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29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12.png" ContentType="image/png"/>
  <Override PartName="/ppt/media/image14.jpeg" ContentType="image/jpeg"/>
  <Override PartName="/ppt/media/image8.png" ContentType="image/png"/>
  <Override PartName="/ppt/media/image13.png" ContentType="image/png"/>
  <Override PartName="/ppt/media/image30.png" ContentType="image/png"/>
  <Override PartName="/ppt/media/image28.png" ContentType="image/png"/>
  <Override PartName="/ppt/media/image31.jpeg" ContentType="image/jpeg"/>
  <Override PartName="/ppt/media/image32.png" ContentType="image/png"/>
  <Override PartName="/ppt/media/image2.png" ContentType="image/png"/>
  <Override PartName="/ppt/media/image25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11.png" ContentType="image/png"/>
  <Override PartName="/ppt/media/image9.jpeg" ContentType="image/jpeg"/>
  <Override PartName="/ppt/media/image1.jpeg" ContentType="image/jpeg"/>
  <Override PartName="/ppt/media/image10.png" ContentType="image/png"/>
  <Override PartName="/ppt/media/image5.png" ContentType="image/png"/>
  <Override PartName="/ppt/media/image35.png" ContentType="image/png"/>
  <Override PartName="/ppt/media/image15.png" ContentType="image/png"/>
  <Override PartName="/ppt/media/image16.png" ContentType="image/png"/>
  <Override PartName="/ppt/media/image17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0424160" y="236124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5072840" y="64368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0424160" y="2361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15072840" y="2361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3491360" y="64368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6558200" y="64368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0424160" y="2361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body"/>
          </p:nvPr>
        </p:nvSpPr>
        <p:spPr>
          <a:xfrm>
            <a:off x="13491360" y="2361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7"/>
          <p:cNvSpPr>
            <a:spLocks noGrp="1"/>
          </p:cNvSpPr>
          <p:nvPr>
            <p:ph type="body"/>
          </p:nvPr>
        </p:nvSpPr>
        <p:spPr>
          <a:xfrm>
            <a:off x="16558200" y="2361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10424160" y="64368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5072840" y="64368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1169640" y="-10972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15072840" y="64368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0424160" y="2361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5072840" y="64368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5072840" y="236124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5072840" y="64368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0424160" y="236124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69640" y="-10972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0424160" y="64368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-2843280" y="5293440"/>
            <a:ext cx="8824320" cy="1152000"/>
          </a:xfrm>
          <a:custGeom>
            <a:avLst/>
            <a:gdLst/>
            <a:ahLst/>
            <a:rect l="0" t="0" r="r" b="b"/>
            <a:pathLst>
              <a:path w="24514" h="3202">
                <a:moveTo>
                  <a:pt x="321" y="0"/>
                </a:moveTo>
                <a:lnTo>
                  <a:pt x="321" y="0"/>
                </a:lnTo>
                <a:cubicBezTo>
                  <a:pt x="265" y="0"/>
                  <a:pt x="209" y="15"/>
                  <a:pt x="160" y="43"/>
                </a:cubicBezTo>
                <a:cubicBezTo>
                  <a:pt x="112" y="71"/>
                  <a:pt x="71" y="112"/>
                  <a:pt x="43" y="161"/>
                </a:cubicBezTo>
                <a:cubicBezTo>
                  <a:pt x="15" y="209"/>
                  <a:pt x="0" y="265"/>
                  <a:pt x="0" y="321"/>
                </a:cubicBezTo>
                <a:lnTo>
                  <a:pt x="0" y="2879"/>
                </a:lnTo>
                <a:lnTo>
                  <a:pt x="0" y="2880"/>
                </a:lnTo>
                <a:cubicBezTo>
                  <a:pt x="0" y="2936"/>
                  <a:pt x="15" y="2992"/>
                  <a:pt x="43" y="3041"/>
                </a:cubicBezTo>
                <a:cubicBezTo>
                  <a:pt x="71" y="3089"/>
                  <a:pt x="112" y="3130"/>
                  <a:pt x="160" y="3158"/>
                </a:cubicBezTo>
                <a:cubicBezTo>
                  <a:pt x="209" y="3186"/>
                  <a:pt x="265" y="3201"/>
                  <a:pt x="321" y="3201"/>
                </a:cubicBezTo>
                <a:lnTo>
                  <a:pt x="24192" y="3201"/>
                </a:lnTo>
                <a:lnTo>
                  <a:pt x="24192" y="3201"/>
                </a:lnTo>
                <a:cubicBezTo>
                  <a:pt x="24248" y="3201"/>
                  <a:pt x="24304" y="3186"/>
                  <a:pt x="24353" y="3158"/>
                </a:cubicBezTo>
                <a:cubicBezTo>
                  <a:pt x="24401" y="3130"/>
                  <a:pt x="24442" y="3089"/>
                  <a:pt x="24470" y="3041"/>
                </a:cubicBezTo>
                <a:cubicBezTo>
                  <a:pt x="24498" y="2992"/>
                  <a:pt x="24513" y="2936"/>
                  <a:pt x="24513" y="2880"/>
                </a:cubicBezTo>
                <a:lnTo>
                  <a:pt x="24513" y="321"/>
                </a:lnTo>
                <a:lnTo>
                  <a:pt x="24513" y="321"/>
                </a:lnTo>
                <a:lnTo>
                  <a:pt x="24513" y="321"/>
                </a:lnTo>
                <a:cubicBezTo>
                  <a:pt x="24513" y="265"/>
                  <a:pt x="24498" y="209"/>
                  <a:pt x="24470" y="161"/>
                </a:cubicBezTo>
                <a:cubicBezTo>
                  <a:pt x="24442" y="112"/>
                  <a:pt x="24401" y="71"/>
                  <a:pt x="24353" y="43"/>
                </a:cubicBezTo>
                <a:cubicBezTo>
                  <a:pt x="24304" y="15"/>
                  <a:pt x="24248" y="0"/>
                  <a:pt x="24192" y="0"/>
                </a:cubicBezTo>
                <a:lnTo>
                  <a:pt x="321" y="0"/>
                </a:lnTo>
              </a:path>
            </a:pathLst>
          </a:custGeom>
          <a:solidFill>
            <a:srgbClr val="660099"/>
          </a:solidFill>
          <a:ln>
            <a:solidFill>
              <a:srgbClr val="5983b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5" name="Group 6"/>
          <p:cNvGrpSpPr/>
          <p:nvPr/>
        </p:nvGrpSpPr>
        <p:grpSpPr>
          <a:xfrm>
            <a:off x="75960" y="5322600"/>
            <a:ext cx="5843160" cy="220320"/>
            <a:chOff x="75960" y="5322600"/>
            <a:chExt cx="5843160" cy="220320"/>
          </a:xfrm>
        </p:grpSpPr>
        <p:grpSp>
          <p:nvGrpSpPr>
            <p:cNvPr id="6" name="Group 7"/>
            <p:cNvGrpSpPr/>
            <p:nvPr/>
          </p:nvGrpSpPr>
          <p:grpSpPr>
            <a:xfrm>
              <a:off x="75960" y="5322600"/>
              <a:ext cx="5843160" cy="220320"/>
              <a:chOff x="75960" y="5322600"/>
              <a:chExt cx="5843160" cy="220320"/>
            </a:xfrm>
          </p:grpSpPr>
          <p:sp>
            <p:nvSpPr>
              <p:cNvPr id="7" name="Freeform 8"/>
              <p:cNvSpPr/>
              <p:nvPr/>
            </p:nvSpPr>
            <p:spPr>
              <a:xfrm>
                <a:off x="75960" y="5331240"/>
                <a:ext cx="142200" cy="205200"/>
              </a:xfrm>
              <a:custGeom>
                <a:avLst/>
                <a:gdLst/>
                <a:ahLst/>
                <a:rect l="0" t="0" r="r" b="b"/>
                <a:pathLst>
                  <a:path w="395" h="570">
                    <a:moveTo>
                      <a:pt x="394" y="430"/>
                    </a:moveTo>
                    <a:cubicBezTo>
                      <a:pt x="394" y="422"/>
                      <a:pt x="394" y="414"/>
                      <a:pt x="394" y="406"/>
                    </a:cubicBezTo>
                    <a:cubicBezTo>
                      <a:pt x="363" y="406"/>
                      <a:pt x="333" y="406"/>
                      <a:pt x="302" y="406"/>
                    </a:cubicBezTo>
                    <a:cubicBezTo>
                      <a:pt x="302" y="278"/>
                      <a:pt x="302" y="150"/>
                      <a:pt x="302" y="22"/>
                    </a:cubicBezTo>
                    <a:cubicBezTo>
                      <a:pt x="302" y="5"/>
                      <a:pt x="302" y="0"/>
                      <a:pt x="290" y="0"/>
                    </a:cubicBezTo>
                    <a:cubicBezTo>
                      <a:pt x="281" y="0"/>
                      <a:pt x="281" y="0"/>
                      <a:pt x="271" y="12"/>
                    </a:cubicBezTo>
                    <a:cubicBezTo>
                      <a:pt x="181" y="143"/>
                      <a:pt x="90" y="274"/>
                      <a:pt x="0" y="406"/>
                    </a:cubicBezTo>
                    <a:cubicBezTo>
                      <a:pt x="0" y="414"/>
                      <a:pt x="0" y="422"/>
                      <a:pt x="0" y="430"/>
                    </a:cubicBezTo>
                    <a:cubicBezTo>
                      <a:pt x="79" y="430"/>
                      <a:pt x="158" y="430"/>
                      <a:pt x="238" y="430"/>
                    </a:cubicBezTo>
                    <a:cubicBezTo>
                      <a:pt x="238" y="454"/>
                      <a:pt x="238" y="479"/>
                      <a:pt x="238" y="504"/>
                    </a:cubicBezTo>
                    <a:cubicBezTo>
                      <a:pt x="238" y="535"/>
                      <a:pt x="235" y="542"/>
                      <a:pt x="170" y="542"/>
                    </a:cubicBezTo>
                    <a:cubicBezTo>
                      <a:pt x="164" y="542"/>
                      <a:pt x="158" y="542"/>
                      <a:pt x="151" y="542"/>
                    </a:cubicBezTo>
                    <a:cubicBezTo>
                      <a:pt x="151" y="551"/>
                      <a:pt x="151" y="560"/>
                      <a:pt x="151" y="569"/>
                    </a:cubicBezTo>
                    <a:cubicBezTo>
                      <a:pt x="182" y="566"/>
                      <a:pt x="238" y="566"/>
                      <a:pt x="271" y="566"/>
                    </a:cubicBezTo>
                    <a:cubicBezTo>
                      <a:pt x="305" y="566"/>
                      <a:pt x="358" y="566"/>
                      <a:pt x="389" y="569"/>
                    </a:cubicBezTo>
                    <a:cubicBezTo>
                      <a:pt x="389" y="560"/>
                      <a:pt x="389" y="551"/>
                      <a:pt x="389" y="542"/>
                    </a:cubicBezTo>
                    <a:cubicBezTo>
                      <a:pt x="382" y="542"/>
                      <a:pt x="376" y="542"/>
                      <a:pt x="370" y="542"/>
                    </a:cubicBezTo>
                    <a:cubicBezTo>
                      <a:pt x="305" y="542"/>
                      <a:pt x="302" y="535"/>
                      <a:pt x="302" y="504"/>
                    </a:cubicBezTo>
                    <a:cubicBezTo>
                      <a:pt x="302" y="479"/>
                      <a:pt x="302" y="454"/>
                      <a:pt x="302" y="430"/>
                    </a:cubicBezTo>
                    <a:cubicBezTo>
                      <a:pt x="333" y="430"/>
                      <a:pt x="363" y="430"/>
                      <a:pt x="394" y="430"/>
                    </a:cubicBezTo>
                    <a:moveTo>
                      <a:pt x="242" y="406"/>
                    </a:moveTo>
                    <a:cubicBezTo>
                      <a:pt x="170" y="406"/>
                      <a:pt x="97" y="406"/>
                      <a:pt x="24" y="406"/>
                    </a:cubicBezTo>
                    <a:cubicBezTo>
                      <a:pt x="97" y="299"/>
                      <a:pt x="170" y="193"/>
                      <a:pt x="242" y="86"/>
                    </a:cubicBezTo>
                    <a:cubicBezTo>
                      <a:pt x="242" y="193"/>
                      <a:pt x="242" y="299"/>
                      <a:pt x="242" y="4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" name="Freeform 9"/>
              <p:cNvSpPr/>
              <p:nvPr/>
            </p:nvSpPr>
            <p:spPr>
              <a:xfrm>
                <a:off x="244440" y="5380560"/>
                <a:ext cx="160920" cy="155880"/>
              </a:xfrm>
              <a:custGeom>
                <a:avLst/>
                <a:gdLst/>
                <a:ahLst/>
                <a:rect l="0" t="0" r="r" b="b"/>
                <a:pathLst>
                  <a:path w="447" h="433">
                    <a:moveTo>
                      <a:pt x="446" y="221"/>
                    </a:moveTo>
                    <a:cubicBezTo>
                      <a:pt x="446" y="103"/>
                      <a:pt x="358" y="0"/>
                      <a:pt x="238" y="0"/>
                    </a:cubicBezTo>
                    <a:cubicBezTo>
                      <a:pt x="158" y="0"/>
                      <a:pt x="79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8" y="22"/>
                      <a:pt x="60" y="26"/>
                      <a:pt x="60" y="60"/>
                    </a:cubicBezTo>
                    <a:cubicBezTo>
                      <a:pt x="60" y="164"/>
                      <a:pt x="60" y="268"/>
                      <a:pt x="60" y="372"/>
                    </a:cubicBezTo>
                    <a:cubicBezTo>
                      <a:pt x="60" y="406"/>
                      <a:pt x="58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79" y="432"/>
                      <a:pt x="158" y="432"/>
                      <a:pt x="238" y="432"/>
                    </a:cubicBezTo>
                    <a:cubicBezTo>
                      <a:pt x="355" y="432"/>
                      <a:pt x="446" y="336"/>
                      <a:pt x="446" y="221"/>
                    </a:cubicBezTo>
                    <a:moveTo>
                      <a:pt x="377" y="221"/>
                    </a:moveTo>
                    <a:cubicBezTo>
                      <a:pt x="377" y="288"/>
                      <a:pt x="362" y="324"/>
                      <a:pt x="346" y="350"/>
                    </a:cubicBezTo>
                    <a:cubicBezTo>
                      <a:pt x="331" y="370"/>
                      <a:pt x="295" y="413"/>
                      <a:pt x="218" y="413"/>
                    </a:cubicBezTo>
                    <a:cubicBezTo>
                      <a:pt x="197" y="413"/>
                      <a:pt x="175" y="413"/>
                      <a:pt x="154" y="413"/>
                    </a:cubicBezTo>
                    <a:cubicBezTo>
                      <a:pt x="122" y="413"/>
                      <a:pt x="120" y="408"/>
                      <a:pt x="120" y="374"/>
                    </a:cubicBezTo>
                    <a:cubicBezTo>
                      <a:pt x="120" y="269"/>
                      <a:pt x="120" y="163"/>
                      <a:pt x="120" y="58"/>
                    </a:cubicBezTo>
                    <a:cubicBezTo>
                      <a:pt x="120" y="24"/>
                      <a:pt x="122" y="22"/>
                      <a:pt x="154" y="22"/>
                    </a:cubicBezTo>
                    <a:cubicBezTo>
                      <a:pt x="175" y="22"/>
                      <a:pt x="197" y="22"/>
                      <a:pt x="218" y="22"/>
                    </a:cubicBezTo>
                    <a:cubicBezTo>
                      <a:pt x="290" y="22"/>
                      <a:pt x="326" y="60"/>
                      <a:pt x="338" y="77"/>
                    </a:cubicBezTo>
                    <a:cubicBezTo>
                      <a:pt x="358" y="98"/>
                      <a:pt x="377" y="134"/>
                      <a:pt x="377" y="2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" name="Freeform 10"/>
              <p:cNvSpPr/>
              <p:nvPr/>
            </p:nvSpPr>
            <p:spPr>
              <a:xfrm>
                <a:off x="551160" y="5331240"/>
                <a:ext cx="207000" cy="205200"/>
              </a:xfrm>
              <a:custGeom>
                <a:avLst/>
                <a:gdLst/>
                <a:ahLst/>
                <a:rect l="0" t="0" r="r" b="b"/>
                <a:pathLst>
                  <a:path w="575" h="570">
                    <a:moveTo>
                      <a:pt x="574" y="190"/>
                    </a:moveTo>
                    <a:cubicBezTo>
                      <a:pt x="568" y="126"/>
                      <a:pt x="562" y="63"/>
                      <a:pt x="557" y="0"/>
                    </a:cubicBezTo>
                    <a:cubicBezTo>
                      <a:pt x="376" y="0"/>
                      <a:pt x="195" y="0"/>
                      <a:pt x="14" y="0"/>
                    </a:cubicBezTo>
                    <a:cubicBezTo>
                      <a:pt x="10" y="63"/>
                      <a:pt x="5" y="126"/>
                      <a:pt x="0" y="190"/>
                    </a:cubicBezTo>
                    <a:cubicBezTo>
                      <a:pt x="6" y="190"/>
                      <a:pt x="13" y="190"/>
                      <a:pt x="19" y="190"/>
                    </a:cubicBezTo>
                    <a:cubicBezTo>
                      <a:pt x="31" y="48"/>
                      <a:pt x="48" y="26"/>
                      <a:pt x="182" y="26"/>
                    </a:cubicBezTo>
                    <a:cubicBezTo>
                      <a:pt x="197" y="26"/>
                      <a:pt x="221" y="26"/>
                      <a:pt x="230" y="26"/>
                    </a:cubicBezTo>
                    <a:cubicBezTo>
                      <a:pt x="250" y="29"/>
                      <a:pt x="250" y="41"/>
                      <a:pt x="250" y="60"/>
                    </a:cubicBezTo>
                    <a:cubicBezTo>
                      <a:pt x="250" y="208"/>
                      <a:pt x="250" y="356"/>
                      <a:pt x="250" y="504"/>
                    </a:cubicBezTo>
                    <a:cubicBezTo>
                      <a:pt x="250" y="530"/>
                      <a:pt x="250" y="542"/>
                      <a:pt x="161" y="542"/>
                    </a:cubicBezTo>
                    <a:cubicBezTo>
                      <a:pt x="150" y="542"/>
                      <a:pt x="138" y="542"/>
                      <a:pt x="127" y="542"/>
                    </a:cubicBezTo>
                    <a:cubicBezTo>
                      <a:pt x="127" y="551"/>
                      <a:pt x="127" y="560"/>
                      <a:pt x="127" y="569"/>
                    </a:cubicBezTo>
                    <a:cubicBezTo>
                      <a:pt x="161" y="566"/>
                      <a:pt x="247" y="566"/>
                      <a:pt x="286" y="566"/>
                    </a:cubicBezTo>
                    <a:cubicBezTo>
                      <a:pt x="324" y="566"/>
                      <a:pt x="413" y="566"/>
                      <a:pt x="446" y="569"/>
                    </a:cubicBezTo>
                    <a:cubicBezTo>
                      <a:pt x="446" y="560"/>
                      <a:pt x="446" y="551"/>
                      <a:pt x="446" y="542"/>
                    </a:cubicBezTo>
                    <a:cubicBezTo>
                      <a:pt x="435" y="542"/>
                      <a:pt x="424" y="542"/>
                      <a:pt x="413" y="542"/>
                    </a:cubicBezTo>
                    <a:cubicBezTo>
                      <a:pt x="324" y="542"/>
                      <a:pt x="324" y="530"/>
                      <a:pt x="324" y="504"/>
                    </a:cubicBezTo>
                    <a:cubicBezTo>
                      <a:pt x="324" y="356"/>
                      <a:pt x="324" y="208"/>
                      <a:pt x="324" y="60"/>
                    </a:cubicBezTo>
                    <a:cubicBezTo>
                      <a:pt x="324" y="41"/>
                      <a:pt x="324" y="29"/>
                      <a:pt x="343" y="26"/>
                    </a:cubicBezTo>
                    <a:cubicBezTo>
                      <a:pt x="350" y="26"/>
                      <a:pt x="374" y="26"/>
                      <a:pt x="391" y="26"/>
                    </a:cubicBezTo>
                    <a:cubicBezTo>
                      <a:pt x="523" y="26"/>
                      <a:pt x="540" y="48"/>
                      <a:pt x="552" y="190"/>
                    </a:cubicBezTo>
                    <a:cubicBezTo>
                      <a:pt x="559" y="190"/>
                      <a:pt x="566" y="190"/>
                      <a:pt x="574" y="1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" name="Freeform 11"/>
              <p:cNvSpPr/>
              <p:nvPr/>
            </p:nvSpPr>
            <p:spPr>
              <a:xfrm>
                <a:off x="786960" y="5380560"/>
                <a:ext cx="167040" cy="160200"/>
              </a:xfrm>
              <a:custGeom>
                <a:avLst/>
                <a:gdLst/>
                <a:ahLst/>
                <a:rect l="0" t="0" r="r" b="b"/>
                <a:pathLst>
                  <a:path w="464" h="445">
                    <a:moveTo>
                      <a:pt x="463" y="374"/>
                    </a:moveTo>
                    <a:cubicBezTo>
                      <a:pt x="463" y="372"/>
                      <a:pt x="463" y="362"/>
                      <a:pt x="451" y="362"/>
                    </a:cubicBezTo>
                    <a:cubicBezTo>
                      <a:pt x="444" y="362"/>
                      <a:pt x="442" y="370"/>
                      <a:pt x="442" y="374"/>
                    </a:cubicBezTo>
                    <a:cubicBezTo>
                      <a:pt x="437" y="425"/>
                      <a:pt x="406" y="425"/>
                      <a:pt x="401" y="425"/>
                    </a:cubicBezTo>
                    <a:cubicBezTo>
                      <a:pt x="384" y="425"/>
                      <a:pt x="374" y="415"/>
                      <a:pt x="370" y="406"/>
                    </a:cubicBezTo>
                    <a:cubicBezTo>
                      <a:pt x="365" y="391"/>
                      <a:pt x="358" y="370"/>
                      <a:pt x="348" y="314"/>
                    </a:cubicBezTo>
                    <a:cubicBezTo>
                      <a:pt x="341" y="286"/>
                      <a:pt x="334" y="242"/>
                      <a:pt x="269" y="218"/>
                    </a:cubicBezTo>
                    <a:cubicBezTo>
                      <a:pt x="329" y="204"/>
                      <a:pt x="382" y="166"/>
                      <a:pt x="382" y="113"/>
                    </a:cubicBezTo>
                    <a:cubicBezTo>
                      <a:pt x="382" y="55"/>
                      <a:pt x="305" y="0"/>
                      <a:pt x="204" y="0"/>
                    </a:cubicBezTo>
                    <a:cubicBezTo>
                      <a:pt x="136" y="0"/>
                      <a:pt x="68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8" y="22"/>
                      <a:pt x="62" y="26"/>
                      <a:pt x="62" y="60"/>
                    </a:cubicBezTo>
                    <a:cubicBezTo>
                      <a:pt x="62" y="164"/>
                      <a:pt x="62" y="268"/>
                      <a:pt x="62" y="372"/>
                    </a:cubicBezTo>
                    <a:cubicBezTo>
                      <a:pt x="62" y="406"/>
                      <a:pt x="58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30" y="431"/>
                      <a:pt x="61" y="430"/>
                      <a:pt x="91" y="430"/>
                    </a:cubicBezTo>
                    <a:cubicBezTo>
                      <a:pt x="121" y="430"/>
                      <a:pt x="150" y="431"/>
                      <a:pt x="180" y="432"/>
                    </a:cubicBezTo>
                    <a:cubicBezTo>
                      <a:pt x="180" y="426"/>
                      <a:pt x="180" y="419"/>
                      <a:pt x="180" y="413"/>
                    </a:cubicBezTo>
                    <a:cubicBezTo>
                      <a:pt x="125" y="413"/>
                      <a:pt x="120" y="406"/>
                      <a:pt x="120" y="372"/>
                    </a:cubicBezTo>
                    <a:cubicBezTo>
                      <a:pt x="120" y="323"/>
                      <a:pt x="120" y="274"/>
                      <a:pt x="120" y="226"/>
                    </a:cubicBezTo>
                    <a:cubicBezTo>
                      <a:pt x="146" y="226"/>
                      <a:pt x="171" y="226"/>
                      <a:pt x="197" y="226"/>
                    </a:cubicBezTo>
                    <a:cubicBezTo>
                      <a:pt x="216" y="226"/>
                      <a:pt x="240" y="226"/>
                      <a:pt x="264" y="252"/>
                    </a:cubicBezTo>
                    <a:cubicBezTo>
                      <a:pt x="283" y="271"/>
                      <a:pt x="283" y="290"/>
                      <a:pt x="283" y="329"/>
                    </a:cubicBezTo>
                    <a:cubicBezTo>
                      <a:pt x="283" y="374"/>
                      <a:pt x="283" y="391"/>
                      <a:pt x="310" y="418"/>
                    </a:cubicBezTo>
                    <a:cubicBezTo>
                      <a:pt x="324" y="432"/>
                      <a:pt x="358" y="444"/>
                      <a:pt x="396" y="444"/>
                    </a:cubicBezTo>
                    <a:cubicBezTo>
                      <a:pt x="451" y="444"/>
                      <a:pt x="463" y="391"/>
                      <a:pt x="463" y="374"/>
                    </a:cubicBezTo>
                    <a:moveTo>
                      <a:pt x="307" y="113"/>
                    </a:moveTo>
                    <a:cubicBezTo>
                      <a:pt x="307" y="146"/>
                      <a:pt x="305" y="206"/>
                      <a:pt x="194" y="206"/>
                    </a:cubicBezTo>
                    <a:cubicBezTo>
                      <a:pt x="170" y="206"/>
                      <a:pt x="145" y="206"/>
                      <a:pt x="120" y="206"/>
                    </a:cubicBezTo>
                    <a:cubicBezTo>
                      <a:pt x="120" y="157"/>
                      <a:pt x="120" y="107"/>
                      <a:pt x="120" y="58"/>
                    </a:cubicBezTo>
                    <a:cubicBezTo>
                      <a:pt x="120" y="36"/>
                      <a:pt x="122" y="29"/>
                      <a:pt x="130" y="24"/>
                    </a:cubicBezTo>
                    <a:cubicBezTo>
                      <a:pt x="137" y="22"/>
                      <a:pt x="158" y="22"/>
                      <a:pt x="173" y="22"/>
                    </a:cubicBezTo>
                    <a:cubicBezTo>
                      <a:pt x="235" y="22"/>
                      <a:pt x="307" y="24"/>
                      <a:pt x="307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" name="Freeform 12"/>
              <p:cNvSpPr/>
              <p:nvPr/>
            </p:nvSpPr>
            <p:spPr>
              <a:xfrm>
                <a:off x="966600" y="5375160"/>
                <a:ext cx="166320" cy="160920"/>
              </a:xfrm>
              <a:custGeom>
                <a:avLst/>
                <a:gdLst/>
                <a:ahLst/>
                <a:rect l="0" t="0" r="r" b="b"/>
                <a:pathLst>
                  <a:path w="462" h="447">
                    <a:moveTo>
                      <a:pt x="461" y="446"/>
                    </a:moveTo>
                    <a:cubicBezTo>
                      <a:pt x="461" y="440"/>
                      <a:pt x="461" y="434"/>
                      <a:pt x="461" y="427"/>
                    </a:cubicBezTo>
                    <a:cubicBezTo>
                      <a:pt x="413" y="427"/>
                      <a:pt x="406" y="422"/>
                      <a:pt x="394" y="391"/>
                    </a:cubicBezTo>
                    <a:cubicBezTo>
                      <a:pt x="346" y="267"/>
                      <a:pt x="298" y="143"/>
                      <a:pt x="250" y="19"/>
                    </a:cubicBezTo>
                    <a:cubicBezTo>
                      <a:pt x="245" y="5"/>
                      <a:pt x="240" y="0"/>
                      <a:pt x="230" y="0"/>
                    </a:cubicBezTo>
                    <a:cubicBezTo>
                      <a:pt x="218" y="0"/>
                      <a:pt x="216" y="5"/>
                      <a:pt x="214" y="17"/>
                    </a:cubicBezTo>
                    <a:cubicBezTo>
                      <a:pt x="168" y="133"/>
                      <a:pt x="122" y="249"/>
                      <a:pt x="77" y="365"/>
                    </a:cubicBezTo>
                    <a:cubicBezTo>
                      <a:pt x="67" y="386"/>
                      <a:pt x="53" y="425"/>
                      <a:pt x="0" y="427"/>
                    </a:cubicBezTo>
                    <a:cubicBezTo>
                      <a:pt x="0" y="434"/>
                      <a:pt x="0" y="440"/>
                      <a:pt x="0" y="446"/>
                    </a:cubicBezTo>
                    <a:cubicBezTo>
                      <a:pt x="19" y="446"/>
                      <a:pt x="43" y="444"/>
                      <a:pt x="62" y="444"/>
                    </a:cubicBezTo>
                    <a:cubicBezTo>
                      <a:pt x="86" y="445"/>
                      <a:pt x="109" y="446"/>
                      <a:pt x="132" y="446"/>
                    </a:cubicBezTo>
                    <a:cubicBezTo>
                      <a:pt x="132" y="440"/>
                      <a:pt x="132" y="434"/>
                      <a:pt x="132" y="427"/>
                    </a:cubicBezTo>
                    <a:cubicBezTo>
                      <a:pt x="96" y="425"/>
                      <a:pt x="94" y="396"/>
                      <a:pt x="94" y="389"/>
                    </a:cubicBezTo>
                    <a:cubicBezTo>
                      <a:pt x="94" y="382"/>
                      <a:pt x="94" y="379"/>
                      <a:pt x="122" y="305"/>
                    </a:cubicBezTo>
                    <a:cubicBezTo>
                      <a:pt x="181" y="305"/>
                      <a:pt x="239" y="305"/>
                      <a:pt x="298" y="305"/>
                    </a:cubicBezTo>
                    <a:cubicBezTo>
                      <a:pt x="304" y="321"/>
                      <a:pt x="310" y="337"/>
                      <a:pt x="317" y="353"/>
                    </a:cubicBezTo>
                    <a:cubicBezTo>
                      <a:pt x="322" y="370"/>
                      <a:pt x="334" y="398"/>
                      <a:pt x="334" y="403"/>
                    </a:cubicBezTo>
                    <a:cubicBezTo>
                      <a:pt x="334" y="427"/>
                      <a:pt x="302" y="427"/>
                      <a:pt x="288" y="427"/>
                    </a:cubicBezTo>
                    <a:cubicBezTo>
                      <a:pt x="288" y="434"/>
                      <a:pt x="288" y="440"/>
                      <a:pt x="288" y="446"/>
                    </a:cubicBezTo>
                    <a:cubicBezTo>
                      <a:pt x="318" y="446"/>
                      <a:pt x="349" y="445"/>
                      <a:pt x="379" y="444"/>
                    </a:cubicBezTo>
                    <a:cubicBezTo>
                      <a:pt x="406" y="444"/>
                      <a:pt x="439" y="446"/>
                      <a:pt x="461" y="446"/>
                    </a:cubicBezTo>
                    <a:moveTo>
                      <a:pt x="288" y="283"/>
                    </a:moveTo>
                    <a:cubicBezTo>
                      <a:pt x="236" y="283"/>
                      <a:pt x="184" y="283"/>
                      <a:pt x="132" y="283"/>
                    </a:cubicBezTo>
                    <a:cubicBezTo>
                      <a:pt x="158" y="216"/>
                      <a:pt x="185" y="149"/>
                      <a:pt x="211" y="82"/>
                    </a:cubicBezTo>
                    <a:cubicBezTo>
                      <a:pt x="237" y="149"/>
                      <a:pt x="262" y="216"/>
                      <a:pt x="288" y="2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" name="Freeform 13"/>
              <p:cNvSpPr/>
              <p:nvPr/>
            </p:nvSpPr>
            <p:spPr>
              <a:xfrm>
                <a:off x="1151640" y="5376240"/>
                <a:ext cx="149040" cy="164520"/>
              </a:xfrm>
              <a:custGeom>
                <a:avLst/>
                <a:gdLst/>
                <a:ahLst/>
                <a:rect l="0" t="0" r="r" b="b"/>
                <a:pathLst>
                  <a:path w="414" h="457">
                    <a:moveTo>
                      <a:pt x="413" y="295"/>
                    </a:moveTo>
                    <a:cubicBezTo>
                      <a:pt x="413" y="288"/>
                      <a:pt x="413" y="283"/>
                      <a:pt x="401" y="283"/>
                    </a:cubicBezTo>
                    <a:cubicBezTo>
                      <a:pt x="391" y="283"/>
                      <a:pt x="391" y="288"/>
                      <a:pt x="391" y="295"/>
                    </a:cubicBezTo>
                    <a:cubicBezTo>
                      <a:pt x="384" y="384"/>
                      <a:pt x="312" y="434"/>
                      <a:pt x="242" y="434"/>
                    </a:cubicBezTo>
                    <a:cubicBezTo>
                      <a:pt x="199" y="434"/>
                      <a:pt x="72" y="413"/>
                      <a:pt x="72" y="228"/>
                    </a:cubicBezTo>
                    <a:cubicBezTo>
                      <a:pt x="72" y="41"/>
                      <a:pt x="202" y="22"/>
                      <a:pt x="240" y="22"/>
                    </a:cubicBezTo>
                    <a:cubicBezTo>
                      <a:pt x="302" y="22"/>
                      <a:pt x="374" y="65"/>
                      <a:pt x="389" y="173"/>
                    </a:cubicBezTo>
                    <a:cubicBezTo>
                      <a:pt x="391" y="178"/>
                      <a:pt x="391" y="182"/>
                      <a:pt x="401" y="182"/>
                    </a:cubicBezTo>
                    <a:cubicBezTo>
                      <a:pt x="413" y="182"/>
                      <a:pt x="413" y="178"/>
                      <a:pt x="413" y="163"/>
                    </a:cubicBezTo>
                    <a:cubicBezTo>
                      <a:pt x="413" y="116"/>
                      <a:pt x="413" y="69"/>
                      <a:pt x="413" y="22"/>
                    </a:cubicBezTo>
                    <a:cubicBezTo>
                      <a:pt x="413" y="7"/>
                      <a:pt x="413" y="0"/>
                      <a:pt x="403" y="0"/>
                    </a:cubicBezTo>
                    <a:cubicBezTo>
                      <a:pt x="398" y="0"/>
                      <a:pt x="398" y="2"/>
                      <a:pt x="391" y="10"/>
                    </a:cubicBezTo>
                    <a:cubicBezTo>
                      <a:pt x="380" y="24"/>
                      <a:pt x="369" y="38"/>
                      <a:pt x="358" y="53"/>
                    </a:cubicBezTo>
                    <a:cubicBezTo>
                      <a:pt x="341" y="34"/>
                      <a:pt x="298" y="0"/>
                      <a:pt x="235" y="0"/>
                    </a:cubicBezTo>
                    <a:cubicBezTo>
                      <a:pt x="108" y="0"/>
                      <a:pt x="0" y="101"/>
                      <a:pt x="0" y="228"/>
                    </a:cubicBezTo>
                    <a:cubicBezTo>
                      <a:pt x="0" y="355"/>
                      <a:pt x="108" y="456"/>
                      <a:pt x="235" y="456"/>
                    </a:cubicBezTo>
                    <a:cubicBezTo>
                      <a:pt x="346" y="456"/>
                      <a:pt x="413" y="370"/>
                      <a:pt x="413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" name="Freeform 14"/>
              <p:cNvSpPr/>
              <p:nvPr/>
            </p:nvSpPr>
            <p:spPr>
              <a:xfrm>
                <a:off x="1328760" y="5380560"/>
                <a:ext cx="168120" cy="155880"/>
              </a:xfrm>
              <a:custGeom>
                <a:avLst/>
                <a:gdLst/>
                <a:ahLst/>
                <a:rect l="0" t="0" r="r" b="b"/>
                <a:pathLst>
                  <a:path w="467" h="433">
                    <a:moveTo>
                      <a:pt x="466" y="432"/>
                    </a:moveTo>
                    <a:cubicBezTo>
                      <a:pt x="466" y="426"/>
                      <a:pt x="466" y="419"/>
                      <a:pt x="466" y="413"/>
                    </a:cubicBezTo>
                    <a:cubicBezTo>
                      <a:pt x="437" y="413"/>
                      <a:pt x="420" y="408"/>
                      <a:pt x="389" y="367"/>
                    </a:cubicBezTo>
                    <a:cubicBezTo>
                      <a:pt x="340" y="301"/>
                      <a:pt x="291" y="234"/>
                      <a:pt x="242" y="168"/>
                    </a:cubicBezTo>
                    <a:cubicBezTo>
                      <a:pt x="401" y="24"/>
                      <a:pt x="420" y="24"/>
                      <a:pt x="456" y="22"/>
                    </a:cubicBezTo>
                    <a:cubicBezTo>
                      <a:pt x="456" y="14"/>
                      <a:pt x="456" y="7"/>
                      <a:pt x="456" y="0"/>
                    </a:cubicBezTo>
                    <a:cubicBezTo>
                      <a:pt x="437" y="2"/>
                      <a:pt x="422" y="2"/>
                      <a:pt x="403" y="2"/>
                    </a:cubicBezTo>
                    <a:cubicBezTo>
                      <a:pt x="379" y="2"/>
                      <a:pt x="336" y="0"/>
                      <a:pt x="324" y="0"/>
                    </a:cubicBezTo>
                    <a:cubicBezTo>
                      <a:pt x="324" y="7"/>
                      <a:pt x="324" y="14"/>
                      <a:pt x="324" y="22"/>
                    </a:cubicBezTo>
                    <a:cubicBezTo>
                      <a:pt x="334" y="22"/>
                      <a:pt x="338" y="29"/>
                      <a:pt x="338" y="36"/>
                    </a:cubicBezTo>
                    <a:cubicBezTo>
                      <a:pt x="338" y="53"/>
                      <a:pt x="324" y="70"/>
                      <a:pt x="310" y="82"/>
                    </a:cubicBezTo>
                    <a:cubicBezTo>
                      <a:pt x="246" y="137"/>
                      <a:pt x="183" y="192"/>
                      <a:pt x="120" y="247"/>
                    </a:cubicBezTo>
                    <a:cubicBezTo>
                      <a:pt x="120" y="185"/>
                      <a:pt x="120" y="122"/>
                      <a:pt x="120" y="60"/>
                    </a:cubicBezTo>
                    <a:cubicBezTo>
                      <a:pt x="120" y="26"/>
                      <a:pt x="125" y="22"/>
                      <a:pt x="182" y="22"/>
                    </a:cubicBezTo>
                    <a:cubicBezTo>
                      <a:pt x="182" y="14"/>
                      <a:pt x="182" y="7"/>
                      <a:pt x="182" y="0"/>
                    </a:cubicBezTo>
                    <a:cubicBezTo>
                      <a:pt x="152" y="1"/>
                      <a:pt x="122" y="2"/>
                      <a:pt x="91" y="2"/>
                    </a:cubicBezTo>
                    <a:cubicBezTo>
                      <a:pt x="61" y="2"/>
                      <a:pt x="30" y="1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5" y="22"/>
                      <a:pt x="60" y="26"/>
                      <a:pt x="60" y="60"/>
                    </a:cubicBezTo>
                    <a:cubicBezTo>
                      <a:pt x="60" y="164"/>
                      <a:pt x="60" y="268"/>
                      <a:pt x="60" y="372"/>
                    </a:cubicBezTo>
                    <a:cubicBezTo>
                      <a:pt x="60" y="406"/>
                      <a:pt x="55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30" y="431"/>
                      <a:pt x="61" y="430"/>
                      <a:pt x="91" y="430"/>
                    </a:cubicBezTo>
                    <a:cubicBezTo>
                      <a:pt x="122" y="430"/>
                      <a:pt x="152" y="431"/>
                      <a:pt x="182" y="432"/>
                    </a:cubicBezTo>
                    <a:cubicBezTo>
                      <a:pt x="182" y="426"/>
                      <a:pt x="182" y="419"/>
                      <a:pt x="182" y="413"/>
                    </a:cubicBezTo>
                    <a:cubicBezTo>
                      <a:pt x="125" y="413"/>
                      <a:pt x="120" y="406"/>
                      <a:pt x="120" y="372"/>
                    </a:cubicBezTo>
                    <a:cubicBezTo>
                      <a:pt x="120" y="340"/>
                      <a:pt x="120" y="308"/>
                      <a:pt x="120" y="276"/>
                    </a:cubicBezTo>
                    <a:cubicBezTo>
                      <a:pt x="147" y="252"/>
                      <a:pt x="174" y="228"/>
                      <a:pt x="202" y="204"/>
                    </a:cubicBezTo>
                    <a:cubicBezTo>
                      <a:pt x="239" y="254"/>
                      <a:pt x="277" y="305"/>
                      <a:pt x="314" y="355"/>
                    </a:cubicBezTo>
                    <a:cubicBezTo>
                      <a:pt x="322" y="367"/>
                      <a:pt x="331" y="382"/>
                      <a:pt x="331" y="394"/>
                    </a:cubicBezTo>
                    <a:cubicBezTo>
                      <a:pt x="331" y="410"/>
                      <a:pt x="312" y="413"/>
                      <a:pt x="305" y="413"/>
                    </a:cubicBezTo>
                    <a:cubicBezTo>
                      <a:pt x="305" y="419"/>
                      <a:pt x="305" y="426"/>
                      <a:pt x="305" y="432"/>
                    </a:cubicBezTo>
                    <a:cubicBezTo>
                      <a:pt x="334" y="431"/>
                      <a:pt x="364" y="430"/>
                      <a:pt x="394" y="430"/>
                    </a:cubicBezTo>
                    <a:cubicBezTo>
                      <a:pt x="415" y="430"/>
                      <a:pt x="442" y="432"/>
                      <a:pt x="466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" name="Freeform 15"/>
              <p:cNvSpPr/>
              <p:nvPr/>
            </p:nvSpPr>
            <p:spPr>
              <a:xfrm>
                <a:off x="1520640" y="5380560"/>
                <a:ext cx="67680" cy="155880"/>
              </a:xfrm>
              <a:custGeom>
                <a:avLst/>
                <a:gdLst/>
                <a:ahLst/>
                <a:rect l="0" t="0" r="r" b="b"/>
                <a:pathLst>
                  <a:path w="188" h="433">
                    <a:moveTo>
                      <a:pt x="187" y="432"/>
                    </a:moveTo>
                    <a:cubicBezTo>
                      <a:pt x="187" y="426"/>
                      <a:pt x="187" y="419"/>
                      <a:pt x="187" y="413"/>
                    </a:cubicBezTo>
                    <a:cubicBezTo>
                      <a:pt x="127" y="413"/>
                      <a:pt x="125" y="408"/>
                      <a:pt x="125" y="372"/>
                    </a:cubicBezTo>
                    <a:cubicBezTo>
                      <a:pt x="125" y="269"/>
                      <a:pt x="125" y="166"/>
                      <a:pt x="125" y="62"/>
                    </a:cubicBezTo>
                    <a:cubicBezTo>
                      <a:pt x="125" y="26"/>
                      <a:pt x="127" y="22"/>
                      <a:pt x="187" y="22"/>
                    </a:cubicBezTo>
                    <a:cubicBezTo>
                      <a:pt x="187" y="14"/>
                      <a:pt x="187" y="7"/>
                      <a:pt x="187" y="0"/>
                    </a:cubicBezTo>
                    <a:cubicBezTo>
                      <a:pt x="156" y="1"/>
                      <a:pt x="125" y="2"/>
                      <a:pt x="94" y="2"/>
                    </a:cubicBezTo>
                    <a:cubicBezTo>
                      <a:pt x="62" y="2"/>
                      <a:pt x="31" y="1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60" y="22"/>
                      <a:pt x="62" y="26"/>
                      <a:pt x="62" y="62"/>
                    </a:cubicBezTo>
                    <a:cubicBezTo>
                      <a:pt x="62" y="166"/>
                      <a:pt x="62" y="269"/>
                      <a:pt x="62" y="372"/>
                    </a:cubicBezTo>
                    <a:cubicBezTo>
                      <a:pt x="62" y="408"/>
                      <a:pt x="60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31" y="431"/>
                      <a:pt x="62" y="430"/>
                      <a:pt x="94" y="430"/>
                    </a:cubicBezTo>
                    <a:cubicBezTo>
                      <a:pt x="125" y="430"/>
                      <a:pt x="156" y="431"/>
                      <a:pt x="187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" name="Freeform 16"/>
              <p:cNvSpPr/>
              <p:nvPr/>
            </p:nvSpPr>
            <p:spPr>
              <a:xfrm>
                <a:off x="1613160" y="5380560"/>
                <a:ext cx="160200" cy="155880"/>
              </a:xfrm>
              <a:custGeom>
                <a:avLst/>
                <a:gdLst/>
                <a:ahLst/>
                <a:rect l="0" t="0" r="r" b="b"/>
                <a:pathLst>
                  <a:path w="445" h="433">
                    <a:moveTo>
                      <a:pt x="444" y="22"/>
                    </a:moveTo>
                    <a:cubicBezTo>
                      <a:pt x="444" y="14"/>
                      <a:pt x="444" y="7"/>
                      <a:pt x="444" y="0"/>
                    </a:cubicBezTo>
                    <a:cubicBezTo>
                      <a:pt x="420" y="1"/>
                      <a:pt x="396" y="2"/>
                      <a:pt x="372" y="2"/>
                    </a:cubicBezTo>
                    <a:cubicBezTo>
                      <a:pt x="360" y="2"/>
                      <a:pt x="322" y="2"/>
                      <a:pt x="300" y="0"/>
                    </a:cubicBezTo>
                    <a:cubicBezTo>
                      <a:pt x="300" y="7"/>
                      <a:pt x="300" y="14"/>
                      <a:pt x="300" y="22"/>
                    </a:cubicBezTo>
                    <a:cubicBezTo>
                      <a:pt x="360" y="22"/>
                      <a:pt x="360" y="65"/>
                      <a:pt x="360" y="84"/>
                    </a:cubicBezTo>
                    <a:cubicBezTo>
                      <a:pt x="360" y="168"/>
                      <a:pt x="360" y="252"/>
                      <a:pt x="360" y="336"/>
                    </a:cubicBezTo>
                    <a:cubicBezTo>
                      <a:pt x="282" y="228"/>
                      <a:pt x="205" y="120"/>
                      <a:pt x="127" y="12"/>
                    </a:cubicBezTo>
                    <a:cubicBezTo>
                      <a:pt x="120" y="0"/>
                      <a:pt x="118" y="0"/>
                      <a:pt x="101" y="0"/>
                    </a:cubicBezTo>
                    <a:cubicBezTo>
                      <a:pt x="67" y="0"/>
                      <a:pt x="34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22" y="22"/>
                      <a:pt x="43" y="22"/>
                      <a:pt x="62" y="26"/>
                    </a:cubicBezTo>
                    <a:cubicBezTo>
                      <a:pt x="62" y="134"/>
                      <a:pt x="62" y="241"/>
                      <a:pt x="62" y="348"/>
                    </a:cubicBezTo>
                    <a:cubicBezTo>
                      <a:pt x="62" y="367"/>
                      <a:pt x="62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24" y="431"/>
                      <a:pt x="48" y="430"/>
                      <a:pt x="72" y="430"/>
                    </a:cubicBezTo>
                    <a:cubicBezTo>
                      <a:pt x="86" y="430"/>
                      <a:pt x="125" y="432"/>
                      <a:pt x="146" y="432"/>
                    </a:cubicBezTo>
                    <a:cubicBezTo>
                      <a:pt x="146" y="426"/>
                      <a:pt x="146" y="419"/>
                      <a:pt x="146" y="413"/>
                    </a:cubicBezTo>
                    <a:cubicBezTo>
                      <a:pt x="84" y="413"/>
                      <a:pt x="84" y="367"/>
                      <a:pt x="84" y="348"/>
                    </a:cubicBezTo>
                    <a:cubicBezTo>
                      <a:pt x="84" y="247"/>
                      <a:pt x="84" y="146"/>
                      <a:pt x="84" y="46"/>
                    </a:cubicBezTo>
                    <a:cubicBezTo>
                      <a:pt x="87" y="49"/>
                      <a:pt x="90" y="52"/>
                      <a:pt x="94" y="55"/>
                    </a:cubicBezTo>
                    <a:cubicBezTo>
                      <a:pt x="182" y="178"/>
                      <a:pt x="270" y="300"/>
                      <a:pt x="358" y="422"/>
                    </a:cubicBezTo>
                    <a:cubicBezTo>
                      <a:pt x="365" y="432"/>
                      <a:pt x="367" y="432"/>
                      <a:pt x="372" y="432"/>
                    </a:cubicBezTo>
                    <a:cubicBezTo>
                      <a:pt x="384" y="432"/>
                      <a:pt x="384" y="427"/>
                      <a:pt x="384" y="410"/>
                    </a:cubicBezTo>
                    <a:cubicBezTo>
                      <a:pt x="384" y="302"/>
                      <a:pt x="384" y="193"/>
                      <a:pt x="384" y="84"/>
                    </a:cubicBezTo>
                    <a:cubicBezTo>
                      <a:pt x="384" y="65"/>
                      <a:pt x="384" y="22"/>
                      <a:pt x="44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" name="Freeform 17"/>
              <p:cNvSpPr/>
              <p:nvPr/>
            </p:nvSpPr>
            <p:spPr>
              <a:xfrm>
                <a:off x="1801440" y="5376240"/>
                <a:ext cx="166320" cy="164520"/>
              </a:xfrm>
              <a:custGeom>
                <a:avLst/>
                <a:gdLst/>
                <a:ahLst/>
                <a:rect l="0" t="0" r="r" b="b"/>
                <a:pathLst>
                  <a:path w="462" h="457">
                    <a:moveTo>
                      <a:pt x="461" y="290"/>
                    </a:moveTo>
                    <a:cubicBezTo>
                      <a:pt x="461" y="284"/>
                      <a:pt x="461" y="278"/>
                      <a:pt x="461" y="271"/>
                    </a:cubicBezTo>
                    <a:cubicBezTo>
                      <a:pt x="432" y="271"/>
                      <a:pt x="398" y="274"/>
                      <a:pt x="377" y="274"/>
                    </a:cubicBezTo>
                    <a:cubicBezTo>
                      <a:pt x="346" y="274"/>
                      <a:pt x="298" y="274"/>
                      <a:pt x="266" y="271"/>
                    </a:cubicBezTo>
                    <a:cubicBezTo>
                      <a:pt x="266" y="278"/>
                      <a:pt x="266" y="284"/>
                      <a:pt x="266" y="290"/>
                    </a:cubicBezTo>
                    <a:cubicBezTo>
                      <a:pt x="272" y="290"/>
                      <a:pt x="278" y="290"/>
                      <a:pt x="283" y="290"/>
                    </a:cubicBezTo>
                    <a:cubicBezTo>
                      <a:pt x="348" y="290"/>
                      <a:pt x="353" y="300"/>
                      <a:pt x="353" y="334"/>
                    </a:cubicBezTo>
                    <a:cubicBezTo>
                      <a:pt x="353" y="342"/>
                      <a:pt x="353" y="351"/>
                      <a:pt x="353" y="360"/>
                    </a:cubicBezTo>
                    <a:cubicBezTo>
                      <a:pt x="353" y="379"/>
                      <a:pt x="353" y="398"/>
                      <a:pt x="319" y="418"/>
                    </a:cubicBezTo>
                    <a:cubicBezTo>
                      <a:pt x="300" y="430"/>
                      <a:pt x="271" y="434"/>
                      <a:pt x="247" y="434"/>
                    </a:cubicBezTo>
                    <a:cubicBezTo>
                      <a:pt x="194" y="434"/>
                      <a:pt x="74" y="408"/>
                      <a:pt x="74" y="228"/>
                    </a:cubicBezTo>
                    <a:cubicBezTo>
                      <a:pt x="74" y="43"/>
                      <a:pt x="202" y="22"/>
                      <a:pt x="242" y="22"/>
                    </a:cubicBezTo>
                    <a:cubicBezTo>
                      <a:pt x="305" y="22"/>
                      <a:pt x="374" y="65"/>
                      <a:pt x="391" y="173"/>
                    </a:cubicBezTo>
                    <a:cubicBezTo>
                      <a:pt x="391" y="178"/>
                      <a:pt x="394" y="182"/>
                      <a:pt x="401" y="182"/>
                    </a:cubicBezTo>
                    <a:cubicBezTo>
                      <a:pt x="413" y="182"/>
                      <a:pt x="413" y="178"/>
                      <a:pt x="413" y="163"/>
                    </a:cubicBezTo>
                    <a:cubicBezTo>
                      <a:pt x="413" y="116"/>
                      <a:pt x="413" y="69"/>
                      <a:pt x="413" y="22"/>
                    </a:cubicBezTo>
                    <a:cubicBezTo>
                      <a:pt x="413" y="7"/>
                      <a:pt x="413" y="0"/>
                      <a:pt x="403" y="0"/>
                    </a:cubicBezTo>
                    <a:cubicBezTo>
                      <a:pt x="398" y="0"/>
                      <a:pt x="398" y="2"/>
                      <a:pt x="391" y="10"/>
                    </a:cubicBezTo>
                    <a:cubicBezTo>
                      <a:pt x="380" y="24"/>
                      <a:pt x="369" y="38"/>
                      <a:pt x="358" y="53"/>
                    </a:cubicBezTo>
                    <a:cubicBezTo>
                      <a:pt x="326" y="19"/>
                      <a:pt x="283" y="0"/>
                      <a:pt x="235" y="0"/>
                    </a:cubicBezTo>
                    <a:cubicBezTo>
                      <a:pt x="110" y="0"/>
                      <a:pt x="0" y="98"/>
                      <a:pt x="0" y="228"/>
                    </a:cubicBezTo>
                    <a:cubicBezTo>
                      <a:pt x="0" y="353"/>
                      <a:pt x="106" y="456"/>
                      <a:pt x="238" y="456"/>
                    </a:cubicBezTo>
                    <a:cubicBezTo>
                      <a:pt x="266" y="456"/>
                      <a:pt x="329" y="451"/>
                      <a:pt x="362" y="406"/>
                    </a:cubicBezTo>
                    <a:cubicBezTo>
                      <a:pt x="370" y="418"/>
                      <a:pt x="396" y="444"/>
                      <a:pt x="406" y="444"/>
                    </a:cubicBezTo>
                    <a:cubicBezTo>
                      <a:pt x="413" y="444"/>
                      <a:pt x="413" y="437"/>
                      <a:pt x="413" y="425"/>
                    </a:cubicBezTo>
                    <a:cubicBezTo>
                      <a:pt x="413" y="393"/>
                      <a:pt x="413" y="361"/>
                      <a:pt x="413" y="329"/>
                    </a:cubicBezTo>
                    <a:cubicBezTo>
                      <a:pt x="413" y="298"/>
                      <a:pt x="415" y="290"/>
                      <a:pt x="461" y="2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" name="Freeform 18"/>
              <p:cNvSpPr/>
              <p:nvPr/>
            </p:nvSpPr>
            <p:spPr>
              <a:xfrm>
                <a:off x="2106360" y="5375160"/>
                <a:ext cx="165240" cy="160920"/>
              </a:xfrm>
              <a:custGeom>
                <a:avLst/>
                <a:gdLst/>
                <a:ahLst/>
                <a:rect l="0" t="0" r="r" b="b"/>
                <a:pathLst>
                  <a:path w="459" h="447">
                    <a:moveTo>
                      <a:pt x="458" y="446"/>
                    </a:moveTo>
                    <a:cubicBezTo>
                      <a:pt x="458" y="440"/>
                      <a:pt x="458" y="434"/>
                      <a:pt x="458" y="427"/>
                    </a:cubicBezTo>
                    <a:cubicBezTo>
                      <a:pt x="410" y="427"/>
                      <a:pt x="403" y="422"/>
                      <a:pt x="394" y="391"/>
                    </a:cubicBezTo>
                    <a:cubicBezTo>
                      <a:pt x="345" y="267"/>
                      <a:pt x="296" y="143"/>
                      <a:pt x="247" y="19"/>
                    </a:cubicBezTo>
                    <a:cubicBezTo>
                      <a:pt x="242" y="5"/>
                      <a:pt x="238" y="0"/>
                      <a:pt x="228" y="0"/>
                    </a:cubicBezTo>
                    <a:cubicBezTo>
                      <a:pt x="218" y="0"/>
                      <a:pt x="216" y="5"/>
                      <a:pt x="211" y="17"/>
                    </a:cubicBezTo>
                    <a:cubicBezTo>
                      <a:pt x="166" y="133"/>
                      <a:pt x="120" y="249"/>
                      <a:pt x="74" y="365"/>
                    </a:cubicBezTo>
                    <a:cubicBezTo>
                      <a:pt x="67" y="386"/>
                      <a:pt x="53" y="425"/>
                      <a:pt x="0" y="427"/>
                    </a:cubicBezTo>
                    <a:cubicBezTo>
                      <a:pt x="0" y="434"/>
                      <a:pt x="0" y="440"/>
                      <a:pt x="0" y="446"/>
                    </a:cubicBezTo>
                    <a:cubicBezTo>
                      <a:pt x="17" y="446"/>
                      <a:pt x="41" y="444"/>
                      <a:pt x="60" y="444"/>
                    </a:cubicBezTo>
                    <a:cubicBezTo>
                      <a:pt x="83" y="445"/>
                      <a:pt x="106" y="446"/>
                      <a:pt x="130" y="446"/>
                    </a:cubicBezTo>
                    <a:cubicBezTo>
                      <a:pt x="130" y="440"/>
                      <a:pt x="130" y="434"/>
                      <a:pt x="130" y="427"/>
                    </a:cubicBezTo>
                    <a:cubicBezTo>
                      <a:pt x="96" y="425"/>
                      <a:pt x="94" y="396"/>
                      <a:pt x="94" y="389"/>
                    </a:cubicBezTo>
                    <a:cubicBezTo>
                      <a:pt x="94" y="382"/>
                      <a:pt x="94" y="379"/>
                      <a:pt x="120" y="305"/>
                    </a:cubicBezTo>
                    <a:cubicBezTo>
                      <a:pt x="178" y="305"/>
                      <a:pt x="237" y="305"/>
                      <a:pt x="295" y="305"/>
                    </a:cubicBezTo>
                    <a:cubicBezTo>
                      <a:pt x="302" y="321"/>
                      <a:pt x="308" y="337"/>
                      <a:pt x="314" y="353"/>
                    </a:cubicBezTo>
                    <a:cubicBezTo>
                      <a:pt x="322" y="370"/>
                      <a:pt x="331" y="398"/>
                      <a:pt x="331" y="403"/>
                    </a:cubicBezTo>
                    <a:cubicBezTo>
                      <a:pt x="331" y="427"/>
                      <a:pt x="302" y="427"/>
                      <a:pt x="288" y="427"/>
                    </a:cubicBezTo>
                    <a:cubicBezTo>
                      <a:pt x="288" y="434"/>
                      <a:pt x="288" y="440"/>
                      <a:pt x="288" y="446"/>
                    </a:cubicBezTo>
                    <a:cubicBezTo>
                      <a:pt x="318" y="446"/>
                      <a:pt x="347" y="445"/>
                      <a:pt x="377" y="444"/>
                    </a:cubicBezTo>
                    <a:cubicBezTo>
                      <a:pt x="406" y="444"/>
                      <a:pt x="439" y="446"/>
                      <a:pt x="458" y="446"/>
                    </a:cubicBezTo>
                    <a:moveTo>
                      <a:pt x="288" y="283"/>
                    </a:moveTo>
                    <a:cubicBezTo>
                      <a:pt x="235" y="283"/>
                      <a:pt x="182" y="283"/>
                      <a:pt x="130" y="283"/>
                    </a:cubicBezTo>
                    <a:cubicBezTo>
                      <a:pt x="156" y="216"/>
                      <a:pt x="182" y="149"/>
                      <a:pt x="209" y="82"/>
                    </a:cubicBezTo>
                    <a:cubicBezTo>
                      <a:pt x="235" y="149"/>
                      <a:pt x="262" y="216"/>
                      <a:pt x="288" y="2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" name="Freeform 19"/>
              <p:cNvSpPr/>
              <p:nvPr/>
            </p:nvSpPr>
            <p:spPr>
              <a:xfrm>
                <a:off x="2294640" y="5380560"/>
                <a:ext cx="160200" cy="155880"/>
              </a:xfrm>
              <a:custGeom>
                <a:avLst/>
                <a:gdLst/>
                <a:ahLst/>
                <a:rect l="0" t="0" r="r" b="b"/>
                <a:pathLst>
                  <a:path w="445" h="433">
                    <a:moveTo>
                      <a:pt x="444" y="22"/>
                    </a:moveTo>
                    <a:cubicBezTo>
                      <a:pt x="444" y="14"/>
                      <a:pt x="444" y="7"/>
                      <a:pt x="444" y="0"/>
                    </a:cubicBezTo>
                    <a:cubicBezTo>
                      <a:pt x="420" y="1"/>
                      <a:pt x="396" y="2"/>
                      <a:pt x="372" y="2"/>
                    </a:cubicBezTo>
                    <a:cubicBezTo>
                      <a:pt x="360" y="2"/>
                      <a:pt x="322" y="2"/>
                      <a:pt x="300" y="0"/>
                    </a:cubicBezTo>
                    <a:cubicBezTo>
                      <a:pt x="300" y="7"/>
                      <a:pt x="300" y="14"/>
                      <a:pt x="300" y="22"/>
                    </a:cubicBezTo>
                    <a:cubicBezTo>
                      <a:pt x="360" y="22"/>
                      <a:pt x="360" y="65"/>
                      <a:pt x="360" y="84"/>
                    </a:cubicBezTo>
                    <a:cubicBezTo>
                      <a:pt x="360" y="168"/>
                      <a:pt x="360" y="252"/>
                      <a:pt x="360" y="336"/>
                    </a:cubicBezTo>
                    <a:cubicBezTo>
                      <a:pt x="282" y="228"/>
                      <a:pt x="205" y="120"/>
                      <a:pt x="127" y="12"/>
                    </a:cubicBezTo>
                    <a:cubicBezTo>
                      <a:pt x="120" y="0"/>
                      <a:pt x="118" y="0"/>
                      <a:pt x="101" y="0"/>
                    </a:cubicBezTo>
                    <a:cubicBezTo>
                      <a:pt x="67" y="0"/>
                      <a:pt x="34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22" y="22"/>
                      <a:pt x="43" y="22"/>
                      <a:pt x="60" y="26"/>
                    </a:cubicBezTo>
                    <a:cubicBezTo>
                      <a:pt x="60" y="134"/>
                      <a:pt x="60" y="241"/>
                      <a:pt x="60" y="348"/>
                    </a:cubicBezTo>
                    <a:cubicBezTo>
                      <a:pt x="60" y="367"/>
                      <a:pt x="60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24" y="431"/>
                      <a:pt x="48" y="430"/>
                      <a:pt x="72" y="430"/>
                    </a:cubicBezTo>
                    <a:cubicBezTo>
                      <a:pt x="86" y="430"/>
                      <a:pt x="125" y="432"/>
                      <a:pt x="146" y="432"/>
                    </a:cubicBezTo>
                    <a:cubicBezTo>
                      <a:pt x="146" y="426"/>
                      <a:pt x="146" y="419"/>
                      <a:pt x="146" y="413"/>
                    </a:cubicBezTo>
                    <a:cubicBezTo>
                      <a:pt x="84" y="413"/>
                      <a:pt x="84" y="367"/>
                      <a:pt x="84" y="348"/>
                    </a:cubicBezTo>
                    <a:cubicBezTo>
                      <a:pt x="84" y="247"/>
                      <a:pt x="84" y="146"/>
                      <a:pt x="84" y="46"/>
                    </a:cubicBezTo>
                    <a:cubicBezTo>
                      <a:pt x="87" y="49"/>
                      <a:pt x="90" y="52"/>
                      <a:pt x="94" y="55"/>
                    </a:cubicBezTo>
                    <a:cubicBezTo>
                      <a:pt x="182" y="178"/>
                      <a:pt x="270" y="300"/>
                      <a:pt x="358" y="422"/>
                    </a:cubicBezTo>
                    <a:cubicBezTo>
                      <a:pt x="365" y="432"/>
                      <a:pt x="367" y="432"/>
                      <a:pt x="372" y="432"/>
                    </a:cubicBezTo>
                    <a:cubicBezTo>
                      <a:pt x="384" y="432"/>
                      <a:pt x="384" y="427"/>
                      <a:pt x="384" y="410"/>
                    </a:cubicBezTo>
                    <a:cubicBezTo>
                      <a:pt x="384" y="302"/>
                      <a:pt x="384" y="193"/>
                      <a:pt x="384" y="84"/>
                    </a:cubicBezTo>
                    <a:cubicBezTo>
                      <a:pt x="384" y="65"/>
                      <a:pt x="384" y="22"/>
                      <a:pt x="44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" name="Freeform 20"/>
              <p:cNvSpPr/>
              <p:nvPr/>
            </p:nvSpPr>
            <p:spPr>
              <a:xfrm>
                <a:off x="2481480" y="5380560"/>
                <a:ext cx="160920" cy="155880"/>
              </a:xfrm>
              <a:custGeom>
                <a:avLst/>
                <a:gdLst/>
                <a:ahLst/>
                <a:rect l="0" t="0" r="r" b="b"/>
                <a:pathLst>
                  <a:path w="447" h="433">
                    <a:moveTo>
                      <a:pt x="446" y="221"/>
                    </a:moveTo>
                    <a:cubicBezTo>
                      <a:pt x="446" y="103"/>
                      <a:pt x="360" y="0"/>
                      <a:pt x="238" y="0"/>
                    </a:cubicBezTo>
                    <a:cubicBezTo>
                      <a:pt x="158" y="0"/>
                      <a:pt x="79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8" y="22"/>
                      <a:pt x="60" y="26"/>
                      <a:pt x="60" y="60"/>
                    </a:cubicBezTo>
                    <a:cubicBezTo>
                      <a:pt x="60" y="164"/>
                      <a:pt x="60" y="268"/>
                      <a:pt x="60" y="372"/>
                    </a:cubicBezTo>
                    <a:cubicBezTo>
                      <a:pt x="60" y="406"/>
                      <a:pt x="58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79" y="432"/>
                      <a:pt x="158" y="432"/>
                      <a:pt x="238" y="432"/>
                    </a:cubicBezTo>
                    <a:cubicBezTo>
                      <a:pt x="355" y="432"/>
                      <a:pt x="446" y="336"/>
                      <a:pt x="446" y="221"/>
                    </a:cubicBezTo>
                    <a:moveTo>
                      <a:pt x="377" y="221"/>
                    </a:moveTo>
                    <a:cubicBezTo>
                      <a:pt x="377" y="288"/>
                      <a:pt x="362" y="324"/>
                      <a:pt x="346" y="350"/>
                    </a:cubicBezTo>
                    <a:cubicBezTo>
                      <a:pt x="331" y="370"/>
                      <a:pt x="295" y="413"/>
                      <a:pt x="218" y="413"/>
                    </a:cubicBezTo>
                    <a:cubicBezTo>
                      <a:pt x="197" y="413"/>
                      <a:pt x="175" y="413"/>
                      <a:pt x="154" y="413"/>
                    </a:cubicBezTo>
                    <a:cubicBezTo>
                      <a:pt x="122" y="413"/>
                      <a:pt x="120" y="408"/>
                      <a:pt x="120" y="374"/>
                    </a:cubicBezTo>
                    <a:cubicBezTo>
                      <a:pt x="120" y="269"/>
                      <a:pt x="120" y="163"/>
                      <a:pt x="120" y="58"/>
                    </a:cubicBezTo>
                    <a:cubicBezTo>
                      <a:pt x="120" y="24"/>
                      <a:pt x="122" y="22"/>
                      <a:pt x="154" y="22"/>
                    </a:cubicBezTo>
                    <a:cubicBezTo>
                      <a:pt x="175" y="22"/>
                      <a:pt x="197" y="22"/>
                      <a:pt x="218" y="22"/>
                    </a:cubicBezTo>
                    <a:cubicBezTo>
                      <a:pt x="290" y="22"/>
                      <a:pt x="326" y="60"/>
                      <a:pt x="338" y="77"/>
                    </a:cubicBezTo>
                    <a:cubicBezTo>
                      <a:pt x="358" y="98"/>
                      <a:pt x="377" y="134"/>
                      <a:pt x="377" y="2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" name="Freeform 21"/>
              <p:cNvSpPr/>
              <p:nvPr/>
            </p:nvSpPr>
            <p:spPr>
              <a:xfrm>
                <a:off x="2782080" y="5329440"/>
                <a:ext cx="226800" cy="213840"/>
              </a:xfrm>
              <a:custGeom>
                <a:avLst/>
                <a:gdLst/>
                <a:ahLst/>
                <a:rect l="0" t="0" r="r" b="b"/>
                <a:pathLst>
                  <a:path w="630" h="594">
                    <a:moveTo>
                      <a:pt x="629" y="26"/>
                    </a:moveTo>
                    <a:cubicBezTo>
                      <a:pt x="629" y="18"/>
                      <a:pt x="629" y="9"/>
                      <a:pt x="629" y="0"/>
                    </a:cubicBezTo>
                    <a:cubicBezTo>
                      <a:pt x="602" y="0"/>
                      <a:pt x="569" y="2"/>
                      <a:pt x="547" y="2"/>
                    </a:cubicBezTo>
                    <a:cubicBezTo>
                      <a:pt x="515" y="2"/>
                      <a:pt x="483" y="1"/>
                      <a:pt x="451" y="0"/>
                    </a:cubicBezTo>
                    <a:cubicBezTo>
                      <a:pt x="451" y="9"/>
                      <a:pt x="451" y="18"/>
                      <a:pt x="451" y="26"/>
                    </a:cubicBezTo>
                    <a:cubicBezTo>
                      <a:pt x="499" y="26"/>
                      <a:pt x="511" y="50"/>
                      <a:pt x="511" y="67"/>
                    </a:cubicBezTo>
                    <a:cubicBezTo>
                      <a:pt x="511" y="72"/>
                      <a:pt x="511" y="72"/>
                      <a:pt x="506" y="84"/>
                    </a:cubicBezTo>
                    <a:cubicBezTo>
                      <a:pt x="451" y="222"/>
                      <a:pt x="396" y="359"/>
                      <a:pt x="341" y="497"/>
                    </a:cubicBezTo>
                    <a:cubicBezTo>
                      <a:pt x="282" y="353"/>
                      <a:pt x="224" y="209"/>
                      <a:pt x="166" y="65"/>
                    </a:cubicBezTo>
                    <a:cubicBezTo>
                      <a:pt x="163" y="60"/>
                      <a:pt x="161" y="53"/>
                      <a:pt x="161" y="50"/>
                    </a:cubicBezTo>
                    <a:cubicBezTo>
                      <a:pt x="161" y="26"/>
                      <a:pt x="206" y="26"/>
                      <a:pt x="230" y="26"/>
                    </a:cubicBezTo>
                    <a:cubicBezTo>
                      <a:pt x="230" y="18"/>
                      <a:pt x="230" y="9"/>
                      <a:pt x="230" y="0"/>
                    </a:cubicBezTo>
                    <a:cubicBezTo>
                      <a:pt x="199" y="2"/>
                      <a:pt x="139" y="2"/>
                      <a:pt x="108" y="2"/>
                    </a:cubicBezTo>
                    <a:cubicBezTo>
                      <a:pt x="72" y="2"/>
                      <a:pt x="36" y="1"/>
                      <a:pt x="0" y="0"/>
                    </a:cubicBezTo>
                    <a:cubicBezTo>
                      <a:pt x="0" y="9"/>
                      <a:pt x="0" y="18"/>
                      <a:pt x="0" y="26"/>
                    </a:cubicBezTo>
                    <a:cubicBezTo>
                      <a:pt x="65" y="26"/>
                      <a:pt x="72" y="29"/>
                      <a:pt x="84" y="58"/>
                    </a:cubicBezTo>
                    <a:cubicBezTo>
                      <a:pt x="154" y="230"/>
                      <a:pt x="225" y="403"/>
                      <a:pt x="295" y="576"/>
                    </a:cubicBezTo>
                    <a:cubicBezTo>
                      <a:pt x="300" y="588"/>
                      <a:pt x="302" y="593"/>
                      <a:pt x="314" y="593"/>
                    </a:cubicBezTo>
                    <a:cubicBezTo>
                      <a:pt x="329" y="593"/>
                      <a:pt x="331" y="588"/>
                      <a:pt x="336" y="576"/>
                    </a:cubicBezTo>
                    <a:cubicBezTo>
                      <a:pt x="402" y="410"/>
                      <a:pt x="469" y="245"/>
                      <a:pt x="535" y="79"/>
                    </a:cubicBezTo>
                    <a:cubicBezTo>
                      <a:pt x="557" y="26"/>
                      <a:pt x="614" y="26"/>
                      <a:pt x="62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" name="Freeform 22"/>
              <p:cNvSpPr/>
              <p:nvPr/>
            </p:nvSpPr>
            <p:spPr>
              <a:xfrm>
                <a:off x="3032640" y="5381280"/>
                <a:ext cx="147240" cy="155160"/>
              </a:xfrm>
              <a:custGeom>
                <a:avLst/>
                <a:gdLst/>
                <a:ahLst/>
                <a:rect l="0" t="0" r="r" b="b"/>
                <a:pathLst>
                  <a:path w="409" h="431">
                    <a:moveTo>
                      <a:pt x="408" y="266"/>
                    </a:moveTo>
                    <a:cubicBezTo>
                      <a:pt x="402" y="266"/>
                      <a:pt x="395" y="266"/>
                      <a:pt x="389" y="266"/>
                    </a:cubicBezTo>
                    <a:cubicBezTo>
                      <a:pt x="374" y="370"/>
                      <a:pt x="353" y="410"/>
                      <a:pt x="245" y="410"/>
                    </a:cubicBezTo>
                    <a:cubicBezTo>
                      <a:pt x="214" y="410"/>
                      <a:pt x="184" y="410"/>
                      <a:pt x="154" y="410"/>
                    </a:cubicBezTo>
                    <a:cubicBezTo>
                      <a:pt x="125" y="410"/>
                      <a:pt x="120" y="406"/>
                      <a:pt x="120" y="372"/>
                    </a:cubicBezTo>
                    <a:cubicBezTo>
                      <a:pt x="120" y="321"/>
                      <a:pt x="120" y="270"/>
                      <a:pt x="120" y="218"/>
                    </a:cubicBezTo>
                    <a:cubicBezTo>
                      <a:pt x="140" y="218"/>
                      <a:pt x="160" y="218"/>
                      <a:pt x="180" y="218"/>
                    </a:cubicBezTo>
                    <a:cubicBezTo>
                      <a:pt x="242" y="218"/>
                      <a:pt x="252" y="235"/>
                      <a:pt x="252" y="290"/>
                    </a:cubicBezTo>
                    <a:cubicBezTo>
                      <a:pt x="259" y="290"/>
                      <a:pt x="266" y="290"/>
                      <a:pt x="274" y="290"/>
                    </a:cubicBezTo>
                    <a:cubicBezTo>
                      <a:pt x="274" y="234"/>
                      <a:pt x="274" y="178"/>
                      <a:pt x="274" y="122"/>
                    </a:cubicBezTo>
                    <a:cubicBezTo>
                      <a:pt x="266" y="122"/>
                      <a:pt x="259" y="122"/>
                      <a:pt x="252" y="122"/>
                    </a:cubicBezTo>
                    <a:cubicBezTo>
                      <a:pt x="252" y="180"/>
                      <a:pt x="242" y="197"/>
                      <a:pt x="180" y="197"/>
                    </a:cubicBezTo>
                    <a:cubicBezTo>
                      <a:pt x="160" y="197"/>
                      <a:pt x="140" y="197"/>
                      <a:pt x="120" y="197"/>
                    </a:cubicBezTo>
                    <a:cubicBezTo>
                      <a:pt x="120" y="150"/>
                      <a:pt x="120" y="104"/>
                      <a:pt x="120" y="58"/>
                    </a:cubicBezTo>
                    <a:cubicBezTo>
                      <a:pt x="120" y="24"/>
                      <a:pt x="125" y="22"/>
                      <a:pt x="154" y="22"/>
                    </a:cubicBezTo>
                    <a:cubicBezTo>
                      <a:pt x="182" y="22"/>
                      <a:pt x="211" y="22"/>
                      <a:pt x="240" y="22"/>
                    </a:cubicBezTo>
                    <a:cubicBezTo>
                      <a:pt x="338" y="22"/>
                      <a:pt x="360" y="50"/>
                      <a:pt x="370" y="142"/>
                    </a:cubicBezTo>
                    <a:cubicBezTo>
                      <a:pt x="377" y="142"/>
                      <a:pt x="384" y="142"/>
                      <a:pt x="391" y="142"/>
                    </a:cubicBezTo>
                    <a:cubicBezTo>
                      <a:pt x="386" y="94"/>
                      <a:pt x="380" y="47"/>
                      <a:pt x="374" y="0"/>
                    </a:cubicBezTo>
                    <a:cubicBezTo>
                      <a:pt x="250" y="0"/>
                      <a:pt x="125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5" y="22"/>
                      <a:pt x="60" y="26"/>
                      <a:pt x="60" y="60"/>
                    </a:cubicBezTo>
                    <a:cubicBezTo>
                      <a:pt x="60" y="163"/>
                      <a:pt x="60" y="266"/>
                      <a:pt x="60" y="370"/>
                    </a:cubicBezTo>
                    <a:cubicBezTo>
                      <a:pt x="60" y="403"/>
                      <a:pt x="5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128" y="430"/>
                      <a:pt x="256" y="430"/>
                      <a:pt x="384" y="430"/>
                    </a:cubicBezTo>
                    <a:cubicBezTo>
                      <a:pt x="392" y="375"/>
                      <a:pt x="400" y="321"/>
                      <a:pt x="408" y="2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" name="Freeform 23"/>
              <p:cNvSpPr/>
              <p:nvPr/>
            </p:nvSpPr>
            <p:spPr>
              <a:xfrm>
                <a:off x="3201840" y="5380560"/>
                <a:ext cx="167040" cy="160200"/>
              </a:xfrm>
              <a:custGeom>
                <a:avLst/>
                <a:gdLst/>
                <a:ahLst/>
                <a:rect l="0" t="0" r="r" b="b"/>
                <a:pathLst>
                  <a:path w="464" h="445">
                    <a:moveTo>
                      <a:pt x="463" y="374"/>
                    </a:moveTo>
                    <a:cubicBezTo>
                      <a:pt x="463" y="372"/>
                      <a:pt x="463" y="362"/>
                      <a:pt x="451" y="362"/>
                    </a:cubicBezTo>
                    <a:cubicBezTo>
                      <a:pt x="444" y="362"/>
                      <a:pt x="442" y="370"/>
                      <a:pt x="442" y="374"/>
                    </a:cubicBezTo>
                    <a:cubicBezTo>
                      <a:pt x="437" y="425"/>
                      <a:pt x="406" y="425"/>
                      <a:pt x="401" y="425"/>
                    </a:cubicBezTo>
                    <a:cubicBezTo>
                      <a:pt x="384" y="425"/>
                      <a:pt x="374" y="415"/>
                      <a:pt x="370" y="406"/>
                    </a:cubicBezTo>
                    <a:cubicBezTo>
                      <a:pt x="362" y="391"/>
                      <a:pt x="358" y="370"/>
                      <a:pt x="348" y="314"/>
                    </a:cubicBezTo>
                    <a:cubicBezTo>
                      <a:pt x="341" y="286"/>
                      <a:pt x="331" y="242"/>
                      <a:pt x="269" y="218"/>
                    </a:cubicBezTo>
                    <a:cubicBezTo>
                      <a:pt x="329" y="204"/>
                      <a:pt x="382" y="166"/>
                      <a:pt x="382" y="113"/>
                    </a:cubicBezTo>
                    <a:cubicBezTo>
                      <a:pt x="382" y="55"/>
                      <a:pt x="305" y="0"/>
                      <a:pt x="204" y="0"/>
                    </a:cubicBezTo>
                    <a:cubicBezTo>
                      <a:pt x="136" y="0"/>
                      <a:pt x="68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8" y="22"/>
                      <a:pt x="62" y="26"/>
                      <a:pt x="62" y="60"/>
                    </a:cubicBezTo>
                    <a:cubicBezTo>
                      <a:pt x="62" y="164"/>
                      <a:pt x="62" y="268"/>
                      <a:pt x="62" y="372"/>
                    </a:cubicBezTo>
                    <a:cubicBezTo>
                      <a:pt x="62" y="406"/>
                      <a:pt x="58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30" y="431"/>
                      <a:pt x="61" y="430"/>
                      <a:pt x="91" y="430"/>
                    </a:cubicBezTo>
                    <a:cubicBezTo>
                      <a:pt x="121" y="430"/>
                      <a:pt x="150" y="431"/>
                      <a:pt x="180" y="432"/>
                    </a:cubicBezTo>
                    <a:cubicBezTo>
                      <a:pt x="180" y="426"/>
                      <a:pt x="180" y="419"/>
                      <a:pt x="180" y="413"/>
                    </a:cubicBezTo>
                    <a:cubicBezTo>
                      <a:pt x="125" y="413"/>
                      <a:pt x="120" y="406"/>
                      <a:pt x="120" y="372"/>
                    </a:cubicBezTo>
                    <a:cubicBezTo>
                      <a:pt x="120" y="323"/>
                      <a:pt x="120" y="274"/>
                      <a:pt x="120" y="226"/>
                    </a:cubicBezTo>
                    <a:cubicBezTo>
                      <a:pt x="146" y="226"/>
                      <a:pt x="171" y="226"/>
                      <a:pt x="197" y="226"/>
                    </a:cubicBezTo>
                    <a:cubicBezTo>
                      <a:pt x="216" y="226"/>
                      <a:pt x="238" y="226"/>
                      <a:pt x="264" y="252"/>
                    </a:cubicBezTo>
                    <a:cubicBezTo>
                      <a:pt x="283" y="271"/>
                      <a:pt x="283" y="290"/>
                      <a:pt x="283" y="329"/>
                    </a:cubicBezTo>
                    <a:cubicBezTo>
                      <a:pt x="283" y="374"/>
                      <a:pt x="283" y="391"/>
                      <a:pt x="310" y="418"/>
                    </a:cubicBezTo>
                    <a:cubicBezTo>
                      <a:pt x="324" y="432"/>
                      <a:pt x="358" y="444"/>
                      <a:pt x="396" y="444"/>
                    </a:cubicBezTo>
                    <a:cubicBezTo>
                      <a:pt x="451" y="444"/>
                      <a:pt x="463" y="391"/>
                      <a:pt x="463" y="374"/>
                    </a:cubicBezTo>
                    <a:moveTo>
                      <a:pt x="307" y="113"/>
                    </a:moveTo>
                    <a:cubicBezTo>
                      <a:pt x="307" y="146"/>
                      <a:pt x="305" y="206"/>
                      <a:pt x="194" y="206"/>
                    </a:cubicBezTo>
                    <a:cubicBezTo>
                      <a:pt x="170" y="206"/>
                      <a:pt x="145" y="206"/>
                      <a:pt x="120" y="206"/>
                    </a:cubicBezTo>
                    <a:cubicBezTo>
                      <a:pt x="120" y="157"/>
                      <a:pt x="120" y="107"/>
                      <a:pt x="120" y="58"/>
                    </a:cubicBezTo>
                    <a:cubicBezTo>
                      <a:pt x="120" y="36"/>
                      <a:pt x="122" y="29"/>
                      <a:pt x="130" y="24"/>
                    </a:cubicBezTo>
                    <a:cubicBezTo>
                      <a:pt x="137" y="22"/>
                      <a:pt x="158" y="22"/>
                      <a:pt x="173" y="22"/>
                    </a:cubicBezTo>
                    <a:cubicBezTo>
                      <a:pt x="235" y="22"/>
                      <a:pt x="307" y="24"/>
                      <a:pt x="307" y="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" name="Freeform 24"/>
              <p:cNvSpPr/>
              <p:nvPr/>
            </p:nvSpPr>
            <p:spPr>
              <a:xfrm>
                <a:off x="3361680" y="5382360"/>
                <a:ext cx="158400" cy="154080"/>
              </a:xfrm>
              <a:custGeom>
                <a:avLst/>
                <a:gdLst/>
                <a:ahLst/>
                <a:rect l="0" t="0" r="r" b="b"/>
                <a:pathLst>
                  <a:path w="440" h="428">
                    <a:moveTo>
                      <a:pt x="439" y="142"/>
                    </a:moveTo>
                    <a:cubicBezTo>
                      <a:pt x="435" y="94"/>
                      <a:pt x="431" y="47"/>
                      <a:pt x="427" y="0"/>
                    </a:cubicBezTo>
                    <a:cubicBezTo>
                      <a:pt x="289" y="0"/>
                      <a:pt x="150" y="0"/>
                      <a:pt x="12" y="0"/>
                    </a:cubicBezTo>
                    <a:cubicBezTo>
                      <a:pt x="8" y="47"/>
                      <a:pt x="4" y="94"/>
                      <a:pt x="0" y="142"/>
                    </a:cubicBezTo>
                    <a:cubicBezTo>
                      <a:pt x="7" y="142"/>
                      <a:pt x="14" y="142"/>
                      <a:pt x="22" y="142"/>
                    </a:cubicBezTo>
                    <a:cubicBezTo>
                      <a:pt x="29" y="36"/>
                      <a:pt x="46" y="22"/>
                      <a:pt x="139" y="22"/>
                    </a:cubicBezTo>
                    <a:cubicBezTo>
                      <a:pt x="187" y="22"/>
                      <a:pt x="190" y="22"/>
                      <a:pt x="190" y="58"/>
                    </a:cubicBezTo>
                    <a:cubicBezTo>
                      <a:pt x="190" y="160"/>
                      <a:pt x="190" y="262"/>
                      <a:pt x="190" y="365"/>
                    </a:cubicBezTo>
                    <a:cubicBezTo>
                      <a:pt x="190" y="398"/>
                      <a:pt x="187" y="408"/>
                      <a:pt x="120" y="408"/>
                    </a:cubicBezTo>
                    <a:cubicBezTo>
                      <a:pt x="114" y="408"/>
                      <a:pt x="109" y="408"/>
                      <a:pt x="103" y="408"/>
                    </a:cubicBezTo>
                    <a:cubicBezTo>
                      <a:pt x="103" y="414"/>
                      <a:pt x="103" y="421"/>
                      <a:pt x="103" y="427"/>
                    </a:cubicBezTo>
                    <a:cubicBezTo>
                      <a:pt x="137" y="425"/>
                      <a:pt x="187" y="425"/>
                      <a:pt x="221" y="425"/>
                    </a:cubicBezTo>
                    <a:cubicBezTo>
                      <a:pt x="254" y="425"/>
                      <a:pt x="302" y="425"/>
                      <a:pt x="336" y="427"/>
                    </a:cubicBezTo>
                    <a:cubicBezTo>
                      <a:pt x="336" y="421"/>
                      <a:pt x="336" y="414"/>
                      <a:pt x="336" y="408"/>
                    </a:cubicBezTo>
                    <a:cubicBezTo>
                      <a:pt x="330" y="408"/>
                      <a:pt x="325" y="408"/>
                      <a:pt x="319" y="408"/>
                    </a:cubicBezTo>
                    <a:cubicBezTo>
                      <a:pt x="254" y="408"/>
                      <a:pt x="250" y="398"/>
                      <a:pt x="250" y="365"/>
                    </a:cubicBezTo>
                    <a:cubicBezTo>
                      <a:pt x="250" y="262"/>
                      <a:pt x="250" y="160"/>
                      <a:pt x="250" y="58"/>
                    </a:cubicBezTo>
                    <a:cubicBezTo>
                      <a:pt x="250" y="22"/>
                      <a:pt x="252" y="22"/>
                      <a:pt x="300" y="22"/>
                    </a:cubicBezTo>
                    <a:cubicBezTo>
                      <a:pt x="391" y="22"/>
                      <a:pt x="410" y="36"/>
                      <a:pt x="418" y="142"/>
                    </a:cubicBezTo>
                    <a:cubicBezTo>
                      <a:pt x="425" y="142"/>
                      <a:pt x="432" y="142"/>
                      <a:pt x="439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4" name="Freeform 25"/>
              <p:cNvSpPr/>
              <p:nvPr/>
            </p:nvSpPr>
            <p:spPr>
              <a:xfrm>
                <a:off x="3543120" y="5381280"/>
                <a:ext cx="147960" cy="155160"/>
              </a:xfrm>
              <a:custGeom>
                <a:avLst/>
                <a:gdLst/>
                <a:ahLst/>
                <a:rect l="0" t="0" r="r" b="b"/>
                <a:pathLst>
                  <a:path w="411" h="431">
                    <a:moveTo>
                      <a:pt x="410" y="266"/>
                    </a:moveTo>
                    <a:cubicBezTo>
                      <a:pt x="403" y="266"/>
                      <a:pt x="396" y="266"/>
                      <a:pt x="389" y="266"/>
                    </a:cubicBezTo>
                    <a:cubicBezTo>
                      <a:pt x="374" y="370"/>
                      <a:pt x="355" y="410"/>
                      <a:pt x="247" y="410"/>
                    </a:cubicBezTo>
                    <a:cubicBezTo>
                      <a:pt x="217" y="410"/>
                      <a:pt x="186" y="410"/>
                      <a:pt x="156" y="410"/>
                    </a:cubicBezTo>
                    <a:cubicBezTo>
                      <a:pt x="127" y="410"/>
                      <a:pt x="122" y="406"/>
                      <a:pt x="122" y="372"/>
                    </a:cubicBezTo>
                    <a:cubicBezTo>
                      <a:pt x="122" y="321"/>
                      <a:pt x="122" y="270"/>
                      <a:pt x="122" y="218"/>
                    </a:cubicBezTo>
                    <a:cubicBezTo>
                      <a:pt x="142" y="218"/>
                      <a:pt x="162" y="218"/>
                      <a:pt x="182" y="218"/>
                    </a:cubicBezTo>
                    <a:cubicBezTo>
                      <a:pt x="245" y="218"/>
                      <a:pt x="254" y="235"/>
                      <a:pt x="254" y="290"/>
                    </a:cubicBezTo>
                    <a:cubicBezTo>
                      <a:pt x="262" y="290"/>
                      <a:pt x="269" y="290"/>
                      <a:pt x="276" y="290"/>
                    </a:cubicBezTo>
                    <a:cubicBezTo>
                      <a:pt x="276" y="234"/>
                      <a:pt x="276" y="178"/>
                      <a:pt x="276" y="122"/>
                    </a:cubicBezTo>
                    <a:cubicBezTo>
                      <a:pt x="269" y="122"/>
                      <a:pt x="262" y="122"/>
                      <a:pt x="254" y="122"/>
                    </a:cubicBezTo>
                    <a:cubicBezTo>
                      <a:pt x="254" y="180"/>
                      <a:pt x="245" y="197"/>
                      <a:pt x="182" y="197"/>
                    </a:cubicBezTo>
                    <a:cubicBezTo>
                      <a:pt x="162" y="197"/>
                      <a:pt x="142" y="197"/>
                      <a:pt x="122" y="197"/>
                    </a:cubicBezTo>
                    <a:cubicBezTo>
                      <a:pt x="122" y="150"/>
                      <a:pt x="122" y="104"/>
                      <a:pt x="122" y="58"/>
                    </a:cubicBezTo>
                    <a:cubicBezTo>
                      <a:pt x="122" y="24"/>
                      <a:pt x="127" y="22"/>
                      <a:pt x="156" y="22"/>
                    </a:cubicBezTo>
                    <a:cubicBezTo>
                      <a:pt x="185" y="22"/>
                      <a:pt x="214" y="22"/>
                      <a:pt x="242" y="22"/>
                    </a:cubicBezTo>
                    <a:cubicBezTo>
                      <a:pt x="341" y="22"/>
                      <a:pt x="362" y="50"/>
                      <a:pt x="372" y="142"/>
                    </a:cubicBezTo>
                    <a:cubicBezTo>
                      <a:pt x="378" y="142"/>
                      <a:pt x="385" y="142"/>
                      <a:pt x="391" y="142"/>
                    </a:cubicBezTo>
                    <a:cubicBezTo>
                      <a:pt x="386" y="94"/>
                      <a:pt x="382" y="47"/>
                      <a:pt x="377" y="0"/>
                    </a:cubicBezTo>
                    <a:cubicBezTo>
                      <a:pt x="251" y="0"/>
                      <a:pt x="126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8" y="22"/>
                      <a:pt x="62" y="26"/>
                      <a:pt x="62" y="60"/>
                    </a:cubicBezTo>
                    <a:cubicBezTo>
                      <a:pt x="62" y="163"/>
                      <a:pt x="62" y="266"/>
                      <a:pt x="62" y="370"/>
                    </a:cubicBezTo>
                    <a:cubicBezTo>
                      <a:pt x="62" y="403"/>
                      <a:pt x="58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129" y="430"/>
                      <a:pt x="258" y="430"/>
                      <a:pt x="386" y="430"/>
                    </a:cubicBezTo>
                    <a:cubicBezTo>
                      <a:pt x="394" y="375"/>
                      <a:pt x="402" y="321"/>
                      <a:pt x="410" y="2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5" name="Freeform 26"/>
              <p:cNvSpPr/>
              <p:nvPr/>
            </p:nvSpPr>
            <p:spPr>
              <a:xfrm>
                <a:off x="3709080" y="5380560"/>
                <a:ext cx="168840" cy="155880"/>
              </a:xfrm>
              <a:custGeom>
                <a:avLst/>
                <a:gdLst/>
                <a:ahLst/>
                <a:rect l="0" t="0" r="r" b="b"/>
                <a:pathLst>
                  <a:path w="469" h="433">
                    <a:moveTo>
                      <a:pt x="468" y="432"/>
                    </a:moveTo>
                    <a:cubicBezTo>
                      <a:pt x="468" y="426"/>
                      <a:pt x="468" y="419"/>
                      <a:pt x="468" y="413"/>
                    </a:cubicBezTo>
                    <a:cubicBezTo>
                      <a:pt x="442" y="413"/>
                      <a:pt x="422" y="413"/>
                      <a:pt x="408" y="398"/>
                    </a:cubicBezTo>
                    <a:cubicBezTo>
                      <a:pt x="396" y="386"/>
                      <a:pt x="262" y="202"/>
                      <a:pt x="252" y="190"/>
                    </a:cubicBezTo>
                    <a:cubicBezTo>
                      <a:pt x="281" y="151"/>
                      <a:pt x="310" y="113"/>
                      <a:pt x="338" y="74"/>
                    </a:cubicBezTo>
                    <a:cubicBezTo>
                      <a:pt x="367" y="36"/>
                      <a:pt x="401" y="22"/>
                      <a:pt x="439" y="22"/>
                    </a:cubicBezTo>
                    <a:cubicBezTo>
                      <a:pt x="439" y="14"/>
                      <a:pt x="439" y="7"/>
                      <a:pt x="439" y="0"/>
                    </a:cubicBezTo>
                    <a:cubicBezTo>
                      <a:pt x="418" y="2"/>
                      <a:pt x="391" y="2"/>
                      <a:pt x="370" y="2"/>
                    </a:cubicBezTo>
                    <a:cubicBezTo>
                      <a:pt x="344" y="2"/>
                      <a:pt x="318" y="1"/>
                      <a:pt x="293" y="0"/>
                    </a:cubicBezTo>
                    <a:cubicBezTo>
                      <a:pt x="293" y="7"/>
                      <a:pt x="293" y="14"/>
                      <a:pt x="293" y="22"/>
                    </a:cubicBezTo>
                    <a:cubicBezTo>
                      <a:pt x="307" y="22"/>
                      <a:pt x="319" y="29"/>
                      <a:pt x="319" y="50"/>
                    </a:cubicBezTo>
                    <a:cubicBezTo>
                      <a:pt x="319" y="65"/>
                      <a:pt x="312" y="74"/>
                      <a:pt x="305" y="82"/>
                    </a:cubicBezTo>
                    <a:cubicBezTo>
                      <a:pt x="283" y="111"/>
                      <a:pt x="262" y="141"/>
                      <a:pt x="240" y="170"/>
                    </a:cubicBezTo>
                    <a:cubicBezTo>
                      <a:pt x="213" y="134"/>
                      <a:pt x="186" y="98"/>
                      <a:pt x="158" y="62"/>
                    </a:cubicBezTo>
                    <a:cubicBezTo>
                      <a:pt x="151" y="53"/>
                      <a:pt x="151" y="48"/>
                      <a:pt x="151" y="46"/>
                    </a:cubicBezTo>
                    <a:cubicBezTo>
                      <a:pt x="151" y="31"/>
                      <a:pt x="163" y="22"/>
                      <a:pt x="180" y="22"/>
                    </a:cubicBezTo>
                    <a:cubicBezTo>
                      <a:pt x="180" y="14"/>
                      <a:pt x="180" y="7"/>
                      <a:pt x="180" y="0"/>
                    </a:cubicBezTo>
                    <a:cubicBezTo>
                      <a:pt x="150" y="1"/>
                      <a:pt x="119" y="2"/>
                      <a:pt x="89" y="2"/>
                    </a:cubicBezTo>
                    <a:cubicBezTo>
                      <a:pt x="67" y="2"/>
                      <a:pt x="34" y="2"/>
                      <a:pt x="7" y="0"/>
                    </a:cubicBezTo>
                    <a:cubicBezTo>
                      <a:pt x="7" y="7"/>
                      <a:pt x="7" y="14"/>
                      <a:pt x="7" y="22"/>
                    </a:cubicBezTo>
                    <a:cubicBezTo>
                      <a:pt x="58" y="22"/>
                      <a:pt x="65" y="26"/>
                      <a:pt x="86" y="60"/>
                    </a:cubicBezTo>
                    <a:cubicBezTo>
                      <a:pt x="126" y="113"/>
                      <a:pt x="165" y="166"/>
                      <a:pt x="204" y="218"/>
                    </a:cubicBezTo>
                    <a:cubicBezTo>
                      <a:pt x="171" y="262"/>
                      <a:pt x="138" y="306"/>
                      <a:pt x="106" y="350"/>
                    </a:cubicBezTo>
                    <a:cubicBezTo>
                      <a:pt x="82" y="382"/>
                      <a:pt x="55" y="410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19" y="432"/>
                      <a:pt x="46" y="430"/>
                      <a:pt x="67" y="430"/>
                    </a:cubicBezTo>
                    <a:cubicBezTo>
                      <a:pt x="94" y="430"/>
                      <a:pt x="132" y="432"/>
                      <a:pt x="144" y="432"/>
                    </a:cubicBezTo>
                    <a:cubicBezTo>
                      <a:pt x="144" y="426"/>
                      <a:pt x="144" y="419"/>
                      <a:pt x="144" y="413"/>
                    </a:cubicBezTo>
                    <a:cubicBezTo>
                      <a:pt x="127" y="410"/>
                      <a:pt x="118" y="398"/>
                      <a:pt x="118" y="382"/>
                    </a:cubicBezTo>
                    <a:cubicBezTo>
                      <a:pt x="118" y="367"/>
                      <a:pt x="125" y="358"/>
                      <a:pt x="139" y="341"/>
                    </a:cubicBezTo>
                    <a:cubicBezTo>
                      <a:pt x="166" y="305"/>
                      <a:pt x="190" y="271"/>
                      <a:pt x="218" y="238"/>
                    </a:cubicBezTo>
                    <a:cubicBezTo>
                      <a:pt x="251" y="283"/>
                      <a:pt x="284" y="329"/>
                      <a:pt x="317" y="374"/>
                    </a:cubicBezTo>
                    <a:cubicBezTo>
                      <a:pt x="322" y="377"/>
                      <a:pt x="324" y="382"/>
                      <a:pt x="324" y="389"/>
                    </a:cubicBezTo>
                    <a:cubicBezTo>
                      <a:pt x="324" y="394"/>
                      <a:pt x="319" y="410"/>
                      <a:pt x="295" y="413"/>
                    </a:cubicBezTo>
                    <a:cubicBezTo>
                      <a:pt x="295" y="419"/>
                      <a:pt x="295" y="426"/>
                      <a:pt x="295" y="432"/>
                    </a:cubicBezTo>
                    <a:cubicBezTo>
                      <a:pt x="326" y="431"/>
                      <a:pt x="356" y="430"/>
                      <a:pt x="386" y="430"/>
                    </a:cubicBezTo>
                    <a:cubicBezTo>
                      <a:pt x="408" y="430"/>
                      <a:pt x="442" y="432"/>
                      <a:pt x="468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" name="Freeform 27"/>
              <p:cNvSpPr/>
              <p:nvPr/>
            </p:nvSpPr>
            <p:spPr>
              <a:xfrm>
                <a:off x="3897360" y="5380560"/>
                <a:ext cx="68760" cy="155880"/>
              </a:xfrm>
              <a:custGeom>
                <a:avLst/>
                <a:gdLst/>
                <a:ahLst/>
                <a:rect l="0" t="0" r="r" b="b"/>
                <a:pathLst>
                  <a:path w="191" h="433">
                    <a:moveTo>
                      <a:pt x="190" y="432"/>
                    </a:moveTo>
                    <a:cubicBezTo>
                      <a:pt x="190" y="426"/>
                      <a:pt x="190" y="419"/>
                      <a:pt x="190" y="413"/>
                    </a:cubicBezTo>
                    <a:cubicBezTo>
                      <a:pt x="130" y="413"/>
                      <a:pt x="125" y="408"/>
                      <a:pt x="125" y="372"/>
                    </a:cubicBezTo>
                    <a:cubicBezTo>
                      <a:pt x="125" y="269"/>
                      <a:pt x="125" y="166"/>
                      <a:pt x="125" y="62"/>
                    </a:cubicBezTo>
                    <a:cubicBezTo>
                      <a:pt x="125" y="26"/>
                      <a:pt x="130" y="22"/>
                      <a:pt x="190" y="22"/>
                    </a:cubicBezTo>
                    <a:cubicBezTo>
                      <a:pt x="190" y="14"/>
                      <a:pt x="190" y="7"/>
                      <a:pt x="190" y="0"/>
                    </a:cubicBezTo>
                    <a:cubicBezTo>
                      <a:pt x="158" y="1"/>
                      <a:pt x="127" y="2"/>
                      <a:pt x="96" y="2"/>
                    </a:cubicBezTo>
                    <a:cubicBezTo>
                      <a:pt x="64" y="2"/>
                      <a:pt x="32" y="1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60" y="22"/>
                      <a:pt x="65" y="26"/>
                      <a:pt x="65" y="62"/>
                    </a:cubicBezTo>
                    <a:cubicBezTo>
                      <a:pt x="65" y="166"/>
                      <a:pt x="65" y="269"/>
                      <a:pt x="65" y="372"/>
                    </a:cubicBezTo>
                    <a:cubicBezTo>
                      <a:pt x="65" y="408"/>
                      <a:pt x="60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32" y="431"/>
                      <a:pt x="64" y="430"/>
                      <a:pt x="96" y="430"/>
                    </a:cubicBezTo>
                    <a:cubicBezTo>
                      <a:pt x="127" y="430"/>
                      <a:pt x="158" y="431"/>
                      <a:pt x="190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7" name="Freeform 28"/>
              <p:cNvSpPr/>
              <p:nvPr/>
            </p:nvSpPr>
            <p:spPr>
              <a:xfrm>
                <a:off x="3990600" y="5380560"/>
                <a:ext cx="160200" cy="155880"/>
              </a:xfrm>
              <a:custGeom>
                <a:avLst/>
                <a:gdLst/>
                <a:ahLst/>
                <a:rect l="0" t="0" r="r" b="b"/>
                <a:pathLst>
                  <a:path w="445" h="433">
                    <a:moveTo>
                      <a:pt x="444" y="22"/>
                    </a:moveTo>
                    <a:cubicBezTo>
                      <a:pt x="444" y="14"/>
                      <a:pt x="444" y="7"/>
                      <a:pt x="444" y="0"/>
                    </a:cubicBezTo>
                    <a:cubicBezTo>
                      <a:pt x="420" y="1"/>
                      <a:pt x="396" y="2"/>
                      <a:pt x="372" y="2"/>
                    </a:cubicBezTo>
                    <a:cubicBezTo>
                      <a:pt x="360" y="2"/>
                      <a:pt x="319" y="2"/>
                      <a:pt x="300" y="0"/>
                    </a:cubicBezTo>
                    <a:cubicBezTo>
                      <a:pt x="300" y="7"/>
                      <a:pt x="300" y="14"/>
                      <a:pt x="300" y="22"/>
                    </a:cubicBezTo>
                    <a:cubicBezTo>
                      <a:pt x="360" y="22"/>
                      <a:pt x="360" y="65"/>
                      <a:pt x="360" y="84"/>
                    </a:cubicBezTo>
                    <a:cubicBezTo>
                      <a:pt x="360" y="168"/>
                      <a:pt x="360" y="252"/>
                      <a:pt x="360" y="336"/>
                    </a:cubicBezTo>
                    <a:cubicBezTo>
                      <a:pt x="282" y="228"/>
                      <a:pt x="205" y="120"/>
                      <a:pt x="127" y="12"/>
                    </a:cubicBezTo>
                    <a:cubicBezTo>
                      <a:pt x="120" y="0"/>
                      <a:pt x="118" y="0"/>
                      <a:pt x="101" y="0"/>
                    </a:cubicBezTo>
                    <a:cubicBezTo>
                      <a:pt x="67" y="0"/>
                      <a:pt x="34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19" y="22"/>
                      <a:pt x="43" y="22"/>
                      <a:pt x="60" y="26"/>
                    </a:cubicBezTo>
                    <a:cubicBezTo>
                      <a:pt x="60" y="134"/>
                      <a:pt x="60" y="241"/>
                      <a:pt x="60" y="348"/>
                    </a:cubicBezTo>
                    <a:cubicBezTo>
                      <a:pt x="60" y="367"/>
                      <a:pt x="60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24" y="431"/>
                      <a:pt x="48" y="430"/>
                      <a:pt x="72" y="430"/>
                    </a:cubicBezTo>
                    <a:cubicBezTo>
                      <a:pt x="84" y="430"/>
                      <a:pt x="125" y="432"/>
                      <a:pt x="144" y="432"/>
                    </a:cubicBezTo>
                    <a:cubicBezTo>
                      <a:pt x="144" y="426"/>
                      <a:pt x="144" y="419"/>
                      <a:pt x="144" y="413"/>
                    </a:cubicBezTo>
                    <a:cubicBezTo>
                      <a:pt x="84" y="413"/>
                      <a:pt x="84" y="367"/>
                      <a:pt x="84" y="348"/>
                    </a:cubicBezTo>
                    <a:cubicBezTo>
                      <a:pt x="84" y="247"/>
                      <a:pt x="84" y="146"/>
                      <a:pt x="84" y="46"/>
                    </a:cubicBezTo>
                    <a:cubicBezTo>
                      <a:pt x="87" y="49"/>
                      <a:pt x="90" y="52"/>
                      <a:pt x="94" y="55"/>
                    </a:cubicBezTo>
                    <a:cubicBezTo>
                      <a:pt x="182" y="178"/>
                      <a:pt x="270" y="300"/>
                      <a:pt x="358" y="422"/>
                    </a:cubicBezTo>
                    <a:cubicBezTo>
                      <a:pt x="365" y="432"/>
                      <a:pt x="367" y="432"/>
                      <a:pt x="372" y="432"/>
                    </a:cubicBezTo>
                    <a:cubicBezTo>
                      <a:pt x="384" y="432"/>
                      <a:pt x="384" y="427"/>
                      <a:pt x="384" y="410"/>
                    </a:cubicBezTo>
                    <a:cubicBezTo>
                      <a:pt x="384" y="302"/>
                      <a:pt x="384" y="193"/>
                      <a:pt x="384" y="84"/>
                    </a:cubicBezTo>
                    <a:cubicBezTo>
                      <a:pt x="384" y="65"/>
                      <a:pt x="384" y="22"/>
                      <a:pt x="44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" name="Freeform 29"/>
              <p:cNvSpPr/>
              <p:nvPr/>
            </p:nvSpPr>
            <p:spPr>
              <a:xfrm>
                <a:off x="4178880" y="5376240"/>
                <a:ext cx="165240" cy="164520"/>
              </a:xfrm>
              <a:custGeom>
                <a:avLst/>
                <a:gdLst/>
                <a:ahLst/>
                <a:rect l="0" t="0" r="r" b="b"/>
                <a:pathLst>
                  <a:path w="459" h="457">
                    <a:moveTo>
                      <a:pt x="458" y="290"/>
                    </a:moveTo>
                    <a:cubicBezTo>
                      <a:pt x="458" y="284"/>
                      <a:pt x="458" y="278"/>
                      <a:pt x="458" y="271"/>
                    </a:cubicBezTo>
                    <a:cubicBezTo>
                      <a:pt x="432" y="271"/>
                      <a:pt x="398" y="274"/>
                      <a:pt x="377" y="274"/>
                    </a:cubicBezTo>
                    <a:cubicBezTo>
                      <a:pt x="346" y="274"/>
                      <a:pt x="298" y="274"/>
                      <a:pt x="266" y="271"/>
                    </a:cubicBezTo>
                    <a:cubicBezTo>
                      <a:pt x="266" y="278"/>
                      <a:pt x="266" y="284"/>
                      <a:pt x="266" y="290"/>
                    </a:cubicBezTo>
                    <a:cubicBezTo>
                      <a:pt x="272" y="290"/>
                      <a:pt x="278" y="290"/>
                      <a:pt x="283" y="290"/>
                    </a:cubicBezTo>
                    <a:cubicBezTo>
                      <a:pt x="348" y="290"/>
                      <a:pt x="350" y="300"/>
                      <a:pt x="350" y="334"/>
                    </a:cubicBezTo>
                    <a:cubicBezTo>
                      <a:pt x="350" y="342"/>
                      <a:pt x="350" y="351"/>
                      <a:pt x="350" y="360"/>
                    </a:cubicBezTo>
                    <a:cubicBezTo>
                      <a:pt x="350" y="379"/>
                      <a:pt x="350" y="398"/>
                      <a:pt x="317" y="418"/>
                    </a:cubicBezTo>
                    <a:cubicBezTo>
                      <a:pt x="300" y="430"/>
                      <a:pt x="271" y="434"/>
                      <a:pt x="245" y="434"/>
                    </a:cubicBezTo>
                    <a:cubicBezTo>
                      <a:pt x="194" y="434"/>
                      <a:pt x="72" y="408"/>
                      <a:pt x="72" y="228"/>
                    </a:cubicBezTo>
                    <a:cubicBezTo>
                      <a:pt x="72" y="43"/>
                      <a:pt x="199" y="22"/>
                      <a:pt x="242" y="22"/>
                    </a:cubicBezTo>
                    <a:cubicBezTo>
                      <a:pt x="302" y="22"/>
                      <a:pt x="374" y="65"/>
                      <a:pt x="391" y="173"/>
                    </a:cubicBezTo>
                    <a:cubicBezTo>
                      <a:pt x="391" y="178"/>
                      <a:pt x="394" y="182"/>
                      <a:pt x="401" y="182"/>
                    </a:cubicBezTo>
                    <a:cubicBezTo>
                      <a:pt x="413" y="182"/>
                      <a:pt x="413" y="178"/>
                      <a:pt x="413" y="163"/>
                    </a:cubicBezTo>
                    <a:cubicBezTo>
                      <a:pt x="413" y="116"/>
                      <a:pt x="413" y="69"/>
                      <a:pt x="413" y="22"/>
                    </a:cubicBezTo>
                    <a:cubicBezTo>
                      <a:pt x="413" y="7"/>
                      <a:pt x="413" y="0"/>
                      <a:pt x="403" y="0"/>
                    </a:cubicBezTo>
                    <a:cubicBezTo>
                      <a:pt x="398" y="0"/>
                      <a:pt x="398" y="2"/>
                      <a:pt x="391" y="10"/>
                    </a:cubicBezTo>
                    <a:cubicBezTo>
                      <a:pt x="380" y="24"/>
                      <a:pt x="369" y="38"/>
                      <a:pt x="358" y="53"/>
                    </a:cubicBezTo>
                    <a:cubicBezTo>
                      <a:pt x="326" y="19"/>
                      <a:pt x="283" y="0"/>
                      <a:pt x="235" y="0"/>
                    </a:cubicBezTo>
                    <a:cubicBezTo>
                      <a:pt x="110" y="0"/>
                      <a:pt x="0" y="98"/>
                      <a:pt x="0" y="228"/>
                    </a:cubicBezTo>
                    <a:cubicBezTo>
                      <a:pt x="0" y="353"/>
                      <a:pt x="106" y="456"/>
                      <a:pt x="238" y="456"/>
                    </a:cubicBezTo>
                    <a:cubicBezTo>
                      <a:pt x="266" y="456"/>
                      <a:pt x="329" y="451"/>
                      <a:pt x="362" y="406"/>
                    </a:cubicBezTo>
                    <a:cubicBezTo>
                      <a:pt x="370" y="418"/>
                      <a:pt x="396" y="444"/>
                      <a:pt x="403" y="444"/>
                    </a:cubicBezTo>
                    <a:cubicBezTo>
                      <a:pt x="413" y="444"/>
                      <a:pt x="413" y="437"/>
                      <a:pt x="413" y="425"/>
                    </a:cubicBezTo>
                    <a:cubicBezTo>
                      <a:pt x="413" y="393"/>
                      <a:pt x="413" y="361"/>
                      <a:pt x="413" y="329"/>
                    </a:cubicBezTo>
                    <a:cubicBezTo>
                      <a:pt x="413" y="298"/>
                      <a:pt x="415" y="290"/>
                      <a:pt x="458" y="2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9" name="Freeform 30"/>
              <p:cNvSpPr/>
              <p:nvPr/>
            </p:nvSpPr>
            <p:spPr>
              <a:xfrm>
                <a:off x="4495320" y="5322600"/>
                <a:ext cx="212040" cy="217080"/>
              </a:xfrm>
              <a:custGeom>
                <a:avLst/>
                <a:gdLst/>
                <a:ahLst/>
                <a:rect l="0" t="0" r="r" b="b"/>
                <a:pathLst>
                  <a:path w="589" h="603">
                    <a:moveTo>
                      <a:pt x="588" y="307"/>
                    </a:moveTo>
                    <a:cubicBezTo>
                      <a:pt x="588" y="118"/>
                      <a:pt x="442" y="0"/>
                      <a:pt x="295" y="0"/>
                    </a:cubicBezTo>
                    <a:cubicBezTo>
                      <a:pt x="130" y="0"/>
                      <a:pt x="0" y="134"/>
                      <a:pt x="0" y="302"/>
                    </a:cubicBezTo>
                    <a:cubicBezTo>
                      <a:pt x="0" y="458"/>
                      <a:pt x="120" y="602"/>
                      <a:pt x="298" y="602"/>
                    </a:cubicBezTo>
                    <a:cubicBezTo>
                      <a:pt x="360" y="602"/>
                      <a:pt x="446" y="593"/>
                      <a:pt x="538" y="562"/>
                    </a:cubicBezTo>
                    <a:cubicBezTo>
                      <a:pt x="566" y="550"/>
                      <a:pt x="588" y="545"/>
                      <a:pt x="588" y="535"/>
                    </a:cubicBezTo>
                    <a:cubicBezTo>
                      <a:pt x="588" y="528"/>
                      <a:pt x="581" y="528"/>
                      <a:pt x="569" y="528"/>
                    </a:cubicBezTo>
                    <a:cubicBezTo>
                      <a:pt x="566" y="528"/>
                      <a:pt x="564" y="528"/>
                      <a:pt x="562" y="528"/>
                    </a:cubicBezTo>
                    <a:cubicBezTo>
                      <a:pt x="547" y="528"/>
                      <a:pt x="547" y="528"/>
                      <a:pt x="542" y="530"/>
                    </a:cubicBezTo>
                    <a:cubicBezTo>
                      <a:pt x="511" y="545"/>
                      <a:pt x="420" y="583"/>
                      <a:pt x="298" y="583"/>
                    </a:cubicBezTo>
                    <a:cubicBezTo>
                      <a:pt x="134" y="583"/>
                      <a:pt x="19" y="451"/>
                      <a:pt x="19" y="302"/>
                    </a:cubicBezTo>
                    <a:cubicBezTo>
                      <a:pt x="19" y="144"/>
                      <a:pt x="144" y="19"/>
                      <a:pt x="293" y="19"/>
                    </a:cubicBezTo>
                    <a:cubicBezTo>
                      <a:pt x="425" y="19"/>
                      <a:pt x="566" y="122"/>
                      <a:pt x="566" y="310"/>
                    </a:cubicBezTo>
                    <a:cubicBezTo>
                      <a:pt x="566" y="394"/>
                      <a:pt x="557" y="468"/>
                      <a:pt x="502" y="468"/>
                    </a:cubicBezTo>
                    <a:cubicBezTo>
                      <a:pt x="470" y="468"/>
                      <a:pt x="470" y="422"/>
                      <a:pt x="470" y="410"/>
                    </a:cubicBezTo>
                    <a:cubicBezTo>
                      <a:pt x="470" y="343"/>
                      <a:pt x="470" y="276"/>
                      <a:pt x="470" y="209"/>
                    </a:cubicBezTo>
                    <a:cubicBezTo>
                      <a:pt x="470" y="190"/>
                      <a:pt x="470" y="190"/>
                      <a:pt x="451" y="190"/>
                    </a:cubicBezTo>
                    <a:cubicBezTo>
                      <a:pt x="441" y="190"/>
                      <a:pt x="430" y="190"/>
                      <a:pt x="420" y="190"/>
                    </a:cubicBezTo>
                    <a:cubicBezTo>
                      <a:pt x="386" y="139"/>
                      <a:pt x="338" y="118"/>
                      <a:pt x="293" y="118"/>
                    </a:cubicBezTo>
                    <a:cubicBezTo>
                      <a:pt x="199" y="118"/>
                      <a:pt x="118" y="198"/>
                      <a:pt x="118" y="302"/>
                    </a:cubicBezTo>
                    <a:cubicBezTo>
                      <a:pt x="118" y="407"/>
                      <a:pt x="199" y="485"/>
                      <a:pt x="293" y="485"/>
                    </a:cubicBezTo>
                    <a:cubicBezTo>
                      <a:pt x="341" y="485"/>
                      <a:pt x="384" y="461"/>
                      <a:pt x="410" y="425"/>
                    </a:cubicBezTo>
                    <a:cubicBezTo>
                      <a:pt x="420" y="468"/>
                      <a:pt x="463" y="485"/>
                      <a:pt x="499" y="485"/>
                    </a:cubicBezTo>
                    <a:cubicBezTo>
                      <a:pt x="569" y="485"/>
                      <a:pt x="588" y="408"/>
                      <a:pt x="588" y="307"/>
                    </a:cubicBezTo>
                    <a:moveTo>
                      <a:pt x="413" y="370"/>
                    </a:moveTo>
                    <a:cubicBezTo>
                      <a:pt x="413" y="386"/>
                      <a:pt x="413" y="386"/>
                      <a:pt x="403" y="403"/>
                    </a:cubicBezTo>
                    <a:cubicBezTo>
                      <a:pt x="372" y="451"/>
                      <a:pt x="329" y="468"/>
                      <a:pt x="295" y="468"/>
                    </a:cubicBezTo>
                    <a:cubicBezTo>
                      <a:pt x="230" y="468"/>
                      <a:pt x="175" y="396"/>
                      <a:pt x="175" y="302"/>
                    </a:cubicBezTo>
                    <a:cubicBezTo>
                      <a:pt x="175" y="206"/>
                      <a:pt x="230" y="134"/>
                      <a:pt x="295" y="134"/>
                    </a:cubicBezTo>
                    <a:cubicBezTo>
                      <a:pt x="329" y="134"/>
                      <a:pt x="370" y="151"/>
                      <a:pt x="401" y="194"/>
                    </a:cubicBezTo>
                    <a:cubicBezTo>
                      <a:pt x="413" y="214"/>
                      <a:pt x="413" y="216"/>
                      <a:pt x="413" y="233"/>
                    </a:cubicBezTo>
                    <a:cubicBezTo>
                      <a:pt x="413" y="278"/>
                      <a:pt x="413" y="324"/>
                      <a:pt x="413" y="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0" name="Freeform 31"/>
              <p:cNvSpPr/>
              <p:nvPr/>
            </p:nvSpPr>
            <p:spPr>
              <a:xfrm>
                <a:off x="4860720" y="5329440"/>
                <a:ext cx="213840" cy="207000"/>
              </a:xfrm>
              <a:custGeom>
                <a:avLst/>
                <a:gdLst/>
                <a:ahLst/>
                <a:rect l="0" t="0" r="r" b="b"/>
                <a:pathLst>
                  <a:path w="594" h="575">
                    <a:moveTo>
                      <a:pt x="593" y="574"/>
                    </a:moveTo>
                    <a:cubicBezTo>
                      <a:pt x="593" y="565"/>
                      <a:pt x="593" y="556"/>
                      <a:pt x="593" y="547"/>
                    </a:cubicBezTo>
                    <a:cubicBezTo>
                      <a:pt x="586" y="547"/>
                      <a:pt x="580" y="547"/>
                      <a:pt x="574" y="547"/>
                    </a:cubicBezTo>
                    <a:cubicBezTo>
                      <a:pt x="509" y="547"/>
                      <a:pt x="506" y="540"/>
                      <a:pt x="506" y="509"/>
                    </a:cubicBezTo>
                    <a:cubicBezTo>
                      <a:pt x="506" y="361"/>
                      <a:pt x="506" y="213"/>
                      <a:pt x="506" y="65"/>
                    </a:cubicBezTo>
                    <a:cubicBezTo>
                      <a:pt x="506" y="34"/>
                      <a:pt x="509" y="26"/>
                      <a:pt x="574" y="26"/>
                    </a:cubicBezTo>
                    <a:cubicBezTo>
                      <a:pt x="580" y="26"/>
                      <a:pt x="586" y="26"/>
                      <a:pt x="593" y="26"/>
                    </a:cubicBezTo>
                    <a:cubicBezTo>
                      <a:pt x="593" y="18"/>
                      <a:pt x="593" y="9"/>
                      <a:pt x="593" y="0"/>
                    </a:cubicBezTo>
                    <a:cubicBezTo>
                      <a:pt x="564" y="2"/>
                      <a:pt x="500" y="2"/>
                      <a:pt x="468" y="2"/>
                    </a:cubicBezTo>
                    <a:cubicBezTo>
                      <a:pt x="436" y="2"/>
                      <a:pt x="374" y="2"/>
                      <a:pt x="343" y="0"/>
                    </a:cubicBezTo>
                    <a:cubicBezTo>
                      <a:pt x="343" y="9"/>
                      <a:pt x="343" y="18"/>
                      <a:pt x="343" y="26"/>
                    </a:cubicBezTo>
                    <a:cubicBezTo>
                      <a:pt x="350" y="26"/>
                      <a:pt x="358" y="26"/>
                      <a:pt x="365" y="26"/>
                    </a:cubicBezTo>
                    <a:cubicBezTo>
                      <a:pt x="430" y="26"/>
                      <a:pt x="432" y="34"/>
                      <a:pt x="432" y="65"/>
                    </a:cubicBezTo>
                    <a:cubicBezTo>
                      <a:pt x="432" y="130"/>
                      <a:pt x="432" y="196"/>
                      <a:pt x="432" y="262"/>
                    </a:cubicBezTo>
                    <a:cubicBezTo>
                      <a:pt x="342" y="262"/>
                      <a:pt x="253" y="262"/>
                      <a:pt x="163" y="262"/>
                    </a:cubicBezTo>
                    <a:cubicBezTo>
                      <a:pt x="163" y="196"/>
                      <a:pt x="163" y="130"/>
                      <a:pt x="163" y="65"/>
                    </a:cubicBezTo>
                    <a:cubicBezTo>
                      <a:pt x="163" y="34"/>
                      <a:pt x="163" y="26"/>
                      <a:pt x="228" y="26"/>
                    </a:cubicBezTo>
                    <a:cubicBezTo>
                      <a:pt x="235" y="26"/>
                      <a:pt x="242" y="26"/>
                      <a:pt x="250" y="26"/>
                    </a:cubicBezTo>
                    <a:cubicBezTo>
                      <a:pt x="250" y="18"/>
                      <a:pt x="250" y="9"/>
                      <a:pt x="250" y="0"/>
                    </a:cubicBezTo>
                    <a:cubicBezTo>
                      <a:pt x="218" y="2"/>
                      <a:pt x="156" y="2"/>
                      <a:pt x="125" y="2"/>
                    </a:cubicBezTo>
                    <a:cubicBezTo>
                      <a:pt x="94" y="2"/>
                      <a:pt x="29" y="2"/>
                      <a:pt x="0" y="0"/>
                    </a:cubicBezTo>
                    <a:cubicBezTo>
                      <a:pt x="0" y="9"/>
                      <a:pt x="0" y="18"/>
                      <a:pt x="0" y="26"/>
                    </a:cubicBezTo>
                    <a:cubicBezTo>
                      <a:pt x="6" y="26"/>
                      <a:pt x="13" y="26"/>
                      <a:pt x="19" y="26"/>
                    </a:cubicBezTo>
                    <a:cubicBezTo>
                      <a:pt x="86" y="26"/>
                      <a:pt x="86" y="34"/>
                      <a:pt x="86" y="65"/>
                    </a:cubicBezTo>
                    <a:cubicBezTo>
                      <a:pt x="86" y="213"/>
                      <a:pt x="86" y="361"/>
                      <a:pt x="86" y="509"/>
                    </a:cubicBezTo>
                    <a:cubicBezTo>
                      <a:pt x="86" y="540"/>
                      <a:pt x="86" y="547"/>
                      <a:pt x="19" y="547"/>
                    </a:cubicBezTo>
                    <a:cubicBezTo>
                      <a:pt x="13" y="547"/>
                      <a:pt x="6" y="547"/>
                      <a:pt x="0" y="547"/>
                    </a:cubicBezTo>
                    <a:cubicBezTo>
                      <a:pt x="0" y="556"/>
                      <a:pt x="0" y="565"/>
                      <a:pt x="0" y="574"/>
                    </a:cubicBezTo>
                    <a:cubicBezTo>
                      <a:pt x="29" y="571"/>
                      <a:pt x="92" y="571"/>
                      <a:pt x="125" y="571"/>
                    </a:cubicBezTo>
                    <a:cubicBezTo>
                      <a:pt x="157" y="571"/>
                      <a:pt x="218" y="571"/>
                      <a:pt x="250" y="574"/>
                    </a:cubicBezTo>
                    <a:cubicBezTo>
                      <a:pt x="250" y="565"/>
                      <a:pt x="250" y="556"/>
                      <a:pt x="250" y="547"/>
                    </a:cubicBezTo>
                    <a:cubicBezTo>
                      <a:pt x="242" y="547"/>
                      <a:pt x="235" y="547"/>
                      <a:pt x="228" y="547"/>
                    </a:cubicBezTo>
                    <a:cubicBezTo>
                      <a:pt x="163" y="547"/>
                      <a:pt x="163" y="540"/>
                      <a:pt x="163" y="509"/>
                    </a:cubicBezTo>
                    <a:cubicBezTo>
                      <a:pt x="163" y="435"/>
                      <a:pt x="163" y="362"/>
                      <a:pt x="163" y="288"/>
                    </a:cubicBezTo>
                    <a:cubicBezTo>
                      <a:pt x="253" y="288"/>
                      <a:pt x="342" y="288"/>
                      <a:pt x="432" y="288"/>
                    </a:cubicBezTo>
                    <a:cubicBezTo>
                      <a:pt x="432" y="362"/>
                      <a:pt x="432" y="435"/>
                      <a:pt x="432" y="509"/>
                    </a:cubicBezTo>
                    <a:cubicBezTo>
                      <a:pt x="432" y="540"/>
                      <a:pt x="430" y="547"/>
                      <a:pt x="365" y="547"/>
                    </a:cubicBezTo>
                    <a:cubicBezTo>
                      <a:pt x="358" y="547"/>
                      <a:pt x="350" y="547"/>
                      <a:pt x="343" y="547"/>
                    </a:cubicBezTo>
                    <a:cubicBezTo>
                      <a:pt x="343" y="556"/>
                      <a:pt x="343" y="565"/>
                      <a:pt x="343" y="574"/>
                    </a:cubicBezTo>
                    <a:cubicBezTo>
                      <a:pt x="374" y="571"/>
                      <a:pt x="437" y="571"/>
                      <a:pt x="468" y="571"/>
                    </a:cubicBezTo>
                    <a:cubicBezTo>
                      <a:pt x="499" y="571"/>
                      <a:pt x="564" y="571"/>
                      <a:pt x="593" y="5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1" name="Freeform 32"/>
              <p:cNvSpPr/>
              <p:nvPr/>
            </p:nvSpPr>
            <p:spPr>
              <a:xfrm>
                <a:off x="5104440" y="5380560"/>
                <a:ext cx="130680" cy="155880"/>
              </a:xfrm>
              <a:custGeom>
                <a:avLst/>
                <a:gdLst/>
                <a:ahLst/>
                <a:rect l="0" t="0" r="r" b="b"/>
                <a:pathLst>
                  <a:path w="363" h="433">
                    <a:moveTo>
                      <a:pt x="362" y="269"/>
                    </a:moveTo>
                    <a:cubicBezTo>
                      <a:pt x="355" y="269"/>
                      <a:pt x="348" y="269"/>
                      <a:pt x="341" y="269"/>
                    </a:cubicBezTo>
                    <a:cubicBezTo>
                      <a:pt x="334" y="336"/>
                      <a:pt x="326" y="413"/>
                      <a:pt x="209" y="413"/>
                    </a:cubicBezTo>
                    <a:cubicBezTo>
                      <a:pt x="191" y="413"/>
                      <a:pt x="174" y="413"/>
                      <a:pt x="156" y="413"/>
                    </a:cubicBezTo>
                    <a:cubicBezTo>
                      <a:pt x="125" y="413"/>
                      <a:pt x="120" y="408"/>
                      <a:pt x="120" y="374"/>
                    </a:cubicBezTo>
                    <a:cubicBezTo>
                      <a:pt x="120" y="270"/>
                      <a:pt x="120" y="166"/>
                      <a:pt x="120" y="62"/>
                    </a:cubicBezTo>
                    <a:cubicBezTo>
                      <a:pt x="120" y="22"/>
                      <a:pt x="134" y="22"/>
                      <a:pt x="197" y="22"/>
                    </a:cubicBezTo>
                    <a:cubicBezTo>
                      <a:pt x="197" y="14"/>
                      <a:pt x="197" y="7"/>
                      <a:pt x="197" y="0"/>
                    </a:cubicBezTo>
                    <a:cubicBezTo>
                      <a:pt x="162" y="1"/>
                      <a:pt x="128" y="2"/>
                      <a:pt x="94" y="2"/>
                    </a:cubicBezTo>
                    <a:cubicBezTo>
                      <a:pt x="62" y="2"/>
                      <a:pt x="31" y="1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5" y="22"/>
                      <a:pt x="60" y="26"/>
                      <a:pt x="60" y="60"/>
                    </a:cubicBezTo>
                    <a:cubicBezTo>
                      <a:pt x="60" y="164"/>
                      <a:pt x="60" y="268"/>
                      <a:pt x="60" y="372"/>
                    </a:cubicBezTo>
                    <a:cubicBezTo>
                      <a:pt x="60" y="406"/>
                      <a:pt x="55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115" y="432"/>
                      <a:pt x="230" y="432"/>
                      <a:pt x="346" y="432"/>
                    </a:cubicBezTo>
                    <a:cubicBezTo>
                      <a:pt x="351" y="378"/>
                      <a:pt x="357" y="323"/>
                      <a:pt x="362" y="2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2" name="Freeform 33"/>
              <p:cNvSpPr/>
              <p:nvPr/>
            </p:nvSpPr>
            <p:spPr>
              <a:xfrm>
                <a:off x="5254560" y="5461560"/>
                <a:ext cx="84960" cy="18360"/>
              </a:xfrm>
              <a:custGeom>
                <a:avLst/>
                <a:gdLst/>
                <a:ahLst/>
                <a:rect l="0" t="0" r="r" b="b"/>
                <a:pathLst>
                  <a:path w="236" h="51">
                    <a:moveTo>
                      <a:pt x="0" y="0"/>
                    </a:moveTo>
                    <a:cubicBezTo>
                      <a:pt x="78" y="0"/>
                      <a:pt x="157" y="0"/>
                      <a:pt x="235" y="0"/>
                    </a:cubicBezTo>
                    <a:cubicBezTo>
                      <a:pt x="235" y="17"/>
                      <a:pt x="235" y="34"/>
                      <a:pt x="235" y="50"/>
                    </a:cubicBezTo>
                    <a:cubicBezTo>
                      <a:pt x="157" y="50"/>
                      <a:pt x="78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3" name="Freeform 34"/>
              <p:cNvSpPr/>
              <p:nvPr/>
            </p:nvSpPr>
            <p:spPr>
              <a:xfrm>
                <a:off x="5378400" y="5329440"/>
                <a:ext cx="173160" cy="207000"/>
              </a:xfrm>
              <a:custGeom>
                <a:avLst/>
                <a:gdLst/>
                <a:ahLst/>
                <a:rect l="0" t="0" r="r" b="b"/>
                <a:pathLst>
                  <a:path w="481" h="575">
                    <a:moveTo>
                      <a:pt x="480" y="358"/>
                    </a:moveTo>
                    <a:cubicBezTo>
                      <a:pt x="473" y="358"/>
                      <a:pt x="466" y="358"/>
                      <a:pt x="458" y="358"/>
                    </a:cubicBezTo>
                    <a:cubicBezTo>
                      <a:pt x="449" y="442"/>
                      <a:pt x="439" y="547"/>
                      <a:pt x="283" y="547"/>
                    </a:cubicBezTo>
                    <a:cubicBezTo>
                      <a:pt x="257" y="547"/>
                      <a:pt x="230" y="547"/>
                      <a:pt x="204" y="547"/>
                    </a:cubicBezTo>
                    <a:cubicBezTo>
                      <a:pt x="163" y="547"/>
                      <a:pt x="163" y="542"/>
                      <a:pt x="163" y="514"/>
                    </a:cubicBezTo>
                    <a:cubicBezTo>
                      <a:pt x="163" y="364"/>
                      <a:pt x="163" y="214"/>
                      <a:pt x="163" y="65"/>
                    </a:cubicBezTo>
                    <a:cubicBezTo>
                      <a:pt x="163" y="38"/>
                      <a:pt x="163" y="26"/>
                      <a:pt x="242" y="26"/>
                    </a:cubicBezTo>
                    <a:cubicBezTo>
                      <a:pt x="252" y="26"/>
                      <a:pt x="262" y="26"/>
                      <a:pt x="271" y="26"/>
                    </a:cubicBezTo>
                    <a:cubicBezTo>
                      <a:pt x="271" y="18"/>
                      <a:pt x="271" y="9"/>
                      <a:pt x="271" y="0"/>
                    </a:cubicBezTo>
                    <a:cubicBezTo>
                      <a:pt x="240" y="2"/>
                      <a:pt x="163" y="2"/>
                      <a:pt x="130" y="2"/>
                    </a:cubicBezTo>
                    <a:cubicBezTo>
                      <a:pt x="96" y="2"/>
                      <a:pt x="29" y="2"/>
                      <a:pt x="0" y="0"/>
                    </a:cubicBezTo>
                    <a:cubicBezTo>
                      <a:pt x="0" y="9"/>
                      <a:pt x="0" y="18"/>
                      <a:pt x="0" y="26"/>
                    </a:cubicBezTo>
                    <a:cubicBezTo>
                      <a:pt x="7" y="26"/>
                      <a:pt x="14" y="26"/>
                      <a:pt x="22" y="26"/>
                    </a:cubicBezTo>
                    <a:cubicBezTo>
                      <a:pt x="86" y="26"/>
                      <a:pt x="86" y="34"/>
                      <a:pt x="86" y="65"/>
                    </a:cubicBezTo>
                    <a:cubicBezTo>
                      <a:pt x="86" y="213"/>
                      <a:pt x="86" y="361"/>
                      <a:pt x="86" y="509"/>
                    </a:cubicBezTo>
                    <a:cubicBezTo>
                      <a:pt x="86" y="540"/>
                      <a:pt x="86" y="547"/>
                      <a:pt x="22" y="547"/>
                    </a:cubicBezTo>
                    <a:cubicBezTo>
                      <a:pt x="14" y="547"/>
                      <a:pt x="7" y="547"/>
                      <a:pt x="0" y="547"/>
                    </a:cubicBezTo>
                    <a:cubicBezTo>
                      <a:pt x="0" y="556"/>
                      <a:pt x="0" y="565"/>
                      <a:pt x="0" y="574"/>
                    </a:cubicBezTo>
                    <a:cubicBezTo>
                      <a:pt x="152" y="574"/>
                      <a:pt x="304" y="574"/>
                      <a:pt x="456" y="574"/>
                    </a:cubicBezTo>
                    <a:cubicBezTo>
                      <a:pt x="464" y="502"/>
                      <a:pt x="472" y="430"/>
                      <a:pt x="480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4" name="Freeform 35"/>
              <p:cNvSpPr/>
              <p:nvPr/>
            </p:nvSpPr>
            <p:spPr>
              <a:xfrm>
                <a:off x="5582160" y="5380560"/>
                <a:ext cx="160200" cy="155880"/>
              </a:xfrm>
              <a:custGeom>
                <a:avLst/>
                <a:gdLst/>
                <a:ahLst/>
                <a:rect l="0" t="0" r="r" b="b"/>
                <a:pathLst>
                  <a:path w="445" h="433">
                    <a:moveTo>
                      <a:pt x="444" y="432"/>
                    </a:moveTo>
                    <a:cubicBezTo>
                      <a:pt x="444" y="426"/>
                      <a:pt x="444" y="419"/>
                      <a:pt x="444" y="413"/>
                    </a:cubicBezTo>
                    <a:cubicBezTo>
                      <a:pt x="389" y="413"/>
                      <a:pt x="384" y="406"/>
                      <a:pt x="384" y="372"/>
                    </a:cubicBezTo>
                    <a:cubicBezTo>
                      <a:pt x="384" y="268"/>
                      <a:pt x="384" y="164"/>
                      <a:pt x="384" y="60"/>
                    </a:cubicBezTo>
                    <a:cubicBezTo>
                      <a:pt x="384" y="26"/>
                      <a:pt x="389" y="22"/>
                      <a:pt x="444" y="22"/>
                    </a:cubicBezTo>
                    <a:cubicBezTo>
                      <a:pt x="444" y="14"/>
                      <a:pt x="444" y="7"/>
                      <a:pt x="444" y="0"/>
                    </a:cubicBezTo>
                    <a:cubicBezTo>
                      <a:pt x="414" y="1"/>
                      <a:pt x="383" y="2"/>
                      <a:pt x="353" y="2"/>
                    </a:cubicBezTo>
                    <a:cubicBezTo>
                      <a:pt x="322" y="2"/>
                      <a:pt x="292" y="1"/>
                      <a:pt x="262" y="0"/>
                    </a:cubicBezTo>
                    <a:cubicBezTo>
                      <a:pt x="262" y="7"/>
                      <a:pt x="262" y="14"/>
                      <a:pt x="262" y="22"/>
                    </a:cubicBezTo>
                    <a:cubicBezTo>
                      <a:pt x="319" y="22"/>
                      <a:pt x="324" y="26"/>
                      <a:pt x="324" y="60"/>
                    </a:cubicBezTo>
                    <a:cubicBezTo>
                      <a:pt x="324" y="106"/>
                      <a:pt x="324" y="151"/>
                      <a:pt x="324" y="197"/>
                    </a:cubicBezTo>
                    <a:cubicBezTo>
                      <a:pt x="257" y="197"/>
                      <a:pt x="190" y="197"/>
                      <a:pt x="122" y="197"/>
                    </a:cubicBezTo>
                    <a:cubicBezTo>
                      <a:pt x="122" y="151"/>
                      <a:pt x="122" y="106"/>
                      <a:pt x="122" y="60"/>
                    </a:cubicBezTo>
                    <a:cubicBezTo>
                      <a:pt x="122" y="26"/>
                      <a:pt x="125" y="22"/>
                      <a:pt x="182" y="22"/>
                    </a:cubicBezTo>
                    <a:cubicBezTo>
                      <a:pt x="182" y="14"/>
                      <a:pt x="182" y="7"/>
                      <a:pt x="182" y="0"/>
                    </a:cubicBezTo>
                    <a:cubicBezTo>
                      <a:pt x="152" y="1"/>
                      <a:pt x="122" y="2"/>
                      <a:pt x="91" y="2"/>
                    </a:cubicBezTo>
                    <a:cubicBezTo>
                      <a:pt x="61" y="2"/>
                      <a:pt x="30" y="1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55" y="22"/>
                      <a:pt x="60" y="26"/>
                      <a:pt x="60" y="60"/>
                    </a:cubicBezTo>
                    <a:cubicBezTo>
                      <a:pt x="60" y="164"/>
                      <a:pt x="60" y="268"/>
                      <a:pt x="60" y="372"/>
                    </a:cubicBezTo>
                    <a:cubicBezTo>
                      <a:pt x="60" y="406"/>
                      <a:pt x="55" y="413"/>
                      <a:pt x="0" y="413"/>
                    </a:cubicBezTo>
                    <a:cubicBezTo>
                      <a:pt x="0" y="419"/>
                      <a:pt x="0" y="426"/>
                      <a:pt x="0" y="432"/>
                    </a:cubicBezTo>
                    <a:cubicBezTo>
                      <a:pt x="30" y="431"/>
                      <a:pt x="61" y="430"/>
                      <a:pt x="91" y="430"/>
                    </a:cubicBezTo>
                    <a:cubicBezTo>
                      <a:pt x="122" y="430"/>
                      <a:pt x="152" y="431"/>
                      <a:pt x="182" y="432"/>
                    </a:cubicBezTo>
                    <a:cubicBezTo>
                      <a:pt x="182" y="426"/>
                      <a:pt x="182" y="419"/>
                      <a:pt x="182" y="413"/>
                    </a:cubicBezTo>
                    <a:cubicBezTo>
                      <a:pt x="125" y="413"/>
                      <a:pt x="122" y="406"/>
                      <a:pt x="122" y="372"/>
                    </a:cubicBezTo>
                    <a:cubicBezTo>
                      <a:pt x="122" y="321"/>
                      <a:pt x="122" y="270"/>
                      <a:pt x="122" y="218"/>
                    </a:cubicBezTo>
                    <a:cubicBezTo>
                      <a:pt x="190" y="218"/>
                      <a:pt x="257" y="218"/>
                      <a:pt x="324" y="218"/>
                    </a:cubicBezTo>
                    <a:cubicBezTo>
                      <a:pt x="324" y="270"/>
                      <a:pt x="324" y="321"/>
                      <a:pt x="324" y="372"/>
                    </a:cubicBezTo>
                    <a:cubicBezTo>
                      <a:pt x="324" y="406"/>
                      <a:pt x="319" y="413"/>
                      <a:pt x="262" y="413"/>
                    </a:cubicBezTo>
                    <a:cubicBezTo>
                      <a:pt x="262" y="419"/>
                      <a:pt x="262" y="426"/>
                      <a:pt x="262" y="432"/>
                    </a:cubicBezTo>
                    <a:cubicBezTo>
                      <a:pt x="292" y="431"/>
                      <a:pt x="322" y="430"/>
                      <a:pt x="353" y="430"/>
                    </a:cubicBezTo>
                    <a:cubicBezTo>
                      <a:pt x="383" y="430"/>
                      <a:pt x="414" y="431"/>
                      <a:pt x="444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5" name="Freeform 36"/>
              <p:cNvSpPr/>
              <p:nvPr/>
            </p:nvSpPr>
            <p:spPr>
              <a:xfrm>
                <a:off x="5770440" y="5376240"/>
                <a:ext cx="149040" cy="164520"/>
              </a:xfrm>
              <a:custGeom>
                <a:avLst/>
                <a:gdLst/>
                <a:ahLst/>
                <a:rect l="0" t="0" r="r" b="b"/>
                <a:pathLst>
                  <a:path w="414" h="457">
                    <a:moveTo>
                      <a:pt x="413" y="295"/>
                    </a:moveTo>
                    <a:cubicBezTo>
                      <a:pt x="413" y="288"/>
                      <a:pt x="413" y="283"/>
                      <a:pt x="401" y="283"/>
                    </a:cubicBezTo>
                    <a:cubicBezTo>
                      <a:pt x="394" y="283"/>
                      <a:pt x="394" y="288"/>
                      <a:pt x="391" y="295"/>
                    </a:cubicBezTo>
                    <a:cubicBezTo>
                      <a:pt x="386" y="384"/>
                      <a:pt x="314" y="434"/>
                      <a:pt x="242" y="434"/>
                    </a:cubicBezTo>
                    <a:cubicBezTo>
                      <a:pt x="199" y="434"/>
                      <a:pt x="72" y="413"/>
                      <a:pt x="72" y="228"/>
                    </a:cubicBezTo>
                    <a:cubicBezTo>
                      <a:pt x="72" y="41"/>
                      <a:pt x="204" y="22"/>
                      <a:pt x="242" y="22"/>
                    </a:cubicBezTo>
                    <a:cubicBezTo>
                      <a:pt x="302" y="22"/>
                      <a:pt x="374" y="65"/>
                      <a:pt x="391" y="173"/>
                    </a:cubicBezTo>
                    <a:cubicBezTo>
                      <a:pt x="394" y="178"/>
                      <a:pt x="394" y="182"/>
                      <a:pt x="401" y="182"/>
                    </a:cubicBezTo>
                    <a:cubicBezTo>
                      <a:pt x="413" y="182"/>
                      <a:pt x="413" y="178"/>
                      <a:pt x="413" y="163"/>
                    </a:cubicBezTo>
                    <a:cubicBezTo>
                      <a:pt x="413" y="116"/>
                      <a:pt x="413" y="69"/>
                      <a:pt x="413" y="22"/>
                    </a:cubicBezTo>
                    <a:cubicBezTo>
                      <a:pt x="413" y="7"/>
                      <a:pt x="413" y="0"/>
                      <a:pt x="403" y="0"/>
                    </a:cubicBezTo>
                    <a:cubicBezTo>
                      <a:pt x="398" y="0"/>
                      <a:pt x="398" y="2"/>
                      <a:pt x="391" y="10"/>
                    </a:cubicBezTo>
                    <a:cubicBezTo>
                      <a:pt x="381" y="24"/>
                      <a:pt x="370" y="38"/>
                      <a:pt x="360" y="53"/>
                    </a:cubicBezTo>
                    <a:cubicBezTo>
                      <a:pt x="341" y="34"/>
                      <a:pt x="300" y="0"/>
                      <a:pt x="238" y="0"/>
                    </a:cubicBezTo>
                    <a:cubicBezTo>
                      <a:pt x="108" y="0"/>
                      <a:pt x="0" y="101"/>
                      <a:pt x="0" y="228"/>
                    </a:cubicBezTo>
                    <a:cubicBezTo>
                      <a:pt x="0" y="355"/>
                      <a:pt x="108" y="456"/>
                      <a:pt x="238" y="456"/>
                    </a:cubicBezTo>
                    <a:cubicBezTo>
                      <a:pt x="346" y="456"/>
                      <a:pt x="413" y="370"/>
                      <a:pt x="413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</p:grpSp>
      <p:sp>
        <p:nvSpPr>
          <p:cNvPr id="36" name="TextShape 37"/>
          <p:cNvSpPr txBox="1"/>
          <p:nvPr/>
        </p:nvSpPr>
        <p:spPr>
          <a:xfrm>
            <a:off x="9434160" y="5303520"/>
            <a:ext cx="197172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fld id="{FE571CB9-3B8C-4C40-932A-057EFC662FEF}" type="slidenum">
              <a:rPr b="0" lang="en-US" sz="1800" spc="-1" strike="noStrike">
                <a:latin typeface="Times New Roman"/>
              </a:rPr>
              <a:t>&lt;number&gt;</a:t>
            </a:fld>
            <a:r>
              <a:rPr b="0" lang="en-US" sz="1800" spc="-1" strike="noStrike">
                <a:latin typeface="Times New Roman"/>
              </a:rPr>
              <a:t>/</a:t>
            </a:r>
            <a:fld id="{C141AB44-5283-451D-8F38-2EC42266B629}" type="slidecount">
              <a:rPr b="0" lang="en-US" sz="1800" spc="-1" strike="noStrike">
                <a:latin typeface="Times New Roman"/>
              </a:rPr>
              <a:t>23</a:t>
            </a:fld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https://cds.cern.ch/record/2719855/files/ATLAS-TDR-031.pdf" TargetMode="External"/><Relationship Id="rId3" Type="http://schemas.openxmlformats.org/officeDocument/2006/relationships/hyperlink" Target="https://cds.cern.ch/record/2803563/files/2211.02491.pdf" TargetMode="External"/><Relationship Id="rId4" Type="http://schemas.openxmlformats.org/officeDocument/2006/relationships/hyperlink" Target="https://cds.cern.ch/record/2667167/files/CMS-TDR-020.pdf" TargetMode="External"/><Relationship Id="rId5" Type="http://schemas.openxmlformats.org/officeDocument/2006/relationships/hyperlink" Target="https://cds.cern.ch/record/2798063/files/Velo_ftdr_supp_doc_review2.pdf" TargetMode="External"/><Relationship Id="rId6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s://agenda.infn.it/event/35597/contributions/211629/" TargetMode="External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s://atlas.web.cern.ch/Atlas/GROUPS/PHYSICS/PUBNOTES/ATL-PHYS-PUB-2023-023/" TargetMode="Externa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hyperlink" Target="https://indico.ph.tum.de/event/7264/contributions/6997/" TargetMode="External"/><Relationship Id="rId4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hyperlink" Target="https://agenda.infn.it/event/35597/contributions/211629/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s://agenda.infn.it/event/35597/contributions/211619/" TargetMode="External"/><Relationship Id="rId6" Type="http://schemas.openxmlformats.org/officeDocument/2006/relationships/hyperlink" Target="https://agenda.infn.it/event/35597/contributions/211620/" TargetMode="External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rcRect l="0" t="0" r="21187" b="0"/>
          <a:stretch/>
        </p:blipFill>
        <p:spPr>
          <a:xfrm>
            <a:off x="3240" y="2520"/>
            <a:ext cx="10076400" cy="466092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0" y="4536720"/>
            <a:ext cx="10080000" cy="1152000"/>
          </a:xfrm>
          <a:custGeom>
            <a:avLst/>
            <a:gdLst/>
            <a:ahLst/>
            <a:rect l="0" t="0" r="r" b="b"/>
            <a:pathLst>
              <a:path w="28002" h="32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201"/>
                </a:lnTo>
                <a:lnTo>
                  <a:pt x="0" y="3201"/>
                </a:lnTo>
                <a:lnTo>
                  <a:pt x="0" y="3201"/>
                </a:lnTo>
                <a:lnTo>
                  <a:pt x="0" y="3201"/>
                </a:lnTo>
                <a:lnTo>
                  <a:pt x="0" y="3201"/>
                </a:lnTo>
                <a:lnTo>
                  <a:pt x="28001" y="3201"/>
                </a:lnTo>
                <a:lnTo>
                  <a:pt x="28001" y="3201"/>
                </a:lnTo>
                <a:lnTo>
                  <a:pt x="28001" y="3201"/>
                </a:lnTo>
                <a:lnTo>
                  <a:pt x="28001" y="3201"/>
                </a:lnTo>
                <a:lnTo>
                  <a:pt x="28001" y="3201"/>
                </a:lnTo>
                <a:lnTo>
                  <a:pt x="28001" y="3201"/>
                </a:lnTo>
                <a:lnTo>
                  <a:pt x="28001" y="0"/>
                </a:lnTo>
                <a:lnTo>
                  <a:pt x="28001" y="0"/>
                </a:lnTo>
                <a:lnTo>
                  <a:pt x="28001" y="0"/>
                </a:lnTo>
                <a:lnTo>
                  <a:pt x="28001" y="0"/>
                </a:lnTo>
                <a:lnTo>
                  <a:pt x="28001" y="0"/>
                </a:lnTo>
                <a:lnTo>
                  <a:pt x="0" y="0"/>
                </a:lnTo>
              </a:path>
            </a:pathLst>
          </a:custGeom>
          <a:solidFill>
            <a:srgbClr val="660099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5" name="Group 2"/>
          <p:cNvGrpSpPr/>
          <p:nvPr/>
        </p:nvGrpSpPr>
        <p:grpSpPr>
          <a:xfrm>
            <a:off x="511560" y="4683960"/>
            <a:ext cx="9452520" cy="529200"/>
            <a:chOff x="511560" y="4683960"/>
            <a:chExt cx="9452520" cy="529200"/>
          </a:xfrm>
        </p:grpSpPr>
        <p:grpSp>
          <p:nvGrpSpPr>
            <p:cNvPr id="76" name="Group 3"/>
            <p:cNvGrpSpPr/>
            <p:nvPr/>
          </p:nvGrpSpPr>
          <p:grpSpPr>
            <a:xfrm>
              <a:off x="511560" y="4683960"/>
              <a:ext cx="9452520" cy="529200"/>
              <a:chOff x="511560" y="4683960"/>
              <a:chExt cx="9452520" cy="529200"/>
            </a:xfrm>
          </p:grpSpPr>
          <p:sp>
            <p:nvSpPr>
              <p:cNvPr id="77" name="Freeform 4"/>
              <p:cNvSpPr/>
              <p:nvPr/>
            </p:nvSpPr>
            <p:spPr>
              <a:xfrm>
                <a:off x="1348560" y="4685400"/>
                <a:ext cx="130320" cy="188640"/>
              </a:xfrm>
              <a:custGeom>
                <a:avLst/>
                <a:gdLst/>
                <a:ahLst/>
                <a:rect l="0" t="0" r="r" b="b"/>
                <a:pathLst>
                  <a:path w="362" h="524">
                    <a:moveTo>
                      <a:pt x="361" y="396"/>
                    </a:moveTo>
                    <a:cubicBezTo>
                      <a:pt x="361" y="387"/>
                      <a:pt x="361" y="379"/>
                      <a:pt x="361" y="371"/>
                    </a:cubicBezTo>
                    <a:cubicBezTo>
                      <a:pt x="334" y="371"/>
                      <a:pt x="307" y="371"/>
                      <a:pt x="279" y="371"/>
                    </a:cubicBezTo>
                    <a:cubicBezTo>
                      <a:pt x="279" y="254"/>
                      <a:pt x="279" y="137"/>
                      <a:pt x="279" y="20"/>
                    </a:cubicBezTo>
                    <a:cubicBezTo>
                      <a:pt x="279" y="4"/>
                      <a:pt x="279" y="0"/>
                      <a:pt x="266" y="0"/>
                    </a:cubicBezTo>
                    <a:cubicBezTo>
                      <a:pt x="257" y="0"/>
                      <a:pt x="257" y="0"/>
                      <a:pt x="251" y="11"/>
                    </a:cubicBezTo>
                    <a:cubicBezTo>
                      <a:pt x="167" y="131"/>
                      <a:pt x="84" y="251"/>
                      <a:pt x="0" y="371"/>
                    </a:cubicBezTo>
                    <a:cubicBezTo>
                      <a:pt x="0" y="379"/>
                      <a:pt x="0" y="387"/>
                      <a:pt x="0" y="396"/>
                    </a:cubicBezTo>
                    <a:cubicBezTo>
                      <a:pt x="73" y="396"/>
                      <a:pt x="145" y="396"/>
                      <a:pt x="218" y="396"/>
                    </a:cubicBezTo>
                    <a:cubicBezTo>
                      <a:pt x="218" y="417"/>
                      <a:pt x="218" y="439"/>
                      <a:pt x="218" y="461"/>
                    </a:cubicBezTo>
                    <a:cubicBezTo>
                      <a:pt x="218" y="490"/>
                      <a:pt x="218" y="499"/>
                      <a:pt x="158" y="499"/>
                    </a:cubicBezTo>
                    <a:cubicBezTo>
                      <a:pt x="153" y="499"/>
                      <a:pt x="147" y="499"/>
                      <a:pt x="141" y="499"/>
                    </a:cubicBezTo>
                    <a:cubicBezTo>
                      <a:pt x="141" y="507"/>
                      <a:pt x="141" y="515"/>
                      <a:pt x="141" y="523"/>
                    </a:cubicBezTo>
                    <a:cubicBezTo>
                      <a:pt x="169" y="521"/>
                      <a:pt x="218" y="521"/>
                      <a:pt x="249" y="521"/>
                    </a:cubicBezTo>
                    <a:cubicBezTo>
                      <a:pt x="279" y="521"/>
                      <a:pt x="328" y="521"/>
                      <a:pt x="356" y="523"/>
                    </a:cubicBezTo>
                    <a:cubicBezTo>
                      <a:pt x="356" y="515"/>
                      <a:pt x="356" y="507"/>
                      <a:pt x="356" y="499"/>
                    </a:cubicBezTo>
                    <a:cubicBezTo>
                      <a:pt x="351" y="499"/>
                      <a:pt x="345" y="499"/>
                      <a:pt x="339" y="499"/>
                    </a:cubicBezTo>
                    <a:cubicBezTo>
                      <a:pt x="279" y="499"/>
                      <a:pt x="279" y="490"/>
                      <a:pt x="279" y="461"/>
                    </a:cubicBezTo>
                    <a:cubicBezTo>
                      <a:pt x="279" y="439"/>
                      <a:pt x="279" y="417"/>
                      <a:pt x="279" y="396"/>
                    </a:cubicBezTo>
                    <a:cubicBezTo>
                      <a:pt x="307" y="396"/>
                      <a:pt x="334" y="396"/>
                      <a:pt x="361" y="396"/>
                    </a:cubicBezTo>
                    <a:moveTo>
                      <a:pt x="224" y="371"/>
                    </a:moveTo>
                    <a:cubicBezTo>
                      <a:pt x="157" y="371"/>
                      <a:pt x="89" y="371"/>
                      <a:pt x="22" y="371"/>
                    </a:cubicBezTo>
                    <a:cubicBezTo>
                      <a:pt x="89" y="274"/>
                      <a:pt x="157" y="177"/>
                      <a:pt x="224" y="79"/>
                    </a:cubicBezTo>
                    <a:cubicBezTo>
                      <a:pt x="224" y="177"/>
                      <a:pt x="224" y="274"/>
                      <a:pt x="224" y="3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8" name="Freeform 5"/>
              <p:cNvSpPr/>
              <p:nvPr/>
            </p:nvSpPr>
            <p:spPr>
              <a:xfrm>
                <a:off x="1506960" y="4683960"/>
                <a:ext cx="194400" cy="190080"/>
              </a:xfrm>
              <a:custGeom>
                <a:avLst/>
                <a:gdLst/>
                <a:ahLst/>
                <a:rect l="0" t="0" r="r" b="b"/>
                <a:pathLst>
                  <a:path w="540" h="528">
                    <a:moveTo>
                      <a:pt x="539" y="268"/>
                    </a:moveTo>
                    <a:cubicBezTo>
                      <a:pt x="539" y="121"/>
                      <a:pt x="429" y="0"/>
                      <a:pt x="290" y="0"/>
                    </a:cubicBezTo>
                    <a:cubicBezTo>
                      <a:pt x="194" y="0"/>
                      <a:pt x="97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6"/>
                    </a:cubicBezTo>
                    <a:cubicBezTo>
                      <a:pt x="79" y="494"/>
                      <a:pt x="77" y="503"/>
                      <a:pt x="18" y="503"/>
                    </a:cubicBezTo>
                    <a:cubicBezTo>
                      <a:pt x="12" y="503"/>
                      <a:pt x="6" y="503"/>
                      <a:pt x="0" y="503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97" y="527"/>
                      <a:pt x="194" y="527"/>
                      <a:pt x="290" y="527"/>
                    </a:cubicBezTo>
                    <a:cubicBezTo>
                      <a:pt x="427" y="527"/>
                      <a:pt x="539" y="413"/>
                      <a:pt x="539" y="268"/>
                    </a:cubicBezTo>
                    <a:moveTo>
                      <a:pt x="462" y="268"/>
                    </a:moveTo>
                    <a:cubicBezTo>
                      <a:pt x="462" y="345"/>
                      <a:pt x="449" y="402"/>
                      <a:pt x="411" y="444"/>
                    </a:cubicBezTo>
                    <a:cubicBezTo>
                      <a:pt x="381" y="479"/>
                      <a:pt x="330" y="503"/>
                      <a:pt x="271" y="503"/>
                    </a:cubicBezTo>
                    <a:cubicBezTo>
                      <a:pt x="241" y="503"/>
                      <a:pt x="212" y="503"/>
                      <a:pt x="183" y="503"/>
                    </a:cubicBezTo>
                    <a:cubicBezTo>
                      <a:pt x="147" y="503"/>
                      <a:pt x="145" y="499"/>
                      <a:pt x="145" y="472"/>
                    </a:cubicBezTo>
                    <a:cubicBezTo>
                      <a:pt x="145" y="333"/>
                      <a:pt x="145" y="194"/>
                      <a:pt x="145" y="55"/>
                    </a:cubicBezTo>
                    <a:cubicBezTo>
                      <a:pt x="145" y="29"/>
                      <a:pt x="147" y="24"/>
                      <a:pt x="183" y="24"/>
                    </a:cubicBezTo>
                    <a:cubicBezTo>
                      <a:pt x="212" y="24"/>
                      <a:pt x="241" y="24"/>
                      <a:pt x="271" y="24"/>
                    </a:cubicBezTo>
                    <a:cubicBezTo>
                      <a:pt x="315" y="24"/>
                      <a:pt x="374" y="37"/>
                      <a:pt x="418" y="97"/>
                    </a:cubicBezTo>
                    <a:cubicBezTo>
                      <a:pt x="453" y="143"/>
                      <a:pt x="462" y="209"/>
                      <a:pt x="462" y="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9" name="Freeform 6"/>
              <p:cNvSpPr/>
              <p:nvPr/>
            </p:nvSpPr>
            <p:spPr>
              <a:xfrm>
                <a:off x="1836360" y="4732200"/>
                <a:ext cx="145440" cy="141840"/>
              </a:xfrm>
              <a:custGeom>
                <a:avLst/>
                <a:gdLst/>
                <a:ahLst/>
                <a:rect l="0" t="0" r="r" b="b"/>
                <a:pathLst>
                  <a:path w="404" h="394">
                    <a:moveTo>
                      <a:pt x="403" y="132"/>
                    </a:moveTo>
                    <a:cubicBezTo>
                      <a:pt x="399" y="88"/>
                      <a:pt x="395" y="44"/>
                      <a:pt x="392" y="0"/>
                    </a:cubicBezTo>
                    <a:cubicBezTo>
                      <a:pt x="265" y="0"/>
                      <a:pt x="138" y="0"/>
                      <a:pt x="11" y="0"/>
                    </a:cubicBezTo>
                    <a:cubicBezTo>
                      <a:pt x="7" y="44"/>
                      <a:pt x="4" y="88"/>
                      <a:pt x="0" y="132"/>
                    </a:cubicBezTo>
                    <a:cubicBezTo>
                      <a:pt x="7" y="132"/>
                      <a:pt x="13" y="132"/>
                      <a:pt x="20" y="132"/>
                    </a:cubicBezTo>
                    <a:cubicBezTo>
                      <a:pt x="26" y="35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72" y="374"/>
                      <a:pt x="112" y="374"/>
                    </a:cubicBezTo>
                    <a:cubicBezTo>
                      <a:pt x="106" y="374"/>
                      <a:pt x="100" y="374"/>
                      <a:pt x="95" y="374"/>
                    </a:cubicBezTo>
                    <a:cubicBezTo>
                      <a:pt x="95" y="380"/>
                      <a:pt x="95" y="387"/>
                      <a:pt x="95" y="393"/>
                    </a:cubicBezTo>
                    <a:cubicBezTo>
                      <a:pt x="125" y="391"/>
                      <a:pt x="172" y="391"/>
                      <a:pt x="202" y="391"/>
                    </a:cubicBezTo>
                    <a:cubicBezTo>
                      <a:pt x="233" y="391"/>
                      <a:pt x="279" y="391"/>
                      <a:pt x="308" y="393"/>
                    </a:cubicBezTo>
                    <a:cubicBezTo>
                      <a:pt x="308" y="387"/>
                      <a:pt x="308" y="380"/>
                      <a:pt x="308" y="374"/>
                    </a:cubicBezTo>
                    <a:cubicBezTo>
                      <a:pt x="303" y="374"/>
                      <a:pt x="298" y="374"/>
                      <a:pt x="293" y="374"/>
                    </a:cubicBezTo>
                    <a:cubicBezTo>
                      <a:pt x="233" y="374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6" y="33"/>
                      <a:pt x="383" y="132"/>
                    </a:cubicBezTo>
                    <a:cubicBezTo>
                      <a:pt x="389" y="132"/>
                      <a:pt x="396" y="132"/>
                      <a:pt x="403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0" name="Freeform 7"/>
              <p:cNvSpPr/>
              <p:nvPr/>
            </p:nvSpPr>
            <p:spPr>
              <a:xfrm>
                <a:off x="2003400" y="4730760"/>
                <a:ext cx="153360" cy="147600"/>
              </a:xfrm>
              <a:custGeom>
                <a:avLst/>
                <a:gdLst/>
                <a:ahLst/>
                <a:rect l="0" t="0" r="r" b="b"/>
                <a:pathLst>
                  <a:path w="426" h="410">
                    <a:moveTo>
                      <a:pt x="425" y="345"/>
                    </a:moveTo>
                    <a:cubicBezTo>
                      <a:pt x="425" y="341"/>
                      <a:pt x="425" y="334"/>
                      <a:pt x="414" y="334"/>
                    </a:cubicBezTo>
                    <a:cubicBezTo>
                      <a:pt x="405" y="334"/>
                      <a:pt x="405" y="341"/>
                      <a:pt x="405" y="343"/>
                    </a:cubicBezTo>
                    <a:cubicBezTo>
                      <a:pt x="400" y="391"/>
                      <a:pt x="372" y="391"/>
                      <a:pt x="365" y="391"/>
                    </a:cubicBezTo>
                    <a:cubicBezTo>
                      <a:pt x="350" y="391"/>
                      <a:pt x="343" y="380"/>
                      <a:pt x="339" y="374"/>
                    </a:cubicBezTo>
                    <a:cubicBezTo>
                      <a:pt x="332" y="360"/>
                      <a:pt x="328" y="338"/>
                      <a:pt x="319" y="290"/>
                    </a:cubicBezTo>
                    <a:cubicBezTo>
                      <a:pt x="312" y="261"/>
                      <a:pt x="304" y="222"/>
                      <a:pt x="246" y="200"/>
                    </a:cubicBezTo>
                    <a:cubicBezTo>
                      <a:pt x="301" y="187"/>
                      <a:pt x="348" y="152"/>
                      <a:pt x="348" y="105"/>
                    </a:cubicBezTo>
                    <a:cubicBezTo>
                      <a:pt x="348" y="51"/>
                      <a:pt x="279" y="0"/>
                      <a:pt x="187" y="0"/>
                    </a:cubicBezTo>
                    <a:cubicBezTo>
                      <a:pt x="125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7"/>
                    </a:cubicBezTo>
                    <a:cubicBezTo>
                      <a:pt x="57" y="152"/>
                      <a:pt x="57" y="248"/>
                      <a:pt x="57" y="343"/>
                    </a:cubicBezTo>
                    <a:cubicBezTo>
                      <a:pt x="57" y="374"/>
                      <a:pt x="53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7" y="397"/>
                      <a:pt x="54" y="396"/>
                      <a:pt x="81" y="396"/>
                    </a:cubicBezTo>
                    <a:cubicBezTo>
                      <a:pt x="109" y="396"/>
                      <a:pt x="137" y="397"/>
                      <a:pt x="165" y="398"/>
                    </a:cubicBezTo>
                    <a:cubicBezTo>
                      <a:pt x="165" y="391"/>
                      <a:pt x="165" y="385"/>
                      <a:pt x="165" y="378"/>
                    </a:cubicBezTo>
                    <a:cubicBezTo>
                      <a:pt x="114" y="378"/>
                      <a:pt x="110" y="374"/>
                      <a:pt x="110" y="343"/>
                    </a:cubicBezTo>
                    <a:cubicBezTo>
                      <a:pt x="110" y="297"/>
                      <a:pt x="110" y="252"/>
                      <a:pt x="110" y="207"/>
                    </a:cubicBezTo>
                    <a:cubicBezTo>
                      <a:pt x="133" y="207"/>
                      <a:pt x="155" y="207"/>
                      <a:pt x="178" y="207"/>
                    </a:cubicBezTo>
                    <a:cubicBezTo>
                      <a:pt x="198" y="207"/>
                      <a:pt x="218" y="209"/>
                      <a:pt x="242" y="233"/>
                    </a:cubicBezTo>
                    <a:cubicBezTo>
                      <a:pt x="260" y="248"/>
                      <a:pt x="260" y="268"/>
                      <a:pt x="260" y="301"/>
                    </a:cubicBezTo>
                    <a:cubicBezTo>
                      <a:pt x="260" y="345"/>
                      <a:pt x="260" y="358"/>
                      <a:pt x="284" y="382"/>
                    </a:cubicBezTo>
                    <a:cubicBezTo>
                      <a:pt x="297" y="398"/>
                      <a:pt x="328" y="409"/>
                      <a:pt x="363" y="409"/>
                    </a:cubicBezTo>
                    <a:cubicBezTo>
                      <a:pt x="414" y="409"/>
                      <a:pt x="425" y="360"/>
                      <a:pt x="425" y="345"/>
                    </a:cubicBezTo>
                    <a:moveTo>
                      <a:pt x="282" y="105"/>
                    </a:moveTo>
                    <a:cubicBezTo>
                      <a:pt x="282" y="134"/>
                      <a:pt x="277" y="191"/>
                      <a:pt x="178" y="191"/>
                    </a:cubicBezTo>
                    <a:cubicBezTo>
                      <a:pt x="155" y="191"/>
                      <a:pt x="133" y="191"/>
                      <a:pt x="110" y="191"/>
                    </a:cubicBezTo>
                    <a:cubicBezTo>
                      <a:pt x="110" y="145"/>
                      <a:pt x="110" y="99"/>
                      <a:pt x="110" y="53"/>
                    </a:cubicBezTo>
                    <a:cubicBezTo>
                      <a:pt x="110" y="33"/>
                      <a:pt x="110" y="26"/>
                      <a:pt x="119" y="22"/>
                    </a:cubicBezTo>
                    <a:cubicBezTo>
                      <a:pt x="123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1" name="Freeform 8"/>
              <p:cNvSpPr/>
              <p:nvPr/>
            </p:nvSpPr>
            <p:spPr>
              <a:xfrm>
                <a:off x="2168280" y="4725720"/>
                <a:ext cx="151560" cy="148320"/>
              </a:xfrm>
              <a:custGeom>
                <a:avLst/>
                <a:gdLst/>
                <a:ahLst/>
                <a:rect l="0" t="0" r="r" b="b"/>
                <a:pathLst>
                  <a:path w="421" h="412">
                    <a:moveTo>
                      <a:pt x="420" y="411"/>
                    </a:moveTo>
                    <a:cubicBezTo>
                      <a:pt x="420" y="404"/>
                      <a:pt x="420" y="398"/>
                      <a:pt x="420" y="391"/>
                    </a:cubicBezTo>
                    <a:cubicBezTo>
                      <a:pt x="378" y="391"/>
                      <a:pt x="372" y="387"/>
                      <a:pt x="361" y="360"/>
                    </a:cubicBezTo>
                    <a:cubicBezTo>
                      <a:pt x="317" y="246"/>
                      <a:pt x="273" y="132"/>
                      <a:pt x="229" y="18"/>
                    </a:cubicBezTo>
                    <a:cubicBezTo>
                      <a:pt x="222" y="4"/>
                      <a:pt x="220" y="0"/>
                      <a:pt x="211" y="0"/>
                    </a:cubicBezTo>
                    <a:cubicBezTo>
                      <a:pt x="200" y="0"/>
                      <a:pt x="198" y="4"/>
                      <a:pt x="194" y="15"/>
                    </a:cubicBezTo>
                    <a:cubicBezTo>
                      <a:pt x="153" y="122"/>
                      <a:pt x="111" y="228"/>
                      <a:pt x="70" y="334"/>
                    </a:cubicBezTo>
                    <a:cubicBezTo>
                      <a:pt x="62" y="356"/>
                      <a:pt x="48" y="389"/>
                      <a:pt x="0" y="391"/>
                    </a:cubicBezTo>
                    <a:cubicBezTo>
                      <a:pt x="0" y="398"/>
                      <a:pt x="0" y="404"/>
                      <a:pt x="0" y="411"/>
                    </a:cubicBezTo>
                    <a:cubicBezTo>
                      <a:pt x="18" y="409"/>
                      <a:pt x="40" y="409"/>
                      <a:pt x="57" y="409"/>
                    </a:cubicBezTo>
                    <a:cubicBezTo>
                      <a:pt x="78" y="409"/>
                      <a:pt x="100" y="410"/>
                      <a:pt x="121" y="411"/>
                    </a:cubicBezTo>
                    <a:cubicBezTo>
                      <a:pt x="121" y="404"/>
                      <a:pt x="121" y="398"/>
                      <a:pt x="121" y="391"/>
                    </a:cubicBezTo>
                    <a:cubicBezTo>
                      <a:pt x="88" y="389"/>
                      <a:pt x="86" y="363"/>
                      <a:pt x="86" y="356"/>
                    </a:cubicBezTo>
                    <a:cubicBezTo>
                      <a:pt x="86" y="349"/>
                      <a:pt x="86" y="349"/>
                      <a:pt x="112" y="281"/>
                    </a:cubicBezTo>
                    <a:cubicBezTo>
                      <a:pt x="166" y="281"/>
                      <a:pt x="219" y="281"/>
                      <a:pt x="273" y="281"/>
                    </a:cubicBezTo>
                    <a:cubicBezTo>
                      <a:pt x="278" y="295"/>
                      <a:pt x="283" y="309"/>
                      <a:pt x="288" y="323"/>
                    </a:cubicBezTo>
                    <a:cubicBezTo>
                      <a:pt x="295" y="338"/>
                      <a:pt x="306" y="365"/>
                      <a:pt x="306" y="369"/>
                    </a:cubicBezTo>
                    <a:cubicBezTo>
                      <a:pt x="306" y="391"/>
                      <a:pt x="277" y="391"/>
                      <a:pt x="264" y="391"/>
                    </a:cubicBezTo>
                    <a:cubicBezTo>
                      <a:pt x="264" y="398"/>
                      <a:pt x="264" y="404"/>
                      <a:pt x="264" y="411"/>
                    </a:cubicBezTo>
                    <a:cubicBezTo>
                      <a:pt x="291" y="410"/>
                      <a:pt x="318" y="409"/>
                      <a:pt x="345" y="409"/>
                    </a:cubicBezTo>
                    <a:cubicBezTo>
                      <a:pt x="372" y="409"/>
                      <a:pt x="403" y="411"/>
                      <a:pt x="420" y="411"/>
                    </a:cubicBezTo>
                    <a:moveTo>
                      <a:pt x="264" y="261"/>
                    </a:moveTo>
                    <a:cubicBezTo>
                      <a:pt x="216" y="261"/>
                      <a:pt x="167" y="261"/>
                      <a:pt x="119" y="261"/>
                    </a:cubicBezTo>
                    <a:cubicBezTo>
                      <a:pt x="143" y="199"/>
                      <a:pt x="167" y="137"/>
                      <a:pt x="191" y="75"/>
                    </a:cubicBezTo>
                    <a:cubicBezTo>
                      <a:pt x="216" y="137"/>
                      <a:pt x="240" y="199"/>
                      <a:pt x="264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2" name="Freeform 9"/>
              <p:cNvSpPr/>
              <p:nvPr/>
            </p:nvSpPr>
            <p:spPr>
              <a:xfrm>
                <a:off x="2337840" y="4726800"/>
                <a:ext cx="135720" cy="151560"/>
              </a:xfrm>
              <a:custGeom>
                <a:avLst/>
                <a:gdLst/>
                <a:ahLst/>
                <a:rect l="0" t="0" r="r" b="b"/>
                <a:pathLst>
                  <a:path w="377" h="421">
                    <a:moveTo>
                      <a:pt x="376" y="272"/>
                    </a:moveTo>
                    <a:cubicBezTo>
                      <a:pt x="376" y="266"/>
                      <a:pt x="376" y="259"/>
                      <a:pt x="367" y="259"/>
                    </a:cubicBezTo>
                    <a:cubicBezTo>
                      <a:pt x="359" y="259"/>
                      <a:pt x="359" y="264"/>
                      <a:pt x="359" y="272"/>
                    </a:cubicBezTo>
                    <a:cubicBezTo>
                      <a:pt x="352" y="354"/>
                      <a:pt x="286" y="400"/>
                      <a:pt x="220" y="400"/>
                    </a:cubicBezTo>
                    <a:cubicBezTo>
                      <a:pt x="183" y="400"/>
                      <a:pt x="66" y="380"/>
                      <a:pt x="66" y="211"/>
                    </a:cubicBezTo>
                    <a:cubicBezTo>
                      <a:pt x="66" y="40"/>
                      <a:pt x="185" y="20"/>
                      <a:pt x="220" y="20"/>
                    </a:cubicBezTo>
                    <a:cubicBezTo>
                      <a:pt x="277" y="20"/>
                      <a:pt x="343" y="59"/>
                      <a:pt x="356" y="158"/>
                    </a:cubicBezTo>
                    <a:cubicBezTo>
                      <a:pt x="359" y="165"/>
                      <a:pt x="359" y="169"/>
                      <a:pt x="367" y="169"/>
                    </a:cubicBezTo>
                    <a:cubicBezTo>
                      <a:pt x="376" y="169"/>
                      <a:pt x="376" y="165"/>
                      <a:pt x="376" y="149"/>
                    </a:cubicBezTo>
                    <a:cubicBezTo>
                      <a:pt x="376" y="106"/>
                      <a:pt x="376" y="63"/>
                      <a:pt x="376" y="20"/>
                    </a:cubicBezTo>
                    <a:cubicBezTo>
                      <a:pt x="376" y="7"/>
                      <a:pt x="376" y="0"/>
                      <a:pt x="370" y="0"/>
                    </a:cubicBezTo>
                    <a:cubicBezTo>
                      <a:pt x="365" y="0"/>
                      <a:pt x="363" y="2"/>
                      <a:pt x="359" y="11"/>
                    </a:cubicBezTo>
                    <a:cubicBezTo>
                      <a:pt x="348" y="24"/>
                      <a:pt x="338" y="37"/>
                      <a:pt x="328" y="51"/>
                    </a:cubicBezTo>
                    <a:cubicBezTo>
                      <a:pt x="312" y="33"/>
                      <a:pt x="273" y="0"/>
                      <a:pt x="216" y="0"/>
                    </a:cubicBezTo>
                    <a:cubicBezTo>
                      <a:pt x="99" y="0"/>
                      <a:pt x="0" y="93"/>
                      <a:pt x="0" y="211"/>
                    </a:cubicBezTo>
                    <a:cubicBezTo>
                      <a:pt x="0" y="328"/>
                      <a:pt x="99" y="420"/>
                      <a:pt x="216" y="420"/>
                    </a:cubicBezTo>
                    <a:cubicBezTo>
                      <a:pt x="317" y="420"/>
                      <a:pt x="376" y="338"/>
                      <a:pt x="376" y="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3" name="Freeform 10"/>
              <p:cNvSpPr/>
              <p:nvPr/>
            </p:nvSpPr>
            <p:spPr>
              <a:xfrm>
                <a:off x="2499480" y="4730760"/>
                <a:ext cx="154080" cy="143640"/>
              </a:xfrm>
              <a:custGeom>
                <a:avLst/>
                <a:gdLst/>
                <a:ahLst/>
                <a:rect l="0" t="0" r="r" b="b"/>
                <a:pathLst>
                  <a:path w="428" h="399">
                    <a:moveTo>
                      <a:pt x="427" y="398"/>
                    </a:moveTo>
                    <a:cubicBezTo>
                      <a:pt x="427" y="391"/>
                      <a:pt x="427" y="385"/>
                      <a:pt x="427" y="378"/>
                    </a:cubicBezTo>
                    <a:cubicBezTo>
                      <a:pt x="403" y="378"/>
                      <a:pt x="385" y="376"/>
                      <a:pt x="356" y="336"/>
                    </a:cubicBezTo>
                    <a:cubicBezTo>
                      <a:pt x="312" y="276"/>
                      <a:pt x="268" y="216"/>
                      <a:pt x="224" y="156"/>
                    </a:cubicBezTo>
                    <a:cubicBezTo>
                      <a:pt x="370" y="24"/>
                      <a:pt x="385" y="22"/>
                      <a:pt x="420" y="20"/>
                    </a:cubicBezTo>
                    <a:cubicBezTo>
                      <a:pt x="420" y="13"/>
                      <a:pt x="420" y="7"/>
                      <a:pt x="420" y="0"/>
                    </a:cubicBezTo>
                    <a:cubicBezTo>
                      <a:pt x="403" y="2"/>
                      <a:pt x="389" y="2"/>
                      <a:pt x="370" y="2"/>
                    </a:cubicBezTo>
                    <a:cubicBezTo>
                      <a:pt x="350" y="2"/>
                      <a:pt x="310" y="2"/>
                      <a:pt x="299" y="0"/>
                    </a:cubicBezTo>
                    <a:cubicBezTo>
                      <a:pt x="299" y="7"/>
                      <a:pt x="299" y="13"/>
                      <a:pt x="299" y="20"/>
                    </a:cubicBezTo>
                    <a:cubicBezTo>
                      <a:pt x="308" y="22"/>
                      <a:pt x="312" y="26"/>
                      <a:pt x="312" y="35"/>
                    </a:cubicBezTo>
                    <a:cubicBezTo>
                      <a:pt x="312" y="48"/>
                      <a:pt x="299" y="64"/>
                      <a:pt x="286" y="75"/>
                    </a:cubicBezTo>
                    <a:cubicBezTo>
                      <a:pt x="228" y="126"/>
                      <a:pt x="170" y="177"/>
                      <a:pt x="112" y="229"/>
                    </a:cubicBezTo>
                    <a:cubicBezTo>
                      <a:pt x="112" y="171"/>
                      <a:pt x="112" y="114"/>
                      <a:pt x="112" y="57"/>
                    </a:cubicBezTo>
                    <a:cubicBezTo>
                      <a:pt x="112" y="24"/>
                      <a:pt x="117" y="20"/>
                      <a:pt x="167" y="20"/>
                    </a:cubicBezTo>
                    <a:cubicBezTo>
                      <a:pt x="167" y="13"/>
                      <a:pt x="167" y="7"/>
                      <a:pt x="167" y="0"/>
                    </a:cubicBezTo>
                    <a:cubicBezTo>
                      <a:pt x="139" y="1"/>
                      <a:pt x="111" y="1"/>
                      <a:pt x="84" y="2"/>
                    </a:cubicBezTo>
                    <a:cubicBezTo>
                      <a:pt x="56" y="1"/>
                      <a:pt x="28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7"/>
                    </a:cubicBezTo>
                    <a:cubicBezTo>
                      <a:pt x="57" y="152"/>
                      <a:pt x="57" y="248"/>
                      <a:pt x="57" y="343"/>
                    </a:cubicBezTo>
                    <a:cubicBezTo>
                      <a:pt x="57" y="374"/>
                      <a:pt x="53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8" y="397"/>
                      <a:pt x="56" y="396"/>
                      <a:pt x="84" y="396"/>
                    </a:cubicBezTo>
                    <a:cubicBezTo>
                      <a:pt x="111" y="396"/>
                      <a:pt x="139" y="397"/>
                      <a:pt x="167" y="398"/>
                    </a:cubicBezTo>
                    <a:cubicBezTo>
                      <a:pt x="167" y="391"/>
                      <a:pt x="167" y="385"/>
                      <a:pt x="167" y="378"/>
                    </a:cubicBezTo>
                    <a:cubicBezTo>
                      <a:pt x="117" y="378"/>
                      <a:pt x="112" y="374"/>
                      <a:pt x="112" y="343"/>
                    </a:cubicBezTo>
                    <a:cubicBezTo>
                      <a:pt x="112" y="313"/>
                      <a:pt x="112" y="284"/>
                      <a:pt x="112" y="255"/>
                    </a:cubicBezTo>
                    <a:cubicBezTo>
                      <a:pt x="137" y="233"/>
                      <a:pt x="162" y="211"/>
                      <a:pt x="187" y="189"/>
                    </a:cubicBezTo>
                    <a:cubicBezTo>
                      <a:pt x="221" y="235"/>
                      <a:pt x="256" y="281"/>
                      <a:pt x="290" y="327"/>
                    </a:cubicBezTo>
                    <a:cubicBezTo>
                      <a:pt x="297" y="336"/>
                      <a:pt x="306" y="352"/>
                      <a:pt x="306" y="363"/>
                    </a:cubicBezTo>
                    <a:cubicBezTo>
                      <a:pt x="306" y="376"/>
                      <a:pt x="288" y="378"/>
                      <a:pt x="282" y="378"/>
                    </a:cubicBezTo>
                    <a:cubicBezTo>
                      <a:pt x="282" y="385"/>
                      <a:pt x="282" y="391"/>
                      <a:pt x="282" y="398"/>
                    </a:cubicBezTo>
                    <a:cubicBezTo>
                      <a:pt x="309" y="397"/>
                      <a:pt x="336" y="396"/>
                      <a:pt x="363" y="396"/>
                    </a:cubicBezTo>
                    <a:cubicBezTo>
                      <a:pt x="383" y="396"/>
                      <a:pt x="407" y="396"/>
                      <a:pt x="427" y="3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4" name="Freeform 11"/>
              <p:cNvSpPr/>
              <p:nvPr/>
            </p:nvSpPr>
            <p:spPr>
              <a:xfrm>
                <a:off x="2675880" y="4730760"/>
                <a:ext cx="62280" cy="143640"/>
              </a:xfrm>
              <a:custGeom>
                <a:avLst/>
                <a:gdLst/>
                <a:ahLst/>
                <a:rect l="0" t="0" r="r" b="b"/>
                <a:pathLst>
                  <a:path w="173" h="399">
                    <a:moveTo>
                      <a:pt x="172" y="398"/>
                    </a:moveTo>
                    <a:cubicBezTo>
                      <a:pt x="172" y="391"/>
                      <a:pt x="172" y="385"/>
                      <a:pt x="172" y="378"/>
                    </a:cubicBezTo>
                    <a:cubicBezTo>
                      <a:pt x="117" y="378"/>
                      <a:pt x="114" y="374"/>
                      <a:pt x="114" y="341"/>
                    </a:cubicBezTo>
                    <a:cubicBezTo>
                      <a:pt x="114" y="246"/>
                      <a:pt x="114" y="152"/>
                      <a:pt x="114" y="57"/>
                    </a:cubicBezTo>
                    <a:cubicBezTo>
                      <a:pt x="114" y="24"/>
                      <a:pt x="117" y="20"/>
                      <a:pt x="172" y="20"/>
                    </a:cubicBezTo>
                    <a:cubicBezTo>
                      <a:pt x="172" y="13"/>
                      <a:pt x="172" y="7"/>
                      <a:pt x="172" y="0"/>
                    </a:cubicBezTo>
                    <a:cubicBezTo>
                      <a:pt x="143" y="1"/>
                      <a:pt x="114" y="1"/>
                      <a:pt x="86" y="2"/>
                    </a:cubicBezTo>
                    <a:cubicBezTo>
                      <a:pt x="57" y="1"/>
                      <a:pt x="2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5" y="20"/>
                      <a:pt x="57" y="24"/>
                      <a:pt x="57" y="57"/>
                    </a:cubicBezTo>
                    <a:cubicBezTo>
                      <a:pt x="57" y="152"/>
                      <a:pt x="57" y="246"/>
                      <a:pt x="57" y="341"/>
                    </a:cubicBezTo>
                    <a:cubicBezTo>
                      <a:pt x="57" y="374"/>
                      <a:pt x="55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9" y="397"/>
                      <a:pt x="57" y="396"/>
                      <a:pt x="86" y="396"/>
                    </a:cubicBezTo>
                    <a:cubicBezTo>
                      <a:pt x="114" y="396"/>
                      <a:pt x="143" y="397"/>
                      <a:pt x="172" y="3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5" name="Freeform 12"/>
              <p:cNvSpPr/>
              <p:nvPr/>
            </p:nvSpPr>
            <p:spPr>
              <a:xfrm>
                <a:off x="2760480" y="4730760"/>
                <a:ext cx="146880" cy="143640"/>
              </a:xfrm>
              <a:custGeom>
                <a:avLst/>
                <a:gdLst/>
                <a:ahLst/>
                <a:rect l="0" t="0" r="r" b="b"/>
                <a:pathLst>
                  <a:path w="408" h="399">
                    <a:moveTo>
                      <a:pt x="407" y="20"/>
                    </a:moveTo>
                    <a:cubicBezTo>
                      <a:pt x="407" y="13"/>
                      <a:pt x="407" y="7"/>
                      <a:pt x="407" y="0"/>
                    </a:cubicBezTo>
                    <a:cubicBezTo>
                      <a:pt x="385" y="1"/>
                      <a:pt x="363" y="1"/>
                      <a:pt x="341" y="2"/>
                    </a:cubicBezTo>
                    <a:cubicBezTo>
                      <a:pt x="330" y="2"/>
                      <a:pt x="295" y="2"/>
                      <a:pt x="275" y="0"/>
                    </a:cubicBezTo>
                    <a:cubicBezTo>
                      <a:pt x="275" y="7"/>
                      <a:pt x="275" y="13"/>
                      <a:pt x="275" y="20"/>
                    </a:cubicBezTo>
                    <a:cubicBezTo>
                      <a:pt x="330" y="20"/>
                      <a:pt x="330" y="62"/>
                      <a:pt x="330" y="79"/>
                    </a:cubicBezTo>
                    <a:cubicBezTo>
                      <a:pt x="330" y="155"/>
                      <a:pt x="330" y="231"/>
                      <a:pt x="330" y="308"/>
                    </a:cubicBezTo>
                    <a:cubicBezTo>
                      <a:pt x="259" y="209"/>
                      <a:pt x="188" y="110"/>
                      <a:pt x="117" y="11"/>
                    </a:cubicBezTo>
                    <a:cubicBezTo>
                      <a:pt x="110" y="0"/>
                      <a:pt x="108" y="0"/>
                      <a:pt x="9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20" y="20"/>
                      <a:pt x="40" y="20"/>
                      <a:pt x="55" y="26"/>
                    </a:cubicBezTo>
                    <a:cubicBezTo>
                      <a:pt x="55" y="124"/>
                      <a:pt x="55" y="221"/>
                      <a:pt x="55" y="319"/>
                    </a:cubicBezTo>
                    <a:cubicBezTo>
                      <a:pt x="55" y="336"/>
                      <a:pt x="55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2" y="397"/>
                      <a:pt x="44" y="396"/>
                      <a:pt x="66" y="396"/>
                    </a:cubicBezTo>
                    <a:cubicBezTo>
                      <a:pt x="79" y="396"/>
                      <a:pt x="114" y="396"/>
                      <a:pt x="134" y="398"/>
                    </a:cubicBezTo>
                    <a:cubicBezTo>
                      <a:pt x="134" y="391"/>
                      <a:pt x="134" y="385"/>
                      <a:pt x="134" y="378"/>
                    </a:cubicBezTo>
                    <a:cubicBezTo>
                      <a:pt x="77" y="378"/>
                      <a:pt x="77" y="336"/>
                      <a:pt x="77" y="319"/>
                    </a:cubicBezTo>
                    <a:cubicBezTo>
                      <a:pt x="77" y="227"/>
                      <a:pt x="77" y="136"/>
                      <a:pt x="77" y="44"/>
                    </a:cubicBezTo>
                    <a:cubicBezTo>
                      <a:pt x="80" y="47"/>
                      <a:pt x="83" y="50"/>
                      <a:pt x="86" y="53"/>
                    </a:cubicBezTo>
                    <a:cubicBezTo>
                      <a:pt x="166" y="165"/>
                      <a:pt x="247" y="277"/>
                      <a:pt x="328" y="389"/>
                    </a:cubicBezTo>
                    <a:cubicBezTo>
                      <a:pt x="334" y="398"/>
                      <a:pt x="337" y="398"/>
                      <a:pt x="341" y="398"/>
                    </a:cubicBezTo>
                    <a:cubicBezTo>
                      <a:pt x="352" y="398"/>
                      <a:pt x="352" y="391"/>
                      <a:pt x="352" y="378"/>
                    </a:cubicBezTo>
                    <a:cubicBezTo>
                      <a:pt x="352" y="278"/>
                      <a:pt x="352" y="179"/>
                      <a:pt x="352" y="79"/>
                    </a:cubicBezTo>
                    <a:cubicBezTo>
                      <a:pt x="352" y="62"/>
                      <a:pt x="352" y="20"/>
                      <a:pt x="40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6" name="Freeform 13"/>
              <p:cNvSpPr/>
              <p:nvPr/>
            </p:nvSpPr>
            <p:spPr>
              <a:xfrm>
                <a:off x="2933280" y="4726800"/>
                <a:ext cx="152280" cy="151560"/>
              </a:xfrm>
              <a:custGeom>
                <a:avLst/>
                <a:gdLst/>
                <a:ahLst/>
                <a:rect l="0" t="0" r="r" b="b"/>
                <a:pathLst>
                  <a:path w="423" h="421">
                    <a:moveTo>
                      <a:pt x="422" y="268"/>
                    </a:moveTo>
                    <a:cubicBezTo>
                      <a:pt x="422" y="261"/>
                      <a:pt x="422" y="255"/>
                      <a:pt x="422" y="248"/>
                    </a:cubicBezTo>
                    <a:cubicBezTo>
                      <a:pt x="396" y="250"/>
                      <a:pt x="365" y="250"/>
                      <a:pt x="345" y="250"/>
                    </a:cubicBezTo>
                    <a:cubicBezTo>
                      <a:pt x="317" y="250"/>
                      <a:pt x="273" y="250"/>
                      <a:pt x="244" y="248"/>
                    </a:cubicBezTo>
                    <a:cubicBezTo>
                      <a:pt x="244" y="255"/>
                      <a:pt x="244" y="261"/>
                      <a:pt x="244" y="268"/>
                    </a:cubicBezTo>
                    <a:cubicBezTo>
                      <a:pt x="249" y="268"/>
                      <a:pt x="254" y="268"/>
                      <a:pt x="260" y="268"/>
                    </a:cubicBezTo>
                    <a:cubicBezTo>
                      <a:pt x="319" y="268"/>
                      <a:pt x="323" y="277"/>
                      <a:pt x="323" y="308"/>
                    </a:cubicBezTo>
                    <a:cubicBezTo>
                      <a:pt x="323" y="315"/>
                      <a:pt x="323" y="322"/>
                      <a:pt x="323" y="330"/>
                    </a:cubicBezTo>
                    <a:cubicBezTo>
                      <a:pt x="323" y="347"/>
                      <a:pt x="323" y="367"/>
                      <a:pt x="290" y="385"/>
                    </a:cubicBezTo>
                    <a:cubicBezTo>
                      <a:pt x="275" y="396"/>
                      <a:pt x="249" y="400"/>
                      <a:pt x="227" y="400"/>
                    </a:cubicBezTo>
                    <a:cubicBezTo>
                      <a:pt x="178" y="400"/>
                      <a:pt x="68" y="374"/>
                      <a:pt x="68" y="211"/>
                    </a:cubicBezTo>
                    <a:cubicBezTo>
                      <a:pt x="68" y="42"/>
                      <a:pt x="185" y="20"/>
                      <a:pt x="222" y="20"/>
                    </a:cubicBezTo>
                    <a:cubicBezTo>
                      <a:pt x="279" y="20"/>
                      <a:pt x="343" y="59"/>
                      <a:pt x="359" y="158"/>
                    </a:cubicBezTo>
                    <a:cubicBezTo>
                      <a:pt x="359" y="165"/>
                      <a:pt x="361" y="169"/>
                      <a:pt x="367" y="169"/>
                    </a:cubicBezTo>
                    <a:cubicBezTo>
                      <a:pt x="378" y="169"/>
                      <a:pt x="378" y="165"/>
                      <a:pt x="378" y="149"/>
                    </a:cubicBezTo>
                    <a:cubicBezTo>
                      <a:pt x="378" y="106"/>
                      <a:pt x="378" y="63"/>
                      <a:pt x="378" y="20"/>
                    </a:cubicBezTo>
                    <a:cubicBezTo>
                      <a:pt x="378" y="7"/>
                      <a:pt x="378" y="0"/>
                      <a:pt x="370" y="0"/>
                    </a:cubicBezTo>
                    <a:cubicBezTo>
                      <a:pt x="365" y="0"/>
                      <a:pt x="365" y="2"/>
                      <a:pt x="359" y="11"/>
                    </a:cubicBezTo>
                    <a:cubicBezTo>
                      <a:pt x="348" y="24"/>
                      <a:pt x="338" y="37"/>
                      <a:pt x="328" y="51"/>
                    </a:cubicBezTo>
                    <a:cubicBezTo>
                      <a:pt x="299" y="18"/>
                      <a:pt x="260" y="0"/>
                      <a:pt x="216" y="0"/>
                    </a:cubicBezTo>
                    <a:cubicBezTo>
                      <a:pt x="101" y="0"/>
                      <a:pt x="0" y="92"/>
                      <a:pt x="0" y="211"/>
                    </a:cubicBezTo>
                    <a:cubicBezTo>
                      <a:pt x="0" y="325"/>
                      <a:pt x="97" y="420"/>
                      <a:pt x="218" y="420"/>
                    </a:cubicBezTo>
                    <a:cubicBezTo>
                      <a:pt x="244" y="420"/>
                      <a:pt x="301" y="415"/>
                      <a:pt x="332" y="374"/>
                    </a:cubicBezTo>
                    <a:cubicBezTo>
                      <a:pt x="339" y="385"/>
                      <a:pt x="363" y="409"/>
                      <a:pt x="372" y="409"/>
                    </a:cubicBezTo>
                    <a:cubicBezTo>
                      <a:pt x="378" y="409"/>
                      <a:pt x="378" y="402"/>
                      <a:pt x="378" y="389"/>
                    </a:cubicBezTo>
                    <a:cubicBezTo>
                      <a:pt x="378" y="360"/>
                      <a:pt x="378" y="332"/>
                      <a:pt x="378" y="303"/>
                    </a:cubicBezTo>
                    <a:cubicBezTo>
                      <a:pt x="378" y="272"/>
                      <a:pt x="381" y="268"/>
                      <a:pt x="422" y="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7" name="Freeform 14"/>
              <p:cNvSpPr/>
              <p:nvPr/>
            </p:nvSpPr>
            <p:spPr>
              <a:xfrm>
                <a:off x="3211920" y="4725720"/>
                <a:ext cx="152280" cy="148320"/>
              </a:xfrm>
              <a:custGeom>
                <a:avLst/>
                <a:gdLst/>
                <a:ahLst/>
                <a:rect l="0" t="0" r="r" b="b"/>
                <a:pathLst>
                  <a:path w="423" h="412">
                    <a:moveTo>
                      <a:pt x="422" y="411"/>
                    </a:moveTo>
                    <a:cubicBezTo>
                      <a:pt x="422" y="404"/>
                      <a:pt x="422" y="398"/>
                      <a:pt x="422" y="391"/>
                    </a:cubicBezTo>
                    <a:cubicBezTo>
                      <a:pt x="378" y="391"/>
                      <a:pt x="372" y="387"/>
                      <a:pt x="363" y="360"/>
                    </a:cubicBezTo>
                    <a:cubicBezTo>
                      <a:pt x="318" y="246"/>
                      <a:pt x="274" y="132"/>
                      <a:pt x="229" y="18"/>
                    </a:cubicBezTo>
                    <a:cubicBezTo>
                      <a:pt x="224" y="4"/>
                      <a:pt x="220" y="0"/>
                      <a:pt x="211" y="0"/>
                    </a:cubicBezTo>
                    <a:cubicBezTo>
                      <a:pt x="200" y="0"/>
                      <a:pt x="200" y="4"/>
                      <a:pt x="196" y="15"/>
                    </a:cubicBezTo>
                    <a:cubicBezTo>
                      <a:pt x="154" y="122"/>
                      <a:pt x="112" y="228"/>
                      <a:pt x="70" y="334"/>
                    </a:cubicBezTo>
                    <a:cubicBezTo>
                      <a:pt x="64" y="356"/>
                      <a:pt x="51" y="389"/>
                      <a:pt x="0" y="391"/>
                    </a:cubicBezTo>
                    <a:cubicBezTo>
                      <a:pt x="0" y="398"/>
                      <a:pt x="0" y="404"/>
                      <a:pt x="0" y="411"/>
                    </a:cubicBezTo>
                    <a:cubicBezTo>
                      <a:pt x="18" y="409"/>
                      <a:pt x="40" y="409"/>
                      <a:pt x="57" y="409"/>
                    </a:cubicBezTo>
                    <a:cubicBezTo>
                      <a:pt x="78" y="409"/>
                      <a:pt x="100" y="410"/>
                      <a:pt x="121" y="411"/>
                    </a:cubicBezTo>
                    <a:cubicBezTo>
                      <a:pt x="121" y="404"/>
                      <a:pt x="121" y="398"/>
                      <a:pt x="121" y="391"/>
                    </a:cubicBezTo>
                    <a:cubicBezTo>
                      <a:pt x="90" y="389"/>
                      <a:pt x="86" y="363"/>
                      <a:pt x="86" y="356"/>
                    </a:cubicBezTo>
                    <a:cubicBezTo>
                      <a:pt x="86" y="349"/>
                      <a:pt x="86" y="349"/>
                      <a:pt x="112" y="281"/>
                    </a:cubicBezTo>
                    <a:cubicBezTo>
                      <a:pt x="166" y="281"/>
                      <a:pt x="219" y="281"/>
                      <a:pt x="273" y="281"/>
                    </a:cubicBezTo>
                    <a:cubicBezTo>
                      <a:pt x="279" y="295"/>
                      <a:pt x="285" y="309"/>
                      <a:pt x="290" y="323"/>
                    </a:cubicBezTo>
                    <a:cubicBezTo>
                      <a:pt x="297" y="338"/>
                      <a:pt x="306" y="365"/>
                      <a:pt x="306" y="369"/>
                    </a:cubicBezTo>
                    <a:cubicBezTo>
                      <a:pt x="306" y="391"/>
                      <a:pt x="279" y="391"/>
                      <a:pt x="266" y="391"/>
                    </a:cubicBezTo>
                    <a:cubicBezTo>
                      <a:pt x="266" y="398"/>
                      <a:pt x="266" y="404"/>
                      <a:pt x="266" y="411"/>
                    </a:cubicBezTo>
                    <a:cubicBezTo>
                      <a:pt x="293" y="410"/>
                      <a:pt x="320" y="409"/>
                      <a:pt x="348" y="409"/>
                    </a:cubicBezTo>
                    <a:cubicBezTo>
                      <a:pt x="374" y="409"/>
                      <a:pt x="405" y="411"/>
                      <a:pt x="422" y="411"/>
                    </a:cubicBezTo>
                    <a:moveTo>
                      <a:pt x="266" y="261"/>
                    </a:moveTo>
                    <a:cubicBezTo>
                      <a:pt x="218" y="261"/>
                      <a:pt x="169" y="261"/>
                      <a:pt x="121" y="261"/>
                    </a:cubicBezTo>
                    <a:cubicBezTo>
                      <a:pt x="145" y="199"/>
                      <a:pt x="169" y="137"/>
                      <a:pt x="194" y="75"/>
                    </a:cubicBezTo>
                    <a:cubicBezTo>
                      <a:pt x="218" y="137"/>
                      <a:pt x="242" y="199"/>
                      <a:pt x="266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8" name="Freeform 15"/>
              <p:cNvSpPr/>
              <p:nvPr/>
            </p:nvSpPr>
            <p:spPr>
              <a:xfrm>
                <a:off x="3385440" y="4730760"/>
                <a:ext cx="146880" cy="143640"/>
              </a:xfrm>
              <a:custGeom>
                <a:avLst/>
                <a:gdLst/>
                <a:ahLst/>
                <a:rect l="0" t="0" r="r" b="b"/>
                <a:pathLst>
                  <a:path w="408" h="399">
                    <a:moveTo>
                      <a:pt x="407" y="20"/>
                    </a:moveTo>
                    <a:cubicBezTo>
                      <a:pt x="407" y="13"/>
                      <a:pt x="407" y="7"/>
                      <a:pt x="407" y="0"/>
                    </a:cubicBezTo>
                    <a:cubicBezTo>
                      <a:pt x="385" y="1"/>
                      <a:pt x="363" y="1"/>
                      <a:pt x="341" y="2"/>
                    </a:cubicBezTo>
                    <a:cubicBezTo>
                      <a:pt x="330" y="2"/>
                      <a:pt x="295" y="2"/>
                      <a:pt x="275" y="0"/>
                    </a:cubicBezTo>
                    <a:cubicBezTo>
                      <a:pt x="275" y="7"/>
                      <a:pt x="275" y="13"/>
                      <a:pt x="275" y="20"/>
                    </a:cubicBezTo>
                    <a:cubicBezTo>
                      <a:pt x="330" y="20"/>
                      <a:pt x="330" y="62"/>
                      <a:pt x="330" y="79"/>
                    </a:cubicBezTo>
                    <a:cubicBezTo>
                      <a:pt x="330" y="155"/>
                      <a:pt x="330" y="231"/>
                      <a:pt x="330" y="308"/>
                    </a:cubicBezTo>
                    <a:cubicBezTo>
                      <a:pt x="259" y="209"/>
                      <a:pt x="188" y="110"/>
                      <a:pt x="117" y="11"/>
                    </a:cubicBezTo>
                    <a:cubicBezTo>
                      <a:pt x="110" y="0"/>
                      <a:pt x="108" y="0"/>
                      <a:pt x="9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18" y="20"/>
                      <a:pt x="40" y="20"/>
                      <a:pt x="55" y="26"/>
                    </a:cubicBezTo>
                    <a:cubicBezTo>
                      <a:pt x="55" y="124"/>
                      <a:pt x="55" y="221"/>
                      <a:pt x="55" y="319"/>
                    </a:cubicBezTo>
                    <a:cubicBezTo>
                      <a:pt x="55" y="336"/>
                      <a:pt x="55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2" y="397"/>
                      <a:pt x="44" y="396"/>
                      <a:pt x="66" y="396"/>
                    </a:cubicBezTo>
                    <a:cubicBezTo>
                      <a:pt x="79" y="396"/>
                      <a:pt x="114" y="396"/>
                      <a:pt x="134" y="398"/>
                    </a:cubicBezTo>
                    <a:cubicBezTo>
                      <a:pt x="134" y="391"/>
                      <a:pt x="134" y="385"/>
                      <a:pt x="134" y="378"/>
                    </a:cubicBezTo>
                    <a:cubicBezTo>
                      <a:pt x="77" y="378"/>
                      <a:pt x="77" y="336"/>
                      <a:pt x="77" y="319"/>
                    </a:cubicBezTo>
                    <a:cubicBezTo>
                      <a:pt x="77" y="227"/>
                      <a:pt x="77" y="136"/>
                      <a:pt x="77" y="44"/>
                    </a:cubicBezTo>
                    <a:cubicBezTo>
                      <a:pt x="80" y="47"/>
                      <a:pt x="83" y="50"/>
                      <a:pt x="86" y="53"/>
                    </a:cubicBezTo>
                    <a:cubicBezTo>
                      <a:pt x="166" y="165"/>
                      <a:pt x="247" y="277"/>
                      <a:pt x="328" y="389"/>
                    </a:cubicBezTo>
                    <a:cubicBezTo>
                      <a:pt x="334" y="398"/>
                      <a:pt x="337" y="398"/>
                      <a:pt x="341" y="398"/>
                    </a:cubicBezTo>
                    <a:cubicBezTo>
                      <a:pt x="352" y="398"/>
                      <a:pt x="352" y="391"/>
                      <a:pt x="352" y="378"/>
                    </a:cubicBezTo>
                    <a:cubicBezTo>
                      <a:pt x="352" y="278"/>
                      <a:pt x="352" y="179"/>
                      <a:pt x="352" y="79"/>
                    </a:cubicBezTo>
                    <a:cubicBezTo>
                      <a:pt x="352" y="62"/>
                      <a:pt x="352" y="20"/>
                      <a:pt x="40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9" name="Freeform 16"/>
              <p:cNvSpPr/>
              <p:nvPr/>
            </p:nvSpPr>
            <p:spPr>
              <a:xfrm>
                <a:off x="3556440" y="4730760"/>
                <a:ext cx="147600" cy="143640"/>
              </a:xfrm>
              <a:custGeom>
                <a:avLst/>
                <a:gdLst/>
                <a:ahLst/>
                <a:rect l="0" t="0" r="r" b="b"/>
                <a:pathLst>
                  <a:path w="410" h="399">
                    <a:moveTo>
                      <a:pt x="409" y="202"/>
                    </a:moveTo>
                    <a:cubicBezTo>
                      <a:pt x="409" y="97"/>
                      <a:pt x="330" y="0"/>
                      <a:pt x="218" y="0"/>
                    </a:cubicBezTo>
                    <a:cubicBezTo>
                      <a:pt x="145" y="0"/>
                      <a:pt x="73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7"/>
                    </a:cubicBezTo>
                    <a:cubicBezTo>
                      <a:pt x="55" y="152"/>
                      <a:pt x="55" y="248"/>
                      <a:pt x="55" y="343"/>
                    </a:cubicBezTo>
                    <a:cubicBezTo>
                      <a:pt x="55" y="374"/>
                      <a:pt x="53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73" y="398"/>
                      <a:pt x="145" y="398"/>
                      <a:pt x="218" y="398"/>
                    </a:cubicBezTo>
                    <a:cubicBezTo>
                      <a:pt x="326" y="398"/>
                      <a:pt x="409" y="308"/>
                      <a:pt x="409" y="202"/>
                    </a:cubicBezTo>
                    <a:moveTo>
                      <a:pt x="345" y="202"/>
                    </a:moveTo>
                    <a:cubicBezTo>
                      <a:pt x="345" y="266"/>
                      <a:pt x="332" y="299"/>
                      <a:pt x="317" y="323"/>
                    </a:cubicBezTo>
                    <a:cubicBezTo>
                      <a:pt x="304" y="341"/>
                      <a:pt x="271" y="378"/>
                      <a:pt x="200" y="378"/>
                    </a:cubicBezTo>
                    <a:cubicBezTo>
                      <a:pt x="180" y="378"/>
                      <a:pt x="161" y="378"/>
                      <a:pt x="141" y="378"/>
                    </a:cubicBezTo>
                    <a:cubicBezTo>
                      <a:pt x="112" y="378"/>
                      <a:pt x="110" y="376"/>
                      <a:pt x="110" y="345"/>
                    </a:cubicBezTo>
                    <a:cubicBezTo>
                      <a:pt x="110" y="248"/>
                      <a:pt x="110" y="150"/>
                      <a:pt x="110" y="53"/>
                    </a:cubicBezTo>
                    <a:cubicBezTo>
                      <a:pt x="110" y="22"/>
                      <a:pt x="112" y="20"/>
                      <a:pt x="141" y="20"/>
                    </a:cubicBezTo>
                    <a:cubicBezTo>
                      <a:pt x="161" y="20"/>
                      <a:pt x="180" y="20"/>
                      <a:pt x="200" y="20"/>
                    </a:cubicBezTo>
                    <a:cubicBezTo>
                      <a:pt x="266" y="20"/>
                      <a:pt x="299" y="57"/>
                      <a:pt x="310" y="70"/>
                    </a:cubicBezTo>
                    <a:cubicBezTo>
                      <a:pt x="328" y="92"/>
                      <a:pt x="345" y="125"/>
                      <a:pt x="345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0" name="Freeform 17"/>
              <p:cNvSpPr/>
              <p:nvPr/>
            </p:nvSpPr>
            <p:spPr>
              <a:xfrm>
                <a:off x="3829680" y="4730760"/>
                <a:ext cx="157320" cy="146880"/>
              </a:xfrm>
              <a:custGeom>
                <a:avLst/>
                <a:gdLst/>
                <a:ahLst/>
                <a:rect l="0" t="0" r="r" b="b"/>
                <a:pathLst>
                  <a:path w="437" h="408">
                    <a:moveTo>
                      <a:pt x="436" y="20"/>
                    </a:moveTo>
                    <a:cubicBezTo>
                      <a:pt x="436" y="13"/>
                      <a:pt x="436" y="7"/>
                      <a:pt x="436" y="0"/>
                    </a:cubicBezTo>
                    <a:cubicBezTo>
                      <a:pt x="420" y="2"/>
                      <a:pt x="400" y="2"/>
                      <a:pt x="383" y="2"/>
                    </a:cubicBezTo>
                    <a:cubicBezTo>
                      <a:pt x="363" y="2"/>
                      <a:pt x="341" y="2"/>
                      <a:pt x="319" y="0"/>
                    </a:cubicBezTo>
                    <a:cubicBezTo>
                      <a:pt x="319" y="7"/>
                      <a:pt x="319" y="13"/>
                      <a:pt x="319" y="20"/>
                    </a:cubicBezTo>
                    <a:cubicBezTo>
                      <a:pt x="348" y="22"/>
                      <a:pt x="352" y="40"/>
                      <a:pt x="352" y="53"/>
                    </a:cubicBezTo>
                    <a:cubicBezTo>
                      <a:pt x="352" y="62"/>
                      <a:pt x="350" y="68"/>
                      <a:pt x="345" y="77"/>
                    </a:cubicBezTo>
                    <a:cubicBezTo>
                      <a:pt x="309" y="163"/>
                      <a:pt x="272" y="250"/>
                      <a:pt x="235" y="336"/>
                    </a:cubicBezTo>
                    <a:cubicBezTo>
                      <a:pt x="197" y="244"/>
                      <a:pt x="159" y="152"/>
                      <a:pt x="121" y="59"/>
                    </a:cubicBezTo>
                    <a:cubicBezTo>
                      <a:pt x="114" y="46"/>
                      <a:pt x="114" y="44"/>
                      <a:pt x="114" y="42"/>
                    </a:cubicBezTo>
                    <a:cubicBezTo>
                      <a:pt x="114" y="20"/>
                      <a:pt x="141" y="20"/>
                      <a:pt x="154" y="20"/>
                    </a:cubicBezTo>
                    <a:cubicBezTo>
                      <a:pt x="154" y="13"/>
                      <a:pt x="154" y="7"/>
                      <a:pt x="154" y="0"/>
                    </a:cubicBezTo>
                    <a:cubicBezTo>
                      <a:pt x="127" y="1"/>
                      <a:pt x="100" y="1"/>
                      <a:pt x="73" y="2"/>
                    </a:cubicBezTo>
                    <a:cubicBezTo>
                      <a:pt x="53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2" y="20"/>
                      <a:pt x="46" y="26"/>
                      <a:pt x="57" y="51"/>
                    </a:cubicBezTo>
                    <a:cubicBezTo>
                      <a:pt x="106" y="164"/>
                      <a:pt x="154" y="278"/>
                      <a:pt x="202" y="391"/>
                    </a:cubicBezTo>
                    <a:cubicBezTo>
                      <a:pt x="207" y="400"/>
                      <a:pt x="207" y="407"/>
                      <a:pt x="218" y="407"/>
                    </a:cubicBezTo>
                    <a:cubicBezTo>
                      <a:pt x="229" y="407"/>
                      <a:pt x="231" y="402"/>
                      <a:pt x="235" y="391"/>
                    </a:cubicBezTo>
                    <a:cubicBezTo>
                      <a:pt x="280" y="284"/>
                      <a:pt x="325" y="177"/>
                      <a:pt x="370" y="70"/>
                    </a:cubicBezTo>
                    <a:cubicBezTo>
                      <a:pt x="389" y="22"/>
                      <a:pt x="425" y="20"/>
                      <a:pt x="43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1" name="Freeform 18"/>
              <p:cNvSpPr/>
              <p:nvPr/>
            </p:nvSpPr>
            <p:spPr>
              <a:xfrm>
                <a:off x="4005720" y="4731480"/>
                <a:ext cx="135720" cy="142920"/>
              </a:xfrm>
              <a:custGeom>
                <a:avLst/>
                <a:gdLst/>
                <a:ahLst/>
                <a:rect l="0" t="0" r="r" b="b"/>
                <a:pathLst>
                  <a:path w="377" h="397">
                    <a:moveTo>
                      <a:pt x="376" y="246"/>
                    </a:moveTo>
                    <a:cubicBezTo>
                      <a:pt x="370" y="246"/>
                      <a:pt x="363" y="246"/>
                      <a:pt x="356" y="246"/>
                    </a:cubicBezTo>
                    <a:cubicBezTo>
                      <a:pt x="343" y="338"/>
                      <a:pt x="326" y="376"/>
                      <a:pt x="227" y="376"/>
                    </a:cubicBezTo>
                    <a:cubicBezTo>
                      <a:pt x="199" y="376"/>
                      <a:pt x="171" y="376"/>
                      <a:pt x="143" y="376"/>
                    </a:cubicBezTo>
                    <a:cubicBezTo>
                      <a:pt x="114" y="376"/>
                      <a:pt x="112" y="374"/>
                      <a:pt x="112" y="343"/>
                    </a:cubicBezTo>
                    <a:cubicBezTo>
                      <a:pt x="112" y="295"/>
                      <a:pt x="112" y="248"/>
                      <a:pt x="112" y="200"/>
                    </a:cubicBezTo>
                    <a:cubicBezTo>
                      <a:pt x="130" y="200"/>
                      <a:pt x="147" y="200"/>
                      <a:pt x="165" y="200"/>
                    </a:cubicBezTo>
                    <a:cubicBezTo>
                      <a:pt x="222" y="200"/>
                      <a:pt x="231" y="215"/>
                      <a:pt x="231" y="268"/>
                    </a:cubicBezTo>
                    <a:cubicBezTo>
                      <a:pt x="238" y="268"/>
                      <a:pt x="244" y="268"/>
                      <a:pt x="251" y="268"/>
                    </a:cubicBezTo>
                    <a:cubicBezTo>
                      <a:pt x="251" y="217"/>
                      <a:pt x="251" y="166"/>
                      <a:pt x="251" y="114"/>
                    </a:cubicBezTo>
                    <a:cubicBezTo>
                      <a:pt x="244" y="114"/>
                      <a:pt x="238" y="114"/>
                      <a:pt x="231" y="114"/>
                    </a:cubicBezTo>
                    <a:cubicBezTo>
                      <a:pt x="231" y="165"/>
                      <a:pt x="222" y="180"/>
                      <a:pt x="165" y="180"/>
                    </a:cubicBezTo>
                    <a:cubicBezTo>
                      <a:pt x="147" y="180"/>
                      <a:pt x="130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4" y="20"/>
                      <a:pt x="143" y="20"/>
                    </a:cubicBezTo>
                    <a:cubicBezTo>
                      <a:pt x="169" y="20"/>
                      <a:pt x="196" y="20"/>
                      <a:pt x="222" y="20"/>
                    </a:cubicBezTo>
                    <a:cubicBezTo>
                      <a:pt x="310" y="20"/>
                      <a:pt x="330" y="46"/>
                      <a:pt x="339" y="132"/>
                    </a:cubicBezTo>
                    <a:cubicBezTo>
                      <a:pt x="345" y="132"/>
                      <a:pt x="352" y="132"/>
                      <a:pt x="359" y="132"/>
                    </a:cubicBezTo>
                    <a:cubicBezTo>
                      <a:pt x="353" y="88"/>
                      <a:pt x="348" y="44"/>
                      <a:pt x="343" y="0"/>
                    </a:cubicBezTo>
                    <a:cubicBezTo>
                      <a:pt x="229" y="0"/>
                      <a:pt x="11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7"/>
                    </a:cubicBezTo>
                    <a:cubicBezTo>
                      <a:pt x="55" y="152"/>
                      <a:pt x="55" y="246"/>
                      <a:pt x="55" y="341"/>
                    </a:cubicBezTo>
                    <a:cubicBezTo>
                      <a:pt x="55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118" y="396"/>
                      <a:pt x="236" y="396"/>
                      <a:pt x="354" y="396"/>
                    </a:cubicBezTo>
                    <a:cubicBezTo>
                      <a:pt x="362" y="346"/>
                      <a:pt x="369" y="296"/>
                      <a:pt x="376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2" name="Freeform 19"/>
              <p:cNvSpPr/>
              <p:nvPr/>
            </p:nvSpPr>
            <p:spPr>
              <a:xfrm>
                <a:off x="4161600" y="4730760"/>
                <a:ext cx="152280" cy="147600"/>
              </a:xfrm>
              <a:custGeom>
                <a:avLst/>
                <a:gdLst/>
                <a:ahLst/>
                <a:rect l="0" t="0" r="r" b="b"/>
                <a:pathLst>
                  <a:path w="423" h="410">
                    <a:moveTo>
                      <a:pt x="422" y="345"/>
                    </a:moveTo>
                    <a:cubicBezTo>
                      <a:pt x="422" y="341"/>
                      <a:pt x="422" y="334"/>
                      <a:pt x="414" y="334"/>
                    </a:cubicBezTo>
                    <a:cubicBezTo>
                      <a:pt x="405" y="334"/>
                      <a:pt x="405" y="341"/>
                      <a:pt x="405" y="343"/>
                    </a:cubicBezTo>
                    <a:cubicBezTo>
                      <a:pt x="398" y="391"/>
                      <a:pt x="372" y="391"/>
                      <a:pt x="365" y="391"/>
                    </a:cubicBezTo>
                    <a:cubicBezTo>
                      <a:pt x="350" y="391"/>
                      <a:pt x="343" y="380"/>
                      <a:pt x="339" y="374"/>
                    </a:cubicBezTo>
                    <a:cubicBezTo>
                      <a:pt x="332" y="360"/>
                      <a:pt x="328" y="338"/>
                      <a:pt x="317" y="290"/>
                    </a:cubicBezTo>
                    <a:cubicBezTo>
                      <a:pt x="310" y="261"/>
                      <a:pt x="304" y="222"/>
                      <a:pt x="246" y="200"/>
                    </a:cubicBezTo>
                    <a:cubicBezTo>
                      <a:pt x="299" y="187"/>
                      <a:pt x="348" y="152"/>
                      <a:pt x="348" y="105"/>
                    </a:cubicBezTo>
                    <a:cubicBezTo>
                      <a:pt x="348" y="51"/>
                      <a:pt x="279" y="0"/>
                      <a:pt x="185" y="0"/>
                    </a:cubicBezTo>
                    <a:cubicBezTo>
                      <a:pt x="123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7"/>
                    </a:cubicBezTo>
                    <a:cubicBezTo>
                      <a:pt x="55" y="152"/>
                      <a:pt x="55" y="248"/>
                      <a:pt x="55" y="343"/>
                    </a:cubicBezTo>
                    <a:cubicBezTo>
                      <a:pt x="55" y="374"/>
                      <a:pt x="51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7" y="397"/>
                      <a:pt x="54" y="396"/>
                      <a:pt x="81" y="396"/>
                    </a:cubicBezTo>
                    <a:cubicBezTo>
                      <a:pt x="109" y="396"/>
                      <a:pt x="137" y="397"/>
                      <a:pt x="165" y="398"/>
                    </a:cubicBezTo>
                    <a:cubicBezTo>
                      <a:pt x="165" y="391"/>
                      <a:pt x="165" y="385"/>
                      <a:pt x="165" y="378"/>
                    </a:cubicBezTo>
                    <a:cubicBezTo>
                      <a:pt x="112" y="378"/>
                      <a:pt x="108" y="374"/>
                      <a:pt x="108" y="343"/>
                    </a:cubicBezTo>
                    <a:cubicBezTo>
                      <a:pt x="108" y="297"/>
                      <a:pt x="108" y="252"/>
                      <a:pt x="108" y="207"/>
                    </a:cubicBezTo>
                    <a:cubicBezTo>
                      <a:pt x="131" y="207"/>
                      <a:pt x="155" y="207"/>
                      <a:pt x="178" y="207"/>
                    </a:cubicBezTo>
                    <a:cubicBezTo>
                      <a:pt x="198" y="207"/>
                      <a:pt x="218" y="209"/>
                      <a:pt x="242" y="233"/>
                    </a:cubicBezTo>
                    <a:cubicBezTo>
                      <a:pt x="257" y="248"/>
                      <a:pt x="257" y="268"/>
                      <a:pt x="257" y="301"/>
                    </a:cubicBezTo>
                    <a:cubicBezTo>
                      <a:pt x="257" y="345"/>
                      <a:pt x="257" y="358"/>
                      <a:pt x="282" y="382"/>
                    </a:cubicBezTo>
                    <a:cubicBezTo>
                      <a:pt x="297" y="398"/>
                      <a:pt x="328" y="409"/>
                      <a:pt x="363" y="409"/>
                    </a:cubicBezTo>
                    <a:cubicBezTo>
                      <a:pt x="411" y="409"/>
                      <a:pt x="422" y="360"/>
                      <a:pt x="422" y="345"/>
                    </a:cubicBezTo>
                    <a:moveTo>
                      <a:pt x="282" y="105"/>
                    </a:moveTo>
                    <a:cubicBezTo>
                      <a:pt x="282" y="134"/>
                      <a:pt x="277" y="191"/>
                      <a:pt x="176" y="191"/>
                    </a:cubicBezTo>
                    <a:cubicBezTo>
                      <a:pt x="153" y="191"/>
                      <a:pt x="131" y="191"/>
                      <a:pt x="108" y="191"/>
                    </a:cubicBezTo>
                    <a:cubicBezTo>
                      <a:pt x="108" y="145"/>
                      <a:pt x="108" y="99"/>
                      <a:pt x="108" y="53"/>
                    </a:cubicBezTo>
                    <a:cubicBezTo>
                      <a:pt x="108" y="33"/>
                      <a:pt x="110" y="26"/>
                      <a:pt x="119" y="22"/>
                    </a:cubicBezTo>
                    <a:cubicBezTo>
                      <a:pt x="123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3" name="Freeform 20"/>
              <p:cNvSpPr/>
              <p:nvPr/>
            </p:nvSpPr>
            <p:spPr>
              <a:xfrm>
                <a:off x="4308120" y="4732200"/>
                <a:ext cx="144360" cy="141840"/>
              </a:xfrm>
              <a:custGeom>
                <a:avLst/>
                <a:gdLst/>
                <a:ahLst/>
                <a:rect l="0" t="0" r="r" b="b"/>
                <a:pathLst>
                  <a:path w="401" h="394">
                    <a:moveTo>
                      <a:pt x="400" y="132"/>
                    </a:moveTo>
                    <a:cubicBezTo>
                      <a:pt x="397" y="88"/>
                      <a:pt x="393" y="44"/>
                      <a:pt x="389" y="0"/>
                    </a:cubicBezTo>
                    <a:cubicBezTo>
                      <a:pt x="263" y="0"/>
                      <a:pt x="137" y="0"/>
                      <a:pt x="11" y="0"/>
                    </a:cubicBezTo>
                    <a:cubicBezTo>
                      <a:pt x="7" y="44"/>
                      <a:pt x="4" y="88"/>
                      <a:pt x="0" y="132"/>
                    </a:cubicBezTo>
                    <a:cubicBezTo>
                      <a:pt x="6" y="132"/>
                      <a:pt x="12" y="132"/>
                      <a:pt x="18" y="132"/>
                    </a:cubicBezTo>
                    <a:cubicBezTo>
                      <a:pt x="26" y="35"/>
                      <a:pt x="42" y="20"/>
                      <a:pt x="128" y="20"/>
                    </a:cubicBezTo>
                    <a:cubicBezTo>
                      <a:pt x="169" y="20"/>
                      <a:pt x="172" y="20"/>
                      <a:pt x="172" y="53"/>
                    </a:cubicBezTo>
                    <a:cubicBezTo>
                      <a:pt x="172" y="146"/>
                      <a:pt x="172" y="240"/>
                      <a:pt x="172" y="334"/>
                    </a:cubicBezTo>
                    <a:cubicBezTo>
                      <a:pt x="172" y="365"/>
                      <a:pt x="169" y="374"/>
                      <a:pt x="110" y="374"/>
                    </a:cubicBezTo>
                    <a:cubicBezTo>
                      <a:pt x="105" y="374"/>
                      <a:pt x="100" y="374"/>
                      <a:pt x="95" y="374"/>
                    </a:cubicBezTo>
                    <a:cubicBezTo>
                      <a:pt x="95" y="380"/>
                      <a:pt x="95" y="387"/>
                      <a:pt x="95" y="393"/>
                    </a:cubicBezTo>
                    <a:cubicBezTo>
                      <a:pt x="123" y="391"/>
                      <a:pt x="169" y="391"/>
                      <a:pt x="200" y="391"/>
                    </a:cubicBezTo>
                    <a:cubicBezTo>
                      <a:pt x="231" y="391"/>
                      <a:pt x="277" y="391"/>
                      <a:pt x="308" y="393"/>
                    </a:cubicBezTo>
                    <a:cubicBezTo>
                      <a:pt x="308" y="387"/>
                      <a:pt x="308" y="380"/>
                      <a:pt x="308" y="374"/>
                    </a:cubicBezTo>
                    <a:cubicBezTo>
                      <a:pt x="302" y="374"/>
                      <a:pt x="296" y="374"/>
                      <a:pt x="290" y="374"/>
                    </a:cubicBezTo>
                    <a:cubicBezTo>
                      <a:pt x="231" y="374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3" y="20"/>
                    </a:cubicBezTo>
                    <a:cubicBezTo>
                      <a:pt x="356" y="20"/>
                      <a:pt x="374" y="33"/>
                      <a:pt x="381" y="132"/>
                    </a:cubicBezTo>
                    <a:cubicBezTo>
                      <a:pt x="387" y="132"/>
                      <a:pt x="394" y="132"/>
                      <a:pt x="400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4" name="Freeform 21"/>
              <p:cNvSpPr/>
              <p:nvPr/>
            </p:nvSpPr>
            <p:spPr>
              <a:xfrm>
                <a:off x="4474440" y="4731480"/>
                <a:ext cx="135720" cy="142920"/>
              </a:xfrm>
              <a:custGeom>
                <a:avLst/>
                <a:gdLst/>
                <a:ahLst/>
                <a:rect l="0" t="0" r="r" b="b"/>
                <a:pathLst>
                  <a:path w="377" h="397">
                    <a:moveTo>
                      <a:pt x="376" y="246"/>
                    </a:moveTo>
                    <a:cubicBezTo>
                      <a:pt x="370" y="246"/>
                      <a:pt x="363" y="246"/>
                      <a:pt x="356" y="246"/>
                    </a:cubicBezTo>
                    <a:cubicBezTo>
                      <a:pt x="343" y="338"/>
                      <a:pt x="323" y="376"/>
                      <a:pt x="224" y="376"/>
                    </a:cubicBezTo>
                    <a:cubicBezTo>
                      <a:pt x="197" y="376"/>
                      <a:pt x="169" y="376"/>
                      <a:pt x="141" y="376"/>
                    </a:cubicBezTo>
                    <a:cubicBezTo>
                      <a:pt x="114" y="376"/>
                      <a:pt x="110" y="374"/>
                      <a:pt x="110" y="343"/>
                    </a:cubicBezTo>
                    <a:cubicBezTo>
                      <a:pt x="110" y="295"/>
                      <a:pt x="110" y="248"/>
                      <a:pt x="110" y="200"/>
                    </a:cubicBezTo>
                    <a:cubicBezTo>
                      <a:pt x="128" y="200"/>
                      <a:pt x="147" y="200"/>
                      <a:pt x="165" y="200"/>
                    </a:cubicBezTo>
                    <a:cubicBezTo>
                      <a:pt x="222" y="200"/>
                      <a:pt x="231" y="215"/>
                      <a:pt x="231" y="268"/>
                    </a:cubicBezTo>
                    <a:cubicBezTo>
                      <a:pt x="238" y="268"/>
                      <a:pt x="244" y="268"/>
                      <a:pt x="251" y="268"/>
                    </a:cubicBezTo>
                    <a:cubicBezTo>
                      <a:pt x="251" y="217"/>
                      <a:pt x="251" y="166"/>
                      <a:pt x="251" y="114"/>
                    </a:cubicBezTo>
                    <a:cubicBezTo>
                      <a:pt x="244" y="114"/>
                      <a:pt x="238" y="114"/>
                      <a:pt x="231" y="114"/>
                    </a:cubicBezTo>
                    <a:cubicBezTo>
                      <a:pt x="231" y="165"/>
                      <a:pt x="222" y="180"/>
                      <a:pt x="165" y="180"/>
                    </a:cubicBezTo>
                    <a:cubicBezTo>
                      <a:pt x="147" y="180"/>
                      <a:pt x="128" y="180"/>
                      <a:pt x="110" y="180"/>
                    </a:cubicBezTo>
                    <a:cubicBezTo>
                      <a:pt x="110" y="138"/>
                      <a:pt x="110" y="95"/>
                      <a:pt x="110" y="53"/>
                    </a:cubicBezTo>
                    <a:cubicBezTo>
                      <a:pt x="110" y="22"/>
                      <a:pt x="114" y="20"/>
                      <a:pt x="141" y="20"/>
                    </a:cubicBezTo>
                    <a:cubicBezTo>
                      <a:pt x="167" y="20"/>
                      <a:pt x="194" y="20"/>
                      <a:pt x="220" y="20"/>
                    </a:cubicBezTo>
                    <a:cubicBezTo>
                      <a:pt x="310" y="20"/>
                      <a:pt x="330" y="46"/>
                      <a:pt x="339" y="132"/>
                    </a:cubicBezTo>
                    <a:cubicBezTo>
                      <a:pt x="345" y="132"/>
                      <a:pt x="352" y="132"/>
                      <a:pt x="359" y="132"/>
                    </a:cubicBezTo>
                    <a:cubicBezTo>
                      <a:pt x="353" y="88"/>
                      <a:pt x="348" y="44"/>
                      <a:pt x="343" y="0"/>
                    </a:cubicBezTo>
                    <a:cubicBezTo>
                      <a:pt x="229" y="0"/>
                      <a:pt x="11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7"/>
                    </a:cubicBezTo>
                    <a:cubicBezTo>
                      <a:pt x="55" y="152"/>
                      <a:pt x="55" y="246"/>
                      <a:pt x="55" y="341"/>
                    </a:cubicBezTo>
                    <a:cubicBezTo>
                      <a:pt x="55" y="371"/>
                      <a:pt x="51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117" y="396"/>
                      <a:pt x="235" y="396"/>
                      <a:pt x="352" y="396"/>
                    </a:cubicBezTo>
                    <a:cubicBezTo>
                      <a:pt x="360" y="346"/>
                      <a:pt x="368" y="296"/>
                      <a:pt x="376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5" name="Freeform 22"/>
              <p:cNvSpPr/>
              <p:nvPr/>
            </p:nvSpPr>
            <p:spPr>
              <a:xfrm>
                <a:off x="4625640" y="4730760"/>
                <a:ext cx="154800" cy="143640"/>
              </a:xfrm>
              <a:custGeom>
                <a:avLst/>
                <a:gdLst/>
                <a:ahLst/>
                <a:rect l="0" t="0" r="r" b="b"/>
                <a:pathLst>
                  <a:path w="430" h="399">
                    <a:moveTo>
                      <a:pt x="429" y="398"/>
                    </a:moveTo>
                    <a:cubicBezTo>
                      <a:pt x="429" y="391"/>
                      <a:pt x="429" y="385"/>
                      <a:pt x="429" y="378"/>
                    </a:cubicBezTo>
                    <a:cubicBezTo>
                      <a:pt x="407" y="378"/>
                      <a:pt x="389" y="378"/>
                      <a:pt x="374" y="365"/>
                    </a:cubicBezTo>
                    <a:cubicBezTo>
                      <a:pt x="363" y="356"/>
                      <a:pt x="242" y="187"/>
                      <a:pt x="233" y="174"/>
                    </a:cubicBezTo>
                    <a:cubicBezTo>
                      <a:pt x="260" y="138"/>
                      <a:pt x="286" y="103"/>
                      <a:pt x="312" y="68"/>
                    </a:cubicBezTo>
                    <a:cubicBezTo>
                      <a:pt x="339" y="33"/>
                      <a:pt x="370" y="20"/>
                      <a:pt x="403" y="20"/>
                    </a:cubicBezTo>
                    <a:cubicBezTo>
                      <a:pt x="403" y="13"/>
                      <a:pt x="403" y="7"/>
                      <a:pt x="403" y="0"/>
                    </a:cubicBezTo>
                    <a:cubicBezTo>
                      <a:pt x="385" y="2"/>
                      <a:pt x="361" y="2"/>
                      <a:pt x="341" y="2"/>
                    </a:cubicBezTo>
                    <a:cubicBezTo>
                      <a:pt x="318" y="1"/>
                      <a:pt x="294" y="1"/>
                      <a:pt x="271" y="0"/>
                    </a:cubicBezTo>
                    <a:cubicBezTo>
                      <a:pt x="271" y="7"/>
                      <a:pt x="271" y="13"/>
                      <a:pt x="271" y="20"/>
                    </a:cubicBezTo>
                    <a:cubicBezTo>
                      <a:pt x="282" y="22"/>
                      <a:pt x="293" y="29"/>
                      <a:pt x="293" y="46"/>
                    </a:cubicBezTo>
                    <a:cubicBezTo>
                      <a:pt x="293" y="59"/>
                      <a:pt x="286" y="70"/>
                      <a:pt x="282" y="75"/>
                    </a:cubicBezTo>
                    <a:cubicBezTo>
                      <a:pt x="261" y="103"/>
                      <a:pt x="241" y="130"/>
                      <a:pt x="220" y="158"/>
                    </a:cubicBezTo>
                    <a:cubicBezTo>
                      <a:pt x="196" y="125"/>
                      <a:pt x="172" y="91"/>
                      <a:pt x="147" y="57"/>
                    </a:cubicBezTo>
                    <a:cubicBezTo>
                      <a:pt x="141" y="48"/>
                      <a:pt x="141" y="44"/>
                      <a:pt x="141" y="42"/>
                    </a:cubicBezTo>
                    <a:cubicBezTo>
                      <a:pt x="141" y="29"/>
                      <a:pt x="152" y="20"/>
                      <a:pt x="165" y="20"/>
                    </a:cubicBezTo>
                    <a:cubicBezTo>
                      <a:pt x="165" y="13"/>
                      <a:pt x="165" y="7"/>
                      <a:pt x="165" y="0"/>
                    </a:cubicBezTo>
                    <a:cubicBezTo>
                      <a:pt x="138" y="1"/>
                      <a:pt x="111" y="1"/>
                      <a:pt x="84" y="2"/>
                    </a:cubicBezTo>
                    <a:cubicBezTo>
                      <a:pt x="62" y="2"/>
                      <a:pt x="31" y="2"/>
                      <a:pt x="9" y="0"/>
                    </a:cubicBezTo>
                    <a:cubicBezTo>
                      <a:pt x="9" y="7"/>
                      <a:pt x="9" y="13"/>
                      <a:pt x="9" y="20"/>
                    </a:cubicBezTo>
                    <a:cubicBezTo>
                      <a:pt x="53" y="20"/>
                      <a:pt x="59" y="24"/>
                      <a:pt x="81" y="55"/>
                    </a:cubicBezTo>
                    <a:cubicBezTo>
                      <a:pt x="117" y="104"/>
                      <a:pt x="152" y="153"/>
                      <a:pt x="187" y="202"/>
                    </a:cubicBezTo>
                    <a:cubicBezTo>
                      <a:pt x="158" y="242"/>
                      <a:pt x="128" y="281"/>
                      <a:pt x="99" y="321"/>
                    </a:cubicBezTo>
                    <a:cubicBezTo>
                      <a:pt x="77" y="349"/>
                      <a:pt x="51" y="376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0" y="396"/>
                      <a:pt x="42" y="396"/>
                      <a:pt x="62" y="396"/>
                    </a:cubicBezTo>
                    <a:cubicBezTo>
                      <a:pt x="88" y="396"/>
                      <a:pt x="123" y="398"/>
                      <a:pt x="134" y="398"/>
                    </a:cubicBezTo>
                    <a:cubicBezTo>
                      <a:pt x="134" y="391"/>
                      <a:pt x="134" y="385"/>
                      <a:pt x="134" y="378"/>
                    </a:cubicBezTo>
                    <a:cubicBezTo>
                      <a:pt x="119" y="376"/>
                      <a:pt x="110" y="367"/>
                      <a:pt x="110" y="352"/>
                    </a:cubicBezTo>
                    <a:cubicBezTo>
                      <a:pt x="110" y="338"/>
                      <a:pt x="117" y="330"/>
                      <a:pt x="128" y="312"/>
                    </a:cubicBezTo>
                    <a:cubicBezTo>
                      <a:pt x="152" y="281"/>
                      <a:pt x="176" y="248"/>
                      <a:pt x="200" y="218"/>
                    </a:cubicBezTo>
                    <a:cubicBezTo>
                      <a:pt x="231" y="259"/>
                      <a:pt x="262" y="301"/>
                      <a:pt x="293" y="343"/>
                    </a:cubicBezTo>
                    <a:cubicBezTo>
                      <a:pt x="295" y="347"/>
                      <a:pt x="297" y="352"/>
                      <a:pt x="297" y="358"/>
                    </a:cubicBezTo>
                    <a:cubicBezTo>
                      <a:pt x="297" y="363"/>
                      <a:pt x="295" y="376"/>
                      <a:pt x="273" y="378"/>
                    </a:cubicBezTo>
                    <a:cubicBezTo>
                      <a:pt x="273" y="385"/>
                      <a:pt x="273" y="391"/>
                      <a:pt x="273" y="398"/>
                    </a:cubicBezTo>
                    <a:cubicBezTo>
                      <a:pt x="301" y="397"/>
                      <a:pt x="329" y="396"/>
                      <a:pt x="356" y="396"/>
                    </a:cubicBezTo>
                    <a:cubicBezTo>
                      <a:pt x="374" y="396"/>
                      <a:pt x="405" y="396"/>
                      <a:pt x="429" y="3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6" name="Freeform 23"/>
              <p:cNvSpPr/>
              <p:nvPr/>
            </p:nvSpPr>
            <p:spPr>
              <a:xfrm>
                <a:off x="4799160" y="4730760"/>
                <a:ext cx="63000" cy="143640"/>
              </a:xfrm>
              <a:custGeom>
                <a:avLst/>
                <a:gdLst/>
                <a:ahLst/>
                <a:rect l="0" t="0" r="r" b="b"/>
                <a:pathLst>
                  <a:path w="175" h="399">
                    <a:moveTo>
                      <a:pt x="174" y="398"/>
                    </a:moveTo>
                    <a:cubicBezTo>
                      <a:pt x="174" y="391"/>
                      <a:pt x="174" y="385"/>
                      <a:pt x="174" y="378"/>
                    </a:cubicBezTo>
                    <a:cubicBezTo>
                      <a:pt x="119" y="378"/>
                      <a:pt x="114" y="374"/>
                      <a:pt x="114" y="341"/>
                    </a:cubicBezTo>
                    <a:cubicBezTo>
                      <a:pt x="114" y="246"/>
                      <a:pt x="114" y="152"/>
                      <a:pt x="114" y="57"/>
                    </a:cubicBezTo>
                    <a:cubicBezTo>
                      <a:pt x="114" y="24"/>
                      <a:pt x="119" y="20"/>
                      <a:pt x="174" y="20"/>
                    </a:cubicBezTo>
                    <a:cubicBezTo>
                      <a:pt x="174" y="13"/>
                      <a:pt x="174" y="7"/>
                      <a:pt x="174" y="0"/>
                    </a:cubicBezTo>
                    <a:cubicBezTo>
                      <a:pt x="144" y="1"/>
                      <a:pt x="115" y="1"/>
                      <a:pt x="86" y="2"/>
                    </a:cubicBezTo>
                    <a:cubicBezTo>
                      <a:pt x="57" y="1"/>
                      <a:pt x="2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5" y="20"/>
                      <a:pt x="59" y="24"/>
                      <a:pt x="59" y="57"/>
                    </a:cubicBezTo>
                    <a:cubicBezTo>
                      <a:pt x="59" y="152"/>
                      <a:pt x="59" y="246"/>
                      <a:pt x="59" y="341"/>
                    </a:cubicBezTo>
                    <a:cubicBezTo>
                      <a:pt x="59" y="374"/>
                      <a:pt x="55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9" y="397"/>
                      <a:pt x="57" y="396"/>
                      <a:pt x="86" y="396"/>
                    </a:cubicBezTo>
                    <a:cubicBezTo>
                      <a:pt x="115" y="396"/>
                      <a:pt x="144" y="397"/>
                      <a:pt x="174" y="3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7" name="Freeform 24"/>
              <p:cNvSpPr/>
              <p:nvPr/>
            </p:nvSpPr>
            <p:spPr>
              <a:xfrm>
                <a:off x="4883760" y="4730760"/>
                <a:ext cx="147600" cy="143640"/>
              </a:xfrm>
              <a:custGeom>
                <a:avLst/>
                <a:gdLst/>
                <a:ahLst/>
                <a:rect l="0" t="0" r="r" b="b"/>
                <a:pathLst>
                  <a:path w="410" h="399">
                    <a:moveTo>
                      <a:pt x="409" y="20"/>
                    </a:moveTo>
                    <a:cubicBezTo>
                      <a:pt x="409" y="13"/>
                      <a:pt x="409" y="7"/>
                      <a:pt x="409" y="0"/>
                    </a:cubicBezTo>
                    <a:cubicBezTo>
                      <a:pt x="386" y="1"/>
                      <a:pt x="364" y="1"/>
                      <a:pt x="341" y="2"/>
                    </a:cubicBezTo>
                    <a:cubicBezTo>
                      <a:pt x="330" y="2"/>
                      <a:pt x="295" y="2"/>
                      <a:pt x="275" y="0"/>
                    </a:cubicBezTo>
                    <a:cubicBezTo>
                      <a:pt x="275" y="7"/>
                      <a:pt x="275" y="13"/>
                      <a:pt x="275" y="20"/>
                    </a:cubicBezTo>
                    <a:cubicBezTo>
                      <a:pt x="332" y="20"/>
                      <a:pt x="332" y="62"/>
                      <a:pt x="332" y="79"/>
                    </a:cubicBezTo>
                    <a:cubicBezTo>
                      <a:pt x="332" y="155"/>
                      <a:pt x="332" y="231"/>
                      <a:pt x="332" y="308"/>
                    </a:cubicBezTo>
                    <a:cubicBezTo>
                      <a:pt x="260" y="209"/>
                      <a:pt x="188" y="110"/>
                      <a:pt x="117" y="11"/>
                    </a:cubicBezTo>
                    <a:cubicBezTo>
                      <a:pt x="110" y="0"/>
                      <a:pt x="108" y="0"/>
                      <a:pt x="95" y="0"/>
                    </a:cubicBezTo>
                    <a:cubicBezTo>
                      <a:pt x="63" y="0"/>
                      <a:pt x="3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20" y="20"/>
                      <a:pt x="42" y="20"/>
                      <a:pt x="57" y="26"/>
                    </a:cubicBezTo>
                    <a:cubicBezTo>
                      <a:pt x="57" y="124"/>
                      <a:pt x="57" y="221"/>
                      <a:pt x="57" y="319"/>
                    </a:cubicBezTo>
                    <a:cubicBezTo>
                      <a:pt x="57" y="336"/>
                      <a:pt x="57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3" y="397"/>
                      <a:pt x="45" y="396"/>
                      <a:pt x="68" y="396"/>
                    </a:cubicBezTo>
                    <a:cubicBezTo>
                      <a:pt x="79" y="396"/>
                      <a:pt x="114" y="396"/>
                      <a:pt x="134" y="398"/>
                    </a:cubicBezTo>
                    <a:cubicBezTo>
                      <a:pt x="134" y="391"/>
                      <a:pt x="134" y="385"/>
                      <a:pt x="134" y="378"/>
                    </a:cubicBezTo>
                    <a:cubicBezTo>
                      <a:pt x="79" y="378"/>
                      <a:pt x="79" y="336"/>
                      <a:pt x="79" y="319"/>
                    </a:cubicBezTo>
                    <a:cubicBezTo>
                      <a:pt x="79" y="227"/>
                      <a:pt x="79" y="136"/>
                      <a:pt x="79" y="44"/>
                    </a:cubicBezTo>
                    <a:cubicBezTo>
                      <a:pt x="81" y="47"/>
                      <a:pt x="84" y="50"/>
                      <a:pt x="86" y="53"/>
                    </a:cubicBezTo>
                    <a:cubicBezTo>
                      <a:pt x="166" y="165"/>
                      <a:pt x="247" y="277"/>
                      <a:pt x="328" y="389"/>
                    </a:cubicBezTo>
                    <a:cubicBezTo>
                      <a:pt x="334" y="398"/>
                      <a:pt x="337" y="398"/>
                      <a:pt x="341" y="398"/>
                    </a:cubicBezTo>
                    <a:cubicBezTo>
                      <a:pt x="352" y="398"/>
                      <a:pt x="352" y="391"/>
                      <a:pt x="352" y="378"/>
                    </a:cubicBezTo>
                    <a:cubicBezTo>
                      <a:pt x="352" y="278"/>
                      <a:pt x="352" y="179"/>
                      <a:pt x="352" y="79"/>
                    </a:cubicBezTo>
                    <a:cubicBezTo>
                      <a:pt x="352" y="62"/>
                      <a:pt x="352" y="20"/>
                      <a:pt x="409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8" name="Freeform 25"/>
              <p:cNvSpPr/>
              <p:nvPr/>
            </p:nvSpPr>
            <p:spPr>
              <a:xfrm>
                <a:off x="5057280" y="4726800"/>
                <a:ext cx="151560" cy="151560"/>
              </a:xfrm>
              <a:custGeom>
                <a:avLst/>
                <a:gdLst/>
                <a:ahLst/>
                <a:rect l="0" t="0" r="r" b="b"/>
                <a:pathLst>
                  <a:path w="421" h="421">
                    <a:moveTo>
                      <a:pt x="420" y="268"/>
                    </a:moveTo>
                    <a:cubicBezTo>
                      <a:pt x="420" y="261"/>
                      <a:pt x="420" y="255"/>
                      <a:pt x="420" y="248"/>
                    </a:cubicBezTo>
                    <a:cubicBezTo>
                      <a:pt x="394" y="250"/>
                      <a:pt x="363" y="250"/>
                      <a:pt x="343" y="250"/>
                    </a:cubicBezTo>
                    <a:cubicBezTo>
                      <a:pt x="315" y="250"/>
                      <a:pt x="271" y="250"/>
                      <a:pt x="244" y="248"/>
                    </a:cubicBezTo>
                    <a:cubicBezTo>
                      <a:pt x="244" y="255"/>
                      <a:pt x="244" y="261"/>
                      <a:pt x="244" y="268"/>
                    </a:cubicBezTo>
                    <a:cubicBezTo>
                      <a:pt x="249" y="268"/>
                      <a:pt x="254" y="268"/>
                      <a:pt x="260" y="268"/>
                    </a:cubicBezTo>
                    <a:cubicBezTo>
                      <a:pt x="317" y="268"/>
                      <a:pt x="321" y="277"/>
                      <a:pt x="321" y="308"/>
                    </a:cubicBezTo>
                    <a:cubicBezTo>
                      <a:pt x="321" y="315"/>
                      <a:pt x="321" y="322"/>
                      <a:pt x="321" y="330"/>
                    </a:cubicBezTo>
                    <a:cubicBezTo>
                      <a:pt x="321" y="347"/>
                      <a:pt x="321" y="367"/>
                      <a:pt x="290" y="385"/>
                    </a:cubicBezTo>
                    <a:cubicBezTo>
                      <a:pt x="273" y="396"/>
                      <a:pt x="246" y="400"/>
                      <a:pt x="224" y="400"/>
                    </a:cubicBezTo>
                    <a:cubicBezTo>
                      <a:pt x="178" y="400"/>
                      <a:pt x="66" y="374"/>
                      <a:pt x="66" y="211"/>
                    </a:cubicBezTo>
                    <a:cubicBezTo>
                      <a:pt x="66" y="42"/>
                      <a:pt x="183" y="20"/>
                      <a:pt x="220" y="20"/>
                    </a:cubicBezTo>
                    <a:cubicBezTo>
                      <a:pt x="277" y="20"/>
                      <a:pt x="341" y="59"/>
                      <a:pt x="356" y="158"/>
                    </a:cubicBezTo>
                    <a:cubicBezTo>
                      <a:pt x="359" y="165"/>
                      <a:pt x="359" y="169"/>
                      <a:pt x="367" y="169"/>
                    </a:cubicBezTo>
                    <a:cubicBezTo>
                      <a:pt x="376" y="169"/>
                      <a:pt x="376" y="165"/>
                      <a:pt x="376" y="149"/>
                    </a:cubicBezTo>
                    <a:cubicBezTo>
                      <a:pt x="376" y="106"/>
                      <a:pt x="376" y="63"/>
                      <a:pt x="376" y="20"/>
                    </a:cubicBezTo>
                    <a:cubicBezTo>
                      <a:pt x="376" y="7"/>
                      <a:pt x="376" y="0"/>
                      <a:pt x="370" y="0"/>
                    </a:cubicBezTo>
                    <a:cubicBezTo>
                      <a:pt x="365" y="0"/>
                      <a:pt x="363" y="2"/>
                      <a:pt x="356" y="11"/>
                    </a:cubicBezTo>
                    <a:cubicBezTo>
                      <a:pt x="347" y="24"/>
                      <a:pt x="337" y="37"/>
                      <a:pt x="328" y="51"/>
                    </a:cubicBezTo>
                    <a:cubicBezTo>
                      <a:pt x="299" y="18"/>
                      <a:pt x="257" y="0"/>
                      <a:pt x="216" y="0"/>
                    </a:cubicBezTo>
                    <a:cubicBezTo>
                      <a:pt x="99" y="0"/>
                      <a:pt x="0" y="92"/>
                      <a:pt x="0" y="211"/>
                    </a:cubicBezTo>
                    <a:cubicBezTo>
                      <a:pt x="0" y="325"/>
                      <a:pt x="97" y="420"/>
                      <a:pt x="216" y="420"/>
                    </a:cubicBezTo>
                    <a:cubicBezTo>
                      <a:pt x="244" y="420"/>
                      <a:pt x="301" y="415"/>
                      <a:pt x="330" y="374"/>
                    </a:cubicBezTo>
                    <a:cubicBezTo>
                      <a:pt x="339" y="385"/>
                      <a:pt x="361" y="409"/>
                      <a:pt x="370" y="409"/>
                    </a:cubicBezTo>
                    <a:cubicBezTo>
                      <a:pt x="376" y="409"/>
                      <a:pt x="376" y="402"/>
                      <a:pt x="376" y="389"/>
                    </a:cubicBezTo>
                    <a:cubicBezTo>
                      <a:pt x="376" y="360"/>
                      <a:pt x="376" y="332"/>
                      <a:pt x="376" y="303"/>
                    </a:cubicBezTo>
                    <a:cubicBezTo>
                      <a:pt x="376" y="272"/>
                      <a:pt x="381" y="268"/>
                      <a:pt x="420" y="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9" name="Freeform 26"/>
              <p:cNvSpPr/>
              <p:nvPr/>
            </p:nvSpPr>
            <p:spPr>
              <a:xfrm>
                <a:off x="5338440" y="4731480"/>
                <a:ext cx="126360" cy="142920"/>
              </a:xfrm>
              <a:custGeom>
                <a:avLst/>
                <a:gdLst/>
                <a:ahLst/>
                <a:rect l="0" t="0" r="r" b="b"/>
                <a:pathLst>
                  <a:path w="351" h="397">
                    <a:moveTo>
                      <a:pt x="350" y="132"/>
                    </a:moveTo>
                    <a:cubicBezTo>
                      <a:pt x="345" y="88"/>
                      <a:pt x="341" y="44"/>
                      <a:pt x="337" y="0"/>
                    </a:cubicBezTo>
                    <a:cubicBezTo>
                      <a:pt x="224" y="0"/>
                      <a:pt x="11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7"/>
                    </a:cubicBezTo>
                    <a:cubicBezTo>
                      <a:pt x="55" y="152"/>
                      <a:pt x="55" y="246"/>
                      <a:pt x="55" y="341"/>
                    </a:cubicBezTo>
                    <a:cubicBezTo>
                      <a:pt x="55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9" y="395"/>
                      <a:pt x="57" y="394"/>
                      <a:pt x="86" y="393"/>
                    </a:cubicBezTo>
                    <a:cubicBezTo>
                      <a:pt x="117" y="394"/>
                      <a:pt x="149" y="395"/>
                      <a:pt x="180" y="396"/>
                    </a:cubicBezTo>
                    <a:cubicBezTo>
                      <a:pt x="180" y="389"/>
                      <a:pt x="180" y="382"/>
                      <a:pt x="180" y="376"/>
                    </a:cubicBezTo>
                    <a:cubicBezTo>
                      <a:pt x="123" y="376"/>
                      <a:pt x="112" y="376"/>
                      <a:pt x="112" y="338"/>
                    </a:cubicBezTo>
                    <a:cubicBezTo>
                      <a:pt x="112" y="295"/>
                      <a:pt x="112" y="252"/>
                      <a:pt x="112" y="209"/>
                    </a:cubicBezTo>
                    <a:cubicBezTo>
                      <a:pt x="129" y="209"/>
                      <a:pt x="146" y="209"/>
                      <a:pt x="163" y="209"/>
                    </a:cubicBezTo>
                    <a:cubicBezTo>
                      <a:pt x="220" y="209"/>
                      <a:pt x="229" y="224"/>
                      <a:pt x="229" y="275"/>
                    </a:cubicBezTo>
                    <a:cubicBezTo>
                      <a:pt x="235" y="275"/>
                      <a:pt x="242" y="275"/>
                      <a:pt x="249" y="275"/>
                    </a:cubicBezTo>
                    <a:cubicBezTo>
                      <a:pt x="249" y="223"/>
                      <a:pt x="249" y="172"/>
                      <a:pt x="249" y="121"/>
                    </a:cubicBezTo>
                    <a:cubicBezTo>
                      <a:pt x="242" y="121"/>
                      <a:pt x="235" y="121"/>
                      <a:pt x="229" y="121"/>
                    </a:cubicBezTo>
                    <a:cubicBezTo>
                      <a:pt x="229" y="171"/>
                      <a:pt x="220" y="189"/>
                      <a:pt x="163" y="189"/>
                    </a:cubicBezTo>
                    <a:cubicBezTo>
                      <a:pt x="146" y="189"/>
                      <a:pt x="129" y="189"/>
                      <a:pt x="112" y="189"/>
                    </a:cubicBezTo>
                    <a:cubicBezTo>
                      <a:pt x="112" y="144"/>
                      <a:pt x="112" y="98"/>
                      <a:pt x="112" y="53"/>
                    </a:cubicBezTo>
                    <a:cubicBezTo>
                      <a:pt x="112" y="22"/>
                      <a:pt x="114" y="20"/>
                      <a:pt x="143" y="20"/>
                    </a:cubicBezTo>
                    <a:cubicBezTo>
                      <a:pt x="167" y="20"/>
                      <a:pt x="191" y="20"/>
                      <a:pt x="216" y="20"/>
                    </a:cubicBezTo>
                    <a:cubicBezTo>
                      <a:pt x="301" y="20"/>
                      <a:pt x="323" y="44"/>
                      <a:pt x="330" y="132"/>
                    </a:cubicBezTo>
                    <a:cubicBezTo>
                      <a:pt x="337" y="132"/>
                      <a:pt x="343" y="132"/>
                      <a:pt x="350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0" name="Freeform 27"/>
              <p:cNvSpPr/>
              <p:nvPr/>
            </p:nvSpPr>
            <p:spPr>
              <a:xfrm>
                <a:off x="5483160" y="4726800"/>
                <a:ext cx="149400" cy="151560"/>
              </a:xfrm>
              <a:custGeom>
                <a:avLst/>
                <a:gdLst/>
                <a:ahLst/>
                <a:rect l="0" t="0" r="r" b="b"/>
                <a:pathLst>
                  <a:path w="415" h="421">
                    <a:moveTo>
                      <a:pt x="414" y="211"/>
                    </a:moveTo>
                    <a:cubicBezTo>
                      <a:pt x="414" y="97"/>
                      <a:pt x="321" y="0"/>
                      <a:pt x="207" y="0"/>
                    </a:cubicBezTo>
                    <a:cubicBezTo>
                      <a:pt x="92" y="0"/>
                      <a:pt x="0" y="97"/>
                      <a:pt x="0" y="211"/>
                    </a:cubicBezTo>
                    <a:cubicBezTo>
                      <a:pt x="0" y="327"/>
                      <a:pt x="93" y="420"/>
                      <a:pt x="207" y="420"/>
                    </a:cubicBezTo>
                    <a:cubicBezTo>
                      <a:pt x="320" y="420"/>
                      <a:pt x="414" y="327"/>
                      <a:pt x="414" y="211"/>
                    </a:cubicBezTo>
                    <a:moveTo>
                      <a:pt x="348" y="202"/>
                    </a:moveTo>
                    <a:cubicBezTo>
                      <a:pt x="348" y="356"/>
                      <a:pt x="262" y="400"/>
                      <a:pt x="207" y="400"/>
                    </a:cubicBezTo>
                    <a:cubicBezTo>
                      <a:pt x="152" y="400"/>
                      <a:pt x="68" y="356"/>
                      <a:pt x="68" y="202"/>
                    </a:cubicBezTo>
                    <a:cubicBezTo>
                      <a:pt x="68" y="57"/>
                      <a:pt x="156" y="20"/>
                      <a:pt x="207" y="20"/>
                    </a:cubicBezTo>
                    <a:cubicBezTo>
                      <a:pt x="260" y="20"/>
                      <a:pt x="348" y="59"/>
                      <a:pt x="348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1" name="Freeform 28"/>
              <p:cNvSpPr/>
              <p:nvPr/>
            </p:nvSpPr>
            <p:spPr>
              <a:xfrm>
                <a:off x="5659200" y="4730760"/>
                <a:ext cx="152280" cy="147600"/>
              </a:xfrm>
              <a:custGeom>
                <a:avLst/>
                <a:gdLst/>
                <a:ahLst/>
                <a:rect l="0" t="0" r="r" b="b"/>
                <a:pathLst>
                  <a:path w="423" h="410">
                    <a:moveTo>
                      <a:pt x="422" y="345"/>
                    </a:moveTo>
                    <a:cubicBezTo>
                      <a:pt x="422" y="341"/>
                      <a:pt x="422" y="334"/>
                      <a:pt x="414" y="334"/>
                    </a:cubicBezTo>
                    <a:cubicBezTo>
                      <a:pt x="405" y="334"/>
                      <a:pt x="405" y="341"/>
                      <a:pt x="405" y="343"/>
                    </a:cubicBezTo>
                    <a:cubicBezTo>
                      <a:pt x="398" y="391"/>
                      <a:pt x="372" y="391"/>
                      <a:pt x="365" y="391"/>
                    </a:cubicBezTo>
                    <a:cubicBezTo>
                      <a:pt x="350" y="391"/>
                      <a:pt x="343" y="380"/>
                      <a:pt x="339" y="374"/>
                    </a:cubicBezTo>
                    <a:cubicBezTo>
                      <a:pt x="332" y="360"/>
                      <a:pt x="328" y="338"/>
                      <a:pt x="317" y="290"/>
                    </a:cubicBezTo>
                    <a:cubicBezTo>
                      <a:pt x="310" y="261"/>
                      <a:pt x="304" y="222"/>
                      <a:pt x="246" y="200"/>
                    </a:cubicBezTo>
                    <a:cubicBezTo>
                      <a:pt x="299" y="187"/>
                      <a:pt x="348" y="152"/>
                      <a:pt x="348" y="105"/>
                    </a:cubicBezTo>
                    <a:cubicBezTo>
                      <a:pt x="348" y="51"/>
                      <a:pt x="279" y="0"/>
                      <a:pt x="185" y="0"/>
                    </a:cubicBezTo>
                    <a:cubicBezTo>
                      <a:pt x="123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7"/>
                    </a:cubicBezTo>
                    <a:cubicBezTo>
                      <a:pt x="55" y="152"/>
                      <a:pt x="55" y="248"/>
                      <a:pt x="55" y="343"/>
                    </a:cubicBezTo>
                    <a:cubicBezTo>
                      <a:pt x="55" y="374"/>
                      <a:pt x="51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7" y="397"/>
                      <a:pt x="54" y="396"/>
                      <a:pt x="81" y="396"/>
                    </a:cubicBezTo>
                    <a:cubicBezTo>
                      <a:pt x="109" y="396"/>
                      <a:pt x="137" y="397"/>
                      <a:pt x="165" y="398"/>
                    </a:cubicBezTo>
                    <a:cubicBezTo>
                      <a:pt x="165" y="391"/>
                      <a:pt x="165" y="385"/>
                      <a:pt x="165" y="378"/>
                    </a:cubicBezTo>
                    <a:cubicBezTo>
                      <a:pt x="112" y="378"/>
                      <a:pt x="108" y="374"/>
                      <a:pt x="108" y="343"/>
                    </a:cubicBezTo>
                    <a:cubicBezTo>
                      <a:pt x="108" y="297"/>
                      <a:pt x="108" y="252"/>
                      <a:pt x="108" y="207"/>
                    </a:cubicBezTo>
                    <a:cubicBezTo>
                      <a:pt x="131" y="207"/>
                      <a:pt x="155" y="207"/>
                      <a:pt x="178" y="207"/>
                    </a:cubicBezTo>
                    <a:cubicBezTo>
                      <a:pt x="198" y="207"/>
                      <a:pt x="218" y="209"/>
                      <a:pt x="242" y="233"/>
                    </a:cubicBezTo>
                    <a:cubicBezTo>
                      <a:pt x="257" y="248"/>
                      <a:pt x="257" y="268"/>
                      <a:pt x="257" y="301"/>
                    </a:cubicBezTo>
                    <a:cubicBezTo>
                      <a:pt x="257" y="345"/>
                      <a:pt x="257" y="358"/>
                      <a:pt x="282" y="382"/>
                    </a:cubicBezTo>
                    <a:cubicBezTo>
                      <a:pt x="297" y="398"/>
                      <a:pt x="328" y="409"/>
                      <a:pt x="363" y="409"/>
                    </a:cubicBezTo>
                    <a:cubicBezTo>
                      <a:pt x="411" y="409"/>
                      <a:pt x="422" y="360"/>
                      <a:pt x="422" y="345"/>
                    </a:cubicBezTo>
                    <a:moveTo>
                      <a:pt x="282" y="105"/>
                    </a:moveTo>
                    <a:cubicBezTo>
                      <a:pt x="282" y="134"/>
                      <a:pt x="277" y="191"/>
                      <a:pt x="176" y="191"/>
                    </a:cubicBezTo>
                    <a:cubicBezTo>
                      <a:pt x="153" y="191"/>
                      <a:pt x="131" y="191"/>
                      <a:pt x="108" y="191"/>
                    </a:cubicBezTo>
                    <a:cubicBezTo>
                      <a:pt x="108" y="145"/>
                      <a:pt x="108" y="99"/>
                      <a:pt x="108" y="53"/>
                    </a:cubicBezTo>
                    <a:cubicBezTo>
                      <a:pt x="108" y="33"/>
                      <a:pt x="110" y="26"/>
                      <a:pt x="119" y="22"/>
                    </a:cubicBezTo>
                    <a:cubicBezTo>
                      <a:pt x="123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2" name="Freeform 29"/>
              <p:cNvSpPr/>
              <p:nvPr/>
            </p:nvSpPr>
            <p:spPr>
              <a:xfrm>
                <a:off x="5931720" y="4731480"/>
                <a:ext cx="126360" cy="142920"/>
              </a:xfrm>
              <a:custGeom>
                <a:avLst/>
                <a:gdLst/>
                <a:ahLst/>
                <a:rect l="0" t="0" r="r" b="b"/>
                <a:pathLst>
                  <a:path w="351" h="397">
                    <a:moveTo>
                      <a:pt x="350" y="132"/>
                    </a:moveTo>
                    <a:cubicBezTo>
                      <a:pt x="345" y="88"/>
                      <a:pt x="340" y="44"/>
                      <a:pt x="334" y="0"/>
                    </a:cubicBezTo>
                    <a:cubicBezTo>
                      <a:pt x="223" y="0"/>
                      <a:pt x="111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7"/>
                    </a:cubicBezTo>
                    <a:cubicBezTo>
                      <a:pt x="55" y="152"/>
                      <a:pt x="55" y="246"/>
                      <a:pt x="55" y="341"/>
                    </a:cubicBezTo>
                    <a:cubicBezTo>
                      <a:pt x="55" y="371"/>
                      <a:pt x="51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9" y="395"/>
                      <a:pt x="57" y="394"/>
                      <a:pt x="86" y="393"/>
                    </a:cubicBezTo>
                    <a:cubicBezTo>
                      <a:pt x="117" y="394"/>
                      <a:pt x="149" y="395"/>
                      <a:pt x="180" y="396"/>
                    </a:cubicBezTo>
                    <a:cubicBezTo>
                      <a:pt x="180" y="389"/>
                      <a:pt x="180" y="382"/>
                      <a:pt x="180" y="376"/>
                    </a:cubicBezTo>
                    <a:cubicBezTo>
                      <a:pt x="121" y="376"/>
                      <a:pt x="110" y="376"/>
                      <a:pt x="110" y="338"/>
                    </a:cubicBezTo>
                    <a:cubicBezTo>
                      <a:pt x="110" y="295"/>
                      <a:pt x="110" y="252"/>
                      <a:pt x="110" y="209"/>
                    </a:cubicBezTo>
                    <a:cubicBezTo>
                      <a:pt x="128" y="209"/>
                      <a:pt x="145" y="209"/>
                      <a:pt x="163" y="209"/>
                    </a:cubicBezTo>
                    <a:cubicBezTo>
                      <a:pt x="220" y="209"/>
                      <a:pt x="229" y="224"/>
                      <a:pt x="229" y="275"/>
                    </a:cubicBezTo>
                    <a:cubicBezTo>
                      <a:pt x="235" y="275"/>
                      <a:pt x="241" y="275"/>
                      <a:pt x="246" y="275"/>
                    </a:cubicBezTo>
                    <a:cubicBezTo>
                      <a:pt x="246" y="223"/>
                      <a:pt x="246" y="172"/>
                      <a:pt x="246" y="121"/>
                    </a:cubicBezTo>
                    <a:cubicBezTo>
                      <a:pt x="241" y="121"/>
                      <a:pt x="235" y="121"/>
                      <a:pt x="229" y="121"/>
                    </a:cubicBezTo>
                    <a:cubicBezTo>
                      <a:pt x="229" y="171"/>
                      <a:pt x="220" y="189"/>
                      <a:pt x="163" y="189"/>
                    </a:cubicBezTo>
                    <a:cubicBezTo>
                      <a:pt x="145" y="189"/>
                      <a:pt x="128" y="189"/>
                      <a:pt x="110" y="189"/>
                    </a:cubicBezTo>
                    <a:cubicBezTo>
                      <a:pt x="110" y="144"/>
                      <a:pt x="110" y="98"/>
                      <a:pt x="110" y="53"/>
                    </a:cubicBezTo>
                    <a:cubicBezTo>
                      <a:pt x="110" y="22"/>
                      <a:pt x="114" y="20"/>
                      <a:pt x="141" y="20"/>
                    </a:cubicBezTo>
                    <a:cubicBezTo>
                      <a:pt x="166" y="20"/>
                      <a:pt x="191" y="20"/>
                      <a:pt x="216" y="20"/>
                    </a:cubicBezTo>
                    <a:cubicBezTo>
                      <a:pt x="299" y="20"/>
                      <a:pt x="321" y="44"/>
                      <a:pt x="330" y="132"/>
                    </a:cubicBezTo>
                    <a:cubicBezTo>
                      <a:pt x="337" y="132"/>
                      <a:pt x="343" y="132"/>
                      <a:pt x="350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3" name="Freeform 30"/>
              <p:cNvSpPr/>
              <p:nvPr/>
            </p:nvSpPr>
            <p:spPr>
              <a:xfrm>
                <a:off x="6080400" y="4730760"/>
                <a:ext cx="146880" cy="147600"/>
              </a:xfrm>
              <a:custGeom>
                <a:avLst/>
                <a:gdLst/>
                <a:ahLst/>
                <a:rect l="0" t="0" r="r" b="b"/>
                <a:pathLst>
                  <a:path w="408" h="410">
                    <a:moveTo>
                      <a:pt x="407" y="20"/>
                    </a:moveTo>
                    <a:cubicBezTo>
                      <a:pt x="407" y="13"/>
                      <a:pt x="407" y="7"/>
                      <a:pt x="407" y="0"/>
                    </a:cubicBezTo>
                    <a:cubicBezTo>
                      <a:pt x="387" y="2"/>
                      <a:pt x="348" y="2"/>
                      <a:pt x="343" y="2"/>
                    </a:cubicBezTo>
                    <a:cubicBezTo>
                      <a:pt x="321" y="2"/>
                      <a:pt x="299" y="2"/>
                      <a:pt x="277" y="0"/>
                    </a:cubicBezTo>
                    <a:cubicBezTo>
                      <a:pt x="277" y="7"/>
                      <a:pt x="277" y="13"/>
                      <a:pt x="277" y="20"/>
                    </a:cubicBezTo>
                    <a:cubicBezTo>
                      <a:pt x="332" y="20"/>
                      <a:pt x="332" y="62"/>
                      <a:pt x="332" y="79"/>
                    </a:cubicBezTo>
                    <a:cubicBezTo>
                      <a:pt x="332" y="139"/>
                      <a:pt x="332" y="199"/>
                      <a:pt x="332" y="259"/>
                    </a:cubicBezTo>
                    <a:cubicBezTo>
                      <a:pt x="332" y="349"/>
                      <a:pt x="266" y="389"/>
                      <a:pt x="213" y="389"/>
                    </a:cubicBezTo>
                    <a:cubicBezTo>
                      <a:pt x="189" y="389"/>
                      <a:pt x="110" y="380"/>
                      <a:pt x="110" y="264"/>
                    </a:cubicBezTo>
                    <a:cubicBezTo>
                      <a:pt x="110" y="195"/>
                      <a:pt x="110" y="126"/>
                      <a:pt x="110" y="57"/>
                    </a:cubicBezTo>
                    <a:cubicBezTo>
                      <a:pt x="110" y="24"/>
                      <a:pt x="114" y="20"/>
                      <a:pt x="167" y="20"/>
                    </a:cubicBezTo>
                    <a:cubicBezTo>
                      <a:pt x="167" y="13"/>
                      <a:pt x="167" y="7"/>
                      <a:pt x="167" y="0"/>
                    </a:cubicBezTo>
                    <a:cubicBezTo>
                      <a:pt x="139" y="1"/>
                      <a:pt x="111" y="1"/>
                      <a:pt x="84" y="2"/>
                    </a:cubicBezTo>
                    <a:cubicBezTo>
                      <a:pt x="56" y="1"/>
                      <a:pt x="28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7"/>
                    </a:cubicBezTo>
                    <a:cubicBezTo>
                      <a:pt x="55" y="114"/>
                      <a:pt x="55" y="170"/>
                      <a:pt x="55" y="226"/>
                    </a:cubicBezTo>
                    <a:cubicBezTo>
                      <a:pt x="55" y="244"/>
                      <a:pt x="55" y="272"/>
                      <a:pt x="57" y="283"/>
                    </a:cubicBezTo>
                    <a:cubicBezTo>
                      <a:pt x="64" y="345"/>
                      <a:pt x="125" y="409"/>
                      <a:pt x="211" y="409"/>
                    </a:cubicBezTo>
                    <a:cubicBezTo>
                      <a:pt x="301" y="409"/>
                      <a:pt x="350" y="330"/>
                      <a:pt x="352" y="272"/>
                    </a:cubicBezTo>
                    <a:cubicBezTo>
                      <a:pt x="352" y="204"/>
                      <a:pt x="352" y="136"/>
                      <a:pt x="352" y="68"/>
                    </a:cubicBezTo>
                    <a:cubicBezTo>
                      <a:pt x="352" y="37"/>
                      <a:pt x="372" y="20"/>
                      <a:pt x="40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4" name="Freeform 31"/>
              <p:cNvSpPr/>
              <p:nvPr/>
            </p:nvSpPr>
            <p:spPr>
              <a:xfrm>
                <a:off x="6249240" y="4732200"/>
                <a:ext cx="144360" cy="141840"/>
              </a:xfrm>
              <a:custGeom>
                <a:avLst/>
                <a:gdLst/>
                <a:ahLst/>
                <a:rect l="0" t="0" r="r" b="b"/>
                <a:pathLst>
                  <a:path w="401" h="394">
                    <a:moveTo>
                      <a:pt x="400" y="132"/>
                    </a:moveTo>
                    <a:cubicBezTo>
                      <a:pt x="397" y="88"/>
                      <a:pt x="393" y="44"/>
                      <a:pt x="389" y="0"/>
                    </a:cubicBezTo>
                    <a:cubicBezTo>
                      <a:pt x="263" y="0"/>
                      <a:pt x="137" y="0"/>
                      <a:pt x="11" y="0"/>
                    </a:cubicBezTo>
                    <a:cubicBezTo>
                      <a:pt x="7" y="44"/>
                      <a:pt x="4" y="88"/>
                      <a:pt x="0" y="132"/>
                    </a:cubicBezTo>
                    <a:cubicBezTo>
                      <a:pt x="7" y="132"/>
                      <a:pt x="13" y="132"/>
                      <a:pt x="20" y="132"/>
                    </a:cubicBezTo>
                    <a:cubicBezTo>
                      <a:pt x="26" y="35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69" y="374"/>
                      <a:pt x="110" y="374"/>
                    </a:cubicBezTo>
                    <a:cubicBezTo>
                      <a:pt x="105" y="374"/>
                      <a:pt x="100" y="374"/>
                      <a:pt x="95" y="374"/>
                    </a:cubicBezTo>
                    <a:cubicBezTo>
                      <a:pt x="95" y="380"/>
                      <a:pt x="95" y="387"/>
                      <a:pt x="95" y="393"/>
                    </a:cubicBezTo>
                    <a:cubicBezTo>
                      <a:pt x="123" y="391"/>
                      <a:pt x="169" y="391"/>
                      <a:pt x="200" y="391"/>
                    </a:cubicBezTo>
                    <a:cubicBezTo>
                      <a:pt x="231" y="391"/>
                      <a:pt x="277" y="391"/>
                      <a:pt x="308" y="393"/>
                    </a:cubicBezTo>
                    <a:cubicBezTo>
                      <a:pt x="308" y="387"/>
                      <a:pt x="308" y="380"/>
                      <a:pt x="308" y="374"/>
                    </a:cubicBezTo>
                    <a:cubicBezTo>
                      <a:pt x="302" y="374"/>
                      <a:pt x="296" y="374"/>
                      <a:pt x="290" y="374"/>
                    </a:cubicBezTo>
                    <a:cubicBezTo>
                      <a:pt x="231" y="374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4" y="33"/>
                      <a:pt x="381" y="132"/>
                    </a:cubicBezTo>
                    <a:cubicBezTo>
                      <a:pt x="387" y="132"/>
                      <a:pt x="394" y="132"/>
                      <a:pt x="400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5" name="Freeform 32"/>
              <p:cNvSpPr/>
              <p:nvPr/>
            </p:nvSpPr>
            <p:spPr>
              <a:xfrm>
                <a:off x="6415560" y="4730760"/>
                <a:ext cx="146880" cy="147600"/>
              </a:xfrm>
              <a:custGeom>
                <a:avLst/>
                <a:gdLst/>
                <a:ahLst/>
                <a:rect l="0" t="0" r="r" b="b"/>
                <a:pathLst>
                  <a:path w="408" h="410">
                    <a:moveTo>
                      <a:pt x="407" y="20"/>
                    </a:moveTo>
                    <a:cubicBezTo>
                      <a:pt x="407" y="13"/>
                      <a:pt x="407" y="7"/>
                      <a:pt x="407" y="0"/>
                    </a:cubicBezTo>
                    <a:cubicBezTo>
                      <a:pt x="387" y="2"/>
                      <a:pt x="348" y="2"/>
                      <a:pt x="343" y="2"/>
                    </a:cubicBezTo>
                    <a:cubicBezTo>
                      <a:pt x="321" y="2"/>
                      <a:pt x="299" y="2"/>
                      <a:pt x="277" y="0"/>
                    </a:cubicBezTo>
                    <a:cubicBezTo>
                      <a:pt x="277" y="7"/>
                      <a:pt x="277" y="13"/>
                      <a:pt x="277" y="20"/>
                    </a:cubicBezTo>
                    <a:cubicBezTo>
                      <a:pt x="332" y="20"/>
                      <a:pt x="332" y="62"/>
                      <a:pt x="332" y="79"/>
                    </a:cubicBezTo>
                    <a:cubicBezTo>
                      <a:pt x="332" y="139"/>
                      <a:pt x="332" y="199"/>
                      <a:pt x="332" y="259"/>
                    </a:cubicBezTo>
                    <a:cubicBezTo>
                      <a:pt x="332" y="349"/>
                      <a:pt x="266" y="389"/>
                      <a:pt x="213" y="389"/>
                    </a:cubicBezTo>
                    <a:cubicBezTo>
                      <a:pt x="189" y="389"/>
                      <a:pt x="112" y="380"/>
                      <a:pt x="112" y="264"/>
                    </a:cubicBezTo>
                    <a:cubicBezTo>
                      <a:pt x="112" y="195"/>
                      <a:pt x="112" y="126"/>
                      <a:pt x="112" y="57"/>
                    </a:cubicBezTo>
                    <a:cubicBezTo>
                      <a:pt x="112" y="24"/>
                      <a:pt x="114" y="20"/>
                      <a:pt x="167" y="20"/>
                    </a:cubicBezTo>
                    <a:cubicBezTo>
                      <a:pt x="167" y="13"/>
                      <a:pt x="167" y="7"/>
                      <a:pt x="167" y="0"/>
                    </a:cubicBezTo>
                    <a:cubicBezTo>
                      <a:pt x="139" y="1"/>
                      <a:pt x="111" y="1"/>
                      <a:pt x="84" y="2"/>
                    </a:cubicBezTo>
                    <a:cubicBezTo>
                      <a:pt x="56" y="1"/>
                      <a:pt x="28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7"/>
                    </a:cubicBezTo>
                    <a:cubicBezTo>
                      <a:pt x="55" y="114"/>
                      <a:pt x="55" y="170"/>
                      <a:pt x="55" y="226"/>
                    </a:cubicBezTo>
                    <a:cubicBezTo>
                      <a:pt x="55" y="244"/>
                      <a:pt x="55" y="272"/>
                      <a:pt x="57" y="283"/>
                    </a:cubicBezTo>
                    <a:cubicBezTo>
                      <a:pt x="64" y="345"/>
                      <a:pt x="125" y="409"/>
                      <a:pt x="211" y="409"/>
                    </a:cubicBezTo>
                    <a:cubicBezTo>
                      <a:pt x="301" y="409"/>
                      <a:pt x="352" y="330"/>
                      <a:pt x="352" y="272"/>
                    </a:cubicBezTo>
                    <a:cubicBezTo>
                      <a:pt x="352" y="204"/>
                      <a:pt x="352" y="136"/>
                      <a:pt x="352" y="68"/>
                    </a:cubicBezTo>
                    <a:cubicBezTo>
                      <a:pt x="352" y="37"/>
                      <a:pt x="372" y="20"/>
                      <a:pt x="40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6" name="Freeform 33"/>
              <p:cNvSpPr/>
              <p:nvPr/>
            </p:nvSpPr>
            <p:spPr>
              <a:xfrm>
                <a:off x="6586560" y="4730760"/>
                <a:ext cx="153360" cy="147600"/>
              </a:xfrm>
              <a:custGeom>
                <a:avLst/>
                <a:gdLst/>
                <a:ahLst/>
                <a:rect l="0" t="0" r="r" b="b"/>
                <a:pathLst>
                  <a:path w="426" h="410">
                    <a:moveTo>
                      <a:pt x="425" y="345"/>
                    </a:moveTo>
                    <a:cubicBezTo>
                      <a:pt x="425" y="341"/>
                      <a:pt x="425" y="334"/>
                      <a:pt x="414" y="334"/>
                    </a:cubicBezTo>
                    <a:cubicBezTo>
                      <a:pt x="405" y="334"/>
                      <a:pt x="405" y="341"/>
                      <a:pt x="405" y="343"/>
                    </a:cubicBezTo>
                    <a:cubicBezTo>
                      <a:pt x="398" y="391"/>
                      <a:pt x="372" y="391"/>
                      <a:pt x="365" y="391"/>
                    </a:cubicBezTo>
                    <a:cubicBezTo>
                      <a:pt x="350" y="391"/>
                      <a:pt x="343" y="380"/>
                      <a:pt x="339" y="374"/>
                    </a:cubicBezTo>
                    <a:cubicBezTo>
                      <a:pt x="332" y="360"/>
                      <a:pt x="328" y="338"/>
                      <a:pt x="319" y="290"/>
                    </a:cubicBezTo>
                    <a:cubicBezTo>
                      <a:pt x="312" y="261"/>
                      <a:pt x="304" y="222"/>
                      <a:pt x="246" y="200"/>
                    </a:cubicBezTo>
                    <a:cubicBezTo>
                      <a:pt x="299" y="187"/>
                      <a:pt x="348" y="152"/>
                      <a:pt x="348" y="105"/>
                    </a:cubicBezTo>
                    <a:cubicBezTo>
                      <a:pt x="348" y="51"/>
                      <a:pt x="279" y="0"/>
                      <a:pt x="185" y="0"/>
                    </a:cubicBezTo>
                    <a:cubicBezTo>
                      <a:pt x="123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7"/>
                    </a:cubicBezTo>
                    <a:cubicBezTo>
                      <a:pt x="55" y="152"/>
                      <a:pt x="55" y="248"/>
                      <a:pt x="55" y="343"/>
                    </a:cubicBezTo>
                    <a:cubicBezTo>
                      <a:pt x="55" y="374"/>
                      <a:pt x="53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7" y="397"/>
                      <a:pt x="54" y="396"/>
                      <a:pt x="81" y="396"/>
                    </a:cubicBezTo>
                    <a:cubicBezTo>
                      <a:pt x="109" y="396"/>
                      <a:pt x="137" y="397"/>
                      <a:pt x="165" y="398"/>
                    </a:cubicBezTo>
                    <a:cubicBezTo>
                      <a:pt x="165" y="391"/>
                      <a:pt x="165" y="385"/>
                      <a:pt x="165" y="378"/>
                    </a:cubicBezTo>
                    <a:cubicBezTo>
                      <a:pt x="112" y="378"/>
                      <a:pt x="110" y="374"/>
                      <a:pt x="110" y="343"/>
                    </a:cubicBezTo>
                    <a:cubicBezTo>
                      <a:pt x="110" y="297"/>
                      <a:pt x="110" y="252"/>
                      <a:pt x="110" y="207"/>
                    </a:cubicBezTo>
                    <a:cubicBezTo>
                      <a:pt x="133" y="207"/>
                      <a:pt x="155" y="207"/>
                      <a:pt x="178" y="207"/>
                    </a:cubicBezTo>
                    <a:cubicBezTo>
                      <a:pt x="198" y="207"/>
                      <a:pt x="218" y="209"/>
                      <a:pt x="242" y="233"/>
                    </a:cubicBezTo>
                    <a:cubicBezTo>
                      <a:pt x="260" y="248"/>
                      <a:pt x="260" y="268"/>
                      <a:pt x="260" y="301"/>
                    </a:cubicBezTo>
                    <a:cubicBezTo>
                      <a:pt x="260" y="345"/>
                      <a:pt x="260" y="358"/>
                      <a:pt x="284" y="382"/>
                    </a:cubicBezTo>
                    <a:cubicBezTo>
                      <a:pt x="297" y="398"/>
                      <a:pt x="328" y="409"/>
                      <a:pt x="363" y="409"/>
                    </a:cubicBezTo>
                    <a:cubicBezTo>
                      <a:pt x="411" y="409"/>
                      <a:pt x="425" y="360"/>
                      <a:pt x="425" y="345"/>
                    </a:cubicBezTo>
                    <a:moveTo>
                      <a:pt x="282" y="105"/>
                    </a:moveTo>
                    <a:cubicBezTo>
                      <a:pt x="282" y="134"/>
                      <a:pt x="277" y="191"/>
                      <a:pt x="178" y="191"/>
                    </a:cubicBezTo>
                    <a:cubicBezTo>
                      <a:pt x="155" y="191"/>
                      <a:pt x="133" y="191"/>
                      <a:pt x="110" y="191"/>
                    </a:cubicBezTo>
                    <a:cubicBezTo>
                      <a:pt x="110" y="145"/>
                      <a:pt x="110" y="99"/>
                      <a:pt x="110" y="53"/>
                    </a:cubicBezTo>
                    <a:cubicBezTo>
                      <a:pt x="110" y="33"/>
                      <a:pt x="110" y="26"/>
                      <a:pt x="119" y="22"/>
                    </a:cubicBezTo>
                    <a:cubicBezTo>
                      <a:pt x="123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7" name="Freeform 34"/>
              <p:cNvSpPr/>
              <p:nvPr/>
            </p:nvSpPr>
            <p:spPr>
              <a:xfrm>
                <a:off x="6753600" y="4731480"/>
                <a:ext cx="135720" cy="142920"/>
              </a:xfrm>
              <a:custGeom>
                <a:avLst/>
                <a:gdLst/>
                <a:ahLst/>
                <a:rect l="0" t="0" r="r" b="b"/>
                <a:pathLst>
                  <a:path w="377" h="397">
                    <a:moveTo>
                      <a:pt x="376" y="246"/>
                    </a:moveTo>
                    <a:cubicBezTo>
                      <a:pt x="370" y="246"/>
                      <a:pt x="363" y="246"/>
                      <a:pt x="356" y="246"/>
                    </a:cubicBezTo>
                    <a:cubicBezTo>
                      <a:pt x="343" y="338"/>
                      <a:pt x="326" y="376"/>
                      <a:pt x="227" y="376"/>
                    </a:cubicBezTo>
                    <a:cubicBezTo>
                      <a:pt x="199" y="376"/>
                      <a:pt x="171" y="376"/>
                      <a:pt x="143" y="376"/>
                    </a:cubicBezTo>
                    <a:cubicBezTo>
                      <a:pt x="114" y="376"/>
                      <a:pt x="112" y="374"/>
                      <a:pt x="112" y="343"/>
                    </a:cubicBezTo>
                    <a:cubicBezTo>
                      <a:pt x="112" y="295"/>
                      <a:pt x="112" y="248"/>
                      <a:pt x="112" y="200"/>
                    </a:cubicBezTo>
                    <a:cubicBezTo>
                      <a:pt x="130" y="200"/>
                      <a:pt x="147" y="200"/>
                      <a:pt x="165" y="200"/>
                    </a:cubicBezTo>
                    <a:cubicBezTo>
                      <a:pt x="222" y="200"/>
                      <a:pt x="231" y="215"/>
                      <a:pt x="231" y="268"/>
                    </a:cubicBezTo>
                    <a:cubicBezTo>
                      <a:pt x="238" y="268"/>
                      <a:pt x="244" y="268"/>
                      <a:pt x="251" y="268"/>
                    </a:cubicBezTo>
                    <a:cubicBezTo>
                      <a:pt x="251" y="217"/>
                      <a:pt x="251" y="166"/>
                      <a:pt x="251" y="114"/>
                    </a:cubicBezTo>
                    <a:cubicBezTo>
                      <a:pt x="244" y="114"/>
                      <a:pt x="238" y="114"/>
                      <a:pt x="231" y="114"/>
                    </a:cubicBezTo>
                    <a:cubicBezTo>
                      <a:pt x="231" y="165"/>
                      <a:pt x="222" y="180"/>
                      <a:pt x="165" y="180"/>
                    </a:cubicBezTo>
                    <a:cubicBezTo>
                      <a:pt x="147" y="180"/>
                      <a:pt x="130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4" y="20"/>
                      <a:pt x="143" y="20"/>
                    </a:cubicBezTo>
                    <a:cubicBezTo>
                      <a:pt x="169" y="20"/>
                      <a:pt x="194" y="20"/>
                      <a:pt x="220" y="20"/>
                    </a:cubicBezTo>
                    <a:cubicBezTo>
                      <a:pt x="310" y="20"/>
                      <a:pt x="330" y="46"/>
                      <a:pt x="339" y="132"/>
                    </a:cubicBezTo>
                    <a:cubicBezTo>
                      <a:pt x="345" y="132"/>
                      <a:pt x="352" y="132"/>
                      <a:pt x="359" y="132"/>
                    </a:cubicBezTo>
                    <a:cubicBezTo>
                      <a:pt x="353" y="88"/>
                      <a:pt x="348" y="44"/>
                      <a:pt x="343" y="0"/>
                    </a:cubicBezTo>
                    <a:cubicBezTo>
                      <a:pt x="229" y="0"/>
                      <a:pt x="11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7"/>
                    </a:cubicBezTo>
                    <a:cubicBezTo>
                      <a:pt x="55" y="152"/>
                      <a:pt x="55" y="246"/>
                      <a:pt x="55" y="341"/>
                    </a:cubicBezTo>
                    <a:cubicBezTo>
                      <a:pt x="55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118" y="396"/>
                      <a:pt x="236" y="396"/>
                      <a:pt x="354" y="396"/>
                    </a:cubicBezTo>
                    <a:cubicBezTo>
                      <a:pt x="362" y="346"/>
                      <a:pt x="369" y="296"/>
                      <a:pt x="376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8" name="Freeform 35"/>
              <p:cNvSpPr/>
              <p:nvPr/>
            </p:nvSpPr>
            <p:spPr>
              <a:xfrm>
                <a:off x="7014960" y="4730760"/>
                <a:ext cx="146880" cy="143640"/>
              </a:xfrm>
              <a:custGeom>
                <a:avLst/>
                <a:gdLst/>
                <a:ahLst/>
                <a:rect l="0" t="0" r="r" b="b"/>
                <a:pathLst>
                  <a:path w="408" h="399">
                    <a:moveTo>
                      <a:pt x="407" y="202"/>
                    </a:moveTo>
                    <a:cubicBezTo>
                      <a:pt x="407" y="97"/>
                      <a:pt x="328" y="0"/>
                      <a:pt x="216" y="0"/>
                    </a:cubicBezTo>
                    <a:cubicBezTo>
                      <a:pt x="144" y="0"/>
                      <a:pt x="7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7"/>
                    </a:cubicBezTo>
                    <a:cubicBezTo>
                      <a:pt x="55" y="152"/>
                      <a:pt x="55" y="248"/>
                      <a:pt x="55" y="343"/>
                    </a:cubicBezTo>
                    <a:cubicBezTo>
                      <a:pt x="55" y="374"/>
                      <a:pt x="51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72" y="398"/>
                      <a:pt x="144" y="398"/>
                      <a:pt x="216" y="398"/>
                    </a:cubicBezTo>
                    <a:cubicBezTo>
                      <a:pt x="326" y="398"/>
                      <a:pt x="407" y="308"/>
                      <a:pt x="407" y="202"/>
                    </a:cubicBezTo>
                    <a:moveTo>
                      <a:pt x="343" y="202"/>
                    </a:moveTo>
                    <a:cubicBezTo>
                      <a:pt x="343" y="266"/>
                      <a:pt x="332" y="299"/>
                      <a:pt x="315" y="323"/>
                    </a:cubicBezTo>
                    <a:cubicBezTo>
                      <a:pt x="304" y="341"/>
                      <a:pt x="271" y="378"/>
                      <a:pt x="198" y="378"/>
                    </a:cubicBezTo>
                    <a:cubicBezTo>
                      <a:pt x="178" y="378"/>
                      <a:pt x="158" y="378"/>
                      <a:pt x="139" y="378"/>
                    </a:cubicBezTo>
                    <a:cubicBezTo>
                      <a:pt x="112" y="378"/>
                      <a:pt x="108" y="376"/>
                      <a:pt x="108" y="345"/>
                    </a:cubicBezTo>
                    <a:cubicBezTo>
                      <a:pt x="108" y="248"/>
                      <a:pt x="108" y="150"/>
                      <a:pt x="108" y="53"/>
                    </a:cubicBezTo>
                    <a:cubicBezTo>
                      <a:pt x="108" y="22"/>
                      <a:pt x="112" y="20"/>
                      <a:pt x="139" y="20"/>
                    </a:cubicBezTo>
                    <a:cubicBezTo>
                      <a:pt x="158" y="20"/>
                      <a:pt x="178" y="20"/>
                      <a:pt x="198" y="20"/>
                    </a:cubicBezTo>
                    <a:cubicBezTo>
                      <a:pt x="266" y="20"/>
                      <a:pt x="299" y="57"/>
                      <a:pt x="310" y="70"/>
                    </a:cubicBezTo>
                    <a:cubicBezTo>
                      <a:pt x="326" y="92"/>
                      <a:pt x="343" y="125"/>
                      <a:pt x="343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9" name="Freeform 36"/>
              <p:cNvSpPr/>
              <p:nvPr/>
            </p:nvSpPr>
            <p:spPr>
              <a:xfrm>
                <a:off x="7187400" y="4731480"/>
                <a:ext cx="135720" cy="142920"/>
              </a:xfrm>
              <a:custGeom>
                <a:avLst/>
                <a:gdLst/>
                <a:ahLst/>
                <a:rect l="0" t="0" r="r" b="b"/>
                <a:pathLst>
                  <a:path w="377" h="397">
                    <a:moveTo>
                      <a:pt x="376" y="246"/>
                    </a:moveTo>
                    <a:cubicBezTo>
                      <a:pt x="370" y="246"/>
                      <a:pt x="363" y="246"/>
                      <a:pt x="356" y="246"/>
                    </a:cubicBezTo>
                    <a:cubicBezTo>
                      <a:pt x="343" y="338"/>
                      <a:pt x="326" y="376"/>
                      <a:pt x="227" y="376"/>
                    </a:cubicBezTo>
                    <a:cubicBezTo>
                      <a:pt x="199" y="376"/>
                      <a:pt x="171" y="376"/>
                      <a:pt x="143" y="376"/>
                    </a:cubicBezTo>
                    <a:cubicBezTo>
                      <a:pt x="117" y="376"/>
                      <a:pt x="112" y="374"/>
                      <a:pt x="112" y="343"/>
                    </a:cubicBezTo>
                    <a:cubicBezTo>
                      <a:pt x="112" y="295"/>
                      <a:pt x="112" y="248"/>
                      <a:pt x="112" y="200"/>
                    </a:cubicBezTo>
                    <a:cubicBezTo>
                      <a:pt x="130" y="200"/>
                      <a:pt x="147" y="200"/>
                      <a:pt x="165" y="200"/>
                    </a:cubicBezTo>
                    <a:cubicBezTo>
                      <a:pt x="222" y="200"/>
                      <a:pt x="233" y="215"/>
                      <a:pt x="233" y="268"/>
                    </a:cubicBezTo>
                    <a:cubicBezTo>
                      <a:pt x="239" y="268"/>
                      <a:pt x="245" y="268"/>
                      <a:pt x="251" y="268"/>
                    </a:cubicBezTo>
                    <a:cubicBezTo>
                      <a:pt x="251" y="217"/>
                      <a:pt x="251" y="166"/>
                      <a:pt x="251" y="114"/>
                    </a:cubicBezTo>
                    <a:cubicBezTo>
                      <a:pt x="245" y="114"/>
                      <a:pt x="239" y="114"/>
                      <a:pt x="233" y="114"/>
                    </a:cubicBezTo>
                    <a:cubicBezTo>
                      <a:pt x="233" y="165"/>
                      <a:pt x="222" y="180"/>
                      <a:pt x="165" y="180"/>
                    </a:cubicBezTo>
                    <a:cubicBezTo>
                      <a:pt x="147" y="180"/>
                      <a:pt x="130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7" y="20"/>
                      <a:pt x="143" y="20"/>
                    </a:cubicBezTo>
                    <a:cubicBezTo>
                      <a:pt x="169" y="20"/>
                      <a:pt x="196" y="20"/>
                      <a:pt x="222" y="20"/>
                    </a:cubicBezTo>
                    <a:cubicBezTo>
                      <a:pt x="310" y="20"/>
                      <a:pt x="332" y="46"/>
                      <a:pt x="339" y="132"/>
                    </a:cubicBezTo>
                    <a:cubicBezTo>
                      <a:pt x="345" y="132"/>
                      <a:pt x="352" y="132"/>
                      <a:pt x="359" y="132"/>
                    </a:cubicBezTo>
                    <a:cubicBezTo>
                      <a:pt x="354" y="88"/>
                      <a:pt x="350" y="44"/>
                      <a:pt x="345" y="0"/>
                    </a:cubicBezTo>
                    <a:cubicBezTo>
                      <a:pt x="230" y="0"/>
                      <a:pt x="11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7"/>
                    </a:cubicBezTo>
                    <a:cubicBezTo>
                      <a:pt x="57" y="152"/>
                      <a:pt x="57" y="246"/>
                      <a:pt x="57" y="341"/>
                    </a:cubicBezTo>
                    <a:cubicBezTo>
                      <a:pt x="57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118" y="396"/>
                      <a:pt x="236" y="396"/>
                      <a:pt x="354" y="396"/>
                    </a:cubicBezTo>
                    <a:cubicBezTo>
                      <a:pt x="362" y="346"/>
                      <a:pt x="369" y="296"/>
                      <a:pt x="376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0" name="Freeform 37"/>
              <p:cNvSpPr/>
              <p:nvPr/>
            </p:nvSpPr>
            <p:spPr>
              <a:xfrm>
                <a:off x="7341120" y="4732200"/>
                <a:ext cx="144360" cy="141840"/>
              </a:xfrm>
              <a:custGeom>
                <a:avLst/>
                <a:gdLst/>
                <a:ahLst/>
                <a:rect l="0" t="0" r="r" b="b"/>
                <a:pathLst>
                  <a:path w="401" h="394">
                    <a:moveTo>
                      <a:pt x="400" y="132"/>
                    </a:moveTo>
                    <a:cubicBezTo>
                      <a:pt x="397" y="88"/>
                      <a:pt x="393" y="44"/>
                      <a:pt x="389" y="0"/>
                    </a:cubicBezTo>
                    <a:cubicBezTo>
                      <a:pt x="263" y="0"/>
                      <a:pt x="137" y="0"/>
                      <a:pt x="11" y="0"/>
                    </a:cubicBezTo>
                    <a:cubicBezTo>
                      <a:pt x="7" y="44"/>
                      <a:pt x="4" y="88"/>
                      <a:pt x="0" y="132"/>
                    </a:cubicBezTo>
                    <a:cubicBezTo>
                      <a:pt x="7" y="132"/>
                      <a:pt x="13" y="132"/>
                      <a:pt x="20" y="132"/>
                    </a:cubicBezTo>
                    <a:cubicBezTo>
                      <a:pt x="26" y="35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69" y="374"/>
                      <a:pt x="110" y="374"/>
                    </a:cubicBezTo>
                    <a:cubicBezTo>
                      <a:pt x="105" y="374"/>
                      <a:pt x="100" y="374"/>
                      <a:pt x="95" y="374"/>
                    </a:cubicBezTo>
                    <a:cubicBezTo>
                      <a:pt x="95" y="380"/>
                      <a:pt x="95" y="387"/>
                      <a:pt x="95" y="393"/>
                    </a:cubicBezTo>
                    <a:cubicBezTo>
                      <a:pt x="123" y="391"/>
                      <a:pt x="169" y="391"/>
                      <a:pt x="200" y="391"/>
                    </a:cubicBezTo>
                    <a:cubicBezTo>
                      <a:pt x="231" y="391"/>
                      <a:pt x="277" y="391"/>
                      <a:pt x="308" y="393"/>
                    </a:cubicBezTo>
                    <a:cubicBezTo>
                      <a:pt x="308" y="387"/>
                      <a:pt x="308" y="380"/>
                      <a:pt x="308" y="374"/>
                    </a:cubicBezTo>
                    <a:cubicBezTo>
                      <a:pt x="302" y="374"/>
                      <a:pt x="296" y="374"/>
                      <a:pt x="290" y="374"/>
                    </a:cubicBezTo>
                    <a:cubicBezTo>
                      <a:pt x="231" y="374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4" y="33"/>
                      <a:pt x="381" y="132"/>
                    </a:cubicBezTo>
                    <a:cubicBezTo>
                      <a:pt x="387" y="132"/>
                      <a:pt x="394" y="132"/>
                      <a:pt x="400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1" name="Freeform 38"/>
              <p:cNvSpPr/>
              <p:nvPr/>
            </p:nvSpPr>
            <p:spPr>
              <a:xfrm>
                <a:off x="7507440" y="4731480"/>
                <a:ext cx="135720" cy="142920"/>
              </a:xfrm>
              <a:custGeom>
                <a:avLst/>
                <a:gdLst/>
                <a:ahLst/>
                <a:rect l="0" t="0" r="r" b="b"/>
                <a:pathLst>
                  <a:path w="377" h="397">
                    <a:moveTo>
                      <a:pt x="376" y="246"/>
                    </a:moveTo>
                    <a:cubicBezTo>
                      <a:pt x="370" y="246"/>
                      <a:pt x="363" y="246"/>
                      <a:pt x="356" y="246"/>
                    </a:cubicBezTo>
                    <a:cubicBezTo>
                      <a:pt x="343" y="338"/>
                      <a:pt x="326" y="376"/>
                      <a:pt x="227" y="376"/>
                    </a:cubicBezTo>
                    <a:cubicBezTo>
                      <a:pt x="199" y="376"/>
                      <a:pt x="171" y="376"/>
                      <a:pt x="143" y="376"/>
                    </a:cubicBezTo>
                    <a:cubicBezTo>
                      <a:pt x="114" y="376"/>
                      <a:pt x="112" y="374"/>
                      <a:pt x="112" y="343"/>
                    </a:cubicBezTo>
                    <a:cubicBezTo>
                      <a:pt x="112" y="295"/>
                      <a:pt x="112" y="248"/>
                      <a:pt x="112" y="200"/>
                    </a:cubicBezTo>
                    <a:cubicBezTo>
                      <a:pt x="130" y="200"/>
                      <a:pt x="147" y="200"/>
                      <a:pt x="165" y="200"/>
                    </a:cubicBezTo>
                    <a:cubicBezTo>
                      <a:pt x="222" y="200"/>
                      <a:pt x="231" y="215"/>
                      <a:pt x="231" y="268"/>
                    </a:cubicBezTo>
                    <a:cubicBezTo>
                      <a:pt x="238" y="268"/>
                      <a:pt x="244" y="268"/>
                      <a:pt x="251" y="268"/>
                    </a:cubicBezTo>
                    <a:cubicBezTo>
                      <a:pt x="251" y="217"/>
                      <a:pt x="251" y="166"/>
                      <a:pt x="251" y="114"/>
                    </a:cubicBezTo>
                    <a:cubicBezTo>
                      <a:pt x="244" y="114"/>
                      <a:pt x="238" y="114"/>
                      <a:pt x="231" y="114"/>
                    </a:cubicBezTo>
                    <a:cubicBezTo>
                      <a:pt x="231" y="165"/>
                      <a:pt x="222" y="180"/>
                      <a:pt x="165" y="180"/>
                    </a:cubicBezTo>
                    <a:cubicBezTo>
                      <a:pt x="147" y="180"/>
                      <a:pt x="130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4" y="20"/>
                      <a:pt x="143" y="20"/>
                    </a:cubicBezTo>
                    <a:cubicBezTo>
                      <a:pt x="169" y="20"/>
                      <a:pt x="194" y="20"/>
                      <a:pt x="220" y="20"/>
                    </a:cubicBezTo>
                    <a:cubicBezTo>
                      <a:pt x="310" y="20"/>
                      <a:pt x="330" y="46"/>
                      <a:pt x="339" y="132"/>
                    </a:cubicBezTo>
                    <a:cubicBezTo>
                      <a:pt x="345" y="132"/>
                      <a:pt x="352" y="132"/>
                      <a:pt x="359" y="132"/>
                    </a:cubicBezTo>
                    <a:cubicBezTo>
                      <a:pt x="353" y="88"/>
                      <a:pt x="348" y="44"/>
                      <a:pt x="343" y="0"/>
                    </a:cubicBezTo>
                    <a:cubicBezTo>
                      <a:pt x="229" y="0"/>
                      <a:pt x="11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7"/>
                    </a:cubicBezTo>
                    <a:cubicBezTo>
                      <a:pt x="55" y="152"/>
                      <a:pt x="55" y="246"/>
                      <a:pt x="55" y="341"/>
                    </a:cubicBezTo>
                    <a:cubicBezTo>
                      <a:pt x="55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118" y="396"/>
                      <a:pt x="236" y="396"/>
                      <a:pt x="354" y="396"/>
                    </a:cubicBezTo>
                    <a:cubicBezTo>
                      <a:pt x="362" y="346"/>
                      <a:pt x="369" y="296"/>
                      <a:pt x="376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2" name="Freeform 39"/>
              <p:cNvSpPr/>
              <p:nvPr/>
            </p:nvSpPr>
            <p:spPr>
              <a:xfrm>
                <a:off x="7665120" y="4726800"/>
                <a:ext cx="136440" cy="151560"/>
              </a:xfrm>
              <a:custGeom>
                <a:avLst/>
                <a:gdLst/>
                <a:ahLst/>
                <a:rect l="0" t="0" r="r" b="b"/>
                <a:pathLst>
                  <a:path w="379" h="421">
                    <a:moveTo>
                      <a:pt x="378" y="272"/>
                    </a:moveTo>
                    <a:cubicBezTo>
                      <a:pt x="378" y="266"/>
                      <a:pt x="378" y="259"/>
                      <a:pt x="367" y="259"/>
                    </a:cubicBezTo>
                    <a:cubicBezTo>
                      <a:pt x="359" y="259"/>
                      <a:pt x="359" y="264"/>
                      <a:pt x="359" y="272"/>
                    </a:cubicBezTo>
                    <a:cubicBezTo>
                      <a:pt x="352" y="354"/>
                      <a:pt x="286" y="400"/>
                      <a:pt x="222" y="400"/>
                    </a:cubicBezTo>
                    <a:cubicBezTo>
                      <a:pt x="183" y="400"/>
                      <a:pt x="66" y="380"/>
                      <a:pt x="66" y="211"/>
                    </a:cubicBezTo>
                    <a:cubicBezTo>
                      <a:pt x="66" y="40"/>
                      <a:pt x="187" y="20"/>
                      <a:pt x="220" y="20"/>
                    </a:cubicBezTo>
                    <a:cubicBezTo>
                      <a:pt x="277" y="20"/>
                      <a:pt x="343" y="59"/>
                      <a:pt x="359" y="158"/>
                    </a:cubicBezTo>
                    <a:cubicBezTo>
                      <a:pt x="359" y="165"/>
                      <a:pt x="361" y="169"/>
                      <a:pt x="367" y="169"/>
                    </a:cubicBezTo>
                    <a:cubicBezTo>
                      <a:pt x="378" y="169"/>
                      <a:pt x="378" y="165"/>
                      <a:pt x="378" y="149"/>
                    </a:cubicBezTo>
                    <a:cubicBezTo>
                      <a:pt x="378" y="106"/>
                      <a:pt x="378" y="63"/>
                      <a:pt x="378" y="20"/>
                    </a:cubicBezTo>
                    <a:cubicBezTo>
                      <a:pt x="378" y="7"/>
                      <a:pt x="378" y="0"/>
                      <a:pt x="370" y="0"/>
                    </a:cubicBezTo>
                    <a:cubicBezTo>
                      <a:pt x="365" y="0"/>
                      <a:pt x="365" y="2"/>
                      <a:pt x="359" y="11"/>
                    </a:cubicBezTo>
                    <a:cubicBezTo>
                      <a:pt x="348" y="24"/>
                      <a:pt x="338" y="37"/>
                      <a:pt x="328" y="51"/>
                    </a:cubicBezTo>
                    <a:cubicBezTo>
                      <a:pt x="312" y="33"/>
                      <a:pt x="275" y="0"/>
                      <a:pt x="216" y="0"/>
                    </a:cubicBezTo>
                    <a:cubicBezTo>
                      <a:pt x="99" y="0"/>
                      <a:pt x="0" y="93"/>
                      <a:pt x="0" y="211"/>
                    </a:cubicBezTo>
                    <a:cubicBezTo>
                      <a:pt x="0" y="328"/>
                      <a:pt x="99" y="420"/>
                      <a:pt x="216" y="420"/>
                    </a:cubicBezTo>
                    <a:cubicBezTo>
                      <a:pt x="317" y="420"/>
                      <a:pt x="378" y="338"/>
                      <a:pt x="378" y="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3" name="Freeform 40"/>
              <p:cNvSpPr/>
              <p:nvPr/>
            </p:nvSpPr>
            <p:spPr>
              <a:xfrm>
                <a:off x="7824960" y="4732200"/>
                <a:ext cx="145440" cy="141840"/>
              </a:xfrm>
              <a:custGeom>
                <a:avLst/>
                <a:gdLst/>
                <a:ahLst/>
                <a:rect l="0" t="0" r="r" b="b"/>
                <a:pathLst>
                  <a:path w="404" h="394">
                    <a:moveTo>
                      <a:pt x="403" y="132"/>
                    </a:moveTo>
                    <a:cubicBezTo>
                      <a:pt x="399" y="88"/>
                      <a:pt x="395" y="44"/>
                      <a:pt x="392" y="0"/>
                    </a:cubicBezTo>
                    <a:cubicBezTo>
                      <a:pt x="265" y="0"/>
                      <a:pt x="138" y="0"/>
                      <a:pt x="11" y="0"/>
                    </a:cubicBezTo>
                    <a:cubicBezTo>
                      <a:pt x="7" y="44"/>
                      <a:pt x="4" y="88"/>
                      <a:pt x="0" y="132"/>
                    </a:cubicBezTo>
                    <a:cubicBezTo>
                      <a:pt x="7" y="132"/>
                      <a:pt x="13" y="132"/>
                      <a:pt x="20" y="132"/>
                    </a:cubicBezTo>
                    <a:cubicBezTo>
                      <a:pt x="26" y="35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72" y="374"/>
                      <a:pt x="112" y="374"/>
                    </a:cubicBezTo>
                    <a:cubicBezTo>
                      <a:pt x="106" y="374"/>
                      <a:pt x="100" y="374"/>
                      <a:pt x="95" y="374"/>
                    </a:cubicBezTo>
                    <a:cubicBezTo>
                      <a:pt x="95" y="380"/>
                      <a:pt x="95" y="387"/>
                      <a:pt x="95" y="393"/>
                    </a:cubicBezTo>
                    <a:cubicBezTo>
                      <a:pt x="125" y="391"/>
                      <a:pt x="172" y="391"/>
                      <a:pt x="202" y="391"/>
                    </a:cubicBezTo>
                    <a:cubicBezTo>
                      <a:pt x="233" y="391"/>
                      <a:pt x="277" y="391"/>
                      <a:pt x="308" y="393"/>
                    </a:cubicBezTo>
                    <a:cubicBezTo>
                      <a:pt x="308" y="387"/>
                      <a:pt x="308" y="380"/>
                      <a:pt x="308" y="374"/>
                    </a:cubicBezTo>
                    <a:cubicBezTo>
                      <a:pt x="303" y="374"/>
                      <a:pt x="298" y="374"/>
                      <a:pt x="293" y="374"/>
                    </a:cubicBezTo>
                    <a:cubicBezTo>
                      <a:pt x="233" y="374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6" y="33"/>
                      <a:pt x="383" y="132"/>
                    </a:cubicBezTo>
                    <a:cubicBezTo>
                      <a:pt x="389" y="132"/>
                      <a:pt x="396" y="132"/>
                      <a:pt x="403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4" name="Freeform 41"/>
              <p:cNvSpPr/>
              <p:nvPr/>
            </p:nvSpPr>
            <p:spPr>
              <a:xfrm>
                <a:off x="7993800" y="4726800"/>
                <a:ext cx="149400" cy="151560"/>
              </a:xfrm>
              <a:custGeom>
                <a:avLst/>
                <a:gdLst/>
                <a:ahLst/>
                <a:rect l="0" t="0" r="r" b="b"/>
                <a:pathLst>
                  <a:path w="415" h="421">
                    <a:moveTo>
                      <a:pt x="414" y="211"/>
                    </a:moveTo>
                    <a:cubicBezTo>
                      <a:pt x="414" y="97"/>
                      <a:pt x="321" y="0"/>
                      <a:pt x="207" y="0"/>
                    </a:cubicBezTo>
                    <a:cubicBezTo>
                      <a:pt x="92" y="0"/>
                      <a:pt x="0" y="97"/>
                      <a:pt x="0" y="211"/>
                    </a:cubicBezTo>
                    <a:cubicBezTo>
                      <a:pt x="0" y="327"/>
                      <a:pt x="95" y="420"/>
                      <a:pt x="207" y="420"/>
                    </a:cubicBezTo>
                    <a:cubicBezTo>
                      <a:pt x="319" y="420"/>
                      <a:pt x="414" y="327"/>
                      <a:pt x="414" y="211"/>
                    </a:cubicBezTo>
                    <a:moveTo>
                      <a:pt x="348" y="202"/>
                    </a:moveTo>
                    <a:cubicBezTo>
                      <a:pt x="348" y="356"/>
                      <a:pt x="262" y="400"/>
                      <a:pt x="207" y="400"/>
                    </a:cubicBezTo>
                    <a:cubicBezTo>
                      <a:pt x="152" y="400"/>
                      <a:pt x="66" y="356"/>
                      <a:pt x="66" y="202"/>
                    </a:cubicBezTo>
                    <a:cubicBezTo>
                      <a:pt x="66" y="57"/>
                      <a:pt x="156" y="20"/>
                      <a:pt x="207" y="20"/>
                    </a:cubicBezTo>
                    <a:cubicBezTo>
                      <a:pt x="260" y="20"/>
                      <a:pt x="348" y="59"/>
                      <a:pt x="348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5" name="Freeform 42"/>
              <p:cNvSpPr/>
              <p:nvPr/>
            </p:nvSpPr>
            <p:spPr>
              <a:xfrm>
                <a:off x="8169480" y="4730760"/>
                <a:ext cx="152280" cy="147600"/>
              </a:xfrm>
              <a:custGeom>
                <a:avLst/>
                <a:gdLst/>
                <a:ahLst/>
                <a:rect l="0" t="0" r="r" b="b"/>
                <a:pathLst>
                  <a:path w="423" h="410">
                    <a:moveTo>
                      <a:pt x="422" y="345"/>
                    </a:moveTo>
                    <a:cubicBezTo>
                      <a:pt x="422" y="341"/>
                      <a:pt x="422" y="334"/>
                      <a:pt x="414" y="334"/>
                    </a:cubicBezTo>
                    <a:cubicBezTo>
                      <a:pt x="405" y="334"/>
                      <a:pt x="403" y="341"/>
                      <a:pt x="403" y="343"/>
                    </a:cubicBezTo>
                    <a:cubicBezTo>
                      <a:pt x="398" y="391"/>
                      <a:pt x="370" y="391"/>
                      <a:pt x="365" y="391"/>
                    </a:cubicBezTo>
                    <a:cubicBezTo>
                      <a:pt x="350" y="391"/>
                      <a:pt x="343" y="380"/>
                      <a:pt x="339" y="374"/>
                    </a:cubicBezTo>
                    <a:cubicBezTo>
                      <a:pt x="332" y="360"/>
                      <a:pt x="328" y="338"/>
                      <a:pt x="317" y="290"/>
                    </a:cubicBezTo>
                    <a:cubicBezTo>
                      <a:pt x="310" y="261"/>
                      <a:pt x="304" y="222"/>
                      <a:pt x="244" y="200"/>
                    </a:cubicBezTo>
                    <a:cubicBezTo>
                      <a:pt x="299" y="187"/>
                      <a:pt x="348" y="152"/>
                      <a:pt x="348" y="105"/>
                    </a:cubicBezTo>
                    <a:cubicBezTo>
                      <a:pt x="348" y="51"/>
                      <a:pt x="279" y="0"/>
                      <a:pt x="185" y="0"/>
                    </a:cubicBezTo>
                    <a:cubicBezTo>
                      <a:pt x="123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7"/>
                    </a:cubicBezTo>
                    <a:cubicBezTo>
                      <a:pt x="55" y="152"/>
                      <a:pt x="55" y="248"/>
                      <a:pt x="55" y="343"/>
                    </a:cubicBezTo>
                    <a:cubicBezTo>
                      <a:pt x="55" y="374"/>
                      <a:pt x="51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7" y="397"/>
                      <a:pt x="54" y="396"/>
                      <a:pt x="81" y="396"/>
                    </a:cubicBezTo>
                    <a:cubicBezTo>
                      <a:pt x="109" y="396"/>
                      <a:pt x="137" y="397"/>
                      <a:pt x="165" y="398"/>
                    </a:cubicBezTo>
                    <a:cubicBezTo>
                      <a:pt x="165" y="391"/>
                      <a:pt x="165" y="385"/>
                      <a:pt x="165" y="378"/>
                    </a:cubicBezTo>
                    <a:cubicBezTo>
                      <a:pt x="112" y="378"/>
                      <a:pt x="108" y="374"/>
                      <a:pt x="108" y="343"/>
                    </a:cubicBezTo>
                    <a:cubicBezTo>
                      <a:pt x="108" y="297"/>
                      <a:pt x="108" y="252"/>
                      <a:pt x="108" y="207"/>
                    </a:cubicBezTo>
                    <a:cubicBezTo>
                      <a:pt x="131" y="207"/>
                      <a:pt x="155" y="207"/>
                      <a:pt x="178" y="207"/>
                    </a:cubicBezTo>
                    <a:cubicBezTo>
                      <a:pt x="198" y="207"/>
                      <a:pt x="218" y="209"/>
                      <a:pt x="242" y="233"/>
                    </a:cubicBezTo>
                    <a:cubicBezTo>
                      <a:pt x="257" y="248"/>
                      <a:pt x="257" y="268"/>
                      <a:pt x="257" y="301"/>
                    </a:cubicBezTo>
                    <a:cubicBezTo>
                      <a:pt x="257" y="345"/>
                      <a:pt x="257" y="358"/>
                      <a:pt x="282" y="382"/>
                    </a:cubicBezTo>
                    <a:cubicBezTo>
                      <a:pt x="297" y="398"/>
                      <a:pt x="328" y="409"/>
                      <a:pt x="361" y="409"/>
                    </a:cubicBezTo>
                    <a:cubicBezTo>
                      <a:pt x="411" y="409"/>
                      <a:pt x="422" y="360"/>
                      <a:pt x="422" y="345"/>
                    </a:cubicBezTo>
                    <a:moveTo>
                      <a:pt x="282" y="105"/>
                    </a:moveTo>
                    <a:cubicBezTo>
                      <a:pt x="282" y="134"/>
                      <a:pt x="277" y="191"/>
                      <a:pt x="176" y="191"/>
                    </a:cubicBezTo>
                    <a:cubicBezTo>
                      <a:pt x="153" y="191"/>
                      <a:pt x="131" y="191"/>
                      <a:pt x="108" y="191"/>
                    </a:cubicBezTo>
                    <a:cubicBezTo>
                      <a:pt x="108" y="145"/>
                      <a:pt x="108" y="99"/>
                      <a:pt x="108" y="53"/>
                    </a:cubicBezTo>
                    <a:cubicBezTo>
                      <a:pt x="108" y="33"/>
                      <a:pt x="110" y="26"/>
                      <a:pt x="117" y="22"/>
                    </a:cubicBezTo>
                    <a:cubicBezTo>
                      <a:pt x="123" y="20"/>
                      <a:pt x="143" y="20"/>
                      <a:pt x="158" y="20"/>
                    </a:cubicBezTo>
                    <a:cubicBezTo>
                      <a:pt x="216" y="20"/>
                      <a:pt x="282" y="22"/>
                      <a:pt x="282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6" name="Freeform 43"/>
              <p:cNvSpPr/>
              <p:nvPr/>
            </p:nvSpPr>
            <p:spPr>
              <a:xfrm>
                <a:off x="8338320" y="4726800"/>
                <a:ext cx="99360" cy="151560"/>
              </a:xfrm>
              <a:custGeom>
                <a:avLst/>
                <a:gdLst/>
                <a:ahLst/>
                <a:rect l="0" t="0" r="r" b="b"/>
                <a:pathLst>
                  <a:path w="276" h="421">
                    <a:moveTo>
                      <a:pt x="275" y="299"/>
                    </a:moveTo>
                    <a:cubicBezTo>
                      <a:pt x="275" y="250"/>
                      <a:pt x="256" y="245"/>
                      <a:pt x="246" y="218"/>
                    </a:cubicBezTo>
                    <a:cubicBezTo>
                      <a:pt x="218" y="189"/>
                      <a:pt x="205" y="187"/>
                      <a:pt x="139" y="171"/>
                    </a:cubicBezTo>
                    <a:cubicBezTo>
                      <a:pt x="123" y="167"/>
                      <a:pt x="97" y="160"/>
                      <a:pt x="90" y="160"/>
                    </a:cubicBezTo>
                    <a:cubicBezTo>
                      <a:pt x="53" y="145"/>
                      <a:pt x="40" y="114"/>
                      <a:pt x="40" y="92"/>
                    </a:cubicBezTo>
                    <a:cubicBezTo>
                      <a:pt x="40" y="55"/>
                      <a:pt x="70" y="18"/>
                      <a:pt x="123" y="18"/>
                    </a:cubicBezTo>
                    <a:cubicBezTo>
                      <a:pt x="220" y="18"/>
                      <a:pt x="235" y="108"/>
                      <a:pt x="238" y="132"/>
                    </a:cubicBezTo>
                    <a:cubicBezTo>
                      <a:pt x="240" y="138"/>
                      <a:pt x="240" y="143"/>
                      <a:pt x="249" y="143"/>
                    </a:cubicBezTo>
                    <a:cubicBezTo>
                      <a:pt x="257" y="143"/>
                      <a:pt x="257" y="138"/>
                      <a:pt x="257" y="125"/>
                    </a:cubicBezTo>
                    <a:cubicBezTo>
                      <a:pt x="257" y="90"/>
                      <a:pt x="257" y="55"/>
                      <a:pt x="257" y="20"/>
                    </a:cubicBezTo>
                    <a:cubicBezTo>
                      <a:pt x="257" y="7"/>
                      <a:pt x="257" y="0"/>
                      <a:pt x="251" y="0"/>
                    </a:cubicBezTo>
                    <a:cubicBezTo>
                      <a:pt x="246" y="0"/>
                      <a:pt x="244" y="2"/>
                      <a:pt x="233" y="20"/>
                    </a:cubicBezTo>
                    <a:cubicBezTo>
                      <a:pt x="229" y="22"/>
                      <a:pt x="222" y="35"/>
                      <a:pt x="218" y="40"/>
                    </a:cubicBezTo>
                    <a:cubicBezTo>
                      <a:pt x="189" y="11"/>
                      <a:pt x="154" y="0"/>
                      <a:pt x="123" y="0"/>
                    </a:cubicBezTo>
                    <a:cubicBezTo>
                      <a:pt x="53" y="0"/>
                      <a:pt x="0" y="53"/>
                      <a:pt x="0" y="114"/>
                    </a:cubicBezTo>
                    <a:cubicBezTo>
                      <a:pt x="0" y="156"/>
                      <a:pt x="26" y="182"/>
                      <a:pt x="35" y="191"/>
                    </a:cubicBezTo>
                    <a:cubicBezTo>
                      <a:pt x="57" y="215"/>
                      <a:pt x="73" y="218"/>
                      <a:pt x="145" y="233"/>
                    </a:cubicBezTo>
                    <a:cubicBezTo>
                      <a:pt x="187" y="244"/>
                      <a:pt x="194" y="246"/>
                      <a:pt x="211" y="261"/>
                    </a:cubicBezTo>
                    <a:cubicBezTo>
                      <a:pt x="216" y="266"/>
                      <a:pt x="238" y="286"/>
                      <a:pt x="238" y="319"/>
                    </a:cubicBezTo>
                    <a:cubicBezTo>
                      <a:pt x="238" y="358"/>
                      <a:pt x="207" y="400"/>
                      <a:pt x="154" y="400"/>
                    </a:cubicBezTo>
                    <a:cubicBezTo>
                      <a:pt x="132" y="400"/>
                      <a:pt x="90" y="398"/>
                      <a:pt x="57" y="369"/>
                    </a:cubicBezTo>
                    <a:cubicBezTo>
                      <a:pt x="24" y="343"/>
                      <a:pt x="20" y="305"/>
                      <a:pt x="20" y="283"/>
                    </a:cubicBezTo>
                    <a:cubicBezTo>
                      <a:pt x="20" y="279"/>
                      <a:pt x="13" y="277"/>
                      <a:pt x="11" y="277"/>
                    </a:cubicBezTo>
                    <a:cubicBezTo>
                      <a:pt x="0" y="277"/>
                      <a:pt x="0" y="283"/>
                      <a:pt x="0" y="297"/>
                    </a:cubicBezTo>
                    <a:cubicBezTo>
                      <a:pt x="0" y="331"/>
                      <a:pt x="0" y="365"/>
                      <a:pt x="0" y="400"/>
                    </a:cubicBezTo>
                    <a:cubicBezTo>
                      <a:pt x="0" y="413"/>
                      <a:pt x="0" y="420"/>
                      <a:pt x="9" y="420"/>
                    </a:cubicBezTo>
                    <a:cubicBezTo>
                      <a:pt x="13" y="420"/>
                      <a:pt x="13" y="417"/>
                      <a:pt x="26" y="402"/>
                    </a:cubicBezTo>
                    <a:cubicBezTo>
                      <a:pt x="29" y="398"/>
                      <a:pt x="37" y="387"/>
                      <a:pt x="40" y="382"/>
                    </a:cubicBezTo>
                    <a:cubicBezTo>
                      <a:pt x="62" y="402"/>
                      <a:pt x="103" y="420"/>
                      <a:pt x="154" y="420"/>
                    </a:cubicBezTo>
                    <a:cubicBezTo>
                      <a:pt x="229" y="420"/>
                      <a:pt x="275" y="360"/>
                      <a:pt x="275" y="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7" name="Freeform 44"/>
              <p:cNvSpPr/>
              <p:nvPr/>
            </p:nvSpPr>
            <p:spPr>
              <a:xfrm>
                <a:off x="8566200" y="4725720"/>
                <a:ext cx="152280" cy="148320"/>
              </a:xfrm>
              <a:custGeom>
                <a:avLst/>
                <a:gdLst/>
                <a:ahLst/>
                <a:rect l="0" t="0" r="r" b="b"/>
                <a:pathLst>
                  <a:path w="423" h="412">
                    <a:moveTo>
                      <a:pt x="422" y="411"/>
                    </a:moveTo>
                    <a:cubicBezTo>
                      <a:pt x="422" y="404"/>
                      <a:pt x="422" y="398"/>
                      <a:pt x="422" y="391"/>
                    </a:cubicBezTo>
                    <a:cubicBezTo>
                      <a:pt x="378" y="391"/>
                      <a:pt x="372" y="387"/>
                      <a:pt x="361" y="360"/>
                    </a:cubicBezTo>
                    <a:cubicBezTo>
                      <a:pt x="317" y="246"/>
                      <a:pt x="273" y="132"/>
                      <a:pt x="229" y="18"/>
                    </a:cubicBezTo>
                    <a:cubicBezTo>
                      <a:pt x="224" y="4"/>
                      <a:pt x="220" y="0"/>
                      <a:pt x="211" y="0"/>
                    </a:cubicBezTo>
                    <a:cubicBezTo>
                      <a:pt x="200" y="0"/>
                      <a:pt x="198" y="4"/>
                      <a:pt x="196" y="15"/>
                    </a:cubicBezTo>
                    <a:cubicBezTo>
                      <a:pt x="154" y="122"/>
                      <a:pt x="112" y="228"/>
                      <a:pt x="70" y="334"/>
                    </a:cubicBezTo>
                    <a:cubicBezTo>
                      <a:pt x="62" y="356"/>
                      <a:pt x="48" y="389"/>
                      <a:pt x="0" y="391"/>
                    </a:cubicBezTo>
                    <a:cubicBezTo>
                      <a:pt x="0" y="398"/>
                      <a:pt x="0" y="404"/>
                      <a:pt x="0" y="411"/>
                    </a:cubicBezTo>
                    <a:cubicBezTo>
                      <a:pt x="18" y="409"/>
                      <a:pt x="40" y="409"/>
                      <a:pt x="57" y="409"/>
                    </a:cubicBezTo>
                    <a:cubicBezTo>
                      <a:pt x="78" y="409"/>
                      <a:pt x="100" y="410"/>
                      <a:pt x="121" y="411"/>
                    </a:cubicBezTo>
                    <a:cubicBezTo>
                      <a:pt x="121" y="404"/>
                      <a:pt x="121" y="398"/>
                      <a:pt x="121" y="391"/>
                    </a:cubicBezTo>
                    <a:cubicBezTo>
                      <a:pt x="88" y="389"/>
                      <a:pt x="86" y="363"/>
                      <a:pt x="86" y="356"/>
                    </a:cubicBezTo>
                    <a:cubicBezTo>
                      <a:pt x="86" y="349"/>
                      <a:pt x="86" y="349"/>
                      <a:pt x="112" y="281"/>
                    </a:cubicBezTo>
                    <a:cubicBezTo>
                      <a:pt x="166" y="281"/>
                      <a:pt x="219" y="281"/>
                      <a:pt x="273" y="281"/>
                    </a:cubicBezTo>
                    <a:cubicBezTo>
                      <a:pt x="279" y="295"/>
                      <a:pt x="285" y="309"/>
                      <a:pt x="290" y="323"/>
                    </a:cubicBezTo>
                    <a:cubicBezTo>
                      <a:pt x="295" y="338"/>
                      <a:pt x="306" y="365"/>
                      <a:pt x="306" y="369"/>
                    </a:cubicBezTo>
                    <a:cubicBezTo>
                      <a:pt x="306" y="391"/>
                      <a:pt x="277" y="391"/>
                      <a:pt x="264" y="391"/>
                    </a:cubicBezTo>
                    <a:cubicBezTo>
                      <a:pt x="264" y="398"/>
                      <a:pt x="264" y="404"/>
                      <a:pt x="264" y="411"/>
                    </a:cubicBezTo>
                    <a:cubicBezTo>
                      <a:pt x="292" y="410"/>
                      <a:pt x="320" y="409"/>
                      <a:pt x="348" y="409"/>
                    </a:cubicBezTo>
                    <a:cubicBezTo>
                      <a:pt x="374" y="409"/>
                      <a:pt x="403" y="411"/>
                      <a:pt x="422" y="411"/>
                    </a:cubicBezTo>
                    <a:moveTo>
                      <a:pt x="264" y="261"/>
                    </a:moveTo>
                    <a:cubicBezTo>
                      <a:pt x="216" y="261"/>
                      <a:pt x="169" y="261"/>
                      <a:pt x="121" y="261"/>
                    </a:cubicBezTo>
                    <a:cubicBezTo>
                      <a:pt x="145" y="199"/>
                      <a:pt x="169" y="137"/>
                      <a:pt x="194" y="75"/>
                    </a:cubicBezTo>
                    <a:cubicBezTo>
                      <a:pt x="217" y="137"/>
                      <a:pt x="241" y="199"/>
                      <a:pt x="264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8" name="Freeform 45"/>
              <p:cNvSpPr/>
              <p:nvPr/>
            </p:nvSpPr>
            <p:spPr>
              <a:xfrm>
                <a:off x="8719200" y="4732200"/>
                <a:ext cx="144360" cy="141840"/>
              </a:xfrm>
              <a:custGeom>
                <a:avLst/>
                <a:gdLst/>
                <a:ahLst/>
                <a:rect l="0" t="0" r="r" b="b"/>
                <a:pathLst>
                  <a:path w="401" h="394">
                    <a:moveTo>
                      <a:pt x="400" y="132"/>
                    </a:moveTo>
                    <a:cubicBezTo>
                      <a:pt x="397" y="88"/>
                      <a:pt x="393" y="44"/>
                      <a:pt x="389" y="0"/>
                    </a:cubicBezTo>
                    <a:cubicBezTo>
                      <a:pt x="263" y="0"/>
                      <a:pt x="137" y="0"/>
                      <a:pt x="11" y="0"/>
                    </a:cubicBezTo>
                    <a:cubicBezTo>
                      <a:pt x="7" y="44"/>
                      <a:pt x="4" y="88"/>
                      <a:pt x="0" y="132"/>
                    </a:cubicBezTo>
                    <a:cubicBezTo>
                      <a:pt x="7" y="132"/>
                      <a:pt x="13" y="132"/>
                      <a:pt x="20" y="132"/>
                    </a:cubicBezTo>
                    <a:cubicBezTo>
                      <a:pt x="26" y="35"/>
                      <a:pt x="42" y="20"/>
                      <a:pt x="128" y="20"/>
                    </a:cubicBezTo>
                    <a:cubicBezTo>
                      <a:pt x="169" y="20"/>
                      <a:pt x="172" y="20"/>
                      <a:pt x="172" y="53"/>
                    </a:cubicBezTo>
                    <a:cubicBezTo>
                      <a:pt x="172" y="146"/>
                      <a:pt x="172" y="240"/>
                      <a:pt x="172" y="334"/>
                    </a:cubicBezTo>
                    <a:cubicBezTo>
                      <a:pt x="172" y="365"/>
                      <a:pt x="169" y="374"/>
                      <a:pt x="110" y="374"/>
                    </a:cubicBezTo>
                    <a:cubicBezTo>
                      <a:pt x="105" y="374"/>
                      <a:pt x="100" y="374"/>
                      <a:pt x="95" y="374"/>
                    </a:cubicBezTo>
                    <a:cubicBezTo>
                      <a:pt x="95" y="380"/>
                      <a:pt x="95" y="387"/>
                      <a:pt x="95" y="393"/>
                    </a:cubicBezTo>
                    <a:cubicBezTo>
                      <a:pt x="123" y="391"/>
                      <a:pt x="169" y="391"/>
                      <a:pt x="200" y="391"/>
                    </a:cubicBezTo>
                    <a:cubicBezTo>
                      <a:pt x="231" y="391"/>
                      <a:pt x="277" y="391"/>
                      <a:pt x="308" y="393"/>
                    </a:cubicBezTo>
                    <a:cubicBezTo>
                      <a:pt x="308" y="387"/>
                      <a:pt x="308" y="380"/>
                      <a:pt x="308" y="374"/>
                    </a:cubicBezTo>
                    <a:cubicBezTo>
                      <a:pt x="302" y="374"/>
                      <a:pt x="296" y="374"/>
                      <a:pt x="290" y="374"/>
                    </a:cubicBezTo>
                    <a:cubicBezTo>
                      <a:pt x="231" y="374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3" y="20"/>
                    </a:cubicBezTo>
                    <a:cubicBezTo>
                      <a:pt x="356" y="20"/>
                      <a:pt x="374" y="33"/>
                      <a:pt x="381" y="132"/>
                    </a:cubicBezTo>
                    <a:cubicBezTo>
                      <a:pt x="387" y="132"/>
                      <a:pt x="394" y="132"/>
                      <a:pt x="400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19" name="Freeform 46"/>
              <p:cNvSpPr/>
              <p:nvPr/>
            </p:nvSpPr>
            <p:spPr>
              <a:xfrm>
                <a:off x="8993880" y="4683960"/>
                <a:ext cx="195840" cy="190080"/>
              </a:xfrm>
              <a:custGeom>
                <a:avLst/>
                <a:gdLst/>
                <a:ahLst/>
                <a:rect l="0" t="0" r="r" b="b"/>
                <a:pathLst>
                  <a:path w="544" h="528">
                    <a:moveTo>
                      <a:pt x="543" y="527"/>
                    </a:moveTo>
                    <a:cubicBezTo>
                      <a:pt x="543" y="519"/>
                      <a:pt x="543" y="511"/>
                      <a:pt x="543" y="503"/>
                    </a:cubicBezTo>
                    <a:cubicBezTo>
                      <a:pt x="537" y="503"/>
                      <a:pt x="532" y="503"/>
                      <a:pt x="526" y="503"/>
                    </a:cubicBezTo>
                    <a:cubicBezTo>
                      <a:pt x="464" y="503"/>
                      <a:pt x="464" y="494"/>
                      <a:pt x="464" y="466"/>
                    </a:cubicBezTo>
                    <a:cubicBezTo>
                      <a:pt x="464" y="330"/>
                      <a:pt x="464" y="195"/>
                      <a:pt x="464" y="59"/>
                    </a:cubicBezTo>
                    <a:cubicBezTo>
                      <a:pt x="464" y="33"/>
                      <a:pt x="464" y="24"/>
                      <a:pt x="526" y="24"/>
                    </a:cubicBezTo>
                    <a:cubicBezTo>
                      <a:pt x="532" y="24"/>
                      <a:pt x="537" y="24"/>
                      <a:pt x="543" y="24"/>
                    </a:cubicBezTo>
                    <a:cubicBezTo>
                      <a:pt x="543" y="16"/>
                      <a:pt x="543" y="8"/>
                      <a:pt x="543" y="0"/>
                    </a:cubicBezTo>
                    <a:cubicBezTo>
                      <a:pt x="517" y="2"/>
                      <a:pt x="459" y="2"/>
                      <a:pt x="429" y="2"/>
                    </a:cubicBezTo>
                    <a:cubicBezTo>
                      <a:pt x="399" y="2"/>
                      <a:pt x="343" y="2"/>
                      <a:pt x="315" y="0"/>
                    </a:cubicBezTo>
                    <a:cubicBezTo>
                      <a:pt x="315" y="8"/>
                      <a:pt x="315" y="16"/>
                      <a:pt x="315" y="24"/>
                    </a:cubicBezTo>
                    <a:cubicBezTo>
                      <a:pt x="321" y="24"/>
                      <a:pt x="328" y="24"/>
                      <a:pt x="334" y="24"/>
                    </a:cubicBezTo>
                    <a:cubicBezTo>
                      <a:pt x="394" y="24"/>
                      <a:pt x="396" y="33"/>
                      <a:pt x="396" y="59"/>
                    </a:cubicBezTo>
                    <a:cubicBezTo>
                      <a:pt x="396" y="120"/>
                      <a:pt x="396" y="181"/>
                      <a:pt x="396" y="242"/>
                    </a:cubicBezTo>
                    <a:cubicBezTo>
                      <a:pt x="313" y="242"/>
                      <a:pt x="230" y="242"/>
                      <a:pt x="147" y="242"/>
                    </a:cubicBezTo>
                    <a:cubicBezTo>
                      <a:pt x="147" y="181"/>
                      <a:pt x="147" y="120"/>
                      <a:pt x="147" y="59"/>
                    </a:cubicBezTo>
                    <a:cubicBezTo>
                      <a:pt x="147" y="33"/>
                      <a:pt x="150" y="24"/>
                      <a:pt x="209" y="24"/>
                    </a:cubicBezTo>
                    <a:cubicBezTo>
                      <a:pt x="216" y="24"/>
                      <a:pt x="222" y="24"/>
                      <a:pt x="229" y="24"/>
                    </a:cubicBezTo>
                    <a:cubicBezTo>
                      <a:pt x="229" y="16"/>
                      <a:pt x="229" y="8"/>
                      <a:pt x="229" y="0"/>
                    </a:cubicBezTo>
                    <a:cubicBezTo>
                      <a:pt x="200" y="2"/>
                      <a:pt x="143" y="2"/>
                      <a:pt x="114" y="2"/>
                    </a:cubicBezTo>
                    <a:cubicBezTo>
                      <a:pt x="86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6"/>
                    </a:cubicBezTo>
                    <a:cubicBezTo>
                      <a:pt x="79" y="494"/>
                      <a:pt x="77" y="503"/>
                      <a:pt x="18" y="503"/>
                    </a:cubicBezTo>
                    <a:cubicBezTo>
                      <a:pt x="12" y="503"/>
                      <a:pt x="6" y="503"/>
                      <a:pt x="0" y="503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6" y="525"/>
                      <a:pt x="85" y="525"/>
                      <a:pt x="114" y="525"/>
                    </a:cubicBezTo>
                    <a:cubicBezTo>
                      <a:pt x="144" y="525"/>
                      <a:pt x="200" y="525"/>
                      <a:pt x="229" y="527"/>
                    </a:cubicBezTo>
                    <a:cubicBezTo>
                      <a:pt x="229" y="519"/>
                      <a:pt x="229" y="511"/>
                      <a:pt x="229" y="503"/>
                    </a:cubicBezTo>
                    <a:cubicBezTo>
                      <a:pt x="222" y="503"/>
                      <a:pt x="216" y="503"/>
                      <a:pt x="209" y="503"/>
                    </a:cubicBezTo>
                    <a:cubicBezTo>
                      <a:pt x="150" y="503"/>
                      <a:pt x="147" y="494"/>
                      <a:pt x="147" y="466"/>
                    </a:cubicBezTo>
                    <a:cubicBezTo>
                      <a:pt x="147" y="398"/>
                      <a:pt x="147" y="331"/>
                      <a:pt x="147" y="264"/>
                    </a:cubicBezTo>
                    <a:cubicBezTo>
                      <a:pt x="230" y="264"/>
                      <a:pt x="313" y="264"/>
                      <a:pt x="396" y="264"/>
                    </a:cubicBezTo>
                    <a:cubicBezTo>
                      <a:pt x="396" y="331"/>
                      <a:pt x="396" y="398"/>
                      <a:pt x="396" y="466"/>
                    </a:cubicBezTo>
                    <a:cubicBezTo>
                      <a:pt x="396" y="494"/>
                      <a:pt x="394" y="503"/>
                      <a:pt x="334" y="503"/>
                    </a:cubicBezTo>
                    <a:cubicBezTo>
                      <a:pt x="328" y="503"/>
                      <a:pt x="321" y="503"/>
                      <a:pt x="315" y="503"/>
                    </a:cubicBezTo>
                    <a:cubicBezTo>
                      <a:pt x="315" y="511"/>
                      <a:pt x="315" y="519"/>
                      <a:pt x="315" y="527"/>
                    </a:cubicBezTo>
                    <a:cubicBezTo>
                      <a:pt x="343" y="525"/>
                      <a:pt x="400" y="525"/>
                      <a:pt x="429" y="525"/>
                    </a:cubicBezTo>
                    <a:cubicBezTo>
                      <a:pt x="458" y="525"/>
                      <a:pt x="517" y="525"/>
                      <a:pt x="543" y="5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0" name="Freeform 47"/>
              <p:cNvSpPr/>
              <p:nvPr/>
            </p:nvSpPr>
            <p:spPr>
              <a:xfrm>
                <a:off x="9217440" y="4730760"/>
                <a:ext cx="119880" cy="143640"/>
              </a:xfrm>
              <a:custGeom>
                <a:avLst/>
                <a:gdLst/>
                <a:ahLst/>
                <a:rect l="0" t="0" r="r" b="b"/>
                <a:pathLst>
                  <a:path w="333" h="399">
                    <a:moveTo>
                      <a:pt x="332" y="248"/>
                    </a:moveTo>
                    <a:cubicBezTo>
                      <a:pt x="326" y="248"/>
                      <a:pt x="319" y="248"/>
                      <a:pt x="312" y="248"/>
                    </a:cubicBezTo>
                    <a:cubicBezTo>
                      <a:pt x="306" y="310"/>
                      <a:pt x="299" y="378"/>
                      <a:pt x="191" y="378"/>
                    </a:cubicBezTo>
                    <a:cubicBezTo>
                      <a:pt x="175" y="378"/>
                      <a:pt x="158" y="378"/>
                      <a:pt x="141" y="378"/>
                    </a:cubicBezTo>
                    <a:cubicBezTo>
                      <a:pt x="114" y="378"/>
                      <a:pt x="110" y="376"/>
                      <a:pt x="110" y="345"/>
                    </a:cubicBezTo>
                    <a:cubicBezTo>
                      <a:pt x="110" y="250"/>
                      <a:pt x="110" y="155"/>
                      <a:pt x="110" y="59"/>
                    </a:cubicBezTo>
                    <a:cubicBezTo>
                      <a:pt x="110" y="20"/>
                      <a:pt x="123" y="20"/>
                      <a:pt x="180" y="20"/>
                    </a:cubicBezTo>
                    <a:cubicBezTo>
                      <a:pt x="180" y="13"/>
                      <a:pt x="180" y="7"/>
                      <a:pt x="180" y="0"/>
                    </a:cubicBezTo>
                    <a:cubicBezTo>
                      <a:pt x="149" y="1"/>
                      <a:pt x="117" y="1"/>
                      <a:pt x="86" y="2"/>
                    </a:cubicBezTo>
                    <a:cubicBezTo>
                      <a:pt x="57" y="1"/>
                      <a:pt x="2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7"/>
                    </a:cubicBezTo>
                    <a:cubicBezTo>
                      <a:pt x="55" y="152"/>
                      <a:pt x="55" y="248"/>
                      <a:pt x="55" y="343"/>
                    </a:cubicBezTo>
                    <a:cubicBezTo>
                      <a:pt x="55" y="374"/>
                      <a:pt x="51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106" y="398"/>
                      <a:pt x="211" y="398"/>
                      <a:pt x="317" y="398"/>
                    </a:cubicBezTo>
                    <a:cubicBezTo>
                      <a:pt x="322" y="348"/>
                      <a:pt x="327" y="298"/>
                      <a:pt x="332" y="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1" name="Freeform 48"/>
              <p:cNvSpPr/>
              <p:nvPr/>
            </p:nvSpPr>
            <p:spPr>
              <a:xfrm>
                <a:off x="9354960" y="4805640"/>
                <a:ext cx="78120" cy="16200"/>
              </a:xfrm>
              <a:custGeom>
                <a:avLst/>
                <a:gdLst/>
                <a:ahLst/>
                <a:rect l="0" t="0" r="r" b="b"/>
                <a:pathLst>
                  <a:path w="217" h="45">
                    <a:moveTo>
                      <a:pt x="0" y="0"/>
                    </a:moveTo>
                    <a:cubicBezTo>
                      <a:pt x="72" y="0"/>
                      <a:pt x="144" y="0"/>
                      <a:pt x="216" y="0"/>
                    </a:cubicBezTo>
                    <a:cubicBezTo>
                      <a:pt x="216" y="15"/>
                      <a:pt x="216" y="29"/>
                      <a:pt x="216" y="44"/>
                    </a:cubicBezTo>
                    <a:cubicBezTo>
                      <a:pt x="144" y="44"/>
                      <a:pt x="72" y="44"/>
                      <a:pt x="0" y="44"/>
                    </a:cubicBezTo>
                    <a:cubicBezTo>
                      <a:pt x="0" y="29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2" name="Freeform 49"/>
              <p:cNvSpPr/>
              <p:nvPr/>
            </p:nvSpPr>
            <p:spPr>
              <a:xfrm>
                <a:off x="9468360" y="4683960"/>
                <a:ext cx="158760" cy="190080"/>
              </a:xfrm>
              <a:custGeom>
                <a:avLst/>
                <a:gdLst/>
                <a:ahLst/>
                <a:rect l="0" t="0" r="r" b="b"/>
                <a:pathLst>
                  <a:path w="441" h="528">
                    <a:moveTo>
                      <a:pt x="440" y="327"/>
                    </a:moveTo>
                    <a:cubicBezTo>
                      <a:pt x="433" y="327"/>
                      <a:pt x="427" y="327"/>
                      <a:pt x="420" y="327"/>
                    </a:cubicBezTo>
                    <a:cubicBezTo>
                      <a:pt x="411" y="404"/>
                      <a:pt x="403" y="503"/>
                      <a:pt x="260" y="503"/>
                    </a:cubicBezTo>
                    <a:cubicBezTo>
                      <a:pt x="235" y="503"/>
                      <a:pt x="211" y="503"/>
                      <a:pt x="187" y="503"/>
                    </a:cubicBezTo>
                    <a:cubicBezTo>
                      <a:pt x="150" y="503"/>
                      <a:pt x="150" y="499"/>
                      <a:pt x="150" y="472"/>
                    </a:cubicBezTo>
                    <a:cubicBezTo>
                      <a:pt x="150" y="335"/>
                      <a:pt x="150" y="198"/>
                      <a:pt x="150" y="62"/>
                    </a:cubicBezTo>
                    <a:cubicBezTo>
                      <a:pt x="150" y="35"/>
                      <a:pt x="150" y="24"/>
                      <a:pt x="222" y="24"/>
                    </a:cubicBezTo>
                    <a:cubicBezTo>
                      <a:pt x="231" y="24"/>
                      <a:pt x="240" y="24"/>
                      <a:pt x="249" y="24"/>
                    </a:cubicBezTo>
                    <a:cubicBezTo>
                      <a:pt x="249" y="16"/>
                      <a:pt x="249" y="8"/>
                      <a:pt x="249" y="0"/>
                    </a:cubicBezTo>
                    <a:cubicBezTo>
                      <a:pt x="220" y="2"/>
                      <a:pt x="150" y="2"/>
                      <a:pt x="119" y="2"/>
                    </a:cubicBezTo>
                    <a:cubicBezTo>
                      <a:pt x="88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6"/>
                    </a:cubicBezTo>
                    <a:cubicBezTo>
                      <a:pt x="79" y="494"/>
                      <a:pt x="79" y="503"/>
                      <a:pt x="20" y="503"/>
                    </a:cubicBezTo>
                    <a:cubicBezTo>
                      <a:pt x="13" y="503"/>
                      <a:pt x="7" y="503"/>
                      <a:pt x="0" y="503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9" y="527"/>
                      <a:pt x="279" y="527"/>
                      <a:pt x="418" y="527"/>
                    </a:cubicBezTo>
                    <a:cubicBezTo>
                      <a:pt x="425" y="461"/>
                      <a:pt x="433" y="394"/>
                      <a:pt x="440" y="3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3" name="Freeform 50"/>
              <p:cNvSpPr/>
              <p:nvPr/>
            </p:nvSpPr>
            <p:spPr>
              <a:xfrm>
                <a:off x="9655200" y="4730760"/>
                <a:ext cx="146880" cy="143640"/>
              </a:xfrm>
              <a:custGeom>
                <a:avLst/>
                <a:gdLst/>
                <a:ahLst/>
                <a:rect l="0" t="0" r="r" b="b"/>
                <a:pathLst>
                  <a:path w="408" h="399">
                    <a:moveTo>
                      <a:pt x="407" y="398"/>
                    </a:moveTo>
                    <a:cubicBezTo>
                      <a:pt x="407" y="391"/>
                      <a:pt x="407" y="385"/>
                      <a:pt x="407" y="378"/>
                    </a:cubicBezTo>
                    <a:cubicBezTo>
                      <a:pt x="356" y="378"/>
                      <a:pt x="352" y="374"/>
                      <a:pt x="352" y="343"/>
                    </a:cubicBezTo>
                    <a:cubicBezTo>
                      <a:pt x="352" y="248"/>
                      <a:pt x="352" y="152"/>
                      <a:pt x="352" y="57"/>
                    </a:cubicBezTo>
                    <a:cubicBezTo>
                      <a:pt x="352" y="24"/>
                      <a:pt x="356" y="20"/>
                      <a:pt x="407" y="20"/>
                    </a:cubicBezTo>
                    <a:cubicBezTo>
                      <a:pt x="407" y="13"/>
                      <a:pt x="407" y="7"/>
                      <a:pt x="407" y="0"/>
                    </a:cubicBezTo>
                    <a:cubicBezTo>
                      <a:pt x="379" y="1"/>
                      <a:pt x="351" y="1"/>
                      <a:pt x="323" y="2"/>
                    </a:cubicBezTo>
                    <a:cubicBezTo>
                      <a:pt x="296" y="1"/>
                      <a:pt x="268" y="1"/>
                      <a:pt x="240" y="0"/>
                    </a:cubicBezTo>
                    <a:cubicBezTo>
                      <a:pt x="240" y="7"/>
                      <a:pt x="240" y="13"/>
                      <a:pt x="240" y="20"/>
                    </a:cubicBezTo>
                    <a:cubicBezTo>
                      <a:pt x="293" y="20"/>
                      <a:pt x="297" y="24"/>
                      <a:pt x="297" y="57"/>
                    </a:cubicBezTo>
                    <a:cubicBezTo>
                      <a:pt x="297" y="99"/>
                      <a:pt x="297" y="141"/>
                      <a:pt x="297" y="182"/>
                    </a:cubicBezTo>
                    <a:cubicBezTo>
                      <a:pt x="235" y="182"/>
                      <a:pt x="174" y="182"/>
                      <a:pt x="112" y="182"/>
                    </a:cubicBezTo>
                    <a:cubicBezTo>
                      <a:pt x="112" y="141"/>
                      <a:pt x="112" y="99"/>
                      <a:pt x="112" y="57"/>
                    </a:cubicBezTo>
                    <a:cubicBezTo>
                      <a:pt x="112" y="24"/>
                      <a:pt x="114" y="20"/>
                      <a:pt x="167" y="20"/>
                    </a:cubicBezTo>
                    <a:cubicBezTo>
                      <a:pt x="167" y="13"/>
                      <a:pt x="167" y="7"/>
                      <a:pt x="167" y="0"/>
                    </a:cubicBezTo>
                    <a:cubicBezTo>
                      <a:pt x="139" y="1"/>
                      <a:pt x="111" y="1"/>
                      <a:pt x="84" y="2"/>
                    </a:cubicBezTo>
                    <a:cubicBezTo>
                      <a:pt x="56" y="1"/>
                      <a:pt x="28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7"/>
                    </a:cubicBezTo>
                    <a:cubicBezTo>
                      <a:pt x="55" y="152"/>
                      <a:pt x="55" y="248"/>
                      <a:pt x="55" y="343"/>
                    </a:cubicBezTo>
                    <a:cubicBezTo>
                      <a:pt x="55" y="374"/>
                      <a:pt x="51" y="378"/>
                      <a:pt x="0" y="378"/>
                    </a:cubicBezTo>
                    <a:cubicBezTo>
                      <a:pt x="0" y="385"/>
                      <a:pt x="0" y="391"/>
                      <a:pt x="0" y="398"/>
                    </a:cubicBezTo>
                    <a:cubicBezTo>
                      <a:pt x="28" y="397"/>
                      <a:pt x="56" y="396"/>
                      <a:pt x="84" y="396"/>
                    </a:cubicBezTo>
                    <a:cubicBezTo>
                      <a:pt x="111" y="396"/>
                      <a:pt x="139" y="397"/>
                      <a:pt x="167" y="398"/>
                    </a:cubicBezTo>
                    <a:cubicBezTo>
                      <a:pt x="167" y="391"/>
                      <a:pt x="167" y="385"/>
                      <a:pt x="167" y="378"/>
                    </a:cubicBezTo>
                    <a:cubicBezTo>
                      <a:pt x="114" y="378"/>
                      <a:pt x="112" y="374"/>
                      <a:pt x="112" y="343"/>
                    </a:cubicBezTo>
                    <a:cubicBezTo>
                      <a:pt x="112" y="295"/>
                      <a:pt x="112" y="248"/>
                      <a:pt x="112" y="200"/>
                    </a:cubicBezTo>
                    <a:cubicBezTo>
                      <a:pt x="174" y="200"/>
                      <a:pt x="235" y="200"/>
                      <a:pt x="297" y="200"/>
                    </a:cubicBezTo>
                    <a:cubicBezTo>
                      <a:pt x="297" y="248"/>
                      <a:pt x="297" y="295"/>
                      <a:pt x="297" y="343"/>
                    </a:cubicBezTo>
                    <a:cubicBezTo>
                      <a:pt x="297" y="374"/>
                      <a:pt x="293" y="378"/>
                      <a:pt x="240" y="378"/>
                    </a:cubicBezTo>
                    <a:cubicBezTo>
                      <a:pt x="240" y="385"/>
                      <a:pt x="240" y="391"/>
                      <a:pt x="240" y="398"/>
                    </a:cubicBezTo>
                    <a:cubicBezTo>
                      <a:pt x="268" y="397"/>
                      <a:pt x="296" y="396"/>
                      <a:pt x="323" y="396"/>
                    </a:cubicBezTo>
                    <a:cubicBezTo>
                      <a:pt x="351" y="396"/>
                      <a:pt x="379" y="397"/>
                      <a:pt x="407" y="3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4" name="Freeform 51"/>
              <p:cNvSpPr/>
              <p:nvPr/>
            </p:nvSpPr>
            <p:spPr>
              <a:xfrm>
                <a:off x="9828000" y="4726800"/>
                <a:ext cx="136440" cy="151560"/>
              </a:xfrm>
              <a:custGeom>
                <a:avLst/>
                <a:gdLst/>
                <a:ahLst/>
                <a:rect l="0" t="0" r="r" b="b"/>
                <a:pathLst>
                  <a:path w="379" h="421">
                    <a:moveTo>
                      <a:pt x="378" y="272"/>
                    </a:moveTo>
                    <a:cubicBezTo>
                      <a:pt x="378" y="266"/>
                      <a:pt x="378" y="259"/>
                      <a:pt x="367" y="259"/>
                    </a:cubicBezTo>
                    <a:cubicBezTo>
                      <a:pt x="361" y="259"/>
                      <a:pt x="361" y="264"/>
                      <a:pt x="359" y="272"/>
                    </a:cubicBezTo>
                    <a:cubicBezTo>
                      <a:pt x="354" y="354"/>
                      <a:pt x="288" y="400"/>
                      <a:pt x="222" y="400"/>
                    </a:cubicBezTo>
                    <a:cubicBezTo>
                      <a:pt x="183" y="400"/>
                      <a:pt x="66" y="380"/>
                      <a:pt x="66" y="211"/>
                    </a:cubicBezTo>
                    <a:cubicBezTo>
                      <a:pt x="66" y="40"/>
                      <a:pt x="187" y="20"/>
                      <a:pt x="222" y="20"/>
                    </a:cubicBezTo>
                    <a:cubicBezTo>
                      <a:pt x="277" y="20"/>
                      <a:pt x="343" y="59"/>
                      <a:pt x="359" y="158"/>
                    </a:cubicBezTo>
                    <a:cubicBezTo>
                      <a:pt x="361" y="165"/>
                      <a:pt x="361" y="169"/>
                      <a:pt x="367" y="169"/>
                    </a:cubicBezTo>
                    <a:cubicBezTo>
                      <a:pt x="378" y="169"/>
                      <a:pt x="378" y="165"/>
                      <a:pt x="378" y="149"/>
                    </a:cubicBezTo>
                    <a:cubicBezTo>
                      <a:pt x="378" y="106"/>
                      <a:pt x="378" y="63"/>
                      <a:pt x="378" y="20"/>
                    </a:cubicBezTo>
                    <a:cubicBezTo>
                      <a:pt x="378" y="7"/>
                      <a:pt x="378" y="0"/>
                      <a:pt x="370" y="0"/>
                    </a:cubicBezTo>
                    <a:cubicBezTo>
                      <a:pt x="365" y="0"/>
                      <a:pt x="365" y="2"/>
                      <a:pt x="359" y="11"/>
                    </a:cubicBezTo>
                    <a:cubicBezTo>
                      <a:pt x="349" y="24"/>
                      <a:pt x="340" y="37"/>
                      <a:pt x="330" y="51"/>
                    </a:cubicBezTo>
                    <a:cubicBezTo>
                      <a:pt x="312" y="33"/>
                      <a:pt x="275" y="0"/>
                      <a:pt x="218" y="0"/>
                    </a:cubicBezTo>
                    <a:cubicBezTo>
                      <a:pt x="99" y="0"/>
                      <a:pt x="0" y="93"/>
                      <a:pt x="0" y="211"/>
                    </a:cubicBezTo>
                    <a:cubicBezTo>
                      <a:pt x="0" y="328"/>
                      <a:pt x="99" y="420"/>
                      <a:pt x="218" y="420"/>
                    </a:cubicBezTo>
                    <a:cubicBezTo>
                      <a:pt x="317" y="420"/>
                      <a:pt x="378" y="338"/>
                      <a:pt x="378" y="2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5" name="Freeform 52"/>
              <p:cNvSpPr/>
              <p:nvPr/>
            </p:nvSpPr>
            <p:spPr>
              <a:xfrm>
                <a:off x="511560" y="5016960"/>
                <a:ext cx="207720" cy="196560"/>
              </a:xfrm>
              <a:custGeom>
                <a:avLst/>
                <a:gdLst/>
                <a:ahLst/>
                <a:rect l="0" t="0" r="r" b="b"/>
                <a:pathLst>
                  <a:path w="577" h="546">
                    <a:moveTo>
                      <a:pt x="576" y="24"/>
                    </a:moveTo>
                    <a:cubicBezTo>
                      <a:pt x="576" y="16"/>
                      <a:pt x="576" y="8"/>
                      <a:pt x="576" y="0"/>
                    </a:cubicBezTo>
                    <a:cubicBezTo>
                      <a:pt x="552" y="2"/>
                      <a:pt x="521" y="2"/>
                      <a:pt x="502" y="2"/>
                    </a:cubicBezTo>
                    <a:cubicBezTo>
                      <a:pt x="472" y="1"/>
                      <a:pt x="443" y="1"/>
                      <a:pt x="414" y="0"/>
                    </a:cubicBezTo>
                    <a:cubicBezTo>
                      <a:pt x="414" y="8"/>
                      <a:pt x="414" y="16"/>
                      <a:pt x="414" y="24"/>
                    </a:cubicBezTo>
                    <a:cubicBezTo>
                      <a:pt x="458" y="26"/>
                      <a:pt x="469" y="48"/>
                      <a:pt x="469" y="64"/>
                    </a:cubicBezTo>
                    <a:cubicBezTo>
                      <a:pt x="469" y="66"/>
                      <a:pt x="469" y="68"/>
                      <a:pt x="462" y="79"/>
                    </a:cubicBezTo>
                    <a:cubicBezTo>
                      <a:pt x="411" y="205"/>
                      <a:pt x="361" y="331"/>
                      <a:pt x="310" y="457"/>
                    </a:cubicBezTo>
                    <a:cubicBezTo>
                      <a:pt x="257" y="324"/>
                      <a:pt x="203" y="192"/>
                      <a:pt x="150" y="59"/>
                    </a:cubicBezTo>
                    <a:cubicBezTo>
                      <a:pt x="150" y="57"/>
                      <a:pt x="147" y="51"/>
                      <a:pt x="147" y="46"/>
                    </a:cubicBezTo>
                    <a:cubicBezTo>
                      <a:pt x="147" y="24"/>
                      <a:pt x="187" y="24"/>
                      <a:pt x="209" y="24"/>
                    </a:cubicBezTo>
                    <a:cubicBezTo>
                      <a:pt x="209" y="16"/>
                      <a:pt x="209" y="8"/>
                      <a:pt x="209" y="0"/>
                    </a:cubicBezTo>
                    <a:cubicBezTo>
                      <a:pt x="183" y="2"/>
                      <a:pt x="128" y="2"/>
                      <a:pt x="99" y="2"/>
                    </a:cubicBezTo>
                    <a:cubicBezTo>
                      <a:pt x="66" y="1"/>
                      <a:pt x="33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59" y="24"/>
                      <a:pt x="66" y="29"/>
                      <a:pt x="77" y="55"/>
                    </a:cubicBezTo>
                    <a:cubicBezTo>
                      <a:pt x="141" y="213"/>
                      <a:pt x="205" y="371"/>
                      <a:pt x="268" y="530"/>
                    </a:cubicBezTo>
                    <a:cubicBezTo>
                      <a:pt x="273" y="541"/>
                      <a:pt x="275" y="545"/>
                      <a:pt x="288" y="545"/>
                    </a:cubicBezTo>
                    <a:cubicBezTo>
                      <a:pt x="301" y="545"/>
                      <a:pt x="301" y="541"/>
                      <a:pt x="306" y="530"/>
                    </a:cubicBezTo>
                    <a:cubicBezTo>
                      <a:pt x="367" y="378"/>
                      <a:pt x="429" y="226"/>
                      <a:pt x="491" y="75"/>
                    </a:cubicBezTo>
                    <a:cubicBezTo>
                      <a:pt x="510" y="24"/>
                      <a:pt x="561" y="24"/>
                      <a:pt x="57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6" name="Freeform 53"/>
              <p:cNvSpPr/>
              <p:nvPr/>
            </p:nvSpPr>
            <p:spPr>
              <a:xfrm>
                <a:off x="740520" y="5065200"/>
                <a:ext cx="135720" cy="141840"/>
              </a:xfrm>
              <a:custGeom>
                <a:avLst/>
                <a:gdLst/>
                <a:ahLst/>
                <a:rect l="0" t="0" r="r" b="b"/>
                <a:pathLst>
                  <a:path w="377" h="394">
                    <a:moveTo>
                      <a:pt x="376" y="244"/>
                    </a:moveTo>
                    <a:cubicBezTo>
                      <a:pt x="370" y="244"/>
                      <a:pt x="363" y="244"/>
                      <a:pt x="356" y="244"/>
                    </a:cubicBezTo>
                    <a:cubicBezTo>
                      <a:pt x="343" y="338"/>
                      <a:pt x="326" y="374"/>
                      <a:pt x="227" y="374"/>
                    </a:cubicBezTo>
                    <a:cubicBezTo>
                      <a:pt x="199" y="374"/>
                      <a:pt x="171" y="374"/>
                      <a:pt x="143" y="374"/>
                    </a:cubicBezTo>
                    <a:cubicBezTo>
                      <a:pt x="117" y="374"/>
                      <a:pt x="112" y="371"/>
                      <a:pt x="112" y="341"/>
                    </a:cubicBezTo>
                    <a:cubicBezTo>
                      <a:pt x="112" y="293"/>
                      <a:pt x="112" y="245"/>
                      <a:pt x="112" y="198"/>
                    </a:cubicBezTo>
                    <a:cubicBezTo>
                      <a:pt x="130" y="198"/>
                      <a:pt x="147" y="198"/>
                      <a:pt x="165" y="198"/>
                    </a:cubicBezTo>
                    <a:cubicBezTo>
                      <a:pt x="222" y="198"/>
                      <a:pt x="233" y="213"/>
                      <a:pt x="233" y="266"/>
                    </a:cubicBezTo>
                    <a:cubicBezTo>
                      <a:pt x="239" y="266"/>
                      <a:pt x="245" y="266"/>
                      <a:pt x="251" y="266"/>
                    </a:cubicBezTo>
                    <a:cubicBezTo>
                      <a:pt x="251" y="215"/>
                      <a:pt x="251" y="163"/>
                      <a:pt x="251" y="112"/>
                    </a:cubicBezTo>
                    <a:cubicBezTo>
                      <a:pt x="245" y="112"/>
                      <a:pt x="239" y="112"/>
                      <a:pt x="233" y="112"/>
                    </a:cubicBezTo>
                    <a:cubicBezTo>
                      <a:pt x="233" y="165"/>
                      <a:pt x="222" y="180"/>
                      <a:pt x="165" y="180"/>
                    </a:cubicBezTo>
                    <a:cubicBezTo>
                      <a:pt x="147" y="180"/>
                      <a:pt x="130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7" y="20"/>
                      <a:pt x="143" y="20"/>
                    </a:cubicBezTo>
                    <a:cubicBezTo>
                      <a:pt x="169" y="20"/>
                      <a:pt x="196" y="20"/>
                      <a:pt x="222" y="20"/>
                    </a:cubicBezTo>
                    <a:cubicBezTo>
                      <a:pt x="310" y="20"/>
                      <a:pt x="332" y="46"/>
                      <a:pt x="339" y="130"/>
                    </a:cubicBezTo>
                    <a:cubicBezTo>
                      <a:pt x="345" y="130"/>
                      <a:pt x="352" y="130"/>
                      <a:pt x="359" y="130"/>
                    </a:cubicBezTo>
                    <a:cubicBezTo>
                      <a:pt x="354" y="86"/>
                      <a:pt x="350" y="43"/>
                      <a:pt x="345" y="0"/>
                    </a:cubicBezTo>
                    <a:cubicBezTo>
                      <a:pt x="230" y="0"/>
                      <a:pt x="11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5"/>
                    </a:cubicBezTo>
                    <a:cubicBezTo>
                      <a:pt x="55" y="149"/>
                      <a:pt x="55" y="244"/>
                      <a:pt x="55" y="338"/>
                    </a:cubicBezTo>
                    <a:cubicBezTo>
                      <a:pt x="55" y="369"/>
                      <a:pt x="53" y="374"/>
                      <a:pt x="0" y="374"/>
                    </a:cubicBezTo>
                    <a:cubicBezTo>
                      <a:pt x="0" y="380"/>
                      <a:pt x="0" y="387"/>
                      <a:pt x="0" y="393"/>
                    </a:cubicBezTo>
                    <a:cubicBezTo>
                      <a:pt x="118" y="393"/>
                      <a:pt x="236" y="393"/>
                      <a:pt x="354" y="393"/>
                    </a:cubicBezTo>
                    <a:cubicBezTo>
                      <a:pt x="362" y="344"/>
                      <a:pt x="369" y="294"/>
                      <a:pt x="37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7" name="Freeform 54"/>
              <p:cNvSpPr/>
              <p:nvPr/>
            </p:nvSpPr>
            <p:spPr>
              <a:xfrm>
                <a:off x="896400" y="5064480"/>
                <a:ext cx="153360" cy="146880"/>
              </a:xfrm>
              <a:custGeom>
                <a:avLst/>
                <a:gdLst/>
                <a:ahLst/>
                <a:rect l="0" t="0" r="r" b="b"/>
                <a:pathLst>
                  <a:path w="426" h="408">
                    <a:moveTo>
                      <a:pt x="425" y="343"/>
                    </a:moveTo>
                    <a:cubicBezTo>
                      <a:pt x="425" y="341"/>
                      <a:pt x="425" y="332"/>
                      <a:pt x="414" y="332"/>
                    </a:cubicBezTo>
                    <a:cubicBezTo>
                      <a:pt x="405" y="332"/>
                      <a:pt x="405" y="338"/>
                      <a:pt x="405" y="343"/>
                    </a:cubicBezTo>
                    <a:cubicBezTo>
                      <a:pt x="398" y="389"/>
                      <a:pt x="372" y="389"/>
                      <a:pt x="365" y="389"/>
                    </a:cubicBezTo>
                    <a:cubicBezTo>
                      <a:pt x="350" y="389"/>
                      <a:pt x="343" y="380"/>
                      <a:pt x="339" y="371"/>
                    </a:cubicBezTo>
                    <a:cubicBezTo>
                      <a:pt x="332" y="358"/>
                      <a:pt x="328" y="338"/>
                      <a:pt x="317" y="288"/>
                    </a:cubicBezTo>
                    <a:cubicBezTo>
                      <a:pt x="312" y="261"/>
                      <a:pt x="304" y="222"/>
                      <a:pt x="246" y="200"/>
                    </a:cubicBezTo>
                    <a:cubicBezTo>
                      <a:pt x="299" y="185"/>
                      <a:pt x="348" y="152"/>
                      <a:pt x="348" y="103"/>
                    </a:cubicBezTo>
                    <a:cubicBezTo>
                      <a:pt x="348" y="51"/>
                      <a:pt x="279" y="0"/>
                      <a:pt x="185" y="0"/>
                    </a:cubicBezTo>
                    <a:cubicBezTo>
                      <a:pt x="123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5"/>
                    </a:cubicBezTo>
                    <a:cubicBezTo>
                      <a:pt x="55" y="150"/>
                      <a:pt x="55" y="245"/>
                      <a:pt x="55" y="341"/>
                    </a:cubicBezTo>
                    <a:cubicBezTo>
                      <a:pt x="55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7" y="395"/>
                      <a:pt x="54" y="394"/>
                      <a:pt x="81" y="393"/>
                    </a:cubicBezTo>
                    <a:cubicBezTo>
                      <a:pt x="109" y="394"/>
                      <a:pt x="137" y="395"/>
                      <a:pt x="165" y="396"/>
                    </a:cubicBezTo>
                    <a:cubicBezTo>
                      <a:pt x="165" y="389"/>
                      <a:pt x="165" y="382"/>
                      <a:pt x="165" y="376"/>
                    </a:cubicBezTo>
                    <a:cubicBezTo>
                      <a:pt x="112" y="376"/>
                      <a:pt x="110" y="371"/>
                      <a:pt x="110" y="341"/>
                    </a:cubicBezTo>
                    <a:cubicBezTo>
                      <a:pt x="110" y="296"/>
                      <a:pt x="110" y="251"/>
                      <a:pt x="110" y="207"/>
                    </a:cubicBezTo>
                    <a:cubicBezTo>
                      <a:pt x="133" y="207"/>
                      <a:pt x="155" y="207"/>
                      <a:pt x="178" y="207"/>
                    </a:cubicBezTo>
                    <a:cubicBezTo>
                      <a:pt x="198" y="207"/>
                      <a:pt x="218" y="207"/>
                      <a:pt x="242" y="231"/>
                    </a:cubicBezTo>
                    <a:cubicBezTo>
                      <a:pt x="257" y="248"/>
                      <a:pt x="257" y="266"/>
                      <a:pt x="257" y="301"/>
                    </a:cubicBezTo>
                    <a:cubicBezTo>
                      <a:pt x="257" y="343"/>
                      <a:pt x="257" y="358"/>
                      <a:pt x="284" y="382"/>
                    </a:cubicBezTo>
                    <a:cubicBezTo>
                      <a:pt x="297" y="396"/>
                      <a:pt x="328" y="407"/>
                      <a:pt x="363" y="407"/>
                    </a:cubicBezTo>
                    <a:cubicBezTo>
                      <a:pt x="411" y="407"/>
                      <a:pt x="425" y="358"/>
                      <a:pt x="425" y="343"/>
                    </a:cubicBezTo>
                    <a:moveTo>
                      <a:pt x="282" y="103"/>
                    </a:moveTo>
                    <a:cubicBezTo>
                      <a:pt x="282" y="134"/>
                      <a:pt x="277" y="189"/>
                      <a:pt x="176" y="189"/>
                    </a:cubicBezTo>
                    <a:cubicBezTo>
                      <a:pt x="154" y="189"/>
                      <a:pt x="132" y="189"/>
                      <a:pt x="110" y="189"/>
                    </a:cubicBezTo>
                    <a:cubicBezTo>
                      <a:pt x="110" y="144"/>
                      <a:pt x="110" y="98"/>
                      <a:pt x="110" y="53"/>
                    </a:cubicBezTo>
                    <a:cubicBezTo>
                      <a:pt x="110" y="33"/>
                      <a:pt x="110" y="24"/>
                      <a:pt x="119" y="22"/>
                    </a:cubicBezTo>
                    <a:cubicBezTo>
                      <a:pt x="123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8" name="Freeform 55"/>
              <p:cNvSpPr/>
              <p:nvPr/>
            </p:nvSpPr>
            <p:spPr>
              <a:xfrm>
                <a:off x="1042920" y="5065920"/>
                <a:ext cx="144360" cy="141120"/>
              </a:xfrm>
              <a:custGeom>
                <a:avLst/>
                <a:gdLst/>
                <a:ahLst/>
                <a:rect l="0" t="0" r="r" b="b"/>
                <a:pathLst>
                  <a:path w="401" h="392">
                    <a:moveTo>
                      <a:pt x="400" y="130"/>
                    </a:moveTo>
                    <a:cubicBezTo>
                      <a:pt x="397" y="86"/>
                      <a:pt x="393" y="43"/>
                      <a:pt x="389" y="0"/>
                    </a:cubicBezTo>
                    <a:cubicBezTo>
                      <a:pt x="263" y="0"/>
                      <a:pt x="137" y="0"/>
                      <a:pt x="11" y="0"/>
                    </a:cubicBezTo>
                    <a:cubicBezTo>
                      <a:pt x="7" y="43"/>
                      <a:pt x="4" y="86"/>
                      <a:pt x="0" y="130"/>
                    </a:cubicBezTo>
                    <a:cubicBezTo>
                      <a:pt x="7" y="130"/>
                      <a:pt x="13" y="130"/>
                      <a:pt x="20" y="130"/>
                    </a:cubicBezTo>
                    <a:cubicBezTo>
                      <a:pt x="26" y="33"/>
                      <a:pt x="42" y="20"/>
                      <a:pt x="128" y="20"/>
                    </a:cubicBezTo>
                    <a:cubicBezTo>
                      <a:pt x="169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69" y="371"/>
                      <a:pt x="110" y="371"/>
                    </a:cubicBezTo>
                    <a:cubicBezTo>
                      <a:pt x="105" y="371"/>
                      <a:pt x="100" y="371"/>
                      <a:pt x="95" y="371"/>
                    </a:cubicBezTo>
                    <a:cubicBezTo>
                      <a:pt x="95" y="378"/>
                      <a:pt x="95" y="385"/>
                      <a:pt x="95" y="391"/>
                    </a:cubicBezTo>
                    <a:cubicBezTo>
                      <a:pt x="123" y="389"/>
                      <a:pt x="169" y="389"/>
                      <a:pt x="200" y="389"/>
                    </a:cubicBezTo>
                    <a:cubicBezTo>
                      <a:pt x="231" y="389"/>
                      <a:pt x="277" y="389"/>
                      <a:pt x="308" y="391"/>
                    </a:cubicBezTo>
                    <a:cubicBezTo>
                      <a:pt x="308" y="385"/>
                      <a:pt x="308" y="378"/>
                      <a:pt x="308" y="371"/>
                    </a:cubicBezTo>
                    <a:cubicBezTo>
                      <a:pt x="302" y="371"/>
                      <a:pt x="296" y="371"/>
                      <a:pt x="290" y="371"/>
                    </a:cubicBezTo>
                    <a:cubicBezTo>
                      <a:pt x="231" y="371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4" y="33"/>
                      <a:pt x="381" y="130"/>
                    </a:cubicBezTo>
                    <a:cubicBezTo>
                      <a:pt x="387" y="130"/>
                      <a:pt x="394" y="130"/>
                      <a:pt x="400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29" name="Freeform 56"/>
              <p:cNvSpPr/>
              <p:nvPr/>
            </p:nvSpPr>
            <p:spPr>
              <a:xfrm>
                <a:off x="1209240" y="5065200"/>
                <a:ext cx="135720" cy="141840"/>
              </a:xfrm>
              <a:custGeom>
                <a:avLst/>
                <a:gdLst/>
                <a:ahLst/>
                <a:rect l="0" t="0" r="r" b="b"/>
                <a:pathLst>
                  <a:path w="377" h="394">
                    <a:moveTo>
                      <a:pt x="376" y="244"/>
                    </a:moveTo>
                    <a:cubicBezTo>
                      <a:pt x="370" y="244"/>
                      <a:pt x="363" y="244"/>
                      <a:pt x="356" y="244"/>
                    </a:cubicBezTo>
                    <a:cubicBezTo>
                      <a:pt x="343" y="338"/>
                      <a:pt x="326" y="374"/>
                      <a:pt x="227" y="374"/>
                    </a:cubicBezTo>
                    <a:cubicBezTo>
                      <a:pt x="199" y="374"/>
                      <a:pt x="171" y="374"/>
                      <a:pt x="143" y="374"/>
                    </a:cubicBezTo>
                    <a:cubicBezTo>
                      <a:pt x="114" y="374"/>
                      <a:pt x="112" y="371"/>
                      <a:pt x="112" y="341"/>
                    </a:cubicBezTo>
                    <a:cubicBezTo>
                      <a:pt x="112" y="293"/>
                      <a:pt x="112" y="245"/>
                      <a:pt x="112" y="198"/>
                    </a:cubicBezTo>
                    <a:cubicBezTo>
                      <a:pt x="130" y="198"/>
                      <a:pt x="147" y="198"/>
                      <a:pt x="165" y="198"/>
                    </a:cubicBezTo>
                    <a:cubicBezTo>
                      <a:pt x="222" y="198"/>
                      <a:pt x="231" y="213"/>
                      <a:pt x="231" y="266"/>
                    </a:cubicBezTo>
                    <a:cubicBezTo>
                      <a:pt x="238" y="266"/>
                      <a:pt x="244" y="266"/>
                      <a:pt x="251" y="266"/>
                    </a:cubicBezTo>
                    <a:cubicBezTo>
                      <a:pt x="251" y="215"/>
                      <a:pt x="251" y="163"/>
                      <a:pt x="251" y="112"/>
                    </a:cubicBezTo>
                    <a:cubicBezTo>
                      <a:pt x="244" y="112"/>
                      <a:pt x="238" y="112"/>
                      <a:pt x="231" y="112"/>
                    </a:cubicBezTo>
                    <a:cubicBezTo>
                      <a:pt x="231" y="165"/>
                      <a:pt x="222" y="180"/>
                      <a:pt x="165" y="180"/>
                    </a:cubicBezTo>
                    <a:cubicBezTo>
                      <a:pt x="147" y="180"/>
                      <a:pt x="130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4" y="20"/>
                      <a:pt x="143" y="20"/>
                    </a:cubicBezTo>
                    <a:cubicBezTo>
                      <a:pt x="169" y="20"/>
                      <a:pt x="194" y="20"/>
                      <a:pt x="220" y="20"/>
                    </a:cubicBezTo>
                    <a:cubicBezTo>
                      <a:pt x="310" y="20"/>
                      <a:pt x="330" y="46"/>
                      <a:pt x="339" y="130"/>
                    </a:cubicBezTo>
                    <a:cubicBezTo>
                      <a:pt x="345" y="130"/>
                      <a:pt x="352" y="130"/>
                      <a:pt x="359" y="130"/>
                    </a:cubicBezTo>
                    <a:cubicBezTo>
                      <a:pt x="353" y="86"/>
                      <a:pt x="348" y="43"/>
                      <a:pt x="343" y="0"/>
                    </a:cubicBezTo>
                    <a:cubicBezTo>
                      <a:pt x="229" y="0"/>
                      <a:pt x="11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5"/>
                    </a:cubicBezTo>
                    <a:cubicBezTo>
                      <a:pt x="55" y="149"/>
                      <a:pt x="55" y="244"/>
                      <a:pt x="55" y="338"/>
                    </a:cubicBezTo>
                    <a:cubicBezTo>
                      <a:pt x="55" y="369"/>
                      <a:pt x="53" y="374"/>
                      <a:pt x="0" y="374"/>
                    </a:cubicBezTo>
                    <a:cubicBezTo>
                      <a:pt x="0" y="380"/>
                      <a:pt x="0" y="387"/>
                      <a:pt x="0" y="393"/>
                    </a:cubicBezTo>
                    <a:cubicBezTo>
                      <a:pt x="118" y="393"/>
                      <a:pt x="236" y="393"/>
                      <a:pt x="354" y="393"/>
                    </a:cubicBezTo>
                    <a:cubicBezTo>
                      <a:pt x="362" y="344"/>
                      <a:pt x="369" y="294"/>
                      <a:pt x="37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0" name="Freeform 57"/>
              <p:cNvSpPr/>
              <p:nvPr/>
            </p:nvSpPr>
            <p:spPr>
              <a:xfrm>
                <a:off x="1360440" y="5064480"/>
                <a:ext cx="154800" cy="142920"/>
              </a:xfrm>
              <a:custGeom>
                <a:avLst/>
                <a:gdLst/>
                <a:ahLst/>
                <a:rect l="0" t="0" r="r" b="b"/>
                <a:pathLst>
                  <a:path w="430" h="397">
                    <a:moveTo>
                      <a:pt x="429" y="396"/>
                    </a:moveTo>
                    <a:cubicBezTo>
                      <a:pt x="429" y="389"/>
                      <a:pt x="429" y="382"/>
                      <a:pt x="429" y="376"/>
                    </a:cubicBezTo>
                    <a:cubicBezTo>
                      <a:pt x="407" y="376"/>
                      <a:pt x="389" y="376"/>
                      <a:pt x="374" y="365"/>
                    </a:cubicBezTo>
                    <a:cubicBezTo>
                      <a:pt x="363" y="354"/>
                      <a:pt x="242" y="185"/>
                      <a:pt x="233" y="171"/>
                    </a:cubicBezTo>
                    <a:cubicBezTo>
                      <a:pt x="260" y="136"/>
                      <a:pt x="286" y="101"/>
                      <a:pt x="312" y="66"/>
                    </a:cubicBezTo>
                    <a:cubicBezTo>
                      <a:pt x="339" y="33"/>
                      <a:pt x="370" y="20"/>
                      <a:pt x="405" y="20"/>
                    </a:cubicBezTo>
                    <a:cubicBezTo>
                      <a:pt x="405" y="13"/>
                      <a:pt x="405" y="7"/>
                      <a:pt x="405" y="0"/>
                    </a:cubicBezTo>
                    <a:cubicBezTo>
                      <a:pt x="385" y="0"/>
                      <a:pt x="361" y="2"/>
                      <a:pt x="341" y="2"/>
                    </a:cubicBezTo>
                    <a:cubicBezTo>
                      <a:pt x="318" y="1"/>
                      <a:pt x="294" y="1"/>
                      <a:pt x="271" y="0"/>
                    </a:cubicBezTo>
                    <a:cubicBezTo>
                      <a:pt x="271" y="7"/>
                      <a:pt x="271" y="13"/>
                      <a:pt x="271" y="20"/>
                    </a:cubicBezTo>
                    <a:cubicBezTo>
                      <a:pt x="282" y="20"/>
                      <a:pt x="293" y="26"/>
                      <a:pt x="293" y="46"/>
                    </a:cubicBezTo>
                    <a:cubicBezTo>
                      <a:pt x="293" y="59"/>
                      <a:pt x="288" y="68"/>
                      <a:pt x="282" y="75"/>
                    </a:cubicBezTo>
                    <a:cubicBezTo>
                      <a:pt x="261" y="102"/>
                      <a:pt x="241" y="129"/>
                      <a:pt x="220" y="156"/>
                    </a:cubicBezTo>
                    <a:cubicBezTo>
                      <a:pt x="196" y="123"/>
                      <a:pt x="172" y="90"/>
                      <a:pt x="147" y="57"/>
                    </a:cubicBezTo>
                    <a:cubicBezTo>
                      <a:pt x="141" y="48"/>
                      <a:pt x="141" y="44"/>
                      <a:pt x="141" y="40"/>
                    </a:cubicBezTo>
                    <a:cubicBezTo>
                      <a:pt x="141" y="26"/>
                      <a:pt x="152" y="20"/>
                      <a:pt x="165" y="20"/>
                    </a:cubicBezTo>
                    <a:cubicBezTo>
                      <a:pt x="165" y="13"/>
                      <a:pt x="165" y="7"/>
                      <a:pt x="165" y="0"/>
                    </a:cubicBezTo>
                    <a:cubicBezTo>
                      <a:pt x="138" y="1"/>
                      <a:pt x="111" y="1"/>
                      <a:pt x="84" y="2"/>
                    </a:cubicBezTo>
                    <a:cubicBezTo>
                      <a:pt x="62" y="2"/>
                      <a:pt x="33" y="0"/>
                      <a:pt x="9" y="0"/>
                    </a:cubicBezTo>
                    <a:cubicBezTo>
                      <a:pt x="9" y="7"/>
                      <a:pt x="9" y="13"/>
                      <a:pt x="9" y="20"/>
                    </a:cubicBezTo>
                    <a:cubicBezTo>
                      <a:pt x="53" y="20"/>
                      <a:pt x="59" y="24"/>
                      <a:pt x="81" y="53"/>
                    </a:cubicBezTo>
                    <a:cubicBezTo>
                      <a:pt x="117" y="102"/>
                      <a:pt x="153" y="151"/>
                      <a:pt x="189" y="200"/>
                    </a:cubicBezTo>
                    <a:cubicBezTo>
                      <a:pt x="159" y="240"/>
                      <a:pt x="129" y="281"/>
                      <a:pt x="99" y="321"/>
                    </a:cubicBezTo>
                    <a:cubicBezTo>
                      <a:pt x="77" y="349"/>
                      <a:pt x="51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0" y="396"/>
                      <a:pt x="42" y="393"/>
                      <a:pt x="64" y="393"/>
                    </a:cubicBezTo>
                    <a:cubicBezTo>
                      <a:pt x="88" y="393"/>
                      <a:pt x="123" y="396"/>
                      <a:pt x="134" y="396"/>
                    </a:cubicBezTo>
                    <a:cubicBezTo>
                      <a:pt x="134" y="389"/>
                      <a:pt x="134" y="382"/>
                      <a:pt x="134" y="376"/>
                    </a:cubicBezTo>
                    <a:cubicBezTo>
                      <a:pt x="119" y="376"/>
                      <a:pt x="110" y="365"/>
                      <a:pt x="110" y="349"/>
                    </a:cubicBezTo>
                    <a:cubicBezTo>
                      <a:pt x="110" y="336"/>
                      <a:pt x="117" y="327"/>
                      <a:pt x="128" y="312"/>
                    </a:cubicBezTo>
                    <a:cubicBezTo>
                      <a:pt x="152" y="279"/>
                      <a:pt x="176" y="246"/>
                      <a:pt x="200" y="215"/>
                    </a:cubicBezTo>
                    <a:cubicBezTo>
                      <a:pt x="231" y="258"/>
                      <a:pt x="262" y="300"/>
                      <a:pt x="293" y="343"/>
                    </a:cubicBezTo>
                    <a:cubicBezTo>
                      <a:pt x="295" y="345"/>
                      <a:pt x="297" y="349"/>
                      <a:pt x="297" y="356"/>
                    </a:cubicBezTo>
                    <a:cubicBezTo>
                      <a:pt x="297" y="360"/>
                      <a:pt x="295" y="376"/>
                      <a:pt x="273" y="376"/>
                    </a:cubicBezTo>
                    <a:cubicBezTo>
                      <a:pt x="273" y="382"/>
                      <a:pt x="273" y="389"/>
                      <a:pt x="273" y="396"/>
                    </a:cubicBezTo>
                    <a:cubicBezTo>
                      <a:pt x="301" y="395"/>
                      <a:pt x="329" y="394"/>
                      <a:pt x="356" y="393"/>
                    </a:cubicBezTo>
                    <a:cubicBezTo>
                      <a:pt x="374" y="393"/>
                      <a:pt x="405" y="396"/>
                      <a:pt x="429" y="3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1" name="Freeform 58"/>
              <p:cNvSpPr/>
              <p:nvPr/>
            </p:nvSpPr>
            <p:spPr>
              <a:xfrm>
                <a:off x="1646280" y="5021640"/>
                <a:ext cx="117720" cy="185400"/>
              </a:xfrm>
              <a:custGeom>
                <a:avLst/>
                <a:gdLst/>
                <a:ahLst/>
                <a:rect l="0" t="0" r="r" b="b"/>
                <a:pathLst>
                  <a:path w="327" h="515">
                    <a:moveTo>
                      <a:pt x="326" y="380"/>
                    </a:moveTo>
                    <a:cubicBezTo>
                      <a:pt x="319" y="380"/>
                      <a:pt x="312" y="380"/>
                      <a:pt x="306" y="380"/>
                    </a:cubicBezTo>
                    <a:cubicBezTo>
                      <a:pt x="304" y="393"/>
                      <a:pt x="297" y="442"/>
                      <a:pt x="286" y="450"/>
                    </a:cubicBezTo>
                    <a:cubicBezTo>
                      <a:pt x="282" y="455"/>
                      <a:pt x="224" y="455"/>
                      <a:pt x="213" y="455"/>
                    </a:cubicBezTo>
                    <a:cubicBezTo>
                      <a:pt x="164" y="455"/>
                      <a:pt x="114" y="455"/>
                      <a:pt x="64" y="455"/>
                    </a:cubicBezTo>
                    <a:cubicBezTo>
                      <a:pt x="99" y="423"/>
                      <a:pt x="134" y="392"/>
                      <a:pt x="169" y="360"/>
                    </a:cubicBezTo>
                    <a:cubicBezTo>
                      <a:pt x="183" y="347"/>
                      <a:pt x="218" y="321"/>
                      <a:pt x="231" y="308"/>
                    </a:cubicBezTo>
                    <a:cubicBezTo>
                      <a:pt x="279" y="264"/>
                      <a:pt x="326" y="222"/>
                      <a:pt x="326" y="152"/>
                    </a:cubicBezTo>
                    <a:cubicBezTo>
                      <a:pt x="326" y="59"/>
                      <a:pt x="251" y="0"/>
                      <a:pt x="154" y="0"/>
                    </a:cubicBezTo>
                    <a:cubicBezTo>
                      <a:pt x="62" y="0"/>
                      <a:pt x="0" y="70"/>
                      <a:pt x="0" y="141"/>
                    </a:cubicBezTo>
                    <a:cubicBezTo>
                      <a:pt x="0" y="185"/>
                      <a:pt x="40" y="185"/>
                      <a:pt x="42" y="185"/>
                    </a:cubicBezTo>
                    <a:cubicBezTo>
                      <a:pt x="55" y="185"/>
                      <a:pt x="81" y="174"/>
                      <a:pt x="81" y="143"/>
                    </a:cubicBezTo>
                    <a:cubicBezTo>
                      <a:pt x="81" y="123"/>
                      <a:pt x="68" y="103"/>
                      <a:pt x="42" y="103"/>
                    </a:cubicBezTo>
                    <a:cubicBezTo>
                      <a:pt x="40" y="103"/>
                      <a:pt x="35" y="103"/>
                      <a:pt x="31" y="103"/>
                    </a:cubicBezTo>
                    <a:cubicBezTo>
                      <a:pt x="48" y="57"/>
                      <a:pt x="92" y="24"/>
                      <a:pt x="143" y="24"/>
                    </a:cubicBezTo>
                    <a:cubicBezTo>
                      <a:pt x="213" y="24"/>
                      <a:pt x="255" y="83"/>
                      <a:pt x="255" y="152"/>
                    </a:cubicBezTo>
                    <a:cubicBezTo>
                      <a:pt x="255" y="196"/>
                      <a:pt x="238" y="246"/>
                      <a:pt x="176" y="312"/>
                    </a:cubicBezTo>
                    <a:cubicBezTo>
                      <a:pt x="120" y="371"/>
                      <a:pt x="65" y="429"/>
                      <a:pt x="9" y="488"/>
                    </a:cubicBezTo>
                    <a:cubicBezTo>
                      <a:pt x="0" y="494"/>
                      <a:pt x="0" y="497"/>
                      <a:pt x="0" y="514"/>
                    </a:cubicBezTo>
                    <a:cubicBezTo>
                      <a:pt x="101" y="514"/>
                      <a:pt x="202" y="514"/>
                      <a:pt x="304" y="514"/>
                    </a:cubicBezTo>
                    <a:cubicBezTo>
                      <a:pt x="311" y="469"/>
                      <a:pt x="318" y="425"/>
                      <a:pt x="326" y="3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2" name="Freeform 59"/>
              <p:cNvSpPr/>
              <p:nvPr/>
            </p:nvSpPr>
            <p:spPr>
              <a:xfrm>
                <a:off x="1798560" y="5021640"/>
                <a:ext cx="122400" cy="191880"/>
              </a:xfrm>
              <a:custGeom>
                <a:avLst/>
                <a:gdLst/>
                <a:ahLst/>
                <a:rect l="0" t="0" r="r" b="b"/>
                <a:pathLst>
                  <a:path w="340" h="533">
                    <a:moveTo>
                      <a:pt x="339" y="268"/>
                    </a:moveTo>
                    <a:cubicBezTo>
                      <a:pt x="339" y="191"/>
                      <a:pt x="330" y="134"/>
                      <a:pt x="301" y="81"/>
                    </a:cubicBezTo>
                    <a:cubicBezTo>
                      <a:pt x="273" y="24"/>
                      <a:pt x="218" y="0"/>
                      <a:pt x="169" y="0"/>
                    </a:cubicBezTo>
                    <a:cubicBezTo>
                      <a:pt x="117" y="0"/>
                      <a:pt x="62" y="26"/>
                      <a:pt x="33" y="83"/>
                    </a:cubicBezTo>
                    <a:cubicBezTo>
                      <a:pt x="11" y="127"/>
                      <a:pt x="0" y="174"/>
                      <a:pt x="0" y="268"/>
                    </a:cubicBezTo>
                    <a:cubicBezTo>
                      <a:pt x="0" y="321"/>
                      <a:pt x="2" y="393"/>
                      <a:pt x="33" y="453"/>
                    </a:cubicBezTo>
                    <a:cubicBezTo>
                      <a:pt x="75" y="527"/>
                      <a:pt x="143" y="532"/>
                      <a:pt x="169" y="532"/>
                    </a:cubicBezTo>
                    <a:cubicBezTo>
                      <a:pt x="207" y="532"/>
                      <a:pt x="268" y="519"/>
                      <a:pt x="304" y="450"/>
                    </a:cubicBezTo>
                    <a:cubicBezTo>
                      <a:pt x="334" y="391"/>
                      <a:pt x="339" y="323"/>
                      <a:pt x="339" y="268"/>
                    </a:cubicBezTo>
                    <a:moveTo>
                      <a:pt x="273" y="259"/>
                    </a:moveTo>
                    <a:cubicBezTo>
                      <a:pt x="273" y="310"/>
                      <a:pt x="273" y="374"/>
                      <a:pt x="264" y="417"/>
                    </a:cubicBezTo>
                    <a:cubicBezTo>
                      <a:pt x="246" y="510"/>
                      <a:pt x="187" y="514"/>
                      <a:pt x="169" y="514"/>
                    </a:cubicBezTo>
                    <a:cubicBezTo>
                      <a:pt x="139" y="514"/>
                      <a:pt x="90" y="499"/>
                      <a:pt x="73" y="424"/>
                    </a:cubicBezTo>
                    <a:cubicBezTo>
                      <a:pt x="64" y="376"/>
                      <a:pt x="64" y="308"/>
                      <a:pt x="64" y="259"/>
                    </a:cubicBezTo>
                    <a:cubicBezTo>
                      <a:pt x="64" y="204"/>
                      <a:pt x="64" y="154"/>
                      <a:pt x="73" y="110"/>
                    </a:cubicBezTo>
                    <a:cubicBezTo>
                      <a:pt x="88" y="31"/>
                      <a:pt x="141" y="18"/>
                      <a:pt x="169" y="18"/>
                    </a:cubicBezTo>
                    <a:cubicBezTo>
                      <a:pt x="191" y="18"/>
                      <a:pt x="244" y="29"/>
                      <a:pt x="262" y="101"/>
                    </a:cubicBezTo>
                    <a:cubicBezTo>
                      <a:pt x="273" y="143"/>
                      <a:pt x="273" y="204"/>
                      <a:pt x="273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3" name="Freeform 60"/>
              <p:cNvSpPr/>
              <p:nvPr/>
            </p:nvSpPr>
            <p:spPr>
              <a:xfrm>
                <a:off x="1954440" y="5021640"/>
                <a:ext cx="117720" cy="185400"/>
              </a:xfrm>
              <a:custGeom>
                <a:avLst/>
                <a:gdLst/>
                <a:ahLst/>
                <a:rect l="0" t="0" r="r" b="b"/>
                <a:pathLst>
                  <a:path w="327" h="515">
                    <a:moveTo>
                      <a:pt x="326" y="380"/>
                    </a:moveTo>
                    <a:cubicBezTo>
                      <a:pt x="319" y="380"/>
                      <a:pt x="312" y="380"/>
                      <a:pt x="306" y="380"/>
                    </a:cubicBezTo>
                    <a:cubicBezTo>
                      <a:pt x="304" y="393"/>
                      <a:pt x="297" y="442"/>
                      <a:pt x="286" y="450"/>
                    </a:cubicBezTo>
                    <a:cubicBezTo>
                      <a:pt x="282" y="455"/>
                      <a:pt x="222" y="455"/>
                      <a:pt x="211" y="455"/>
                    </a:cubicBezTo>
                    <a:cubicBezTo>
                      <a:pt x="162" y="455"/>
                      <a:pt x="113" y="455"/>
                      <a:pt x="64" y="455"/>
                    </a:cubicBezTo>
                    <a:cubicBezTo>
                      <a:pt x="98" y="423"/>
                      <a:pt x="133" y="392"/>
                      <a:pt x="167" y="360"/>
                    </a:cubicBezTo>
                    <a:cubicBezTo>
                      <a:pt x="180" y="347"/>
                      <a:pt x="216" y="321"/>
                      <a:pt x="231" y="308"/>
                    </a:cubicBezTo>
                    <a:cubicBezTo>
                      <a:pt x="279" y="264"/>
                      <a:pt x="326" y="222"/>
                      <a:pt x="326" y="152"/>
                    </a:cubicBezTo>
                    <a:cubicBezTo>
                      <a:pt x="326" y="59"/>
                      <a:pt x="249" y="0"/>
                      <a:pt x="152" y="0"/>
                    </a:cubicBezTo>
                    <a:cubicBezTo>
                      <a:pt x="59" y="0"/>
                      <a:pt x="0" y="70"/>
                      <a:pt x="0" y="141"/>
                    </a:cubicBezTo>
                    <a:cubicBezTo>
                      <a:pt x="0" y="185"/>
                      <a:pt x="40" y="185"/>
                      <a:pt x="42" y="185"/>
                    </a:cubicBezTo>
                    <a:cubicBezTo>
                      <a:pt x="55" y="185"/>
                      <a:pt x="81" y="174"/>
                      <a:pt x="81" y="143"/>
                    </a:cubicBezTo>
                    <a:cubicBezTo>
                      <a:pt x="81" y="123"/>
                      <a:pt x="68" y="103"/>
                      <a:pt x="40" y="103"/>
                    </a:cubicBezTo>
                    <a:cubicBezTo>
                      <a:pt x="37" y="103"/>
                      <a:pt x="33" y="103"/>
                      <a:pt x="31" y="103"/>
                    </a:cubicBezTo>
                    <a:cubicBezTo>
                      <a:pt x="48" y="57"/>
                      <a:pt x="90" y="24"/>
                      <a:pt x="143" y="24"/>
                    </a:cubicBezTo>
                    <a:cubicBezTo>
                      <a:pt x="213" y="24"/>
                      <a:pt x="255" y="83"/>
                      <a:pt x="255" y="152"/>
                    </a:cubicBezTo>
                    <a:cubicBezTo>
                      <a:pt x="255" y="196"/>
                      <a:pt x="235" y="246"/>
                      <a:pt x="176" y="312"/>
                    </a:cubicBezTo>
                    <a:cubicBezTo>
                      <a:pt x="120" y="371"/>
                      <a:pt x="65" y="429"/>
                      <a:pt x="9" y="488"/>
                    </a:cubicBezTo>
                    <a:cubicBezTo>
                      <a:pt x="0" y="494"/>
                      <a:pt x="0" y="497"/>
                      <a:pt x="0" y="514"/>
                    </a:cubicBezTo>
                    <a:cubicBezTo>
                      <a:pt x="101" y="514"/>
                      <a:pt x="202" y="514"/>
                      <a:pt x="304" y="514"/>
                    </a:cubicBezTo>
                    <a:cubicBezTo>
                      <a:pt x="311" y="469"/>
                      <a:pt x="318" y="425"/>
                      <a:pt x="326" y="3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4" name="Freeform 61"/>
              <p:cNvSpPr/>
              <p:nvPr/>
            </p:nvSpPr>
            <p:spPr>
              <a:xfrm>
                <a:off x="2106360" y="5021640"/>
                <a:ext cx="121680" cy="191880"/>
              </a:xfrm>
              <a:custGeom>
                <a:avLst/>
                <a:gdLst/>
                <a:ahLst/>
                <a:rect l="0" t="0" r="r" b="b"/>
                <a:pathLst>
                  <a:path w="338" h="533">
                    <a:moveTo>
                      <a:pt x="337" y="382"/>
                    </a:moveTo>
                    <a:cubicBezTo>
                      <a:pt x="337" y="321"/>
                      <a:pt x="286" y="259"/>
                      <a:pt x="200" y="244"/>
                    </a:cubicBezTo>
                    <a:cubicBezTo>
                      <a:pt x="286" y="213"/>
                      <a:pt x="315" y="154"/>
                      <a:pt x="315" y="108"/>
                    </a:cubicBezTo>
                    <a:cubicBezTo>
                      <a:pt x="315" y="44"/>
                      <a:pt x="244" y="0"/>
                      <a:pt x="165" y="0"/>
                    </a:cubicBezTo>
                    <a:cubicBezTo>
                      <a:pt x="86" y="0"/>
                      <a:pt x="22" y="44"/>
                      <a:pt x="22" y="105"/>
                    </a:cubicBezTo>
                    <a:cubicBezTo>
                      <a:pt x="22" y="132"/>
                      <a:pt x="40" y="145"/>
                      <a:pt x="62" y="145"/>
                    </a:cubicBezTo>
                    <a:cubicBezTo>
                      <a:pt x="86" y="145"/>
                      <a:pt x="101" y="130"/>
                      <a:pt x="101" y="105"/>
                    </a:cubicBezTo>
                    <a:cubicBezTo>
                      <a:pt x="101" y="68"/>
                      <a:pt x="64" y="68"/>
                      <a:pt x="53" y="68"/>
                    </a:cubicBezTo>
                    <a:cubicBezTo>
                      <a:pt x="75" y="33"/>
                      <a:pt x="128" y="20"/>
                      <a:pt x="163" y="20"/>
                    </a:cubicBezTo>
                    <a:cubicBezTo>
                      <a:pt x="200" y="20"/>
                      <a:pt x="242" y="42"/>
                      <a:pt x="242" y="105"/>
                    </a:cubicBezTo>
                    <a:cubicBezTo>
                      <a:pt x="242" y="114"/>
                      <a:pt x="242" y="167"/>
                      <a:pt x="211" y="204"/>
                    </a:cubicBezTo>
                    <a:cubicBezTo>
                      <a:pt x="187" y="233"/>
                      <a:pt x="167" y="233"/>
                      <a:pt x="119" y="237"/>
                    </a:cubicBezTo>
                    <a:cubicBezTo>
                      <a:pt x="106" y="237"/>
                      <a:pt x="101" y="237"/>
                      <a:pt x="101" y="246"/>
                    </a:cubicBezTo>
                    <a:cubicBezTo>
                      <a:pt x="101" y="255"/>
                      <a:pt x="106" y="255"/>
                      <a:pt x="119" y="255"/>
                    </a:cubicBezTo>
                    <a:cubicBezTo>
                      <a:pt x="132" y="255"/>
                      <a:pt x="145" y="255"/>
                      <a:pt x="158" y="255"/>
                    </a:cubicBezTo>
                    <a:cubicBezTo>
                      <a:pt x="220" y="255"/>
                      <a:pt x="257" y="303"/>
                      <a:pt x="257" y="382"/>
                    </a:cubicBezTo>
                    <a:cubicBezTo>
                      <a:pt x="257" y="483"/>
                      <a:pt x="202" y="510"/>
                      <a:pt x="161" y="510"/>
                    </a:cubicBezTo>
                    <a:cubicBezTo>
                      <a:pt x="141" y="510"/>
                      <a:pt x="68" y="503"/>
                      <a:pt x="35" y="450"/>
                    </a:cubicBezTo>
                    <a:cubicBezTo>
                      <a:pt x="64" y="455"/>
                      <a:pt x="86" y="435"/>
                      <a:pt x="86" y="409"/>
                    </a:cubicBezTo>
                    <a:cubicBezTo>
                      <a:pt x="86" y="382"/>
                      <a:pt x="64" y="365"/>
                      <a:pt x="42" y="365"/>
                    </a:cubicBezTo>
                    <a:cubicBezTo>
                      <a:pt x="24" y="365"/>
                      <a:pt x="0" y="376"/>
                      <a:pt x="0" y="411"/>
                    </a:cubicBezTo>
                    <a:cubicBezTo>
                      <a:pt x="0" y="483"/>
                      <a:pt x="75" y="532"/>
                      <a:pt x="163" y="532"/>
                    </a:cubicBezTo>
                    <a:cubicBezTo>
                      <a:pt x="264" y="532"/>
                      <a:pt x="337" y="459"/>
                      <a:pt x="337" y="3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5" name="Freeform 62"/>
              <p:cNvSpPr/>
              <p:nvPr/>
            </p:nvSpPr>
            <p:spPr>
              <a:xfrm>
                <a:off x="2356920" y="5138640"/>
                <a:ext cx="78120" cy="16920"/>
              </a:xfrm>
              <a:custGeom>
                <a:avLst/>
                <a:gdLst/>
                <a:ahLst/>
                <a:rect l="0" t="0" r="r" b="b"/>
                <a:pathLst>
                  <a:path w="217" h="47">
                    <a:moveTo>
                      <a:pt x="0" y="0"/>
                    </a:moveTo>
                    <a:cubicBezTo>
                      <a:pt x="72" y="0"/>
                      <a:pt x="144" y="0"/>
                      <a:pt x="216" y="0"/>
                    </a:cubicBezTo>
                    <a:cubicBezTo>
                      <a:pt x="216" y="15"/>
                      <a:pt x="216" y="31"/>
                      <a:pt x="216" y="46"/>
                    </a:cubicBezTo>
                    <a:cubicBezTo>
                      <a:pt x="144" y="46"/>
                      <a:pt x="72" y="46"/>
                      <a:pt x="0" y="46"/>
                    </a:cubicBezTo>
                    <a:cubicBezTo>
                      <a:pt x="0" y="31"/>
                      <a:pt x="0" y="1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6" name="Freeform 63"/>
              <p:cNvSpPr/>
              <p:nvPr/>
            </p:nvSpPr>
            <p:spPr>
              <a:xfrm>
                <a:off x="2575440" y="5021640"/>
                <a:ext cx="122400" cy="191880"/>
              </a:xfrm>
              <a:custGeom>
                <a:avLst/>
                <a:gdLst/>
                <a:ahLst/>
                <a:rect l="0" t="0" r="r" b="b"/>
                <a:pathLst>
                  <a:path w="340" h="533">
                    <a:moveTo>
                      <a:pt x="339" y="382"/>
                    </a:moveTo>
                    <a:cubicBezTo>
                      <a:pt x="339" y="321"/>
                      <a:pt x="288" y="259"/>
                      <a:pt x="202" y="244"/>
                    </a:cubicBezTo>
                    <a:cubicBezTo>
                      <a:pt x="288" y="213"/>
                      <a:pt x="315" y="154"/>
                      <a:pt x="315" y="108"/>
                    </a:cubicBezTo>
                    <a:cubicBezTo>
                      <a:pt x="315" y="44"/>
                      <a:pt x="246" y="0"/>
                      <a:pt x="167" y="0"/>
                    </a:cubicBezTo>
                    <a:cubicBezTo>
                      <a:pt x="88" y="0"/>
                      <a:pt x="24" y="44"/>
                      <a:pt x="24" y="105"/>
                    </a:cubicBezTo>
                    <a:cubicBezTo>
                      <a:pt x="24" y="132"/>
                      <a:pt x="40" y="145"/>
                      <a:pt x="64" y="145"/>
                    </a:cubicBezTo>
                    <a:cubicBezTo>
                      <a:pt x="86" y="145"/>
                      <a:pt x="101" y="130"/>
                      <a:pt x="101" y="105"/>
                    </a:cubicBezTo>
                    <a:cubicBezTo>
                      <a:pt x="101" y="68"/>
                      <a:pt x="66" y="68"/>
                      <a:pt x="55" y="68"/>
                    </a:cubicBezTo>
                    <a:cubicBezTo>
                      <a:pt x="77" y="33"/>
                      <a:pt x="128" y="20"/>
                      <a:pt x="165" y="20"/>
                    </a:cubicBezTo>
                    <a:cubicBezTo>
                      <a:pt x="202" y="20"/>
                      <a:pt x="244" y="42"/>
                      <a:pt x="244" y="105"/>
                    </a:cubicBezTo>
                    <a:cubicBezTo>
                      <a:pt x="244" y="114"/>
                      <a:pt x="244" y="167"/>
                      <a:pt x="211" y="204"/>
                    </a:cubicBezTo>
                    <a:cubicBezTo>
                      <a:pt x="189" y="233"/>
                      <a:pt x="169" y="233"/>
                      <a:pt x="121" y="237"/>
                    </a:cubicBezTo>
                    <a:cubicBezTo>
                      <a:pt x="108" y="237"/>
                      <a:pt x="101" y="237"/>
                      <a:pt x="101" y="246"/>
                    </a:cubicBezTo>
                    <a:cubicBezTo>
                      <a:pt x="101" y="255"/>
                      <a:pt x="108" y="255"/>
                      <a:pt x="121" y="255"/>
                    </a:cubicBezTo>
                    <a:cubicBezTo>
                      <a:pt x="133" y="255"/>
                      <a:pt x="146" y="255"/>
                      <a:pt x="158" y="255"/>
                    </a:cubicBezTo>
                    <a:cubicBezTo>
                      <a:pt x="222" y="255"/>
                      <a:pt x="257" y="303"/>
                      <a:pt x="257" y="382"/>
                    </a:cubicBezTo>
                    <a:cubicBezTo>
                      <a:pt x="257" y="483"/>
                      <a:pt x="205" y="510"/>
                      <a:pt x="163" y="510"/>
                    </a:cubicBezTo>
                    <a:cubicBezTo>
                      <a:pt x="141" y="510"/>
                      <a:pt x="68" y="503"/>
                      <a:pt x="37" y="450"/>
                    </a:cubicBezTo>
                    <a:cubicBezTo>
                      <a:pt x="66" y="455"/>
                      <a:pt x="88" y="435"/>
                      <a:pt x="88" y="409"/>
                    </a:cubicBezTo>
                    <a:cubicBezTo>
                      <a:pt x="88" y="382"/>
                      <a:pt x="66" y="365"/>
                      <a:pt x="44" y="365"/>
                    </a:cubicBezTo>
                    <a:cubicBezTo>
                      <a:pt x="26" y="365"/>
                      <a:pt x="0" y="376"/>
                      <a:pt x="0" y="411"/>
                    </a:cubicBezTo>
                    <a:cubicBezTo>
                      <a:pt x="0" y="483"/>
                      <a:pt x="77" y="532"/>
                      <a:pt x="165" y="532"/>
                    </a:cubicBezTo>
                    <a:cubicBezTo>
                      <a:pt x="266" y="532"/>
                      <a:pt x="339" y="459"/>
                      <a:pt x="339" y="3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7" name="Freeform 64"/>
              <p:cNvSpPr/>
              <p:nvPr/>
            </p:nvSpPr>
            <p:spPr>
              <a:xfrm>
                <a:off x="2732040" y="5021640"/>
                <a:ext cx="116640" cy="185400"/>
              </a:xfrm>
              <a:custGeom>
                <a:avLst/>
                <a:gdLst/>
                <a:ahLst/>
                <a:rect l="0" t="0" r="r" b="b"/>
                <a:pathLst>
                  <a:path w="324" h="515">
                    <a:moveTo>
                      <a:pt x="323" y="380"/>
                    </a:moveTo>
                    <a:cubicBezTo>
                      <a:pt x="317" y="380"/>
                      <a:pt x="310" y="380"/>
                      <a:pt x="304" y="380"/>
                    </a:cubicBezTo>
                    <a:cubicBezTo>
                      <a:pt x="301" y="393"/>
                      <a:pt x="295" y="442"/>
                      <a:pt x="286" y="450"/>
                    </a:cubicBezTo>
                    <a:cubicBezTo>
                      <a:pt x="279" y="455"/>
                      <a:pt x="222" y="455"/>
                      <a:pt x="211" y="455"/>
                    </a:cubicBezTo>
                    <a:cubicBezTo>
                      <a:pt x="161" y="455"/>
                      <a:pt x="111" y="455"/>
                      <a:pt x="62" y="455"/>
                    </a:cubicBezTo>
                    <a:cubicBezTo>
                      <a:pt x="97" y="423"/>
                      <a:pt x="132" y="392"/>
                      <a:pt x="167" y="360"/>
                    </a:cubicBezTo>
                    <a:cubicBezTo>
                      <a:pt x="180" y="347"/>
                      <a:pt x="216" y="321"/>
                      <a:pt x="229" y="308"/>
                    </a:cubicBezTo>
                    <a:cubicBezTo>
                      <a:pt x="277" y="264"/>
                      <a:pt x="323" y="222"/>
                      <a:pt x="323" y="152"/>
                    </a:cubicBezTo>
                    <a:cubicBezTo>
                      <a:pt x="323" y="59"/>
                      <a:pt x="249" y="0"/>
                      <a:pt x="152" y="0"/>
                    </a:cubicBezTo>
                    <a:cubicBezTo>
                      <a:pt x="59" y="0"/>
                      <a:pt x="0" y="70"/>
                      <a:pt x="0" y="141"/>
                    </a:cubicBezTo>
                    <a:cubicBezTo>
                      <a:pt x="0" y="185"/>
                      <a:pt x="37" y="185"/>
                      <a:pt x="40" y="185"/>
                    </a:cubicBezTo>
                    <a:cubicBezTo>
                      <a:pt x="53" y="185"/>
                      <a:pt x="81" y="174"/>
                      <a:pt x="81" y="143"/>
                    </a:cubicBezTo>
                    <a:cubicBezTo>
                      <a:pt x="81" y="123"/>
                      <a:pt x="66" y="103"/>
                      <a:pt x="40" y="103"/>
                    </a:cubicBezTo>
                    <a:cubicBezTo>
                      <a:pt x="37" y="103"/>
                      <a:pt x="33" y="103"/>
                      <a:pt x="31" y="103"/>
                    </a:cubicBezTo>
                    <a:cubicBezTo>
                      <a:pt x="46" y="57"/>
                      <a:pt x="90" y="24"/>
                      <a:pt x="141" y="24"/>
                    </a:cubicBezTo>
                    <a:cubicBezTo>
                      <a:pt x="213" y="24"/>
                      <a:pt x="253" y="83"/>
                      <a:pt x="253" y="152"/>
                    </a:cubicBezTo>
                    <a:cubicBezTo>
                      <a:pt x="253" y="196"/>
                      <a:pt x="235" y="246"/>
                      <a:pt x="174" y="312"/>
                    </a:cubicBezTo>
                    <a:cubicBezTo>
                      <a:pt x="118" y="371"/>
                      <a:pt x="62" y="429"/>
                      <a:pt x="7" y="488"/>
                    </a:cubicBezTo>
                    <a:cubicBezTo>
                      <a:pt x="0" y="494"/>
                      <a:pt x="0" y="497"/>
                      <a:pt x="0" y="514"/>
                    </a:cubicBezTo>
                    <a:cubicBezTo>
                      <a:pt x="100" y="514"/>
                      <a:pt x="201" y="514"/>
                      <a:pt x="301" y="514"/>
                    </a:cubicBezTo>
                    <a:cubicBezTo>
                      <a:pt x="309" y="469"/>
                      <a:pt x="316" y="425"/>
                      <a:pt x="323" y="3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8" name="Freeform 65"/>
              <p:cNvSpPr/>
              <p:nvPr/>
            </p:nvSpPr>
            <p:spPr>
              <a:xfrm>
                <a:off x="2875320" y="5005800"/>
                <a:ext cx="103320" cy="100800"/>
              </a:xfrm>
              <a:custGeom>
                <a:avLst/>
                <a:gdLst/>
                <a:ahLst/>
                <a:rect l="0" t="0" r="r" b="b"/>
                <a:pathLst>
                  <a:path w="287" h="280">
                    <a:moveTo>
                      <a:pt x="286" y="15"/>
                    </a:moveTo>
                    <a:cubicBezTo>
                      <a:pt x="286" y="10"/>
                      <a:pt x="286" y="5"/>
                      <a:pt x="286" y="0"/>
                    </a:cubicBezTo>
                    <a:cubicBezTo>
                      <a:pt x="271" y="1"/>
                      <a:pt x="255" y="1"/>
                      <a:pt x="240" y="2"/>
                    </a:cubicBezTo>
                    <a:cubicBezTo>
                      <a:pt x="231" y="2"/>
                      <a:pt x="207" y="2"/>
                      <a:pt x="194" y="0"/>
                    </a:cubicBezTo>
                    <a:cubicBezTo>
                      <a:pt x="194" y="5"/>
                      <a:pt x="194" y="10"/>
                      <a:pt x="194" y="15"/>
                    </a:cubicBezTo>
                    <a:cubicBezTo>
                      <a:pt x="231" y="15"/>
                      <a:pt x="231" y="44"/>
                      <a:pt x="231" y="55"/>
                    </a:cubicBezTo>
                    <a:cubicBezTo>
                      <a:pt x="231" y="108"/>
                      <a:pt x="231" y="162"/>
                      <a:pt x="231" y="215"/>
                    </a:cubicBezTo>
                    <a:cubicBezTo>
                      <a:pt x="181" y="146"/>
                      <a:pt x="131" y="78"/>
                      <a:pt x="81" y="9"/>
                    </a:cubicBezTo>
                    <a:cubicBezTo>
                      <a:pt x="77" y="0"/>
                      <a:pt x="77" y="0"/>
                      <a:pt x="66" y="0"/>
                    </a:cubicBezTo>
                    <a:cubicBezTo>
                      <a:pt x="44" y="0"/>
                      <a:pt x="22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13" y="15"/>
                      <a:pt x="29" y="15"/>
                      <a:pt x="40" y="18"/>
                    </a:cubicBezTo>
                    <a:cubicBezTo>
                      <a:pt x="40" y="86"/>
                      <a:pt x="40" y="155"/>
                      <a:pt x="40" y="224"/>
                    </a:cubicBezTo>
                    <a:cubicBezTo>
                      <a:pt x="40" y="237"/>
                      <a:pt x="40" y="266"/>
                      <a:pt x="0" y="266"/>
                    </a:cubicBezTo>
                    <a:cubicBezTo>
                      <a:pt x="0" y="270"/>
                      <a:pt x="0" y="275"/>
                      <a:pt x="0" y="279"/>
                    </a:cubicBezTo>
                    <a:cubicBezTo>
                      <a:pt x="15" y="278"/>
                      <a:pt x="31" y="278"/>
                      <a:pt x="46" y="277"/>
                    </a:cubicBezTo>
                    <a:cubicBezTo>
                      <a:pt x="55" y="277"/>
                      <a:pt x="79" y="277"/>
                      <a:pt x="95" y="279"/>
                    </a:cubicBezTo>
                    <a:cubicBezTo>
                      <a:pt x="95" y="275"/>
                      <a:pt x="95" y="270"/>
                      <a:pt x="95" y="266"/>
                    </a:cubicBezTo>
                    <a:cubicBezTo>
                      <a:pt x="55" y="266"/>
                      <a:pt x="55" y="237"/>
                      <a:pt x="55" y="224"/>
                    </a:cubicBezTo>
                    <a:cubicBezTo>
                      <a:pt x="55" y="160"/>
                      <a:pt x="55" y="95"/>
                      <a:pt x="55" y="31"/>
                    </a:cubicBezTo>
                    <a:cubicBezTo>
                      <a:pt x="56" y="33"/>
                      <a:pt x="58" y="35"/>
                      <a:pt x="59" y="37"/>
                    </a:cubicBezTo>
                    <a:cubicBezTo>
                      <a:pt x="117" y="116"/>
                      <a:pt x="174" y="194"/>
                      <a:pt x="231" y="272"/>
                    </a:cubicBezTo>
                    <a:cubicBezTo>
                      <a:pt x="235" y="279"/>
                      <a:pt x="235" y="279"/>
                      <a:pt x="240" y="279"/>
                    </a:cubicBezTo>
                    <a:cubicBezTo>
                      <a:pt x="246" y="279"/>
                      <a:pt x="246" y="275"/>
                      <a:pt x="246" y="264"/>
                    </a:cubicBezTo>
                    <a:cubicBezTo>
                      <a:pt x="246" y="194"/>
                      <a:pt x="246" y="125"/>
                      <a:pt x="246" y="55"/>
                    </a:cubicBezTo>
                    <a:cubicBezTo>
                      <a:pt x="246" y="44"/>
                      <a:pt x="246" y="15"/>
                      <a:pt x="286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39" name="Freeform 66"/>
              <p:cNvSpPr/>
              <p:nvPr/>
            </p:nvSpPr>
            <p:spPr>
              <a:xfrm>
                <a:off x="2995920" y="5005800"/>
                <a:ext cx="102600" cy="100800"/>
              </a:xfrm>
              <a:custGeom>
                <a:avLst/>
                <a:gdLst/>
                <a:ahLst/>
                <a:rect l="0" t="0" r="r" b="b"/>
                <a:pathLst>
                  <a:path w="285" h="280">
                    <a:moveTo>
                      <a:pt x="284" y="143"/>
                    </a:moveTo>
                    <a:cubicBezTo>
                      <a:pt x="284" y="68"/>
                      <a:pt x="229" y="0"/>
                      <a:pt x="152" y="0"/>
                    </a:cubicBezTo>
                    <a:cubicBezTo>
                      <a:pt x="101" y="0"/>
                      <a:pt x="51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35" y="15"/>
                      <a:pt x="37" y="18"/>
                      <a:pt x="37" y="40"/>
                    </a:cubicBezTo>
                    <a:cubicBezTo>
                      <a:pt x="37" y="106"/>
                      <a:pt x="37" y="173"/>
                      <a:pt x="37" y="240"/>
                    </a:cubicBezTo>
                    <a:cubicBezTo>
                      <a:pt x="37" y="261"/>
                      <a:pt x="35" y="266"/>
                      <a:pt x="0" y="266"/>
                    </a:cubicBezTo>
                    <a:cubicBezTo>
                      <a:pt x="0" y="270"/>
                      <a:pt x="0" y="275"/>
                      <a:pt x="0" y="279"/>
                    </a:cubicBezTo>
                    <a:cubicBezTo>
                      <a:pt x="51" y="279"/>
                      <a:pt x="101" y="279"/>
                      <a:pt x="152" y="279"/>
                    </a:cubicBezTo>
                    <a:cubicBezTo>
                      <a:pt x="227" y="279"/>
                      <a:pt x="284" y="215"/>
                      <a:pt x="284" y="143"/>
                    </a:cubicBezTo>
                    <a:moveTo>
                      <a:pt x="240" y="143"/>
                    </a:moveTo>
                    <a:cubicBezTo>
                      <a:pt x="240" y="187"/>
                      <a:pt x="231" y="209"/>
                      <a:pt x="220" y="226"/>
                    </a:cubicBezTo>
                    <a:cubicBezTo>
                      <a:pt x="211" y="237"/>
                      <a:pt x="189" y="266"/>
                      <a:pt x="139" y="266"/>
                    </a:cubicBezTo>
                    <a:cubicBezTo>
                      <a:pt x="125" y="266"/>
                      <a:pt x="111" y="266"/>
                      <a:pt x="97" y="266"/>
                    </a:cubicBezTo>
                    <a:cubicBezTo>
                      <a:pt x="79" y="266"/>
                      <a:pt x="75" y="264"/>
                      <a:pt x="75" y="242"/>
                    </a:cubicBezTo>
                    <a:cubicBezTo>
                      <a:pt x="75" y="174"/>
                      <a:pt x="75" y="105"/>
                      <a:pt x="75" y="37"/>
                    </a:cubicBezTo>
                    <a:cubicBezTo>
                      <a:pt x="75" y="15"/>
                      <a:pt x="79" y="15"/>
                      <a:pt x="97" y="15"/>
                    </a:cubicBezTo>
                    <a:cubicBezTo>
                      <a:pt x="111" y="15"/>
                      <a:pt x="125" y="15"/>
                      <a:pt x="139" y="15"/>
                    </a:cubicBezTo>
                    <a:cubicBezTo>
                      <a:pt x="185" y="15"/>
                      <a:pt x="209" y="40"/>
                      <a:pt x="216" y="51"/>
                    </a:cubicBezTo>
                    <a:cubicBezTo>
                      <a:pt x="229" y="64"/>
                      <a:pt x="240" y="88"/>
                      <a:pt x="240" y="1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0" name="Freeform 67"/>
              <p:cNvSpPr/>
              <p:nvPr/>
            </p:nvSpPr>
            <p:spPr>
              <a:xfrm>
                <a:off x="3241440" y="5016960"/>
                <a:ext cx="84960" cy="190080"/>
              </a:xfrm>
              <a:custGeom>
                <a:avLst/>
                <a:gdLst/>
                <a:ahLst/>
                <a:rect l="0" t="0" r="r" b="b"/>
                <a:pathLst>
                  <a:path w="236" h="528">
                    <a:moveTo>
                      <a:pt x="235" y="527"/>
                    </a:moveTo>
                    <a:cubicBezTo>
                      <a:pt x="235" y="519"/>
                      <a:pt x="235" y="511"/>
                      <a:pt x="235" y="503"/>
                    </a:cubicBezTo>
                    <a:cubicBezTo>
                      <a:pt x="229" y="503"/>
                      <a:pt x="222" y="503"/>
                      <a:pt x="216" y="503"/>
                    </a:cubicBezTo>
                    <a:cubicBezTo>
                      <a:pt x="154" y="503"/>
                      <a:pt x="152" y="497"/>
                      <a:pt x="152" y="468"/>
                    </a:cubicBezTo>
                    <a:cubicBezTo>
                      <a:pt x="152" y="333"/>
                      <a:pt x="152" y="197"/>
                      <a:pt x="152" y="62"/>
                    </a:cubicBezTo>
                    <a:cubicBezTo>
                      <a:pt x="152" y="33"/>
                      <a:pt x="154" y="24"/>
                      <a:pt x="216" y="24"/>
                    </a:cubicBezTo>
                    <a:cubicBezTo>
                      <a:pt x="222" y="24"/>
                      <a:pt x="229" y="24"/>
                      <a:pt x="235" y="24"/>
                    </a:cubicBezTo>
                    <a:cubicBezTo>
                      <a:pt x="235" y="16"/>
                      <a:pt x="235" y="8"/>
                      <a:pt x="235" y="0"/>
                    </a:cubicBezTo>
                    <a:cubicBezTo>
                      <a:pt x="209" y="2"/>
                      <a:pt x="147" y="2"/>
                      <a:pt x="119" y="2"/>
                    </a:cubicBezTo>
                    <a:cubicBezTo>
                      <a:pt x="88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81" y="24"/>
                      <a:pt x="84" y="33"/>
                      <a:pt x="84" y="62"/>
                    </a:cubicBezTo>
                    <a:cubicBezTo>
                      <a:pt x="84" y="197"/>
                      <a:pt x="84" y="333"/>
                      <a:pt x="84" y="468"/>
                    </a:cubicBezTo>
                    <a:cubicBezTo>
                      <a:pt x="84" y="497"/>
                      <a:pt x="81" y="503"/>
                      <a:pt x="20" y="503"/>
                    </a:cubicBezTo>
                    <a:cubicBezTo>
                      <a:pt x="13" y="503"/>
                      <a:pt x="7" y="503"/>
                      <a:pt x="0" y="503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6" y="525"/>
                      <a:pt x="88" y="525"/>
                      <a:pt x="117" y="525"/>
                    </a:cubicBezTo>
                    <a:cubicBezTo>
                      <a:pt x="147" y="525"/>
                      <a:pt x="209" y="525"/>
                      <a:pt x="235" y="5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1" name="Freeform 68"/>
              <p:cNvSpPr/>
              <p:nvPr/>
            </p:nvSpPr>
            <p:spPr>
              <a:xfrm>
                <a:off x="3352320" y="5064480"/>
                <a:ext cx="146880" cy="142920"/>
              </a:xfrm>
              <a:custGeom>
                <a:avLst/>
                <a:gdLst/>
                <a:ahLst/>
                <a:rect l="0" t="0" r="r" b="b"/>
                <a:pathLst>
                  <a:path w="408" h="397">
                    <a:moveTo>
                      <a:pt x="407" y="20"/>
                    </a:moveTo>
                    <a:cubicBezTo>
                      <a:pt x="407" y="13"/>
                      <a:pt x="407" y="7"/>
                      <a:pt x="407" y="0"/>
                    </a:cubicBezTo>
                    <a:cubicBezTo>
                      <a:pt x="385" y="1"/>
                      <a:pt x="363" y="1"/>
                      <a:pt x="341" y="2"/>
                    </a:cubicBezTo>
                    <a:cubicBezTo>
                      <a:pt x="330" y="2"/>
                      <a:pt x="295" y="0"/>
                      <a:pt x="275" y="0"/>
                    </a:cubicBezTo>
                    <a:cubicBezTo>
                      <a:pt x="275" y="7"/>
                      <a:pt x="275" y="13"/>
                      <a:pt x="275" y="20"/>
                    </a:cubicBezTo>
                    <a:cubicBezTo>
                      <a:pt x="330" y="20"/>
                      <a:pt x="330" y="59"/>
                      <a:pt x="330" y="77"/>
                    </a:cubicBezTo>
                    <a:cubicBezTo>
                      <a:pt x="330" y="154"/>
                      <a:pt x="330" y="231"/>
                      <a:pt x="330" y="308"/>
                    </a:cubicBezTo>
                    <a:cubicBezTo>
                      <a:pt x="259" y="208"/>
                      <a:pt x="188" y="108"/>
                      <a:pt x="117" y="9"/>
                    </a:cubicBezTo>
                    <a:cubicBezTo>
                      <a:pt x="110" y="0"/>
                      <a:pt x="108" y="0"/>
                      <a:pt x="9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20" y="20"/>
                      <a:pt x="42" y="20"/>
                      <a:pt x="57" y="24"/>
                    </a:cubicBezTo>
                    <a:cubicBezTo>
                      <a:pt x="57" y="122"/>
                      <a:pt x="57" y="220"/>
                      <a:pt x="57" y="319"/>
                    </a:cubicBezTo>
                    <a:cubicBezTo>
                      <a:pt x="57" y="336"/>
                      <a:pt x="57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2" y="395"/>
                      <a:pt x="44" y="394"/>
                      <a:pt x="66" y="393"/>
                    </a:cubicBezTo>
                    <a:cubicBezTo>
                      <a:pt x="79" y="393"/>
                      <a:pt x="114" y="396"/>
                      <a:pt x="134" y="396"/>
                    </a:cubicBezTo>
                    <a:cubicBezTo>
                      <a:pt x="134" y="389"/>
                      <a:pt x="134" y="382"/>
                      <a:pt x="134" y="376"/>
                    </a:cubicBezTo>
                    <a:cubicBezTo>
                      <a:pt x="77" y="376"/>
                      <a:pt x="77" y="336"/>
                      <a:pt x="77" y="319"/>
                    </a:cubicBezTo>
                    <a:cubicBezTo>
                      <a:pt x="77" y="226"/>
                      <a:pt x="77" y="134"/>
                      <a:pt x="77" y="42"/>
                    </a:cubicBezTo>
                    <a:cubicBezTo>
                      <a:pt x="80" y="45"/>
                      <a:pt x="83" y="48"/>
                      <a:pt x="86" y="51"/>
                    </a:cubicBezTo>
                    <a:cubicBezTo>
                      <a:pt x="166" y="163"/>
                      <a:pt x="247" y="275"/>
                      <a:pt x="328" y="387"/>
                    </a:cubicBezTo>
                    <a:cubicBezTo>
                      <a:pt x="334" y="396"/>
                      <a:pt x="337" y="396"/>
                      <a:pt x="341" y="396"/>
                    </a:cubicBezTo>
                    <a:cubicBezTo>
                      <a:pt x="352" y="396"/>
                      <a:pt x="352" y="391"/>
                      <a:pt x="352" y="376"/>
                    </a:cubicBezTo>
                    <a:cubicBezTo>
                      <a:pt x="352" y="276"/>
                      <a:pt x="352" y="177"/>
                      <a:pt x="352" y="77"/>
                    </a:cubicBezTo>
                    <a:cubicBezTo>
                      <a:pt x="352" y="59"/>
                      <a:pt x="352" y="20"/>
                      <a:pt x="40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2" name="Freeform 69"/>
              <p:cNvSpPr/>
              <p:nvPr/>
            </p:nvSpPr>
            <p:spPr>
              <a:xfrm>
                <a:off x="3520800" y="5065920"/>
                <a:ext cx="145440" cy="141120"/>
              </a:xfrm>
              <a:custGeom>
                <a:avLst/>
                <a:gdLst/>
                <a:ahLst/>
                <a:rect l="0" t="0" r="r" b="b"/>
                <a:pathLst>
                  <a:path w="404" h="392">
                    <a:moveTo>
                      <a:pt x="403" y="130"/>
                    </a:moveTo>
                    <a:cubicBezTo>
                      <a:pt x="399" y="86"/>
                      <a:pt x="395" y="43"/>
                      <a:pt x="392" y="0"/>
                    </a:cubicBezTo>
                    <a:cubicBezTo>
                      <a:pt x="265" y="0"/>
                      <a:pt x="138" y="0"/>
                      <a:pt x="11" y="0"/>
                    </a:cubicBezTo>
                    <a:cubicBezTo>
                      <a:pt x="7" y="43"/>
                      <a:pt x="4" y="86"/>
                      <a:pt x="0" y="130"/>
                    </a:cubicBezTo>
                    <a:cubicBezTo>
                      <a:pt x="7" y="130"/>
                      <a:pt x="13" y="130"/>
                      <a:pt x="20" y="130"/>
                    </a:cubicBezTo>
                    <a:cubicBezTo>
                      <a:pt x="26" y="33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72" y="371"/>
                      <a:pt x="110" y="371"/>
                    </a:cubicBezTo>
                    <a:cubicBezTo>
                      <a:pt x="105" y="371"/>
                      <a:pt x="100" y="371"/>
                      <a:pt x="95" y="371"/>
                    </a:cubicBezTo>
                    <a:cubicBezTo>
                      <a:pt x="95" y="378"/>
                      <a:pt x="95" y="385"/>
                      <a:pt x="95" y="391"/>
                    </a:cubicBezTo>
                    <a:cubicBezTo>
                      <a:pt x="125" y="389"/>
                      <a:pt x="172" y="389"/>
                      <a:pt x="202" y="389"/>
                    </a:cubicBezTo>
                    <a:cubicBezTo>
                      <a:pt x="233" y="389"/>
                      <a:pt x="277" y="389"/>
                      <a:pt x="308" y="391"/>
                    </a:cubicBezTo>
                    <a:cubicBezTo>
                      <a:pt x="308" y="385"/>
                      <a:pt x="308" y="378"/>
                      <a:pt x="308" y="371"/>
                    </a:cubicBezTo>
                    <a:cubicBezTo>
                      <a:pt x="303" y="371"/>
                      <a:pt x="298" y="371"/>
                      <a:pt x="293" y="371"/>
                    </a:cubicBezTo>
                    <a:cubicBezTo>
                      <a:pt x="233" y="371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6" y="33"/>
                      <a:pt x="383" y="130"/>
                    </a:cubicBezTo>
                    <a:cubicBezTo>
                      <a:pt x="389" y="130"/>
                      <a:pt x="396" y="130"/>
                      <a:pt x="403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3" name="Freeform 70"/>
              <p:cNvSpPr/>
              <p:nvPr/>
            </p:nvSpPr>
            <p:spPr>
              <a:xfrm>
                <a:off x="3687120" y="5065200"/>
                <a:ext cx="135720" cy="141840"/>
              </a:xfrm>
              <a:custGeom>
                <a:avLst/>
                <a:gdLst/>
                <a:ahLst/>
                <a:rect l="0" t="0" r="r" b="b"/>
                <a:pathLst>
                  <a:path w="377" h="394">
                    <a:moveTo>
                      <a:pt x="376" y="244"/>
                    </a:moveTo>
                    <a:cubicBezTo>
                      <a:pt x="370" y="244"/>
                      <a:pt x="363" y="244"/>
                      <a:pt x="356" y="244"/>
                    </a:cubicBezTo>
                    <a:cubicBezTo>
                      <a:pt x="343" y="338"/>
                      <a:pt x="326" y="374"/>
                      <a:pt x="227" y="374"/>
                    </a:cubicBezTo>
                    <a:cubicBezTo>
                      <a:pt x="199" y="374"/>
                      <a:pt x="171" y="374"/>
                      <a:pt x="143" y="374"/>
                    </a:cubicBezTo>
                    <a:cubicBezTo>
                      <a:pt x="117" y="374"/>
                      <a:pt x="112" y="371"/>
                      <a:pt x="112" y="341"/>
                    </a:cubicBezTo>
                    <a:cubicBezTo>
                      <a:pt x="112" y="293"/>
                      <a:pt x="112" y="245"/>
                      <a:pt x="112" y="198"/>
                    </a:cubicBezTo>
                    <a:cubicBezTo>
                      <a:pt x="131" y="198"/>
                      <a:pt x="149" y="198"/>
                      <a:pt x="167" y="198"/>
                    </a:cubicBezTo>
                    <a:cubicBezTo>
                      <a:pt x="224" y="198"/>
                      <a:pt x="233" y="213"/>
                      <a:pt x="233" y="266"/>
                    </a:cubicBezTo>
                    <a:cubicBezTo>
                      <a:pt x="240" y="266"/>
                      <a:pt x="246" y="266"/>
                      <a:pt x="253" y="266"/>
                    </a:cubicBezTo>
                    <a:cubicBezTo>
                      <a:pt x="253" y="215"/>
                      <a:pt x="253" y="163"/>
                      <a:pt x="253" y="112"/>
                    </a:cubicBezTo>
                    <a:cubicBezTo>
                      <a:pt x="246" y="112"/>
                      <a:pt x="240" y="112"/>
                      <a:pt x="233" y="112"/>
                    </a:cubicBezTo>
                    <a:cubicBezTo>
                      <a:pt x="233" y="165"/>
                      <a:pt x="224" y="180"/>
                      <a:pt x="167" y="180"/>
                    </a:cubicBezTo>
                    <a:cubicBezTo>
                      <a:pt x="149" y="180"/>
                      <a:pt x="131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7" y="20"/>
                      <a:pt x="143" y="20"/>
                    </a:cubicBezTo>
                    <a:cubicBezTo>
                      <a:pt x="169" y="20"/>
                      <a:pt x="196" y="20"/>
                      <a:pt x="222" y="20"/>
                    </a:cubicBezTo>
                    <a:cubicBezTo>
                      <a:pt x="312" y="20"/>
                      <a:pt x="332" y="46"/>
                      <a:pt x="341" y="130"/>
                    </a:cubicBezTo>
                    <a:cubicBezTo>
                      <a:pt x="347" y="130"/>
                      <a:pt x="353" y="130"/>
                      <a:pt x="359" y="130"/>
                    </a:cubicBezTo>
                    <a:cubicBezTo>
                      <a:pt x="354" y="86"/>
                      <a:pt x="350" y="43"/>
                      <a:pt x="345" y="0"/>
                    </a:cubicBezTo>
                    <a:cubicBezTo>
                      <a:pt x="230" y="0"/>
                      <a:pt x="11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5"/>
                    </a:cubicBezTo>
                    <a:cubicBezTo>
                      <a:pt x="57" y="149"/>
                      <a:pt x="57" y="244"/>
                      <a:pt x="57" y="338"/>
                    </a:cubicBezTo>
                    <a:cubicBezTo>
                      <a:pt x="57" y="369"/>
                      <a:pt x="53" y="374"/>
                      <a:pt x="0" y="374"/>
                    </a:cubicBezTo>
                    <a:cubicBezTo>
                      <a:pt x="0" y="380"/>
                      <a:pt x="0" y="387"/>
                      <a:pt x="0" y="393"/>
                    </a:cubicBezTo>
                    <a:cubicBezTo>
                      <a:pt x="118" y="393"/>
                      <a:pt x="236" y="393"/>
                      <a:pt x="354" y="393"/>
                    </a:cubicBezTo>
                    <a:cubicBezTo>
                      <a:pt x="362" y="344"/>
                      <a:pt x="369" y="294"/>
                      <a:pt x="37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4" name="Freeform 71"/>
              <p:cNvSpPr/>
              <p:nvPr/>
            </p:nvSpPr>
            <p:spPr>
              <a:xfrm>
                <a:off x="3843360" y="5064480"/>
                <a:ext cx="153360" cy="146880"/>
              </a:xfrm>
              <a:custGeom>
                <a:avLst/>
                <a:gdLst/>
                <a:ahLst/>
                <a:rect l="0" t="0" r="r" b="b"/>
                <a:pathLst>
                  <a:path w="426" h="408">
                    <a:moveTo>
                      <a:pt x="425" y="343"/>
                    </a:moveTo>
                    <a:cubicBezTo>
                      <a:pt x="425" y="341"/>
                      <a:pt x="425" y="332"/>
                      <a:pt x="414" y="332"/>
                    </a:cubicBezTo>
                    <a:cubicBezTo>
                      <a:pt x="405" y="332"/>
                      <a:pt x="405" y="338"/>
                      <a:pt x="405" y="343"/>
                    </a:cubicBezTo>
                    <a:cubicBezTo>
                      <a:pt x="398" y="389"/>
                      <a:pt x="372" y="389"/>
                      <a:pt x="365" y="389"/>
                    </a:cubicBezTo>
                    <a:cubicBezTo>
                      <a:pt x="350" y="389"/>
                      <a:pt x="343" y="380"/>
                      <a:pt x="339" y="371"/>
                    </a:cubicBezTo>
                    <a:cubicBezTo>
                      <a:pt x="332" y="358"/>
                      <a:pt x="328" y="338"/>
                      <a:pt x="319" y="288"/>
                    </a:cubicBezTo>
                    <a:cubicBezTo>
                      <a:pt x="312" y="261"/>
                      <a:pt x="304" y="222"/>
                      <a:pt x="246" y="200"/>
                    </a:cubicBezTo>
                    <a:cubicBezTo>
                      <a:pt x="301" y="185"/>
                      <a:pt x="348" y="152"/>
                      <a:pt x="348" y="103"/>
                    </a:cubicBezTo>
                    <a:cubicBezTo>
                      <a:pt x="348" y="51"/>
                      <a:pt x="279" y="0"/>
                      <a:pt x="185" y="0"/>
                    </a:cubicBezTo>
                    <a:cubicBezTo>
                      <a:pt x="123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5"/>
                    </a:cubicBezTo>
                    <a:cubicBezTo>
                      <a:pt x="55" y="150"/>
                      <a:pt x="55" y="245"/>
                      <a:pt x="55" y="341"/>
                    </a:cubicBezTo>
                    <a:cubicBezTo>
                      <a:pt x="55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7" y="395"/>
                      <a:pt x="54" y="394"/>
                      <a:pt x="81" y="393"/>
                    </a:cubicBezTo>
                    <a:cubicBezTo>
                      <a:pt x="109" y="394"/>
                      <a:pt x="137" y="395"/>
                      <a:pt x="165" y="396"/>
                    </a:cubicBezTo>
                    <a:cubicBezTo>
                      <a:pt x="165" y="389"/>
                      <a:pt x="165" y="382"/>
                      <a:pt x="165" y="376"/>
                    </a:cubicBezTo>
                    <a:cubicBezTo>
                      <a:pt x="112" y="376"/>
                      <a:pt x="110" y="371"/>
                      <a:pt x="110" y="341"/>
                    </a:cubicBezTo>
                    <a:cubicBezTo>
                      <a:pt x="110" y="296"/>
                      <a:pt x="110" y="251"/>
                      <a:pt x="110" y="207"/>
                    </a:cubicBezTo>
                    <a:cubicBezTo>
                      <a:pt x="133" y="207"/>
                      <a:pt x="155" y="207"/>
                      <a:pt x="178" y="207"/>
                    </a:cubicBezTo>
                    <a:cubicBezTo>
                      <a:pt x="198" y="207"/>
                      <a:pt x="218" y="207"/>
                      <a:pt x="242" y="231"/>
                    </a:cubicBezTo>
                    <a:cubicBezTo>
                      <a:pt x="260" y="248"/>
                      <a:pt x="260" y="266"/>
                      <a:pt x="260" y="301"/>
                    </a:cubicBezTo>
                    <a:cubicBezTo>
                      <a:pt x="260" y="343"/>
                      <a:pt x="260" y="358"/>
                      <a:pt x="284" y="382"/>
                    </a:cubicBezTo>
                    <a:cubicBezTo>
                      <a:pt x="297" y="396"/>
                      <a:pt x="328" y="407"/>
                      <a:pt x="363" y="407"/>
                    </a:cubicBezTo>
                    <a:cubicBezTo>
                      <a:pt x="411" y="407"/>
                      <a:pt x="425" y="358"/>
                      <a:pt x="425" y="343"/>
                    </a:cubicBezTo>
                    <a:moveTo>
                      <a:pt x="282" y="103"/>
                    </a:moveTo>
                    <a:cubicBezTo>
                      <a:pt x="282" y="134"/>
                      <a:pt x="277" y="189"/>
                      <a:pt x="178" y="189"/>
                    </a:cubicBezTo>
                    <a:cubicBezTo>
                      <a:pt x="155" y="189"/>
                      <a:pt x="133" y="189"/>
                      <a:pt x="110" y="189"/>
                    </a:cubicBezTo>
                    <a:cubicBezTo>
                      <a:pt x="110" y="144"/>
                      <a:pt x="110" y="98"/>
                      <a:pt x="110" y="53"/>
                    </a:cubicBezTo>
                    <a:cubicBezTo>
                      <a:pt x="110" y="33"/>
                      <a:pt x="110" y="24"/>
                      <a:pt x="119" y="22"/>
                    </a:cubicBezTo>
                    <a:cubicBezTo>
                      <a:pt x="123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5" name="Freeform 72"/>
              <p:cNvSpPr/>
              <p:nvPr/>
            </p:nvSpPr>
            <p:spPr>
              <a:xfrm>
                <a:off x="4010400" y="5064480"/>
                <a:ext cx="146880" cy="142920"/>
              </a:xfrm>
              <a:custGeom>
                <a:avLst/>
                <a:gdLst/>
                <a:ahLst/>
                <a:rect l="0" t="0" r="r" b="b"/>
                <a:pathLst>
                  <a:path w="408" h="397">
                    <a:moveTo>
                      <a:pt x="407" y="20"/>
                    </a:moveTo>
                    <a:cubicBezTo>
                      <a:pt x="407" y="13"/>
                      <a:pt x="407" y="7"/>
                      <a:pt x="407" y="0"/>
                    </a:cubicBezTo>
                    <a:cubicBezTo>
                      <a:pt x="385" y="1"/>
                      <a:pt x="363" y="1"/>
                      <a:pt x="341" y="2"/>
                    </a:cubicBezTo>
                    <a:cubicBezTo>
                      <a:pt x="330" y="2"/>
                      <a:pt x="295" y="0"/>
                      <a:pt x="275" y="0"/>
                    </a:cubicBezTo>
                    <a:cubicBezTo>
                      <a:pt x="275" y="7"/>
                      <a:pt x="275" y="13"/>
                      <a:pt x="275" y="20"/>
                    </a:cubicBezTo>
                    <a:cubicBezTo>
                      <a:pt x="330" y="20"/>
                      <a:pt x="330" y="59"/>
                      <a:pt x="330" y="77"/>
                    </a:cubicBezTo>
                    <a:cubicBezTo>
                      <a:pt x="330" y="154"/>
                      <a:pt x="330" y="231"/>
                      <a:pt x="330" y="308"/>
                    </a:cubicBezTo>
                    <a:cubicBezTo>
                      <a:pt x="259" y="208"/>
                      <a:pt x="188" y="108"/>
                      <a:pt x="117" y="9"/>
                    </a:cubicBezTo>
                    <a:cubicBezTo>
                      <a:pt x="110" y="0"/>
                      <a:pt x="108" y="0"/>
                      <a:pt x="9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18" y="20"/>
                      <a:pt x="40" y="20"/>
                      <a:pt x="55" y="24"/>
                    </a:cubicBezTo>
                    <a:cubicBezTo>
                      <a:pt x="55" y="122"/>
                      <a:pt x="55" y="220"/>
                      <a:pt x="55" y="319"/>
                    </a:cubicBezTo>
                    <a:cubicBezTo>
                      <a:pt x="55" y="336"/>
                      <a:pt x="55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2" y="395"/>
                      <a:pt x="44" y="394"/>
                      <a:pt x="66" y="393"/>
                    </a:cubicBezTo>
                    <a:cubicBezTo>
                      <a:pt x="77" y="393"/>
                      <a:pt x="114" y="396"/>
                      <a:pt x="132" y="396"/>
                    </a:cubicBezTo>
                    <a:cubicBezTo>
                      <a:pt x="132" y="389"/>
                      <a:pt x="132" y="382"/>
                      <a:pt x="132" y="376"/>
                    </a:cubicBezTo>
                    <a:cubicBezTo>
                      <a:pt x="77" y="376"/>
                      <a:pt x="77" y="336"/>
                      <a:pt x="77" y="319"/>
                    </a:cubicBezTo>
                    <a:cubicBezTo>
                      <a:pt x="77" y="226"/>
                      <a:pt x="77" y="134"/>
                      <a:pt x="77" y="42"/>
                    </a:cubicBezTo>
                    <a:cubicBezTo>
                      <a:pt x="80" y="45"/>
                      <a:pt x="83" y="48"/>
                      <a:pt x="86" y="51"/>
                    </a:cubicBezTo>
                    <a:cubicBezTo>
                      <a:pt x="166" y="163"/>
                      <a:pt x="247" y="275"/>
                      <a:pt x="328" y="387"/>
                    </a:cubicBezTo>
                    <a:cubicBezTo>
                      <a:pt x="334" y="396"/>
                      <a:pt x="337" y="396"/>
                      <a:pt x="341" y="396"/>
                    </a:cubicBezTo>
                    <a:cubicBezTo>
                      <a:pt x="352" y="396"/>
                      <a:pt x="352" y="391"/>
                      <a:pt x="352" y="376"/>
                    </a:cubicBezTo>
                    <a:cubicBezTo>
                      <a:pt x="352" y="276"/>
                      <a:pt x="352" y="177"/>
                      <a:pt x="352" y="77"/>
                    </a:cubicBezTo>
                    <a:cubicBezTo>
                      <a:pt x="352" y="59"/>
                      <a:pt x="352" y="20"/>
                      <a:pt x="40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6" name="Freeform 73"/>
              <p:cNvSpPr/>
              <p:nvPr/>
            </p:nvSpPr>
            <p:spPr>
              <a:xfrm>
                <a:off x="4178160" y="5059800"/>
                <a:ext cx="152280" cy="147600"/>
              </a:xfrm>
              <a:custGeom>
                <a:avLst/>
                <a:gdLst/>
                <a:ahLst/>
                <a:rect l="0" t="0" r="r" b="b"/>
                <a:pathLst>
                  <a:path w="423" h="410">
                    <a:moveTo>
                      <a:pt x="422" y="409"/>
                    </a:moveTo>
                    <a:cubicBezTo>
                      <a:pt x="422" y="402"/>
                      <a:pt x="422" y="396"/>
                      <a:pt x="422" y="389"/>
                    </a:cubicBezTo>
                    <a:cubicBezTo>
                      <a:pt x="378" y="389"/>
                      <a:pt x="372" y="387"/>
                      <a:pt x="361" y="358"/>
                    </a:cubicBezTo>
                    <a:cubicBezTo>
                      <a:pt x="317" y="245"/>
                      <a:pt x="273" y="131"/>
                      <a:pt x="229" y="18"/>
                    </a:cubicBezTo>
                    <a:cubicBezTo>
                      <a:pt x="224" y="4"/>
                      <a:pt x="220" y="0"/>
                      <a:pt x="211" y="0"/>
                    </a:cubicBezTo>
                    <a:cubicBezTo>
                      <a:pt x="200" y="0"/>
                      <a:pt x="200" y="4"/>
                      <a:pt x="196" y="13"/>
                    </a:cubicBezTo>
                    <a:cubicBezTo>
                      <a:pt x="154" y="120"/>
                      <a:pt x="112" y="227"/>
                      <a:pt x="70" y="334"/>
                    </a:cubicBezTo>
                    <a:cubicBezTo>
                      <a:pt x="62" y="354"/>
                      <a:pt x="48" y="389"/>
                      <a:pt x="0" y="389"/>
                    </a:cubicBezTo>
                    <a:cubicBezTo>
                      <a:pt x="0" y="396"/>
                      <a:pt x="0" y="402"/>
                      <a:pt x="0" y="409"/>
                    </a:cubicBezTo>
                    <a:cubicBezTo>
                      <a:pt x="18" y="409"/>
                      <a:pt x="40" y="407"/>
                      <a:pt x="57" y="407"/>
                    </a:cubicBezTo>
                    <a:cubicBezTo>
                      <a:pt x="78" y="407"/>
                      <a:pt x="100" y="408"/>
                      <a:pt x="121" y="409"/>
                    </a:cubicBezTo>
                    <a:cubicBezTo>
                      <a:pt x="121" y="402"/>
                      <a:pt x="121" y="396"/>
                      <a:pt x="121" y="389"/>
                    </a:cubicBezTo>
                    <a:cubicBezTo>
                      <a:pt x="88" y="389"/>
                      <a:pt x="86" y="363"/>
                      <a:pt x="86" y="356"/>
                    </a:cubicBezTo>
                    <a:cubicBezTo>
                      <a:pt x="86" y="349"/>
                      <a:pt x="86" y="347"/>
                      <a:pt x="112" y="279"/>
                    </a:cubicBezTo>
                    <a:cubicBezTo>
                      <a:pt x="166" y="279"/>
                      <a:pt x="219" y="279"/>
                      <a:pt x="273" y="279"/>
                    </a:cubicBezTo>
                    <a:cubicBezTo>
                      <a:pt x="279" y="294"/>
                      <a:pt x="285" y="308"/>
                      <a:pt x="290" y="323"/>
                    </a:cubicBezTo>
                    <a:cubicBezTo>
                      <a:pt x="297" y="338"/>
                      <a:pt x="306" y="365"/>
                      <a:pt x="306" y="369"/>
                    </a:cubicBezTo>
                    <a:cubicBezTo>
                      <a:pt x="306" y="389"/>
                      <a:pt x="277" y="389"/>
                      <a:pt x="264" y="389"/>
                    </a:cubicBezTo>
                    <a:cubicBezTo>
                      <a:pt x="264" y="396"/>
                      <a:pt x="264" y="402"/>
                      <a:pt x="264" y="409"/>
                    </a:cubicBezTo>
                    <a:cubicBezTo>
                      <a:pt x="292" y="408"/>
                      <a:pt x="320" y="407"/>
                      <a:pt x="348" y="407"/>
                    </a:cubicBezTo>
                    <a:cubicBezTo>
                      <a:pt x="374" y="407"/>
                      <a:pt x="403" y="409"/>
                      <a:pt x="422" y="409"/>
                    </a:cubicBezTo>
                    <a:moveTo>
                      <a:pt x="264" y="259"/>
                    </a:moveTo>
                    <a:cubicBezTo>
                      <a:pt x="216" y="259"/>
                      <a:pt x="169" y="259"/>
                      <a:pt x="121" y="259"/>
                    </a:cubicBezTo>
                    <a:cubicBezTo>
                      <a:pt x="145" y="198"/>
                      <a:pt x="169" y="136"/>
                      <a:pt x="194" y="75"/>
                    </a:cubicBezTo>
                    <a:cubicBezTo>
                      <a:pt x="217" y="136"/>
                      <a:pt x="241" y="198"/>
                      <a:pt x="264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7" name="Freeform 74"/>
              <p:cNvSpPr/>
              <p:nvPr/>
            </p:nvSpPr>
            <p:spPr>
              <a:xfrm>
                <a:off x="4331160" y="5065920"/>
                <a:ext cx="144360" cy="141120"/>
              </a:xfrm>
              <a:custGeom>
                <a:avLst/>
                <a:gdLst/>
                <a:ahLst/>
                <a:rect l="0" t="0" r="r" b="b"/>
                <a:pathLst>
                  <a:path w="401" h="392">
                    <a:moveTo>
                      <a:pt x="400" y="130"/>
                    </a:moveTo>
                    <a:cubicBezTo>
                      <a:pt x="397" y="86"/>
                      <a:pt x="393" y="43"/>
                      <a:pt x="389" y="0"/>
                    </a:cubicBezTo>
                    <a:cubicBezTo>
                      <a:pt x="263" y="0"/>
                      <a:pt x="137" y="0"/>
                      <a:pt x="11" y="0"/>
                    </a:cubicBezTo>
                    <a:cubicBezTo>
                      <a:pt x="7" y="43"/>
                      <a:pt x="4" y="86"/>
                      <a:pt x="0" y="130"/>
                    </a:cubicBezTo>
                    <a:cubicBezTo>
                      <a:pt x="7" y="130"/>
                      <a:pt x="13" y="130"/>
                      <a:pt x="20" y="130"/>
                    </a:cubicBezTo>
                    <a:cubicBezTo>
                      <a:pt x="26" y="33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69" y="371"/>
                      <a:pt x="110" y="371"/>
                    </a:cubicBezTo>
                    <a:cubicBezTo>
                      <a:pt x="105" y="371"/>
                      <a:pt x="100" y="371"/>
                      <a:pt x="95" y="371"/>
                    </a:cubicBezTo>
                    <a:cubicBezTo>
                      <a:pt x="95" y="378"/>
                      <a:pt x="95" y="385"/>
                      <a:pt x="95" y="391"/>
                    </a:cubicBezTo>
                    <a:cubicBezTo>
                      <a:pt x="123" y="389"/>
                      <a:pt x="169" y="389"/>
                      <a:pt x="200" y="389"/>
                    </a:cubicBezTo>
                    <a:cubicBezTo>
                      <a:pt x="231" y="389"/>
                      <a:pt x="277" y="389"/>
                      <a:pt x="308" y="391"/>
                    </a:cubicBezTo>
                    <a:cubicBezTo>
                      <a:pt x="308" y="385"/>
                      <a:pt x="308" y="378"/>
                      <a:pt x="308" y="371"/>
                    </a:cubicBezTo>
                    <a:cubicBezTo>
                      <a:pt x="302" y="371"/>
                      <a:pt x="296" y="371"/>
                      <a:pt x="290" y="371"/>
                    </a:cubicBezTo>
                    <a:cubicBezTo>
                      <a:pt x="231" y="371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4" y="33"/>
                      <a:pt x="381" y="130"/>
                    </a:cubicBezTo>
                    <a:cubicBezTo>
                      <a:pt x="387" y="130"/>
                      <a:pt x="394" y="130"/>
                      <a:pt x="400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8" name="Freeform 75"/>
              <p:cNvSpPr/>
              <p:nvPr/>
            </p:nvSpPr>
            <p:spPr>
              <a:xfrm>
                <a:off x="4496400" y="5064480"/>
                <a:ext cx="62280" cy="142920"/>
              </a:xfrm>
              <a:custGeom>
                <a:avLst/>
                <a:gdLst/>
                <a:ahLst/>
                <a:rect l="0" t="0" r="r" b="b"/>
                <a:pathLst>
                  <a:path w="173" h="397">
                    <a:moveTo>
                      <a:pt x="172" y="396"/>
                    </a:moveTo>
                    <a:cubicBezTo>
                      <a:pt x="172" y="389"/>
                      <a:pt x="172" y="382"/>
                      <a:pt x="172" y="376"/>
                    </a:cubicBezTo>
                    <a:cubicBezTo>
                      <a:pt x="117" y="376"/>
                      <a:pt x="114" y="374"/>
                      <a:pt x="114" y="341"/>
                    </a:cubicBezTo>
                    <a:cubicBezTo>
                      <a:pt x="114" y="245"/>
                      <a:pt x="114" y="150"/>
                      <a:pt x="114" y="55"/>
                    </a:cubicBezTo>
                    <a:cubicBezTo>
                      <a:pt x="114" y="22"/>
                      <a:pt x="117" y="20"/>
                      <a:pt x="172" y="20"/>
                    </a:cubicBezTo>
                    <a:cubicBezTo>
                      <a:pt x="172" y="13"/>
                      <a:pt x="172" y="7"/>
                      <a:pt x="172" y="0"/>
                    </a:cubicBezTo>
                    <a:cubicBezTo>
                      <a:pt x="143" y="1"/>
                      <a:pt x="114" y="1"/>
                      <a:pt x="86" y="2"/>
                    </a:cubicBezTo>
                    <a:cubicBezTo>
                      <a:pt x="57" y="1"/>
                      <a:pt x="2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5" y="20"/>
                      <a:pt x="57" y="22"/>
                      <a:pt x="57" y="55"/>
                    </a:cubicBezTo>
                    <a:cubicBezTo>
                      <a:pt x="57" y="150"/>
                      <a:pt x="57" y="245"/>
                      <a:pt x="57" y="341"/>
                    </a:cubicBezTo>
                    <a:cubicBezTo>
                      <a:pt x="57" y="374"/>
                      <a:pt x="55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9" y="395"/>
                      <a:pt x="57" y="394"/>
                      <a:pt x="86" y="393"/>
                    </a:cubicBezTo>
                    <a:cubicBezTo>
                      <a:pt x="114" y="394"/>
                      <a:pt x="143" y="395"/>
                      <a:pt x="172" y="3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49" name="Freeform 76"/>
              <p:cNvSpPr/>
              <p:nvPr/>
            </p:nvSpPr>
            <p:spPr>
              <a:xfrm>
                <a:off x="4583520" y="5060520"/>
                <a:ext cx="149400" cy="150480"/>
              </a:xfrm>
              <a:custGeom>
                <a:avLst/>
                <a:gdLst/>
                <a:ahLst/>
                <a:rect l="0" t="0" r="r" b="b"/>
                <a:pathLst>
                  <a:path w="415" h="418">
                    <a:moveTo>
                      <a:pt x="414" y="211"/>
                    </a:moveTo>
                    <a:cubicBezTo>
                      <a:pt x="414" y="94"/>
                      <a:pt x="321" y="0"/>
                      <a:pt x="207" y="0"/>
                    </a:cubicBezTo>
                    <a:cubicBezTo>
                      <a:pt x="90" y="0"/>
                      <a:pt x="0" y="94"/>
                      <a:pt x="0" y="211"/>
                    </a:cubicBezTo>
                    <a:cubicBezTo>
                      <a:pt x="0" y="327"/>
                      <a:pt x="93" y="417"/>
                      <a:pt x="207" y="417"/>
                    </a:cubicBezTo>
                    <a:cubicBezTo>
                      <a:pt x="320" y="417"/>
                      <a:pt x="414" y="327"/>
                      <a:pt x="414" y="211"/>
                    </a:cubicBezTo>
                    <a:moveTo>
                      <a:pt x="345" y="202"/>
                    </a:moveTo>
                    <a:cubicBezTo>
                      <a:pt x="345" y="354"/>
                      <a:pt x="262" y="398"/>
                      <a:pt x="207" y="398"/>
                    </a:cubicBezTo>
                    <a:cubicBezTo>
                      <a:pt x="152" y="398"/>
                      <a:pt x="66" y="354"/>
                      <a:pt x="66" y="202"/>
                    </a:cubicBezTo>
                    <a:cubicBezTo>
                      <a:pt x="66" y="57"/>
                      <a:pt x="154" y="20"/>
                      <a:pt x="207" y="20"/>
                    </a:cubicBezTo>
                    <a:cubicBezTo>
                      <a:pt x="260" y="20"/>
                      <a:pt x="345" y="57"/>
                      <a:pt x="345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0" name="Freeform 77"/>
              <p:cNvSpPr/>
              <p:nvPr/>
            </p:nvSpPr>
            <p:spPr>
              <a:xfrm>
                <a:off x="4758840" y="5064480"/>
                <a:ext cx="146880" cy="142920"/>
              </a:xfrm>
              <a:custGeom>
                <a:avLst/>
                <a:gdLst/>
                <a:ahLst/>
                <a:rect l="0" t="0" r="r" b="b"/>
                <a:pathLst>
                  <a:path w="408" h="397">
                    <a:moveTo>
                      <a:pt x="407" y="20"/>
                    </a:moveTo>
                    <a:cubicBezTo>
                      <a:pt x="407" y="13"/>
                      <a:pt x="407" y="7"/>
                      <a:pt x="407" y="0"/>
                    </a:cubicBezTo>
                    <a:cubicBezTo>
                      <a:pt x="385" y="1"/>
                      <a:pt x="363" y="1"/>
                      <a:pt x="341" y="2"/>
                    </a:cubicBezTo>
                    <a:cubicBezTo>
                      <a:pt x="328" y="2"/>
                      <a:pt x="293" y="0"/>
                      <a:pt x="273" y="0"/>
                    </a:cubicBezTo>
                    <a:cubicBezTo>
                      <a:pt x="273" y="7"/>
                      <a:pt x="273" y="13"/>
                      <a:pt x="273" y="20"/>
                    </a:cubicBezTo>
                    <a:cubicBezTo>
                      <a:pt x="330" y="20"/>
                      <a:pt x="330" y="59"/>
                      <a:pt x="330" y="77"/>
                    </a:cubicBezTo>
                    <a:cubicBezTo>
                      <a:pt x="330" y="154"/>
                      <a:pt x="330" y="231"/>
                      <a:pt x="330" y="308"/>
                    </a:cubicBezTo>
                    <a:cubicBezTo>
                      <a:pt x="258" y="208"/>
                      <a:pt x="186" y="108"/>
                      <a:pt x="114" y="9"/>
                    </a:cubicBezTo>
                    <a:cubicBezTo>
                      <a:pt x="108" y="0"/>
                      <a:pt x="106" y="0"/>
                      <a:pt x="9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18" y="20"/>
                      <a:pt x="40" y="20"/>
                      <a:pt x="55" y="24"/>
                    </a:cubicBezTo>
                    <a:cubicBezTo>
                      <a:pt x="55" y="122"/>
                      <a:pt x="55" y="220"/>
                      <a:pt x="55" y="319"/>
                    </a:cubicBezTo>
                    <a:cubicBezTo>
                      <a:pt x="55" y="336"/>
                      <a:pt x="55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2" y="395"/>
                      <a:pt x="44" y="394"/>
                      <a:pt x="66" y="393"/>
                    </a:cubicBezTo>
                    <a:cubicBezTo>
                      <a:pt x="77" y="393"/>
                      <a:pt x="112" y="396"/>
                      <a:pt x="132" y="396"/>
                    </a:cubicBezTo>
                    <a:cubicBezTo>
                      <a:pt x="132" y="389"/>
                      <a:pt x="132" y="382"/>
                      <a:pt x="132" y="376"/>
                    </a:cubicBezTo>
                    <a:cubicBezTo>
                      <a:pt x="77" y="376"/>
                      <a:pt x="77" y="336"/>
                      <a:pt x="77" y="319"/>
                    </a:cubicBezTo>
                    <a:cubicBezTo>
                      <a:pt x="77" y="226"/>
                      <a:pt x="77" y="134"/>
                      <a:pt x="77" y="42"/>
                    </a:cubicBezTo>
                    <a:cubicBezTo>
                      <a:pt x="79" y="45"/>
                      <a:pt x="81" y="48"/>
                      <a:pt x="84" y="51"/>
                    </a:cubicBezTo>
                    <a:cubicBezTo>
                      <a:pt x="165" y="163"/>
                      <a:pt x="246" y="275"/>
                      <a:pt x="328" y="387"/>
                    </a:cubicBezTo>
                    <a:cubicBezTo>
                      <a:pt x="332" y="396"/>
                      <a:pt x="334" y="396"/>
                      <a:pt x="341" y="396"/>
                    </a:cubicBezTo>
                    <a:cubicBezTo>
                      <a:pt x="352" y="396"/>
                      <a:pt x="352" y="391"/>
                      <a:pt x="352" y="376"/>
                    </a:cubicBezTo>
                    <a:cubicBezTo>
                      <a:pt x="352" y="276"/>
                      <a:pt x="352" y="177"/>
                      <a:pt x="352" y="77"/>
                    </a:cubicBezTo>
                    <a:cubicBezTo>
                      <a:pt x="352" y="59"/>
                      <a:pt x="352" y="20"/>
                      <a:pt x="40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1" name="Freeform 78"/>
              <p:cNvSpPr/>
              <p:nvPr/>
            </p:nvSpPr>
            <p:spPr>
              <a:xfrm>
                <a:off x="4926600" y="5059800"/>
                <a:ext cx="151560" cy="147600"/>
              </a:xfrm>
              <a:custGeom>
                <a:avLst/>
                <a:gdLst/>
                <a:ahLst/>
                <a:rect l="0" t="0" r="r" b="b"/>
                <a:pathLst>
                  <a:path w="421" h="410">
                    <a:moveTo>
                      <a:pt x="420" y="409"/>
                    </a:moveTo>
                    <a:cubicBezTo>
                      <a:pt x="420" y="402"/>
                      <a:pt x="420" y="396"/>
                      <a:pt x="420" y="389"/>
                    </a:cubicBezTo>
                    <a:cubicBezTo>
                      <a:pt x="378" y="389"/>
                      <a:pt x="372" y="387"/>
                      <a:pt x="361" y="358"/>
                    </a:cubicBezTo>
                    <a:cubicBezTo>
                      <a:pt x="317" y="245"/>
                      <a:pt x="273" y="131"/>
                      <a:pt x="229" y="18"/>
                    </a:cubicBezTo>
                    <a:cubicBezTo>
                      <a:pt x="222" y="4"/>
                      <a:pt x="220" y="0"/>
                      <a:pt x="211" y="0"/>
                    </a:cubicBezTo>
                    <a:cubicBezTo>
                      <a:pt x="200" y="0"/>
                      <a:pt x="198" y="4"/>
                      <a:pt x="194" y="13"/>
                    </a:cubicBezTo>
                    <a:cubicBezTo>
                      <a:pt x="153" y="120"/>
                      <a:pt x="111" y="227"/>
                      <a:pt x="70" y="334"/>
                    </a:cubicBezTo>
                    <a:cubicBezTo>
                      <a:pt x="62" y="354"/>
                      <a:pt x="48" y="389"/>
                      <a:pt x="0" y="389"/>
                    </a:cubicBezTo>
                    <a:cubicBezTo>
                      <a:pt x="0" y="396"/>
                      <a:pt x="0" y="402"/>
                      <a:pt x="0" y="409"/>
                    </a:cubicBezTo>
                    <a:cubicBezTo>
                      <a:pt x="18" y="409"/>
                      <a:pt x="40" y="407"/>
                      <a:pt x="57" y="407"/>
                    </a:cubicBezTo>
                    <a:cubicBezTo>
                      <a:pt x="78" y="407"/>
                      <a:pt x="100" y="408"/>
                      <a:pt x="121" y="409"/>
                    </a:cubicBezTo>
                    <a:cubicBezTo>
                      <a:pt x="121" y="402"/>
                      <a:pt x="121" y="396"/>
                      <a:pt x="121" y="389"/>
                    </a:cubicBezTo>
                    <a:cubicBezTo>
                      <a:pt x="88" y="389"/>
                      <a:pt x="86" y="363"/>
                      <a:pt x="86" y="356"/>
                    </a:cubicBezTo>
                    <a:cubicBezTo>
                      <a:pt x="86" y="349"/>
                      <a:pt x="86" y="347"/>
                      <a:pt x="112" y="279"/>
                    </a:cubicBezTo>
                    <a:cubicBezTo>
                      <a:pt x="166" y="279"/>
                      <a:pt x="219" y="279"/>
                      <a:pt x="273" y="279"/>
                    </a:cubicBezTo>
                    <a:cubicBezTo>
                      <a:pt x="278" y="294"/>
                      <a:pt x="283" y="308"/>
                      <a:pt x="288" y="323"/>
                    </a:cubicBezTo>
                    <a:cubicBezTo>
                      <a:pt x="295" y="338"/>
                      <a:pt x="306" y="365"/>
                      <a:pt x="306" y="369"/>
                    </a:cubicBezTo>
                    <a:cubicBezTo>
                      <a:pt x="306" y="389"/>
                      <a:pt x="277" y="389"/>
                      <a:pt x="264" y="389"/>
                    </a:cubicBezTo>
                    <a:cubicBezTo>
                      <a:pt x="264" y="396"/>
                      <a:pt x="264" y="402"/>
                      <a:pt x="264" y="409"/>
                    </a:cubicBezTo>
                    <a:cubicBezTo>
                      <a:pt x="291" y="408"/>
                      <a:pt x="318" y="407"/>
                      <a:pt x="345" y="407"/>
                    </a:cubicBezTo>
                    <a:cubicBezTo>
                      <a:pt x="372" y="407"/>
                      <a:pt x="403" y="409"/>
                      <a:pt x="420" y="409"/>
                    </a:cubicBezTo>
                    <a:moveTo>
                      <a:pt x="264" y="259"/>
                    </a:moveTo>
                    <a:cubicBezTo>
                      <a:pt x="216" y="259"/>
                      <a:pt x="167" y="259"/>
                      <a:pt x="119" y="259"/>
                    </a:cubicBezTo>
                    <a:cubicBezTo>
                      <a:pt x="143" y="198"/>
                      <a:pt x="167" y="136"/>
                      <a:pt x="191" y="75"/>
                    </a:cubicBezTo>
                    <a:cubicBezTo>
                      <a:pt x="216" y="136"/>
                      <a:pt x="240" y="198"/>
                      <a:pt x="264" y="2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2" name="Freeform 79"/>
              <p:cNvSpPr/>
              <p:nvPr/>
            </p:nvSpPr>
            <p:spPr>
              <a:xfrm>
                <a:off x="5099400" y="5064480"/>
                <a:ext cx="120600" cy="142920"/>
              </a:xfrm>
              <a:custGeom>
                <a:avLst/>
                <a:gdLst/>
                <a:ahLst/>
                <a:rect l="0" t="0" r="r" b="b"/>
                <a:pathLst>
                  <a:path w="335" h="397">
                    <a:moveTo>
                      <a:pt x="334" y="246"/>
                    </a:moveTo>
                    <a:cubicBezTo>
                      <a:pt x="328" y="246"/>
                      <a:pt x="321" y="246"/>
                      <a:pt x="315" y="246"/>
                    </a:cubicBezTo>
                    <a:cubicBezTo>
                      <a:pt x="308" y="308"/>
                      <a:pt x="299" y="376"/>
                      <a:pt x="191" y="376"/>
                    </a:cubicBezTo>
                    <a:cubicBezTo>
                      <a:pt x="175" y="376"/>
                      <a:pt x="159" y="376"/>
                      <a:pt x="143" y="376"/>
                    </a:cubicBezTo>
                    <a:cubicBezTo>
                      <a:pt x="117" y="376"/>
                      <a:pt x="112" y="374"/>
                      <a:pt x="112" y="343"/>
                    </a:cubicBezTo>
                    <a:cubicBezTo>
                      <a:pt x="112" y="248"/>
                      <a:pt x="112" y="152"/>
                      <a:pt x="112" y="57"/>
                    </a:cubicBezTo>
                    <a:cubicBezTo>
                      <a:pt x="112" y="20"/>
                      <a:pt x="123" y="20"/>
                      <a:pt x="183" y="20"/>
                    </a:cubicBezTo>
                    <a:cubicBezTo>
                      <a:pt x="183" y="13"/>
                      <a:pt x="183" y="7"/>
                      <a:pt x="183" y="0"/>
                    </a:cubicBezTo>
                    <a:cubicBezTo>
                      <a:pt x="150" y="1"/>
                      <a:pt x="118" y="1"/>
                      <a:pt x="86" y="2"/>
                    </a:cubicBezTo>
                    <a:cubicBezTo>
                      <a:pt x="57" y="1"/>
                      <a:pt x="2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5"/>
                    </a:cubicBezTo>
                    <a:cubicBezTo>
                      <a:pt x="57" y="150"/>
                      <a:pt x="57" y="245"/>
                      <a:pt x="57" y="341"/>
                    </a:cubicBezTo>
                    <a:cubicBezTo>
                      <a:pt x="57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106" y="396"/>
                      <a:pt x="213" y="396"/>
                      <a:pt x="319" y="396"/>
                    </a:cubicBezTo>
                    <a:cubicBezTo>
                      <a:pt x="324" y="346"/>
                      <a:pt x="329" y="296"/>
                      <a:pt x="334" y="2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3" name="Freeform 80"/>
              <p:cNvSpPr/>
              <p:nvPr/>
            </p:nvSpPr>
            <p:spPr>
              <a:xfrm>
                <a:off x="5344560" y="5016960"/>
                <a:ext cx="289440" cy="196560"/>
              </a:xfrm>
              <a:custGeom>
                <a:avLst/>
                <a:gdLst/>
                <a:ahLst/>
                <a:rect l="0" t="0" r="r" b="b"/>
                <a:pathLst>
                  <a:path w="804" h="546">
                    <a:moveTo>
                      <a:pt x="803" y="24"/>
                    </a:moveTo>
                    <a:cubicBezTo>
                      <a:pt x="803" y="16"/>
                      <a:pt x="803" y="8"/>
                      <a:pt x="803" y="0"/>
                    </a:cubicBezTo>
                    <a:cubicBezTo>
                      <a:pt x="781" y="2"/>
                      <a:pt x="757" y="2"/>
                      <a:pt x="733" y="2"/>
                    </a:cubicBezTo>
                    <a:cubicBezTo>
                      <a:pt x="702" y="1"/>
                      <a:pt x="671" y="1"/>
                      <a:pt x="640" y="0"/>
                    </a:cubicBezTo>
                    <a:cubicBezTo>
                      <a:pt x="640" y="8"/>
                      <a:pt x="640" y="16"/>
                      <a:pt x="640" y="24"/>
                    </a:cubicBezTo>
                    <a:cubicBezTo>
                      <a:pt x="682" y="26"/>
                      <a:pt x="706" y="44"/>
                      <a:pt x="706" y="66"/>
                    </a:cubicBezTo>
                    <a:cubicBezTo>
                      <a:pt x="706" y="70"/>
                      <a:pt x="706" y="70"/>
                      <a:pt x="704" y="81"/>
                    </a:cubicBezTo>
                    <a:cubicBezTo>
                      <a:pt x="662" y="201"/>
                      <a:pt x="620" y="322"/>
                      <a:pt x="579" y="442"/>
                    </a:cubicBezTo>
                    <a:cubicBezTo>
                      <a:pt x="535" y="314"/>
                      <a:pt x="491" y="187"/>
                      <a:pt x="447" y="59"/>
                    </a:cubicBezTo>
                    <a:cubicBezTo>
                      <a:pt x="447" y="57"/>
                      <a:pt x="444" y="51"/>
                      <a:pt x="444" y="48"/>
                    </a:cubicBezTo>
                    <a:cubicBezTo>
                      <a:pt x="444" y="24"/>
                      <a:pt x="488" y="24"/>
                      <a:pt x="508" y="24"/>
                    </a:cubicBezTo>
                    <a:cubicBezTo>
                      <a:pt x="508" y="16"/>
                      <a:pt x="508" y="8"/>
                      <a:pt x="508" y="0"/>
                    </a:cubicBezTo>
                    <a:cubicBezTo>
                      <a:pt x="482" y="2"/>
                      <a:pt x="427" y="2"/>
                      <a:pt x="398" y="2"/>
                    </a:cubicBezTo>
                    <a:cubicBezTo>
                      <a:pt x="367" y="1"/>
                      <a:pt x="337" y="1"/>
                      <a:pt x="306" y="0"/>
                    </a:cubicBezTo>
                    <a:cubicBezTo>
                      <a:pt x="306" y="8"/>
                      <a:pt x="306" y="16"/>
                      <a:pt x="306" y="24"/>
                    </a:cubicBezTo>
                    <a:cubicBezTo>
                      <a:pt x="350" y="24"/>
                      <a:pt x="361" y="26"/>
                      <a:pt x="370" y="42"/>
                    </a:cubicBezTo>
                    <a:cubicBezTo>
                      <a:pt x="374" y="48"/>
                      <a:pt x="392" y="99"/>
                      <a:pt x="392" y="103"/>
                    </a:cubicBezTo>
                    <a:cubicBezTo>
                      <a:pt x="390" y="106"/>
                      <a:pt x="392" y="105"/>
                      <a:pt x="387" y="112"/>
                    </a:cubicBezTo>
                    <a:cubicBezTo>
                      <a:pt x="350" y="222"/>
                      <a:pt x="312" y="332"/>
                      <a:pt x="275" y="442"/>
                    </a:cubicBezTo>
                    <a:cubicBezTo>
                      <a:pt x="231" y="315"/>
                      <a:pt x="187" y="188"/>
                      <a:pt x="143" y="62"/>
                    </a:cubicBezTo>
                    <a:cubicBezTo>
                      <a:pt x="141" y="53"/>
                      <a:pt x="141" y="51"/>
                      <a:pt x="141" y="48"/>
                    </a:cubicBezTo>
                    <a:cubicBezTo>
                      <a:pt x="141" y="24"/>
                      <a:pt x="183" y="24"/>
                      <a:pt x="205" y="24"/>
                    </a:cubicBezTo>
                    <a:cubicBezTo>
                      <a:pt x="205" y="16"/>
                      <a:pt x="205" y="8"/>
                      <a:pt x="205" y="0"/>
                    </a:cubicBezTo>
                    <a:cubicBezTo>
                      <a:pt x="178" y="2"/>
                      <a:pt x="123" y="2"/>
                      <a:pt x="95" y="2"/>
                    </a:cubicBezTo>
                    <a:cubicBezTo>
                      <a:pt x="63" y="1"/>
                      <a:pt x="32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46" y="24"/>
                      <a:pt x="62" y="24"/>
                      <a:pt x="70" y="55"/>
                    </a:cubicBezTo>
                    <a:cubicBezTo>
                      <a:pt x="125" y="213"/>
                      <a:pt x="180" y="371"/>
                      <a:pt x="235" y="530"/>
                    </a:cubicBezTo>
                    <a:cubicBezTo>
                      <a:pt x="238" y="538"/>
                      <a:pt x="240" y="545"/>
                      <a:pt x="251" y="545"/>
                    </a:cubicBezTo>
                    <a:cubicBezTo>
                      <a:pt x="260" y="545"/>
                      <a:pt x="262" y="538"/>
                      <a:pt x="266" y="530"/>
                    </a:cubicBezTo>
                    <a:cubicBezTo>
                      <a:pt x="311" y="397"/>
                      <a:pt x="356" y="264"/>
                      <a:pt x="400" y="132"/>
                    </a:cubicBezTo>
                    <a:cubicBezTo>
                      <a:pt x="447" y="264"/>
                      <a:pt x="493" y="397"/>
                      <a:pt x="539" y="530"/>
                    </a:cubicBezTo>
                    <a:cubicBezTo>
                      <a:pt x="541" y="538"/>
                      <a:pt x="544" y="545"/>
                      <a:pt x="554" y="545"/>
                    </a:cubicBezTo>
                    <a:cubicBezTo>
                      <a:pt x="564" y="545"/>
                      <a:pt x="565" y="541"/>
                      <a:pt x="570" y="530"/>
                    </a:cubicBezTo>
                    <a:cubicBezTo>
                      <a:pt x="621" y="379"/>
                      <a:pt x="672" y="229"/>
                      <a:pt x="724" y="79"/>
                    </a:cubicBezTo>
                    <a:cubicBezTo>
                      <a:pt x="733" y="59"/>
                      <a:pt x="744" y="26"/>
                      <a:pt x="80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4" name="Freeform 81"/>
              <p:cNvSpPr/>
              <p:nvPr/>
            </p:nvSpPr>
            <p:spPr>
              <a:xfrm>
                <a:off x="5649480" y="5060520"/>
                <a:ext cx="149400" cy="150480"/>
              </a:xfrm>
              <a:custGeom>
                <a:avLst/>
                <a:gdLst/>
                <a:ahLst/>
                <a:rect l="0" t="0" r="r" b="b"/>
                <a:pathLst>
                  <a:path w="415" h="418">
                    <a:moveTo>
                      <a:pt x="414" y="211"/>
                    </a:moveTo>
                    <a:cubicBezTo>
                      <a:pt x="414" y="94"/>
                      <a:pt x="321" y="0"/>
                      <a:pt x="207" y="0"/>
                    </a:cubicBezTo>
                    <a:cubicBezTo>
                      <a:pt x="90" y="0"/>
                      <a:pt x="0" y="94"/>
                      <a:pt x="0" y="211"/>
                    </a:cubicBezTo>
                    <a:cubicBezTo>
                      <a:pt x="0" y="327"/>
                      <a:pt x="93" y="417"/>
                      <a:pt x="207" y="417"/>
                    </a:cubicBezTo>
                    <a:cubicBezTo>
                      <a:pt x="320" y="417"/>
                      <a:pt x="414" y="327"/>
                      <a:pt x="414" y="211"/>
                    </a:cubicBezTo>
                    <a:moveTo>
                      <a:pt x="345" y="202"/>
                    </a:moveTo>
                    <a:cubicBezTo>
                      <a:pt x="345" y="354"/>
                      <a:pt x="262" y="398"/>
                      <a:pt x="207" y="398"/>
                    </a:cubicBezTo>
                    <a:cubicBezTo>
                      <a:pt x="152" y="398"/>
                      <a:pt x="66" y="354"/>
                      <a:pt x="66" y="202"/>
                    </a:cubicBezTo>
                    <a:cubicBezTo>
                      <a:pt x="66" y="57"/>
                      <a:pt x="154" y="20"/>
                      <a:pt x="207" y="20"/>
                    </a:cubicBezTo>
                    <a:cubicBezTo>
                      <a:pt x="260" y="20"/>
                      <a:pt x="345" y="57"/>
                      <a:pt x="345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5" name="Freeform 82"/>
              <p:cNvSpPr/>
              <p:nvPr/>
            </p:nvSpPr>
            <p:spPr>
              <a:xfrm>
                <a:off x="5824800" y="5064480"/>
                <a:ext cx="153360" cy="146880"/>
              </a:xfrm>
              <a:custGeom>
                <a:avLst/>
                <a:gdLst/>
                <a:ahLst/>
                <a:rect l="0" t="0" r="r" b="b"/>
                <a:pathLst>
                  <a:path w="426" h="408">
                    <a:moveTo>
                      <a:pt x="425" y="343"/>
                    </a:moveTo>
                    <a:cubicBezTo>
                      <a:pt x="425" y="341"/>
                      <a:pt x="425" y="332"/>
                      <a:pt x="414" y="332"/>
                    </a:cubicBezTo>
                    <a:cubicBezTo>
                      <a:pt x="405" y="332"/>
                      <a:pt x="405" y="338"/>
                      <a:pt x="405" y="343"/>
                    </a:cubicBezTo>
                    <a:cubicBezTo>
                      <a:pt x="400" y="389"/>
                      <a:pt x="372" y="389"/>
                      <a:pt x="367" y="389"/>
                    </a:cubicBezTo>
                    <a:cubicBezTo>
                      <a:pt x="350" y="389"/>
                      <a:pt x="343" y="380"/>
                      <a:pt x="339" y="371"/>
                    </a:cubicBezTo>
                    <a:cubicBezTo>
                      <a:pt x="332" y="358"/>
                      <a:pt x="328" y="338"/>
                      <a:pt x="319" y="288"/>
                    </a:cubicBezTo>
                    <a:cubicBezTo>
                      <a:pt x="312" y="261"/>
                      <a:pt x="304" y="222"/>
                      <a:pt x="246" y="200"/>
                    </a:cubicBezTo>
                    <a:cubicBezTo>
                      <a:pt x="301" y="185"/>
                      <a:pt x="348" y="152"/>
                      <a:pt x="348" y="103"/>
                    </a:cubicBezTo>
                    <a:cubicBezTo>
                      <a:pt x="348" y="51"/>
                      <a:pt x="279" y="0"/>
                      <a:pt x="187" y="0"/>
                    </a:cubicBezTo>
                    <a:cubicBezTo>
                      <a:pt x="125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5"/>
                    </a:cubicBezTo>
                    <a:cubicBezTo>
                      <a:pt x="57" y="150"/>
                      <a:pt x="57" y="245"/>
                      <a:pt x="57" y="341"/>
                    </a:cubicBezTo>
                    <a:cubicBezTo>
                      <a:pt x="57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8" y="395"/>
                      <a:pt x="56" y="394"/>
                      <a:pt x="84" y="393"/>
                    </a:cubicBezTo>
                    <a:cubicBezTo>
                      <a:pt x="111" y="394"/>
                      <a:pt x="138" y="395"/>
                      <a:pt x="165" y="396"/>
                    </a:cubicBezTo>
                    <a:cubicBezTo>
                      <a:pt x="165" y="389"/>
                      <a:pt x="165" y="382"/>
                      <a:pt x="165" y="376"/>
                    </a:cubicBezTo>
                    <a:cubicBezTo>
                      <a:pt x="114" y="376"/>
                      <a:pt x="110" y="371"/>
                      <a:pt x="110" y="341"/>
                    </a:cubicBezTo>
                    <a:cubicBezTo>
                      <a:pt x="110" y="296"/>
                      <a:pt x="110" y="251"/>
                      <a:pt x="110" y="207"/>
                    </a:cubicBezTo>
                    <a:cubicBezTo>
                      <a:pt x="133" y="207"/>
                      <a:pt x="155" y="207"/>
                      <a:pt x="178" y="207"/>
                    </a:cubicBezTo>
                    <a:cubicBezTo>
                      <a:pt x="198" y="207"/>
                      <a:pt x="218" y="207"/>
                      <a:pt x="242" y="231"/>
                    </a:cubicBezTo>
                    <a:cubicBezTo>
                      <a:pt x="260" y="248"/>
                      <a:pt x="260" y="266"/>
                      <a:pt x="260" y="301"/>
                    </a:cubicBezTo>
                    <a:cubicBezTo>
                      <a:pt x="260" y="343"/>
                      <a:pt x="260" y="358"/>
                      <a:pt x="284" y="382"/>
                    </a:cubicBezTo>
                    <a:cubicBezTo>
                      <a:pt x="297" y="396"/>
                      <a:pt x="328" y="407"/>
                      <a:pt x="363" y="407"/>
                    </a:cubicBezTo>
                    <a:cubicBezTo>
                      <a:pt x="414" y="407"/>
                      <a:pt x="425" y="358"/>
                      <a:pt x="425" y="343"/>
                    </a:cubicBezTo>
                    <a:moveTo>
                      <a:pt x="282" y="103"/>
                    </a:moveTo>
                    <a:cubicBezTo>
                      <a:pt x="282" y="134"/>
                      <a:pt x="277" y="189"/>
                      <a:pt x="178" y="189"/>
                    </a:cubicBezTo>
                    <a:cubicBezTo>
                      <a:pt x="155" y="189"/>
                      <a:pt x="133" y="189"/>
                      <a:pt x="110" y="189"/>
                    </a:cubicBezTo>
                    <a:cubicBezTo>
                      <a:pt x="110" y="144"/>
                      <a:pt x="110" y="98"/>
                      <a:pt x="110" y="53"/>
                    </a:cubicBezTo>
                    <a:cubicBezTo>
                      <a:pt x="110" y="33"/>
                      <a:pt x="112" y="24"/>
                      <a:pt x="119" y="22"/>
                    </a:cubicBezTo>
                    <a:cubicBezTo>
                      <a:pt x="125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6" name="Freeform 83"/>
              <p:cNvSpPr/>
              <p:nvPr/>
            </p:nvSpPr>
            <p:spPr>
              <a:xfrm>
                <a:off x="5991840" y="5064480"/>
                <a:ext cx="154080" cy="142920"/>
              </a:xfrm>
              <a:custGeom>
                <a:avLst/>
                <a:gdLst/>
                <a:ahLst/>
                <a:rect l="0" t="0" r="r" b="b"/>
                <a:pathLst>
                  <a:path w="428" h="397">
                    <a:moveTo>
                      <a:pt x="427" y="396"/>
                    </a:moveTo>
                    <a:cubicBezTo>
                      <a:pt x="427" y="389"/>
                      <a:pt x="427" y="382"/>
                      <a:pt x="427" y="376"/>
                    </a:cubicBezTo>
                    <a:cubicBezTo>
                      <a:pt x="403" y="376"/>
                      <a:pt x="385" y="374"/>
                      <a:pt x="356" y="336"/>
                    </a:cubicBezTo>
                    <a:cubicBezTo>
                      <a:pt x="312" y="275"/>
                      <a:pt x="267" y="215"/>
                      <a:pt x="222" y="154"/>
                    </a:cubicBezTo>
                    <a:cubicBezTo>
                      <a:pt x="370" y="22"/>
                      <a:pt x="385" y="22"/>
                      <a:pt x="418" y="20"/>
                    </a:cubicBezTo>
                    <a:cubicBezTo>
                      <a:pt x="418" y="13"/>
                      <a:pt x="418" y="7"/>
                      <a:pt x="418" y="0"/>
                    </a:cubicBezTo>
                    <a:cubicBezTo>
                      <a:pt x="400" y="0"/>
                      <a:pt x="389" y="2"/>
                      <a:pt x="370" y="2"/>
                    </a:cubicBezTo>
                    <a:cubicBezTo>
                      <a:pt x="350" y="2"/>
                      <a:pt x="308" y="0"/>
                      <a:pt x="297" y="0"/>
                    </a:cubicBezTo>
                    <a:cubicBezTo>
                      <a:pt x="297" y="7"/>
                      <a:pt x="297" y="13"/>
                      <a:pt x="297" y="20"/>
                    </a:cubicBezTo>
                    <a:cubicBezTo>
                      <a:pt x="306" y="20"/>
                      <a:pt x="310" y="24"/>
                      <a:pt x="310" y="33"/>
                    </a:cubicBezTo>
                    <a:cubicBezTo>
                      <a:pt x="310" y="48"/>
                      <a:pt x="297" y="64"/>
                      <a:pt x="286" y="75"/>
                    </a:cubicBezTo>
                    <a:cubicBezTo>
                      <a:pt x="228" y="125"/>
                      <a:pt x="170" y="176"/>
                      <a:pt x="112" y="226"/>
                    </a:cubicBezTo>
                    <a:cubicBezTo>
                      <a:pt x="112" y="169"/>
                      <a:pt x="112" y="112"/>
                      <a:pt x="112" y="55"/>
                    </a:cubicBezTo>
                    <a:cubicBezTo>
                      <a:pt x="112" y="24"/>
                      <a:pt x="114" y="20"/>
                      <a:pt x="167" y="20"/>
                    </a:cubicBezTo>
                    <a:cubicBezTo>
                      <a:pt x="167" y="13"/>
                      <a:pt x="167" y="7"/>
                      <a:pt x="167" y="0"/>
                    </a:cubicBezTo>
                    <a:cubicBezTo>
                      <a:pt x="139" y="1"/>
                      <a:pt x="111" y="1"/>
                      <a:pt x="84" y="2"/>
                    </a:cubicBezTo>
                    <a:cubicBezTo>
                      <a:pt x="56" y="1"/>
                      <a:pt x="28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5"/>
                    </a:cubicBezTo>
                    <a:cubicBezTo>
                      <a:pt x="55" y="150"/>
                      <a:pt x="55" y="245"/>
                      <a:pt x="55" y="341"/>
                    </a:cubicBezTo>
                    <a:cubicBezTo>
                      <a:pt x="55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8" y="395"/>
                      <a:pt x="56" y="394"/>
                      <a:pt x="84" y="393"/>
                    </a:cubicBezTo>
                    <a:cubicBezTo>
                      <a:pt x="111" y="394"/>
                      <a:pt x="139" y="395"/>
                      <a:pt x="167" y="396"/>
                    </a:cubicBezTo>
                    <a:cubicBezTo>
                      <a:pt x="167" y="389"/>
                      <a:pt x="167" y="382"/>
                      <a:pt x="167" y="376"/>
                    </a:cubicBezTo>
                    <a:cubicBezTo>
                      <a:pt x="114" y="376"/>
                      <a:pt x="112" y="371"/>
                      <a:pt x="112" y="341"/>
                    </a:cubicBezTo>
                    <a:cubicBezTo>
                      <a:pt x="112" y="311"/>
                      <a:pt x="112" y="282"/>
                      <a:pt x="112" y="253"/>
                    </a:cubicBezTo>
                    <a:cubicBezTo>
                      <a:pt x="136" y="231"/>
                      <a:pt x="161" y="209"/>
                      <a:pt x="185" y="187"/>
                    </a:cubicBezTo>
                    <a:cubicBezTo>
                      <a:pt x="219" y="233"/>
                      <a:pt x="254" y="279"/>
                      <a:pt x="288" y="325"/>
                    </a:cubicBezTo>
                    <a:cubicBezTo>
                      <a:pt x="297" y="336"/>
                      <a:pt x="306" y="349"/>
                      <a:pt x="306" y="360"/>
                    </a:cubicBezTo>
                    <a:cubicBezTo>
                      <a:pt x="306" y="376"/>
                      <a:pt x="288" y="376"/>
                      <a:pt x="282" y="376"/>
                    </a:cubicBezTo>
                    <a:cubicBezTo>
                      <a:pt x="282" y="382"/>
                      <a:pt x="282" y="389"/>
                      <a:pt x="282" y="396"/>
                    </a:cubicBezTo>
                    <a:cubicBezTo>
                      <a:pt x="308" y="395"/>
                      <a:pt x="334" y="394"/>
                      <a:pt x="361" y="393"/>
                    </a:cubicBezTo>
                    <a:cubicBezTo>
                      <a:pt x="383" y="393"/>
                      <a:pt x="407" y="396"/>
                      <a:pt x="427" y="3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7" name="Freeform 84"/>
              <p:cNvSpPr/>
              <p:nvPr/>
            </p:nvSpPr>
            <p:spPr>
              <a:xfrm>
                <a:off x="6170760" y="5060520"/>
                <a:ext cx="100080" cy="150480"/>
              </a:xfrm>
              <a:custGeom>
                <a:avLst/>
                <a:gdLst/>
                <a:ahLst/>
                <a:rect l="0" t="0" r="r" b="b"/>
                <a:pathLst>
                  <a:path w="278" h="418">
                    <a:moveTo>
                      <a:pt x="277" y="297"/>
                    </a:moveTo>
                    <a:cubicBezTo>
                      <a:pt x="277" y="248"/>
                      <a:pt x="257" y="244"/>
                      <a:pt x="246" y="218"/>
                    </a:cubicBezTo>
                    <a:cubicBezTo>
                      <a:pt x="218" y="189"/>
                      <a:pt x="205" y="185"/>
                      <a:pt x="139" y="169"/>
                    </a:cubicBezTo>
                    <a:cubicBezTo>
                      <a:pt x="123" y="167"/>
                      <a:pt x="97" y="160"/>
                      <a:pt x="92" y="158"/>
                    </a:cubicBezTo>
                    <a:cubicBezTo>
                      <a:pt x="53" y="143"/>
                      <a:pt x="40" y="112"/>
                      <a:pt x="40" y="90"/>
                    </a:cubicBezTo>
                    <a:cubicBezTo>
                      <a:pt x="40" y="55"/>
                      <a:pt x="70" y="18"/>
                      <a:pt x="123" y="18"/>
                    </a:cubicBezTo>
                    <a:cubicBezTo>
                      <a:pt x="222" y="18"/>
                      <a:pt x="235" y="108"/>
                      <a:pt x="238" y="132"/>
                    </a:cubicBezTo>
                    <a:cubicBezTo>
                      <a:pt x="240" y="136"/>
                      <a:pt x="240" y="141"/>
                      <a:pt x="249" y="141"/>
                    </a:cubicBezTo>
                    <a:cubicBezTo>
                      <a:pt x="257" y="141"/>
                      <a:pt x="257" y="138"/>
                      <a:pt x="257" y="123"/>
                    </a:cubicBezTo>
                    <a:cubicBezTo>
                      <a:pt x="257" y="88"/>
                      <a:pt x="257" y="53"/>
                      <a:pt x="257" y="18"/>
                    </a:cubicBezTo>
                    <a:cubicBezTo>
                      <a:pt x="257" y="7"/>
                      <a:pt x="257" y="0"/>
                      <a:pt x="251" y="0"/>
                    </a:cubicBezTo>
                    <a:cubicBezTo>
                      <a:pt x="246" y="0"/>
                      <a:pt x="246" y="0"/>
                      <a:pt x="233" y="18"/>
                    </a:cubicBezTo>
                    <a:cubicBezTo>
                      <a:pt x="229" y="22"/>
                      <a:pt x="222" y="33"/>
                      <a:pt x="220" y="37"/>
                    </a:cubicBezTo>
                    <a:cubicBezTo>
                      <a:pt x="189" y="9"/>
                      <a:pt x="154" y="0"/>
                      <a:pt x="123" y="0"/>
                    </a:cubicBezTo>
                    <a:cubicBezTo>
                      <a:pt x="53" y="0"/>
                      <a:pt x="0" y="53"/>
                      <a:pt x="0" y="112"/>
                    </a:cubicBezTo>
                    <a:cubicBezTo>
                      <a:pt x="0" y="156"/>
                      <a:pt x="26" y="181"/>
                      <a:pt x="35" y="191"/>
                    </a:cubicBezTo>
                    <a:cubicBezTo>
                      <a:pt x="56" y="214"/>
                      <a:pt x="73" y="218"/>
                      <a:pt x="145" y="233"/>
                    </a:cubicBezTo>
                    <a:cubicBezTo>
                      <a:pt x="187" y="242"/>
                      <a:pt x="194" y="244"/>
                      <a:pt x="211" y="261"/>
                    </a:cubicBezTo>
                    <a:cubicBezTo>
                      <a:pt x="216" y="264"/>
                      <a:pt x="238" y="283"/>
                      <a:pt x="238" y="319"/>
                    </a:cubicBezTo>
                    <a:cubicBezTo>
                      <a:pt x="238" y="356"/>
                      <a:pt x="207" y="398"/>
                      <a:pt x="154" y="398"/>
                    </a:cubicBezTo>
                    <a:cubicBezTo>
                      <a:pt x="134" y="398"/>
                      <a:pt x="92" y="396"/>
                      <a:pt x="57" y="369"/>
                    </a:cubicBezTo>
                    <a:cubicBezTo>
                      <a:pt x="24" y="341"/>
                      <a:pt x="22" y="303"/>
                      <a:pt x="20" y="283"/>
                    </a:cubicBezTo>
                    <a:cubicBezTo>
                      <a:pt x="20" y="277"/>
                      <a:pt x="13" y="277"/>
                      <a:pt x="11" y="277"/>
                    </a:cubicBezTo>
                    <a:cubicBezTo>
                      <a:pt x="0" y="277"/>
                      <a:pt x="0" y="281"/>
                      <a:pt x="0" y="294"/>
                    </a:cubicBezTo>
                    <a:cubicBezTo>
                      <a:pt x="0" y="330"/>
                      <a:pt x="0" y="365"/>
                      <a:pt x="0" y="400"/>
                    </a:cubicBezTo>
                    <a:cubicBezTo>
                      <a:pt x="0" y="411"/>
                      <a:pt x="0" y="417"/>
                      <a:pt x="9" y="417"/>
                    </a:cubicBezTo>
                    <a:cubicBezTo>
                      <a:pt x="13" y="417"/>
                      <a:pt x="13" y="417"/>
                      <a:pt x="26" y="400"/>
                    </a:cubicBezTo>
                    <a:cubicBezTo>
                      <a:pt x="29" y="396"/>
                      <a:pt x="37" y="385"/>
                      <a:pt x="40" y="380"/>
                    </a:cubicBezTo>
                    <a:cubicBezTo>
                      <a:pt x="64" y="400"/>
                      <a:pt x="103" y="417"/>
                      <a:pt x="154" y="417"/>
                    </a:cubicBezTo>
                    <a:cubicBezTo>
                      <a:pt x="229" y="417"/>
                      <a:pt x="277" y="358"/>
                      <a:pt x="277" y="2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8" name="Freeform 85"/>
              <p:cNvSpPr/>
              <p:nvPr/>
            </p:nvSpPr>
            <p:spPr>
              <a:xfrm>
                <a:off x="6296760" y="5064480"/>
                <a:ext cx="146880" cy="142920"/>
              </a:xfrm>
              <a:custGeom>
                <a:avLst/>
                <a:gdLst/>
                <a:ahLst/>
                <a:rect l="0" t="0" r="r" b="b"/>
                <a:pathLst>
                  <a:path w="408" h="397">
                    <a:moveTo>
                      <a:pt x="407" y="396"/>
                    </a:moveTo>
                    <a:cubicBezTo>
                      <a:pt x="407" y="389"/>
                      <a:pt x="407" y="382"/>
                      <a:pt x="407" y="376"/>
                    </a:cubicBezTo>
                    <a:cubicBezTo>
                      <a:pt x="354" y="376"/>
                      <a:pt x="350" y="371"/>
                      <a:pt x="350" y="341"/>
                    </a:cubicBezTo>
                    <a:cubicBezTo>
                      <a:pt x="350" y="245"/>
                      <a:pt x="350" y="150"/>
                      <a:pt x="350" y="55"/>
                    </a:cubicBezTo>
                    <a:cubicBezTo>
                      <a:pt x="350" y="24"/>
                      <a:pt x="354" y="20"/>
                      <a:pt x="407" y="20"/>
                    </a:cubicBezTo>
                    <a:cubicBezTo>
                      <a:pt x="407" y="13"/>
                      <a:pt x="407" y="7"/>
                      <a:pt x="407" y="0"/>
                    </a:cubicBezTo>
                    <a:cubicBezTo>
                      <a:pt x="379" y="1"/>
                      <a:pt x="351" y="1"/>
                      <a:pt x="323" y="2"/>
                    </a:cubicBezTo>
                    <a:cubicBezTo>
                      <a:pt x="296" y="1"/>
                      <a:pt x="268" y="1"/>
                      <a:pt x="240" y="0"/>
                    </a:cubicBezTo>
                    <a:cubicBezTo>
                      <a:pt x="240" y="7"/>
                      <a:pt x="240" y="13"/>
                      <a:pt x="240" y="20"/>
                    </a:cubicBezTo>
                    <a:cubicBezTo>
                      <a:pt x="290" y="20"/>
                      <a:pt x="295" y="24"/>
                      <a:pt x="295" y="55"/>
                    </a:cubicBezTo>
                    <a:cubicBezTo>
                      <a:pt x="295" y="97"/>
                      <a:pt x="295" y="138"/>
                      <a:pt x="295" y="180"/>
                    </a:cubicBezTo>
                    <a:cubicBezTo>
                      <a:pt x="233" y="180"/>
                      <a:pt x="172" y="180"/>
                      <a:pt x="110" y="180"/>
                    </a:cubicBezTo>
                    <a:cubicBezTo>
                      <a:pt x="110" y="138"/>
                      <a:pt x="110" y="97"/>
                      <a:pt x="110" y="55"/>
                    </a:cubicBezTo>
                    <a:cubicBezTo>
                      <a:pt x="110" y="24"/>
                      <a:pt x="114" y="20"/>
                      <a:pt x="167" y="20"/>
                    </a:cubicBezTo>
                    <a:cubicBezTo>
                      <a:pt x="167" y="13"/>
                      <a:pt x="167" y="7"/>
                      <a:pt x="167" y="0"/>
                    </a:cubicBezTo>
                    <a:cubicBezTo>
                      <a:pt x="139" y="1"/>
                      <a:pt x="111" y="1"/>
                      <a:pt x="84" y="2"/>
                    </a:cubicBezTo>
                    <a:cubicBezTo>
                      <a:pt x="56" y="1"/>
                      <a:pt x="28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5"/>
                    </a:cubicBezTo>
                    <a:cubicBezTo>
                      <a:pt x="55" y="150"/>
                      <a:pt x="55" y="245"/>
                      <a:pt x="55" y="341"/>
                    </a:cubicBezTo>
                    <a:cubicBezTo>
                      <a:pt x="55" y="371"/>
                      <a:pt x="51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8" y="395"/>
                      <a:pt x="56" y="394"/>
                      <a:pt x="84" y="393"/>
                    </a:cubicBezTo>
                    <a:cubicBezTo>
                      <a:pt x="111" y="394"/>
                      <a:pt x="139" y="395"/>
                      <a:pt x="167" y="396"/>
                    </a:cubicBezTo>
                    <a:cubicBezTo>
                      <a:pt x="167" y="389"/>
                      <a:pt x="167" y="382"/>
                      <a:pt x="167" y="376"/>
                    </a:cubicBezTo>
                    <a:cubicBezTo>
                      <a:pt x="114" y="376"/>
                      <a:pt x="110" y="371"/>
                      <a:pt x="110" y="341"/>
                    </a:cubicBezTo>
                    <a:cubicBezTo>
                      <a:pt x="110" y="294"/>
                      <a:pt x="110" y="247"/>
                      <a:pt x="110" y="200"/>
                    </a:cubicBezTo>
                    <a:cubicBezTo>
                      <a:pt x="172" y="200"/>
                      <a:pt x="233" y="200"/>
                      <a:pt x="295" y="200"/>
                    </a:cubicBezTo>
                    <a:cubicBezTo>
                      <a:pt x="295" y="247"/>
                      <a:pt x="295" y="294"/>
                      <a:pt x="295" y="341"/>
                    </a:cubicBezTo>
                    <a:cubicBezTo>
                      <a:pt x="295" y="371"/>
                      <a:pt x="290" y="376"/>
                      <a:pt x="240" y="376"/>
                    </a:cubicBezTo>
                    <a:cubicBezTo>
                      <a:pt x="240" y="382"/>
                      <a:pt x="240" y="389"/>
                      <a:pt x="240" y="396"/>
                    </a:cubicBezTo>
                    <a:cubicBezTo>
                      <a:pt x="268" y="395"/>
                      <a:pt x="296" y="394"/>
                      <a:pt x="323" y="393"/>
                    </a:cubicBezTo>
                    <a:cubicBezTo>
                      <a:pt x="351" y="394"/>
                      <a:pt x="379" y="395"/>
                      <a:pt x="407" y="3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9" name="Freeform 86"/>
              <p:cNvSpPr/>
              <p:nvPr/>
            </p:nvSpPr>
            <p:spPr>
              <a:xfrm>
                <a:off x="6469200" y="5060520"/>
                <a:ext cx="148320" cy="150480"/>
              </a:xfrm>
              <a:custGeom>
                <a:avLst/>
                <a:gdLst/>
                <a:ahLst/>
                <a:rect l="0" t="0" r="r" b="b"/>
                <a:pathLst>
                  <a:path w="412" h="418">
                    <a:moveTo>
                      <a:pt x="411" y="211"/>
                    </a:moveTo>
                    <a:cubicBezTo>
                      <a:pt x="411" y="94"/>
                      <a:pt x="321" y="0"/>
                      <a:pt x="207" y="0"/>
                    </a:cubicBezTo>
                    <a:cubicBezTo>
                      <a:pt x="90" y="0"/>
                      <a:pt x="0" y="94"/>
                      <a:pt x="0" y="211"/>
                    </a:cubicBezTo>
                    <a:cubicBezTo>
                      <a:pt x="0" y="327"/>
                      <a:pt x="93" y="417"/>
                      <a:pt x="207" y="417"/>
                    </a:cubicBezTo>
                    <a:cubicBezTo>
                      <a:pt x="320" y="417"/>
                      <a:pt x="411" y="327"/>
                      <a:pt x="411" y="211"/>
                    </a:cubicBezTo>
                    <a:moveTo>
                      <a:pt x="345" y="202"/>
                    </a:moveTo>
                    <a:cubicBezTo>
                      <a:pt x="345" y="354"/>
                      <a:pt x="262" y="398"/>
                      <a:pt x="207" y="398"/>
                    </a:cubicBezTo>
                    <a:cubicBezTo>
                      <a:pt x="152" y="398"/>
                      <a:pt x="66" y="354"/>
                      <a:pt x="66" y="202"/>
                    </a:cubicBezTo>
                    <a:cubicBezTo>
                      <a:pt x="66" y="57"/>
                      <a:pt x="154" y="20"/>
                      <a:pt x="207" y="20"/>
                    </a:cubicBezTo>
                    <a:cubicBezTo>
                      <a:pt x="260" y="20"/>
                      <a:pt x="345" y="57"/>
                      <a:pt x="345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0" name="Freeform 87"/>
              <p:cNvSpPr/>
              <p:nvPr/>
            </p:nvSpPr>
            <p:spPr>
              <a:xfrm>
                <a:off x="6644160" y="5064480"/>
                <a:ext cx="129600" cy="142920"/>
              </a:xfrm>
              <a:custGeom>
                <a:avLst/>
                <a:gdLst/>
                <a:ahLst/>
                <a:rect l="0" t="0" r="r" b="b"/>
                <a:pathLst>
                  <a:path w="360" h="397">
                    <a:moveTo>
                      <a:pt x="359" y="108"/>
                    </a:moveTo>
                    <a:cubicBezTo>
                      <a:pt x="359" y="53"/>
                      <a:pt x="299" y="0"/>
                      <a:pt x="209" y="0"/>
                    </a:cubicBezTo>
                    <a:cubicBezTo>
                      <a:pt x="139" y="0"/>
                      <a:pt x="70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5"/>
                    </a:cubicBezTo>
                    <a:cubicBezTo>
                      <a:pt x="57" y="150"/>
                      <a:pt x="57" y="245"/>
                      <a:pt x="57" y="341"/>
                    </a:cubicBezTo>
                    <a:cubicBezTo>
                      <a:pt x="57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8" y="395"/>
                      <a:pt x="56" y="394"/>
                      <a:pt x="84" y="393"/>
                    </a:cubicBezTo>
                    <a:cubicBezTo>
                      <a:pt x="111" y="394"/>
                      <a:pt x="139" y="395"/>
                      <a:pt x="167" y="396"/>
                    </a:cubicBezTo>
                    <a:cubicBezTo>
                      <a:pt x="167" y="389"/>
                      <a:pt x="167" y="382"/>
                      <a:pt x="167" y="376"/>
                    </a:cubicBezTo>
                    <a:cubicBezTo>
                      <a:pt x="117" y="376"/>
                      <a:pt x="112" y="371"/>
                      <a:pt x="112" y="341"/>
                    </a:cubicBezTo>
                    <a:cubicBezTo>
                      <a:pt x="112" y="299"/>
                      <a:pt x="112" y="257"/>
                      <a:pt x="112" y="215"/>
                    </a:cubicBezTo>
                    <a:cubicBezTo>
                      <a:pt x="147" y="215"/>
                      <a:pt x="181" y="215"/>
                      <a:pt x="216" y="215"/>
                    </a:cubicBezTo>
                    <a:cubicBezTo>
                      <a:pt x="293" y="215"/>
                      <a:pt x="359" y="167"/>
                      <a:pt x="359" y="108"/>
                    </a:cubicBezTo>
                    <a:moveTo>
                      <a:pt x="290" y="108"/>
                    </a:moveTo>
                    <a:cubicBezTo>
                      <a:pt x="290" y="138"/>
                      <a:pt x="290" y="198"/>
                      <a:pt x="194" y="198"/>
                    </a:cubicBezTo>
                    <a:cubicBezTo>
                      <a:pt x="166" y="198"/>
                      <a:pt x="138" y="198"/>
                      <a:pt x="110" y="198"/>
                    </a:cubicBezTo>
                    <a:cubicBezTo>
                      <a:pt x="110" y="149"/>
                      <a:pt x="110" y="101"/>
                      <a:pt x="110" y="53"/>
                    </a:cubicBezTo>
                    <a:cubicBezTo>
                      <a:pt x="110" y="22"/>
                      <a:pt x="114" y="20"/>
                      <a:pt x="141" y="20"/>
                    </a:cubicBezTo>
                    <a:cubicBezTo>
                      <a:pt x="158" y="20"/>
                      <a:pt x="176" y="20"/>
                      <a:pt x="194" y="20"/>
                    </a:cubicBezTo>
                    <a:cubicBezTo>
                      <a:pt x="290" y="20"/>
                      <a:pt x="290" y="77"/>
                      <a:pt x="290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1" name="Freeform 88"/>
              <p:cNvSpPr/>
              <p:nvPr/>
            </p:nvSpPr>
            <p:spPr>
              <a:xfrm>
                <a:off x="6906600" y="5060520"/>
                <a:ext cx="149400" cy="150480"/>
              </a:xfrm>
              <a:custGeom>
                <a:avLst/>
                <a:gdLst/>
                <a:ahLst/>
                <a:rect l="0" t="0" r="r" b="b"/>
                <a:pathLst>
                  <a:path w="415" h="418">
                    <a:moveTo>
                      <a:pt x="414" y="211"/>
                    </a:moveTo>
                    <a:cubicBezTo>
                      <a:pt x="414" y="94"/>
                      <a:pt x="321" y="0"/>
                      <a:pt x="207" y="0"/>
                    </a:cubicBezTo>
                    <a:cubicBezTo>
                      <a:pt x="92" y="0"/>
                      <a:pt x="0" y="94"/>
                      <a:pt x="0" y="211"/>
                    </a:cubicBezTo>
                    <a:cubicBezTo>
                      <a:pt x="0" y="327"/>
                      <a:pt x="95" y="417"/>
                      <a:pt x="207" y="417"/>
                    </a:cubicBezTo>
                    <a:cubicBezTo>
                      <a:pt x="319" y="417"/>
                      <a:pt x="414" y="327"/>
                      <a:pt x="414" y="211"/>
                    </a:cubicBezTo>
                    <a:moveTo>
                      <a:pt x="348" y="202"/>
                    </a:moveTo>
                    <a:cubicBezTo>
                      <a:pt x="348" y="354"/>
                      <a:pt x="262" y="398"/>
                      <a:pt x="207" y="398"/>
                    </a:cubicBezTo>
                    <a:cubicBezTo>
                      <a:pt x="152" y="398"/>
                      <a:pt x="66" y="354"/>
                      <a:pt x="66" y="202"/>
                    </a:cubicBezTo>
                    <a:cubicBezTo>
                      <a:pt x="66" y="57"/>
                      <a:pt x="156" y="20"/>
                      <a:pt x="207" y="20"/>
                    </a:cubicBezTo>
                    <a:cubicBezTo>
                      <a:pt x="260" y="20"/>
                      <a:pt x="348" y="57"/>
                      <a:pt x="348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2" name="Freeform 89"/>
              <p:cNvSpPr/>
              <p:nvPr/>
            </p:nvSpPr>
            <p:spPr>
              <a:xfrm>
                <a:off x="7081560" y="5064480"/>
                <a:ext cx="146880" cy="142920"/>
              </a:xfrm>
              <a:custGeom>
                <a:avLst/>
                <a:gdLst/>
                <a:ahLst/>
                <a:rect l="0" t="0" r="r" b="b"/>
                <a:pathLst>
                  <a:path w="408" h="397">
                    <a:moveTo>
                      <a:pt x="407" y="20"/>
                    </a:moveTo>
                    <a:cubicBezTo>
                      <a:pt x="407" y="13"/>
                      <a:pt x="407" y="7"/>
                      <a:pt x="407" y="0"/>
                    </a:cubicBezTo>
                    <a:cubicBezTo>
                      <a:pt x="385" y="1"/>
                      <a:pt x="363" y="1"/>
                      <a:pt x="341" y="2"/>
                    </a:cubicBezTo>
                    <a:cubicBezTo>
                      <a:pt x="330" y="2"/>
                      <a:pt x="293" y="0"/>
                      <a:pt x="275" y="0"/>
                    </a:cubicBezTo>
                    <a:cubicBezTo>
                      <a:pt x="275" y="7"/>
                      <a:pt x="275" y="13"/>
                      <a:pt x="275" y="20"/>
                    </a:cubicBezTo>
                    <a:cubicBezTo>
                      <a:pt x="330" y="20"/>
                      <a:pt x="330" y="59"/>
                      <a:pt x="330" y="77"/>
                    </a:cubicBezTo>
                    <a:cubicBezTo>
                      <a:pt x="330" y="154"/>
                      <a:pt x="330" y="231"/>
                      <a:pt x="330" y="308"/>
                    </a:cubicBezTo>
                    <a:cubicBezTo>
                      <a:pt x="259" y="208"/>
                      <a:pt x="188" y="108"/>
                      <a:pt x="117" y="9"/>
                    </a:cubicBezTo>
                    <a:cubicBezTo>
                      <a:pt x="110" y="0"/>
                      <a:pt x="108" y="0"/>
                      <a:pt x="9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18" y="20"/>
                      <a:pt x="40" y="20"/>
                      <a:pt x="55" y="24"/>
                    </a:cubicBezTo>
                    <a:cubicBezTo>
                      <a:pt x="55" y="122"/>
                      <a:pt x="55" y="220"/>
                      <a:pt x="55" y="319"/>
                    </a:cubicBezTo>
                    <a:cubicBezTo>
                      <a:pt x="55" y="336"/>
                      <a:pt x="55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2" y="395"/>
                      <a:pt x="44" y="394"/>
                      <a:pt x="66" y="393"/>
                    </a:cubicBezTo>
                    <a:cubicBezTo>
                      <a:pt x="77" y="393"/>
                      <a:pt x="114" y="396"/>
                      <a:pt x="132" y="396"/>
                    </a:cubicBezTo>
                    <a:cubicBezTo>
                      <a:pt x="132" y="389"/>
                      <a:pt x="132" y="382"/>
                      <a:pt x="132" y="376"/>
                    </a:cubicBezTo>
                    <a:cubicBezTo>
                      <a:pt x="77" y="376"/>
                      <a:pt x="77" y="336"/>
                      <a:pt x="77" y="319"/>
                    </a:cubicBezTo>
                    <a:cubicBezTo>
                      <a:pt x="77" y="226"/>
                      <a:pt x="77" y="134"/>
                      <a:pt x="77" y="42"/>
                    </a:cubicBezTo>
                    <a:cubicBezTo>
                      <a:pt x="80" y="45"/>
                      <a:pt x="83" y="48"/>
                      <a:pt x="86" y="51"/>
                    </a:cubicBezTo>
                    <a:cubicBezTo>
                      <a:pt x="166" y="163"/>
                      <a:pt x="247" y="275"/>
                      <a:pt x="328" y="387"/>
                    </a:cubicBezTo>
                    <a:cubicBezTo>
                      <a:pt x="334" y="396"/>
                      <a:pt x="337" y="396"/>
                      <a:pt x="341" y="396"/>
                    </a:cubicBezTo>
                    <a:cubicBezTo>
                      <a:pt x="352" y="396"/>
                      <a:pt x="352" y="391"/>
                      <a:pt x="352" y="376"/>
                    </a:cubicBezTo>
                    <a:cubicBezTo>
                      <a:pt x="352" y="276"/>
                      <a:pt x="352" y="177"/>
                      <a:pt x="352" y="77"/>
                    </a:cubicBezTo>
                    <a:cubicBezTo>
                      <a:pt x="352" y="59"/>
                      <a:pt x="352" y="20"/>
                      <a:pt x="407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3" name="Freeform 90"/>
              <p:cNvSpPr/>
              <p:nvPr/>
            </p:nvSpPr>
            <p:spPr>
              <a:xfrm>
                <a:off x="7354800" y="5016960"/>
                <a:ext cx="207720" cy="196560"/>
              </a:xfrm>
              <a:custGeom>
                <a:avLst/>
                <a:gdLst/>
                <a:ahLst/>
                <a:rect l="0" t="0" r="r" b="b"/>
                <a:pathLst>
                  <a:path w="577" h="546">
                    <a:moveTo>
                      <a:pt x="576" y="24"/>
                    </a:moveTo>
                    <a:cubicBezTo>
                      <a:pt x="576" y="16"/>
                      <a:pt x="576" y="8"/>
                      <a:pt x="576" y="0"/>
                    </a:cubicBezTo>
                    <a:cubicBezTo>
                      <a:pt x="552" y="2"/>
                      <a:pt x="521" y="2"/>
                      <a:pt x="502" y="2"/>
                    </a:cubicBezTo>
                    <a:cubicBezTo>
                      <a:pt x="472" y="1"/>
                      <a:pt x="443" y="1"/>
                      <a:pt x="414" y="0"/>
                    </a:cubicBezTo>
                    <a:cubicBezTo>
                      <a:pt x="414" y="8"/>
                      <a:pt x="414" y="16"/>
                      <a:pt x="414" y="24"/>
                    </a:cubicBezTo>
                    <a:cubicBezTo>
                      <a:pt x="458" y="26"/>
                      <a:pt x="469" y="48"/>
                      <a:pt x="469" y="64"/>
                    </a:cubicBezTo>
                    <a:cubicBezTo>
                      <a:pt x="469" y="66"/>
                      <a:pt x="469" y="68"/>
                      <a:pt x="464" y="79"/>
                    </a:cubicBezTo>
                    <a:cubicBezTo>
                      <a:pt x="413" y="205"/>
                      <a:pt x="362" y="331"/>
                      <a:pt x="310" y="457"/>
                    </a:cubicBezTo>
                    <a:cubicBezTo>
                      <a:pt x="257" y="324"/>
                      <a:pt x="205" y="192"/>
                      <a:pt x="152" y="59"/>
                    </a:cubicBezTo>
                    <a:cubicBezTo>
                      <a:pt x="150" y="57"/>
                      <a:pt x="147" y="51"/>
                      <a:pt x="147" y="46"/>
                    </a:cubicBezTo>
                    <a:cubicBezTo>
                      <a:pt x="147" y="24"/>
                      <a:pt x="187" y="24"/>
                      <a:pt x="209" y="24"/>
                    </a:cubicBezTo>
                    <a:cubicBezTo>
                      <a:pt x="209" y="16"/>
                      <a:pt x="209" y="8"/>
                      <a:pt x="209" y="0"/>
                    </a:cubicBezTo>
                    <a:cubicBezTo>
                      <a:pt x="183" y="2"/>
                      <a:pt x="128" y="2"/>
                      <a:pt x="99" y="2"/>
                    </a:cubicBezTo>
                    <a:cubicBezTo>
                      <a:pt x="66" y="1"/>
                      <a:pt x="33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59" y="24"/>
                      <a:pt x="66" y="29"/>
                      <a:pt x="77" y="55"/>
                    </a:cubicBezTo>
                    <a:cubicBezTo>
                      <a:pt x="141" y="213"/>
                      <a:pt x="205" y="371"/>
                      <a:pt x="268" y="530"/>
                    </a:cubicBezTo>
                    <a:cubicBezTo>
                      <a:pt x="273" y="541"/>
                      <a:pt x="275" y="545"/>
                      <a:pt x="288" y="545"/>
                    </a:cubicBezTo>
                    <a:cubicBezTo>
                      <a:pt x="301" y="545"/>
                      <a:pt x="301" y="541"/>
                      <a:pt x="308" y="530"/>
                    </a:cubicBezTo>
                    <a:cubicBezTo>
                      <a:pt x="369" y="378"/>
                      <a:pt x="430" y="226"/>
                      <a:pt x="491" y="75"/>
                    </a:cubicBezTo>
                    <a:cubicBezTo>
                      <a:pt x="510" y="24"/>
                      <a:pt x="561" y="24"/>
                      <a:pt x="57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4" name="Freeform 91"/>
              <p:cNvSpPr/>
              <p:nvPr/>
            </p:nvSpPr>
            <p:spPr>
              <a:xfrm>
                <a:off x="7583400" y="5065200"/>
                <a:ext cx="135720" cy="141840"/>
              </a:xfrm>
              <a:custGeom>
                <a:avLst/>
                <a:gdLst/>
                <a:ahLst/>
                <a:rect l="0" t="0" r="r" b="b"/>
                <a:pathLst>
                  <a:path w="377" h="394">
                    <a:moveTo>
                      <a:pt x="376" y="244"/>
                    </a:moveTo>
                    <a:cubicBezTo>
                      <a:pt x="370" y="244"/>
                      <a:pt x="363" y="244"/>
                      <a:pt x="356" y="244"/>
                    </a:cubicBezTo>
                    <a:cubicBezTo>
                      <a:pt x="343" y="338"/>
                      <a:pt x="326" y="374"/>
                      <a:pt x="227" y="374"/>
                    </a:cubicBezTo>
                    <a:cubicBezTo>
                      <a:pt x="199" y="374"/>
                      <a:pt x="171" y="374"/>
                      <a:pt x="143" y="374"/>
                    </a:cubicBezTo>
                    <a:cubicBezTo>
                      <a:pt x="117" y="374"/>
                      <a:pt x="112" y="371"/>
                      <a:pt x="112" y="341"/>
                    </a:cubicBezTo>
                    <a:cubicBezTo>
                      <a:pt x="112" y="293"/>
                      <a:pt x="112" y="245"/>
                      <a:pt x="112" y="198"/>
                    </a:cubicBezTo>
                    <a:cubicBezTo>
                      <a:pt x="130" y="198"/>
                      <a:pt x="147" y="198"/>
                      <a:pt x="165" y="198"/>
                    </a:cubicBezTo>
                    <a:cubicBezTo>
                      <a:pt x="222" y="198"/>
                      <a:pt x="233" y="213"/>
                      <a:pt x="233" y="266"/>
                    </a:cubicBezTo>
                    <a:cubicBezTo>
                      <a:pt x="239" y="266"/>
                      <a:pt x="245" y="266"/>
                      <a:pt x="251" y="266"/>
                    </a:cubicBezTo>
                    <a:cubicBezTo>
                      <a:pt x="251" y="215"/>
                      <a:pt x="251" y="163"/>
                      <a:pt x="251" y="112"/>
                    </a:cubicBezTo>
                    <a:cubicBezTo>
                      <a:pt x="245" y="112"/>
                      <a:pt x="239" y="112"/>
                      <a:pt x="233" y="112"/>
                    </a:cubicBezTo>
                    <a:cubicBezTo>
                      <a:pt x="233" y="165"/>
                      <a:pt x="222" y="180"/>
                      <a:pt x="165" y="180"/>
                    </a:cubicBezTo>
                    <a:cubicBezTo>
                      <a:pt x="147" y="180"/>
                      <a:pt x="130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7" y="20"/>
                      <a:pt x="143" y="20"/>
                    </a:cubicBezTo>
                    <a:cubicBezTo>
                      <a:pt x="169" y="20"/>
                      <a:pt x="196" y="20"/>
                      <a:pt x="222" y="20"/>
                    </a:cubicBezTo>
                    <a:cubicBezTo>
                      <a:pt x="312" y="20"/>
                      <a:pt x="332" y="46"/>
                      <a:pt x="341" y="130"/>
                    </a:cubicBezTo>
                    <a:cubicBezTo>
                      <a:pt x="347" y="130"/>
                      <a:pt x="353" y="130"/>
                      <a:pt x="359" y="130"/>
                    </a:cubicBezTo>
                    <a:cubicBezTo>
                      <a:pt x="354" y="86"/>
                      <a:pt x="350" y="43"/>
                      <a:pt x="345" y="0"/>
                    </a:cubicBezTo>
                    <a:cubicBezTo>
                      <a:pt x="230" y="0"/>
                      <a:pt x="11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5"/>
                    </a:cubicBezTo>
                    <a:cubicBezTo>
                      <a:pt x="57" y="149"/>
                      <a:pt x="57" y="244"/>
                      <a:pt x="57" y="338"/>
                    </a:cubicBezTo>
                    <a:cubicBezTo>
                      <a:pt x="57" y="369"/>
                      <a:pt x="53" y="374"/>
                      <a:pt x="0" y="374"/>
                    </a:cubicBezTo>
                    <a:cubicBezTo>
                      <a:pt x="0" y="380"/>
                      <a:pt x="0" y="387"/>
                      <a:pt x="0" y="393"/>
                    </a:cubicBezTo>
                    <a:cubicBezTo>
                      <a:pt x="118" y="393"/>
                      <a:pt x="236" y="393"/>
                      <a:pt x="354" y="393"/>
                    </a:cubicBezTo>
                    <a:cubicBezTo>
                      <a:pt x="362" y="344"/>
                      <a:pt x="369" y="294"/>
                      <a:pt x="37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5" name="Freeform 92"/>
              <p:cNvSpPr/>
              <p:nvPr/>
            </p:nvSpPr>
            <p:spPr>
              <a:xfrm>
                <a:off x="7739640" y="5064480"/>
                <a:ext cx="153360" cy="146880"/>
              </a:xfrm>
              <a:custGeom>
                <a:avLst/>
                <a:gdLst/>
                <a:ahLst/>
                <a:rect l="0" t="0" r="r" b="b"/>
                <a:pathLst>
                  <a:path w="426" h="408">
                    <a:moveTo>
                      <a:pt x="425" y="343"/>
                    </a:moveTo>
                    <a:cubicBezTo>
                      <a:pt x="425" y="341"/>
                      <a:pt x="425" y="332"/>
                      <a:pt x="414" y="332"/>
                    </a:cubicBezTo>
                    <a:cubicBezTo>
                      <a:pt x="405" y="332"/>
                      <a:pt x="405" y="338"/>
                      <a:pt x="405" y="343"/>
                    </a:cubicBezTo>
                    <a:cubicBezTo>
                      <a:pt x="398" y="389"/>
                      <a:pt x="372" y="389"/>
                      <a:pt x="365" y="389"/>
                    </a:cubicBezTo>
                    <a:cubicBezTo>
                      <a:pt x="350" y="389"/>
                      <a:pt x="343" y="380"/>
                      <a:pt x="339" y="371"/>
                    </a:cubicBezTo>
                    <a:cubicBezTo>
                      <a:pt x="332" y="358"/>
                      <a:pt x="328" y="338"/>
                      <a:pt x="319" y="288"/>
                    </a:cubicBezTo>
                    <a:cubicBezTo>
                      <a:pt x="312" y="261"/>
                      <a:pt x="304" y="222"/>
                      <a:pt x="246" y="200"/>
                    </a:cubicBezTo>
                    <a:cubicBezTo>
                      <a:pt x="299" y="185"/>
                      <a:pt x="348" y="152"/>
                      <a:pt x="348" y="103"/>
                    </a:cubicBezTo>
                    <a:cubicBezTo>
                      <a:pt x="348" y="51"/>
                      <a:pt x="279" y="0"/>
                      <a:pt x="185" y="0"/>
                    </a:cubicBezTo>
                    <a:cubicBezTo>
                      <a:pt x="123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5"/>
                    </a:cubicBezTo>
                    <a:cubicBezTo>
                      <a:pt x="55" y="150"/>
                      <a:pt x="55" y="245"/>
                      <a:pt x="55" y="341"/>
                    </a:cubicBezTo>
                    <a:cubicBezTo>
                      <a:pt x="55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7" y="395"/>
                      <a:pt x="54" y="394"/>
                      <a:pt x="81" y="393"/>
                    </a:cubicBezTo>
                    <a:cubicBezTo>
                      <a:pt x="109" y="394"/>
                      <a:pt x="137" y="395"/>
                      <a:pt x="165" y="396"/>
                    </a:cubicBezTo>
                    <a:cubicBezTo>
                      <a:pt x="165" y="389"/>
                      <a:pt x="165" y="382"/>
                      <a:pt x="165" y="376"/>
                    </a:cubicBezTo>
                    <a:cubicBezTo>
                      <a:pt x="112" y="376"/>
                      <a:pt x="110" y="371"/>
                      <a:pt x="110" y="341"/>
                    </a:cubicBezTo>
                    <a:cubicBezTo>
                      <a:pt x="110" y="296"/>
                      <a:pt x="110" y="251"/>
                      <a:pt x="110" y="207"/>
                    </a:cubicBezTo>
                    <a:cubicBezTo>
                      <a:pt x="133" y="207"/>
                      <a:pt x="155" y="207"/>
                      <a:pt x="178" y="207"/>
                    </a:cubicBezTo>
                    <a:cubicBezTo>
                      <a:pt x="198" y="207"/>
                      <a:pt x="218" y="207"/>
                      <a:pt x="242" y="231"/>
                    </a:cubicBezTo>
                    <a:cubicBezTo>
                      <a:pt x="257" y="248"/>
                      <a:pt x="257" y="266"/>
                      <a:pt x="257" y="301"/>
                    </a:cubicBezTo>
                    <a:cubicBezTo>
                      <a:pt x="257" y="343"/>
                      <a:pt x="257" y="358"/>
                      <a:pt x="284" y="382"/>
                    </a:cubicBezTo>
                    <a:cubicBezTo>
                      <a:pt x="297" y="396"/>
                      <a:pt x="328" y="407"/>
                      <a:pt x="363" y="407"/>
                    </a:cubicBezTo>
                    <a:cubicBezTo>
                      <a:pt x="411" y="407"/>
                      <a:pt x="425" y="358"/>
                      <a:pt x="425" y="343"/>
                    </a:cubicBezTo>
                    <a:moveTo>
                      <a:pt x="282" y="103"/>
                    </a:moveTo>
                    <a:cubicBezTo>
                      <a:pt x="282" y="134"/>
                      <a:pt x="277" y="189"/>
                      <a:pt x="178" y="189"/>
                    </a:cubicBezTo>
                    <a:cubicBezTo>
                      <a:pt x="155" y="189"/>
                      <a:pt x="133" y="189"/>
                      <a:pt x="110" y="189"/>
                    </a:cubicBezTo>
                    <a:cubicBezTo>
                      <a:pt x="110" y="144"/>
                      <a:pt x="110" y="98"/>
                      <a:pt x="110" y="53"/>
                    </a:cubicBezTo>
                    <a:cubicBezTo>
                      <a:pt x="110" y="33"/>
                      <a:pt x="110" y="24"/>
                      <a:pt x="119" y="22"/>
                    </a:cubicBezTo>
                    <a:cubicBezTo>
                      <a:pt x="123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6" name="Freeform 93"/>
              <p:cNvSpPr/>
              <p:nvPr/>
            </p:nvSpPr>
            <p:spPr>
              <a:xfrm>
                <a:off x="7886160" y="5065920"/>
                <a:ext cx="144360" cy="141120"/>
              </a:xfrm>
              <a:custGeom>
                <a:avLst/>
                <a:gdLst/>
                <a:ahLst/>
                <a:rect l="0" t="0" r="r" b="b"/>
                <a:pathLst>
                  <a:path w="401" h="392">
                    <a:moveTo>
                      <a:pt x="400" y="130"/>
                    </a:moveTo>
                    <a:cubicBezTo>
                      <a:pt x="397" y="86"/>
                      <a:pt x="393" y="43"/>
                      <a:pt x="389" y="0"/>
                    </a:cubicBezTo>
                    <a:cubicBezTo>
                      <a:pt x="263" y="0"/>
                      <a:pt x="137" y="0"/>
                      <a:pt x="11" y="0"/>
                    </a:cubicBezTo>
                    <a:cubicBezTo>
                      <a:pt x="7" y="43"/>
                      <a:pt x="4" y="86"/>
                      <a:pt x="0" y="130"/>
                    </a:cubicBezTo>
                    <a:cubicBezTo>
                      <a:pt x="7" y="130"/>
                      <a:pt x="13" y="130"/>
                      <a:pt x="20" y="130"/>
                    </a:cubicBezTo>
                    <a:cubicBezTo>
                      <a:pt x="26" y="33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69" y="371"/>
                      <a:pt x="110" y="371"/>
                    </a:cubicBezTo>
                    <a:cubicBezTo>
                      <a:pt x="105" y="371"/>
                      <a:pt x="100" y="371"/>
                      <a:pt x="95" y="371"/>
                    </a:cubicBezTo>
                    <a:cubicBezTo>
                      <a:pt x="95" y="378"/>
                      <a:pt x="95" y="385"/>
                      <a:pt x="95" y="391"/>
                    </a:cubicBezTo>
                    <a:cubicBezTo>
                      <a:pt x="125" y="389"/>
                      <a:pt x="169" y="389"/>
                      <a:pt x="200" y="389"/>
                    </a:cubicBezTo>
                    <a:cubicBezTo>
                      <a:pt x="231" y="389"/>
                      <a:pt x="277" y="389"/>
                      <a:pt x="308" y="391"/>
                    </a:cubicBezTo>
                    <a:cubicBezTo>
                      <a:pt x="308" y="385"/>
                      <a:pt x="308" y="378"/>
                      <a:pt x="308" y="371"/>
                    </a:cubicBezTo>
                    <a:cubicBezTo>
                      <a:pt x="302" y="371"/>
                      <a:pt x="296" y="371"/>
                      <a:pt x="290" y="371"/>
                    </a:cubicBezTo>
                    <a:cubicBezTo>
                      <a:pt x="231" y="371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4" y="33"/>
                      <a:pt x="383" y="130"/>
                    </a:cubicBezTo>
                    <a:cubicBezTo>
                      <a:pt x="389" y="130"/>
                      <a:pt x="395" y="130"/>
                      <a:pt x="400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7" name="Freeform 94"/>
              <p:cNvSpPr/>
              <p:nvPr/>
            </p:nvSpPr>
            <p:spPr>
              <a:xfrm>
                <a:off x="8052480" y="5065200"/>
                <a:ext cx="135720" cy="141840"/>
              </a:xfrm>
              <a:custGeom>
                <a:avLst/>
                <a:gdLst/>
                <a:ahLst/>
                <a:rect l="0" t="0" r="r" b="b"/>
                <a:pathLst>
                  <a:path w="377" h="394">
                    <a:moveTo>
                      <a:pt x="376" y="244"/>
                    </a:moveTo>
                    <a:cubicBezTo>
                      <a:pt x="370" y="244"/>
                      <a:pt x="363" y="244"/>
                      <a:pt x="356" y="244"/>
                    </a:cubicBezTo>
                    <a:cubicBezTo>
                      <a:pt x="343" y="338"/>
                      <a:pt x="326" y="374"/>
                      <a:pt x="227" y="374"/>
                    </a:cubicBezTo>
                    <a:cubicBezTo>
                      <a:pt x="199" y="374"/>
                      <a:pt x="171" y="374"/>
                      <a:pt x="143" y="374"/>
                    </a:cubicBezTo>
                    <a:cubicBezTo>
                      <a:pt x="114" y="374"/>
                      <a:pt x="112" y="371"/>
                      <a:pt x="112" y="341"/>
                    </a:cubicBezTo>
                    <a:cubicBezTo>
                      <a:pt x="112" y="293"/>
                      <a:pt x="112" y="245"/>
                      <a:pt x="112" y="198"/>
                    </a:cubicBezTo>
                    <a:cubicBezTo>
                      <a:pt x="130" y="198"/>
                      <a:pt x="147" y="198"/>
                      <a:pt x="165" y="198"/>
                    </a:cubicBezTo>
                    <a:cubicBezTo>
                      <a:pt x="222" y="198"/>
                      <a:pt x="233" y="213"/>
                      <a:pt x="233" y="266"/>
                    </a:cubicBezTo>
                    <a:cubicBezTo>
                      <a:pt x="239" y="266"/>
                      <a:pt x="245" y="266"/>
                      <a:pt x="251" y="266"/>
                    </a:cubicBezTo>
                    <a:cubicBezTo>
                      <a:pt x="251" y="215"/>
                      <a:pt x="251" y="163"/>
                      <a:pt x="251" y="112"/>
                    </a:cubicBezTo>
                    <a:cubicBezTo>
                      <a:pt x="245" y="112"/>
                      <a:pt x="239" y="112"/>
                      <a:pt x="233" y="112"/>
                    </a:cubicBezTo>
                    <a:cubicBezTo>
                      <a:pt x="233" y="165"/>
                      <a:pt x="222" y="180"/>
                      <a:pt x="165" y="180"/>
                    </a:cubicBezTo>
                    <a:cubicBezTo>
                      <a:pt x="147" y="180"/>
                      <a:pt x="130" y="180"/>
                      <a:pt x="112" y="180"/>
                    </a:cubicBezTo>
                    <a:cubicBezTo>
                      <a:pt x="112" y="138"/>
                      <a:pt x="112" y="95"/>
                      <a:pt x="112" y="53"/>
                    </a:cubicBezTo>
                    <a:cubicBezTo>
                      <a:pt x="112" y="22"/>
                      <a:pt x="114" y="20"/>
                      <a:pt x="143" y="20"/>
                    </a:cubicBezTo>
                    <a:cubicBezTo>
                      <a:pt x="169" y="20"/>
                      <a:pt x="196" y="20"/>
                      <a:pt x="222" y="20"/>
                    </a:cubicBezTo>
                    <a:cubicBezTo>
                      <a:pt x="310" y="20"/>
                      <a:pt x="330" y="46"/>
                      <a:pt x="339" y="130"/>
                    </a:cubicBezTo>
                    <a:cubicBezTo>
                      <a:pt x="345" y="130"/>
                      <a:pt x="352" y="130"/>
                      <a:pt x="359" y="130"/>
                    </a:cubicBezTo>
                    <a:cubicBezTo>
                      <a:pt x="353" y="86"/>
                      <a:pt x="348" y="43"/>
                      <a:pt x="343" y="0"/>
                    </a:cubicBezTo>
                    <a:cubicBezTo>
                      <a:pt x="229" y="0"/>
                      <a:pt x="11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5" y="24"/>
                      <a:pt x="55" y="55"/>
                    </a:cubicBezTo>
                    <a:cubicBezTo>
                      <a:pt x="55" y="149"/>
                      <a:pt x="55" y="244"/>
                      <a:pt x="55" y="338"/>
                    </a:cubicBezTo>
                    <a:cubicBezTo>
                      <a:pt x="55" y="369"/>
                      <a:pt x="53" y="374"/>
                      <a:pt x="0" y="374"/>
                    </a:cubicBezTo>
                    <a:cubicBezTo>
                      <a:pt x="0" y="380"/>
                      <a:pt x="0" y="387"/>
                      <a:pt x="0" y="393"/>
                    </a:cubicBezTo>
                    <a:cubicBezTo>
                      <a:pt x="118" y="393"/>
                      <a:pt x="236" y="393"/>
                      <a:pt x="354" y="393"/>
                    </a:cubicBezTo>
                    <a:cubicBezTo>
                      <a:pt x="362" y="344"/>
                      <a:pt x="369" y="294"/>
                      <a:pt x="37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8" name="Freeform 95"/>
              <p:cNvSpPr/>
              <p:nvPr/>
            </p:nvSpPr>
            <p:spPr>
              <a:xfrm>
                <a:off x="8203680" y="5064480"/>
                <a:ext cx="154800" cy="142920"/>
              </a:xfrm>
              <a:custGeom>
                <a:avLst/>
                <a:gdLst/>
                <a:ahLst/>
                <a:rect l="0" t="0" r="r" b="b"/>
                <a:pathLst>
                  <a:path w="430" h="397">
                    <a:moveTo>
                      <a:pt x="429" y="396"/>
                    </a:moveTo>
                    <a:cubicBezTo>
                      <a:pt x="429" y="389"/>
                      <a:pt x="429" y="382"/>
                      <a:pt x="429" y="376"/>
                    </a:cubicBezTo>
                    <a:cubicBezTo>
                      <a:pt x="407" y="376"/>
                      <a:pt x="389" y="376"/>
                      <a:pt x="374" y="365"/>
                    </a:cubicBezTo>
                    <a:cubicBezTo>
                      <a:pt x="363" y="354"/>
                      <a:pt x="242" y="185"/>
                      <a:pt x="233" y="171"/>
                    </a:cubicBezTo>
                    <a:cubicBezTo>
                      <a:pt x="260" y="136"/>
                      <a:pt x="286" y="101"/>
                      <a:pt x="312" y="66"/>
                    </a:cubicBezTo>
                    <a:cubicBezTo>
                      <a:pt x="339" y="33"/>
                      <a:pt x="370" y="20"/>
                      <a:pt x="405" y="20"/>
                    </a:cubicBezTo>
                    <a:cubicBezTo>
                      <a:pt x="405" y="13"/>
                      <a:pt x="405" y="7"/>
                      <a:pt x="405" y="0"/>
                    </a:cubicBezTo>
                    <a:cubicBezTo>
                      <a:pt x="385" y="0"/>
                      <a:pt x="361" y="2"/>
                      <a:pt x="341" y="2"/>
                    </a:cubicBezTo>
                    <a:cubicBezTo>
                      <a:pt x="318" y="1"/>
                      <a:pt x="294" y="1"/>
                      <a:pt x="271" y="0"/>
                    </a:cubicBezTo>
                    <a:cubicBezTo>
                      <a:pt x="271" y="7"/>
                      <a:pt x="271" y="13"/>
                      <a:pt x="271" y="20"/>
                    </a:cubicBezTo>
                    <a:cubicBezTo>
                      <a:pt x="284" y="20"/>
                      <a:pt x="293" y="26"/>
                      <a:pt x="293" y="46"/>
                    </a:cubicBezTo>
                    <a:cubicBezTo>
                      <a:pt x="293" y="59"/>
                      <a:pt x="288" y="68"/>
                      <a:pt x="282" y="75"/>
                    </a:cubicBezTo>
                    <a:cubicBezTo>
                      <a:pt x="261" y="102"/>
                      <a:pt x="241" y="129"/>
                      <a:pt x="220" y="156"/>
                    </a:cubicBezTo>
                    <a:cubicBezTo>
                      <a:pt x="196" y="123"/>
                      <a:pt x="172" y="90"/>
                      <a:pt x="147" y="57"/>
                    </a:cubicBezTo>
                    <a:cubicBezTo>
                      <a:pt x="141" y="48"/>
                      <a:pt x="141" y="44"/>
                      <a:pt x="141" y="40"/>
                    </a:cubicBezTo>
                    <a:cubicBezTo>
                      <a:pt x="141" y="26"/>
                      <a:pt x="152" y="20"/>
                      <a:pt x="165" y="20"/>
                    </a:cubicBezTo>
                    <a:cubicBezTo>
                      <a:pt x="165" y="13"/>
                      <a:pt x="165" y="7"/>
                      <a:pt x="165" y="0"/>
                    </a:cubicBezTo>
                    <a:cubicBezTo>
                      <a:pt x="138" y="1"/>
                      <a:pt x="111" y="1"/>
                      <a:pt x="84" y="2"/>
                    </a:cubicBezTo>
                    <a:cubicBezTo>
                      <a:pt x="62" y="2"/>
                      <a:pt x="33" y="0"/>
                      <a:pt x="9" y="0"/>
                    </a:cubicBezTo>
                    <a:cubicBezTo>
                      <a:pt x="9" y="7"/>
                      <a:pt x="9" y="13"/>
                      <a:pt x="9" y="20"/>
                    </a:cubicBezTo>
                    <a:cubicBezTo>
                      <a:pt x="53" y="20"/>
                      <a:pt x="59" y="24"/>
                      <a:pt x="81" y="53"/>
                    </a:cubicBezTo>
                    <a:cubicBezTo>
                      <a:pt x="117" y="102"/>
                      <a:pt x="153" y="151"/>
                      <a:pt x="189" y="200"/>
                    </a:cubicBezTo>
                    <a:cubicBezTo>
                      <a:pt x="159" y="240"/>
                      <a:pt x="129" y="281"/>
                      <a:pt x="99" y="321"/>
                    </a:cubicBezTo>
                    <a:cubicBezTo>
                      <a:pt x="77" y="349"/>
                      <a:pt x="51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0" y="396"/>
                      <a:pt x="44" y="393"/>
                      <a:pt x="64" y="393"/>
                    </a:cubicBezTo>
                    <a:cubicBezTo>
                      <a:pt x="88" y="393"/>
                      <a:pt x="123" y="396"/>
                      <a:pt x="134" y="396"/>
                    </a:cubicBezTo>
                    <a:cubicBezTo>
                      <a:pt x="134" y="389"/>
                      <a:pt x="134" y="382"/>
                      <a:pt x="134" y="376"/>
                    </a:cubicBezTo>
                    <a:cubicBezTo>
                      <a:pt x="119" y="376"/>
                      <a:pt x="110" y="365"/>
                      <a:pt x="110" y="349"/>
                    </a:cubicBezTo>
                    <a:cubicBezTo>
                      <a:pt x="110" y="336"/>
                      <a:pt x="117" y="327"/>
                      <a:pt x="130" y="312"/>
                    </a:cubicBezTo>
                    <a:cubicBezTo>
                      <a:pt x="152" y="279"/>
                      <a:pt x="176" y="246"/>
                      <a:pt x="200" y="215"/>
                    </a:cubicBezTo>
                    <a:cubicBezTo>
                      <a:pt x="231" y="258"/>
                      <a:pt x="262" y="300"/>
                      <a:pt x="293" y="343"/>
                    </a:cubicBezTo>
                    <a:cubicBezTo>
                      <a:pt x="295" y="345"/>
                      <a:pt x="299" y="349"/>
                      <a:pt x="299" y="356"/>
                    </a:cubicBezTo>
                    <a:cubicBezTo>
                      <a:pt x="299" y="360"/>
                      <a:pt x="295" y="376"/>
                      <a:pt x="273" y="376"/>
                    </a:cubicBezTo>
                    <a:cubicBezTo>
                      <a:pt x="273" y="382"/>
                      <a:pt x="273" y="389"/>
                      <a:pt x="273" y="396"/>
                    </a:cubicBezTo>
                    <a:cubicBezTo>
                      <a:pt x="301" y="395"/>
                      <a:pt x="329" y="394"/>
                      <a:pt x="356" y="393"/>
                    </a:cubicBezTo>
                    <a:cubicBezTo>
                      <a:pt x="374" y="393"/>
                      <a:pt x="405" y="396"/>
                      <a:pt x="429" y="3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69" name="Freeform 96"/>
              <p:cNvSpPr/>
              <p:nvPr/>
            </p:nvSpPr>
            <p:spPr>
              <a:xfrm>
                <a:off x="8487000" y="5016960"/>
                <a:ext cx="195120" cy="190080"/>
              </a:xfrm>
              <a:custGeom>
                <a:avLst/>
                <a:gdLst/>
                <a:ahLst/>
                <a:rect l="0" t="0" r="r" b="b"/>
                <a:pathLst>
                  <a:path w="542" h="528">
                    <a:moveTo>
                      <a:pt x="541" y="268"/>
                    </a:moveTo>
                    <a:cubicBezTo>
                      <a:pt x="541" y="121"/>
                      <a:pt x="431" y="0"/>
                      <a:pt x="293" y="0"/>
                    </a:cubicBezTo>
                    <a:cubicBezTo>
                      <a:pt x="195" y="0"/>
                      <a:pt x="98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81" y="33"/>
                      <a:pt x="81" y="62"/>
                    </a:cubicBezTo>
                    <a:cubicBezTo>
                      <a:pt x="81" y="197"/>
                      <a:pt x="81" y="333"/>
                      <a:pt x="81" y="468"/>
                    </a:cubicBezTo>
                    <a:cubicBezTo>
                      <a:pt x="81" y="497"/>
                      <a:pt x="79" y="503"/>
                      <a:pt x="20" y="503"/>
                    </a:cubicBezTo>
                    <a:cubicBezTo>
                      <a:pt x="13" y="503"/>
                      <a:pt x="7" y="503"/>
                      <a:pt x="0" y="503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98" y="527"/>
                      <a:pt x="195" y="527"/>
                      <a:pt x="293" y="527"/>
                    </a:cubicBezTo>
                    <a:cubicBezTo>
                      <a:pt x="429" y="527"/>
                      <a:pt x="541" y="413"/>
                      <a:pt x="541" y="268"/>
                    </a:cubicBezTo>
                    <a:moveTo>
                      <a:pt x="464" y="268"/>
                    </a:moveTo>
                    <a:cubicBezTo>
                      <a:pt x="464" y="347"/>
                      <a:pt x="451" y="402"/>
                      <a:pt x="414" y="444"/>
                    </a:cubicBezTo>
                    <a:cubicBezTo>
                      <a:pt x="383" y="479"/>
                      <a:pt x="332" y="503"/>
                      <a:pt x="273" y="503"/>
                    </a:cubicBezTo>
                    <a:cubicBezTo>
                      <a:pt x="243" y="503"/>
                      <a:pt x="214" y="503"/>
                      <a:pt x="185" y="503"/>
                    </a:cubicBezTo>
                    <a:cubicBezTo>
                      <a:pt x="147" y="503"/>
                      <a:pt x="147" y="499"/>
                      <a:pt x="147" y="472"/>
                    </a:cubicBezTo>
                    <a:cubicBezTo>
                      <a:pt x="147" y="333"/>
                      <a:pt x="147" y="194"/>
                      <a:pt x="147" y="55"/>
                    </a:cubicBezTo>
                    <a:cubicBezTo>
                      <a:pt x="147" y="31"/>
                      <a:pt x="147" y="24"/>
                      <a:pt x="185" y="24"/>
                    </a:cubicBezTo>
                    <a:cubicBezTo>
                      <a:pt x="214" y="24"/>
                      <a:pt x="243" y="24"/>
                      <a:pt x="273" y="24"/>
                    </a:cubicBezTo>
                    <a:cubicBezTo>
                      <a:pt x="315" y="24"/>
                      <a:pt x="376" y="37"/>
                      <a:pt x="420" y="97"/>
                    </a:cubicBezTo>
                    <a:cubicBezTo>
                      <a:pt x="455" y="143"/>
                      <a:pt x="464" y="211"/>
                      <a:pt x="464" y="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0" name="Freeform 97"/>
              <p:cNvSpPr/>
              <p:nvPr/>
            </p:nvSpPr>
            <p:spPr>
              <a:xfrm>
                <a:off x="8714520" y="5065200"/>
                <a:ext cx="135720" cy="141840"/>
              </a:xfrm>
              <a:custGeom>
                <a:avLst/>
                <a:gdLst/>
                <a:ahLst/>
                <a:rect l="0" t="0" r="r" b="b"/>
                <a:pathLst>
                  <a:path w="377" h="394">
                    <a:moveTo>
                      <a:pt x="376" y="244"/>
                    </a:moveTo>
                    <a:cubicBezTo>
                      <a:pt x="370" y="244"/>
                      <a:pt x="363" y="244"/>
                      <a:pt x="356" y="244"/>
                    </a:cubicBezTo>
                    <a:cubicBezTo>
                      <a:pt x="343" y="338"/>
                      <a:pt x="323" y="374"/>
                      <a:pt x="224" y="374"/>
                    </a:cubicBezTo>
                    <a:cubicBezTo>
                      <a:pt x="197" y="374"/>
                      <a:pt x="169" y="374"/>
                      <a:pt x="141" y="374"/>
                    </a:cubicBezTo>
                    <a:cubicBezTo>
                      <a:pt x="114" y="374"/>
                      <a:pt x="110" y="371"/>
                      <a:pt x="110" y="341"/>
                    </a:cubicBezTo>
                    <a:cubicBezTo>
                      <a:pt x="110" y="293"/>
                      <a:pt x="110" y="245"/>
                      <a:pt x="110" y="198"/>
                    </a:cubicBezTo>
                    <a:cubicBezTo>
                      <a:pt x="128" y="198"/>
                      <a:pt x="147" y="198"/>
                      <a:pt x="165" y="198"/>
                    </a:cubicBezTo>
                    <a:cubicBezTo>
                      <a:pt x="222" y="198"/>
                      <a:pt x="231" y="213"/>
                      <a:pt x="231" y="266"/>
                    </a:cubicBezTo>
                    <a:cubicBezTo>
                      <a:pt x="238" y="266"/>
                      <a:pt x="244" y="266"/>
                      <a:pt x="251" y="266"/>
                    </a:cubicBezTo>
                    <a:cubicBezTo>
                      <a:pt x="251" y="215"/>
                      <a:pt x="251" y="163"/>
                      <a:pt x="251" y="112"/>
                    </a:cubicBezTo>
                    <a:cubicBezTo>
                      <a:pt x="244" y="112"/>
                      <a:pt x="238" y="112"/>
                      <a:pt x="231" y="112"/>
                    </a:cubicBezTo>
                    <a:cubicBezTo>
                      <a:pt x="231" y="165"/>
                      <a:pt x="222" y="180"/>
                      <a:pt x="165" y="180"/>
                    </a:cubicBezTo>
                    <a:cubicBezTo>
                      <a:pt x="147" y="180"/>
                      <a:pt x="128" y="180"/>
                      <a:pt x="110" y="180"/>
                    </a:cubicBezTo>
                    <a:cubicBezTo>
                      <a:pt x="110" y="138"/>
                      <a:pt x="110" y="95"/>
                      <a:pt x="110" y="53"/>
                    </a:cubicBezTo>
                    <a:cubicBezTo>
                      <a:pt x="110" y="22"/>
                      <a:pt x="114" y="20"/>
                      <a:pt x="141" y="20"/>
                    </a:cubicBezTo>
                    <a:cubicBezTo>
                      <a:pt x="167" y="20"/>
                      <a:pt x="194" y="20"/>
                      <a:pt x="220" y="20"/>
                    </a:cubicBezTo>
                    <a:cubicBezTo>
                      <a:pt x="310" y="20"/>
                      <a:pt x="330" y="46"/>
                      <a:pt x="339" y="130"/>
                    </a:cubicBezTo>
                    <a:cubicBezTo>
                      <a:pt x="345" y="130"/>
                      <a:pt x="352" y="130"/>
                      <a:pt x="359" y="130"/>
                    </a:cubicBezTo>
                    <a:cubicBezTo>
                      <a:pt x="353" y="86"/>
                      <a:pt x="348" y="43"/>
                      <a:pt x="343" y="0"/>
                    </a:cubicBezTo>
                    <a:cubicBezTo>
                      <a:pt x="229" y="0"/>
                      <a:pt x="11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5"/>
                    </a:cubicBezTo>
                    <a:cubicBezTo>
                      <a:pt x="55" y="149"/>
                      <a:pt x="55" y="244"/>
                      <a:pt x="55" y="338"/>
                    </a:cubicBezTo>
                    <a:cubicBezTo>
                      <a:pt x="55" y="369"/>
                      <a:pt x="51" y="374"/>
                      <a:pt x="0" y="374"/>
                    </a:cubicBezTo>
                    <a:cubicBezTo>
                      <a:pt x="0" y="380"/>
                      <a:pt x="0" y="387"/>
                      <a:pt x="0" y="393"/>
                    </a:cubicBezTo>
                    <a:cubicBezTo>
                      <a:pt x="117" y="393"/>
                      <a:pt x="235" y="393"/>
                      <a:pt x="352" y="393"/>
                    </a:cubicBezTo>
                    <a:cubicBezTo>
                      <a:pt x="360" y="344"/>
                      <a:pt x="368" y="294"/>
                      <a:pt x="37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1" name="Freeform 98"/>
              <p:cNvSpPr/>
              <p:nvPr/>
            </p:nvSpPr>
            <p:spPr>
              <a:xfrm>
                <a:off x="8867160" y="5065920"/>
                <a:ext cx="145440" cy="141120"/>
              </a:xfrm>
              <a:custGeom>
                <a:avLst/>
                <a:gdLst/>
                <a:ahLst/>
                <a:rect l="0" t="0" r="r" b="b"/>
                <a:pathLst>
                  <a:path w="404" h="392">
                    <a:moveTo>
                      <a:pt x="403" y="130"/>
                    </a:moveTo>
                    <a:cubicBezTo>
                      <a:pt x="399" y="86"/>
                      <a:pt x="395" y="43"/>
                      <a:pt x="392" y="0"/>
                    </a:cubicBezTo>
                    <a:cubicBezTo>
                      <a:pt x="265" y="0"/>
                      <a:pt x="138" y="0"/>
                      <a:pt x="11" y="0"/>
                    </a:cubicBezTo>
                    <a:cubicBezTo>
                      <a:pt x="7" y="43"/>
                      <a:pt x="4" y="86"/>
                      <a:pt x="0" y="130"/>
                    </a:cubicBezTo>
                    <a:cubicBezTo>
                      <a:pt x="7" y="130"/>
                      <a:pt x="13" y="130"/>
                      <a:pt x="20" y="130"/>
                    </a:cubicBezTo>
                    <a:cubicBezTo>
                      <a:pt x="26" y="33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72" y="371"/>
                      <a:pt x="112" y="371"/>
                    </a:cubicBezTo>
                    <a:cubicBezTo>
                      <a:pt x="106" y="371"/>
                      <a:pt x="100" y="371"/>
                      <a:pt x="95" y="371"/>
                    </a:cubicBezTo>
                    <a:cubicBezTo>
                      <a:pt x="95" y="378"/>
                      <a:pt x="95" y="385"/>
                      <a:pt x="95" y="391"/>
                    </a:cubicBezTo>
                    <a:cubicBezTo>
                      <a:pt x="125" y="389"/>
                      <a:pt x="172" y="389"/>
                      <a:pt x="202" y="389"/>
                    </a:cubicBezTo>
                    <a:cubicBezTo>
                      <a:pt x="233" y="389"/>
                      <a:pt x="279" y="389"/>
                      <a:pt x="308" y="391"/>
                    </a:cubicBezTo>
                    <a:cubicBezTo>
                      <a:pt x="308" y="385"/>
                      <a:pt x="308" y="378"/>
                      <a:pt x="308" y="371"/>
                    </a:cubicBezTo>
                    <a:cubicBezTo>
                      <a:pt x="303" y="371"/>
                      <a:pt x="298" y="371"/>
                      <a:pt x="293" y="371"/>
                    </a:cubicBezTo>
                    <a:cubicBezTo>
                      <a:pt x="233" y="371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6" y="33"/>
                      <a:pt x="383" y="130"/>
                    </a:cubicBezTo>
                    <a:cubicBezTo>
                      <a:pt x="389" y="130"/>
                      <a:pt x="396" y="130"/>
                      <a:pt x="403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2" name="Freeform 99"/>
              <p:cNvSpPr/>
              <p:nvPr/>
            </p:nvSpPr>
            <p:spPr>
              <a:xfrm>
                <a:off x="9034200" y="5065200"/>
                <a:ext cx="135000" cy="141840"/>
              </a:xfrm>
              <a:custGeom>
                <a:avLst/>
                <a:gdLst/>
                <a:ahLst/>
                <a:rect l="0" t="0" r="r" b="b"/>
                <a:pathLst>
                  <a:path w="375" h="394">
                    <a:moveTo>
                      <a:pt x="374" y="244"/>
                    </a:moveTo>
                    <a:cubicBezTo>
                      <a:pt x="368" y="244"/>
                      <a:pt x="362" y="244"/>
                      <a:pt x="356" y="244"/>
                    </a:cubicBezTo>
                    <a:cubicBezTo>
                      <a:pt x="343" y="338"/>
                      <a:pt x="323" y="374"/>
                      <a:pt x="224" y="374"/>
                    </a:cubicBezTo>
                    <a:cubicBezTo>
                      <a:pt x="197" y="374"/>
                      <a:pt x="169" y="374"/>
                      <a:pt x="141" y="374"/>
                    </a:cubicBezTo>
                    <a:cubicBezTo>
                      <a:pt x="114" y="374"/>
                      <a:pt x="110" y="371"/>
                      <a:pt x="110" y="341"/>
                    </a:cubicBezTo>
                    <a:cubicBezTo>
                      <a:pt x="110" y="293"/>
                      <a:pt x="110" y="245"/>
                      <a:pt x="110" y="198"/>
                    </a:cubicBezTo>
                    <a:cubicBezTo>
                      <a:pt x="128" y="198"/>
                      <a:pt x="147" y="198"/>
                      <a:pt x="165" y="198"/>
                    </a:cubicBezTo>
                    <a:cubicBezTo>
                      <a:pt x="222" y="198"/>
                      <a:pt x="231" y="213"/>
                      <a:pt x="231" y="266"/>
                    </a:cubicBezTo>
                    <a:cubicBezTo>
                      <a:pt x="238" y="266"/>
                      <a:pt x="244" y="266"/>
                      <a:pt x="251" y="266"/>
                    </a:cubicBezTo>
                    <a:cubicBezTo>
                      <a:pt x="251" y="215"/>
                      <a:pt x="251" y="163"/>
                      <a:pt x="251" y="112"/>
                    </a:cubicBezTo>
                    <a:cubicBezTo>
                      <a:pt x="244" y="112"/>
                      <a:pt x="238" y="112"/>
                      <a:pt x="231" y="112"/>
                    </a:cubicBezTo>
                    <a:cubicBezTo>
                      <a:pt x="231" y="165"/>
                      <a:pt x="222" y="180"/>
                      <a:pt x="165" y="180"/>
                    </a:cubicBezTo>
                    <a:cubicBezTo>
                      <a:pt x="147" y="180"/>
                      <a:pt x="128" y="180"/>
                      <a:pt x="110" y="180"/>
                    </a:cubicBezTo>
                    <a:cubicBezTo>
                      <a:pt x="110" y="138"/>
                      <a:pt x="110" y="95"/>
                      <a:pt x="110" y="53"/>
                    </a:cubicBezTo>
                    <a:cubicBezTo>
                      <a:pt x="110" y="22"/>
                      <a:pt x="114" y="20"/>
                      <a:pt x="141" y="20"/>
                    </a:cubicBezTo>
                    <a:cubicBezTo>
                      <a:pt x="167" y="20"/>
                      <a:pt x="194" y="20"/>
                      <a:pt x="220" y="20"/>
                    </a:cubicBezTo>
                    <a:cubicBezTo>
                      <a:pt x="310" y="20"/>
                      <a:pt x="330" y="46"/>
                      <a:pt x="339" y="130"/>
                    </a:cubicBezTo>
                    <a:cubicBezTo>
                      <a:pt x="345" y="130"/>
                      <a:pt x="352" y="130"/>
                      <a:pt x="359" y="130"/>
                    </a:cubicBezTo>
                    <a:cubicBezTo>
                      <a:pt x="353" y="86"/>
                      <a:pt x="348" y="43"/>
                      <a:pt x="343" y="0"/>
                    </a:cubicBezTo>
                    <a:cubicBezTo>
                      <a:pt x="229" y="0"/>
                      <a:pt x="11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1" y="20"/>
                      <a:pt x="55" y="24"/>
                      <a:pt x="55" y="55"/>
                    </a:cubicBezTo>
                    <a:cubicBezTo>
                      <a:pt x="55" y="149"/>
                      <a:pt x="55" y="244"/>
                      <a:pt x="55" y="338"/>
                    </a:cubicBezTo>
                    <a:cubicBezTo>
                      <a:pt x="55" y="369"/>
                      <a:pt x="51" y="374"/>
                      <a:pt x="0" y="374"/>
                    </a:cubicBezTo>
                    <a:cubicBezTo>
                      <a:pt x="0" y="380"/>
                      <a:pt x="0" y="387"/>
                      <a:pt x="0" y="393"/>
                    </a:cubicBezTo>
                    <a:cubicBezTo>
                      <a:pt x="117" y="393"/>
                      <a:pt x="235" y="393"/>
                      <a:pt x="352" y="393"/>
                    </a:cubicBezTo>
                    <a:cubicBezTo>
                      <a:pt x="359" y="344"/>
                      <a:pt x="367" y="294"/>
                      <a:pt x="374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3" name="Freeform 100"/>
              <p:cNvSpPr/>
              <p:nvPr/>
            </p:nvSpPr>
            <p:spPr>
              <a:xfrm>
                <a:off x="9191160" y="5060520"/>
                <a:ext cx="136440" cy="150480"/>
              </a:xfrm>
              <a:custGeom>
                <a:avLst/>
                <a:gdLst/>
                <a:ahLst/>
                <a:rect l="0" t="0" r="r" b="b"/>
                <a:pathLst>
                  <a:path w="379" h="418">
                    <a:moveTo>
                      <a:pt x="378" y="270"/>
                    </a:moveTo>
                    <a:cubicBezTo>
                      <a:pt x="378" y="264"/>
                      <a:pt x="378" y="257"/>
                      <a:pt x="370" y="257"/>
                    </a:cubicBezTo>
                    <a:cubicBezTo>
                      <a:pt x="361" y="257"/>
                      <a:pt x="361" y="264"/>
                      <a:pt x="361" y="270"/>
                    </a:cubicBezTo>
                    <a:cubicBezTo>
                      <a:pt x="354" y="352"/>
                      <a:pt x="288" y="398"/>
                      <a:pt x="222" y="398"/>
                    </a:cubicBezTo>
                    <a:cubicBezTo>
                      <a:pt x="185" y="398"/>
                      <a:pt x="68" y="378"/>
                      <a:pt x="68" y="209"/>
                    </a:cubicBezTo>
                    <a:cubicBezTo>
                      <a:pt x="68" y="37"/>
                      <a:pt x="187" y="20"/>
                      <a:pt x="222" y="20"/>
                    </a:cubicBezTo>
                    <a:cubicBezTo>
                      <a:pt x="279" y="20"/>
                      <a:pt x="343" y="59"/>
                      <a:pt x="359" y="156"/>
                    </a:cubicBezTo>
                    <a:cubicBezTo>
                      <a:pt x="361" y="163"/>
                      <a:pt x="361" y="167"/>
                      <a:pt x="370" y="167"/>
                    </a:cubicBezTo>
                    <a:cubicBezTo>
                      <a:pt x="378" y="167"/>
                      <a:pt x="378" y="163"/>
                      <a:pt x="378" y="149"/>
                    </a:cubicBezTo>
                    <a:cubicBezTo>
                      <a:pt x="378" y="105"/>
                      <a:pt x="378" y="62"/>
                      <a:pt x="378" y="18"/>
                    </a:cubicBezTo>
                    <a:cubicBezTo>
                      <a:pt x="378" y="7"/>
                      <a:pt x="378" y="0"/>
                      <a:pt x="372" y="0"/>
                    </a:cubicBezTo>
                    <a:cubicBezTo>
                      <a:pt x="367" y="0"/>
                      <a:pt x="365" y="2"/>
                      <a:pt x="361" y="9"/>
                    </a:cubicBezTo>
                    <a:cubicBezTo>
                      <a:pt x="351" y="22"/>
                      <a:pt x="340" y="35"/>
                      <a:pt x="330" y="48"/>
                    </a:cubicBezTo>
                    <a:cubicBezTo>
                      <a:pt x="312" y="31"/>
                      <a:pt x="275" y="0"/>
                      <a:pt x="218" y="0"/>
                    </a:cubicBezTo>
                    <a:cubicBezTo>
                      <a:pt x="101" y="0"/>
                      <a:pt x="0" y="92"/>
                      <a:pt x="0" y="209"/>
                    </a:cubicBezTo>
                    <a:cubicBezTo>
                      <a:pt x="0" y="325"/>
                      <a:pt x="101" y="417"/>
                      <a:pt x="218" y="417"/>
                    </a:cubicBezTo>
                    <a:cubicBezTo>
                      <a:pt x="319" y="417"/>
                      <a:pt x="378" y="338"/>
                      <a:pt x="378" y="2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4" name="Freeform 101"/>
              <p:cNvSpPr/>
              <p:nvPr/>
            </p:nvSpPr>
            <p:spPr>
              <a:xfrm>
                <a:off x="9352080" y="5065920"/>
                <a:ext cx="144360" cy="141120"/>
              </a:xfrm>
              <a:custGeom>
                <a:avLst/>
                <a:gdLst/>
                <a:ahLst/>
                <a:rect l="0" t="0" r="r" b="b"/>
                <a:pathLst>
                  <a:path w="401" h="392">
                    <a:moveTo>
                      <a:pt x="400" y="130"/>
                    </a:moveTo>
                    <a:cubicBezTo>
                      <a:pt x="397" y="86"/>
                      <a:pt x="393" y="43"/>
                      <a:pt x="389" y="0"/>
                    </a:cubicBezTo>
                    <a:cubicBezTo>
                      <a:pt x="263" y="0"/>
                      <a:pt x="137" y="0"/>
                      <a:pt x="11" y="0"/>
                    </a:cubicBezTo>
                    <a:cubicBezTo>
                      <a:pt x="7" y="43"/>
                      <a:pt x="4" y="86"/>
                      <a:pt x="0" y="130"/>
                    </a:cubicBezTo>
                    <a:cubicBezTo>
                      <a:pt x="7" y="130"/>
                      <a:pt x="13" y="130"/>
                      <a:pt x="20" y="130"/>
                    </a:cubicBezTo>
                    <a:cubicBezTo>
                      <a:pt x="26" y="33"/>
                      <a:pt x="42" y="20"/>
                      <a:pt x="128" y="20"/>
                    </a:cubicBezTo>
                    <a:cubicBezTo>
                      <a:pt x="172" y="20"/>
                      <a:pt x="174" y="20"/>
                      <a:pt x="174" y="53"/>
                    </a:cubicBezTo>
                    <a:cubicBezTo>
                      <a:pt x="174" y="146"/>
                      <a:pt x="174" y="240"/>
                      <a:pt x="174" y="334"/>
                    </a:cubicBezTo>
                    <a:cubicBezTo>
                      <a:pt x="174" y="365"/>
                      <a:pt x="169" y="371"/>
                      <a:pt x="110" y="371"/>
                    </a:cubicBezTo>
                    <a:cubicBezTo>
                      <a:pt x="105" y="371"/>
                      <a:pt x="100" y="371"/>
                      <a:pt x="95" y="371"/>
                    </a:cubicBezTo>
                    <a:cubicBezTo>
                      <a:pt x="95" y="378"/>
                      <a:pt x="95" y="385"/>
                      <a:pt x="95" y="391"/>
                    </a:cubicBezTo>
                    <a:cubicBezTo>
                      <a:pt x="123" y="389"/>
                      <a:pt x="169" y="389"/>
                      <a:pt x="200" y="389"/>
                    </a:cubicBezTo>
                    <a:cubicBezTo>
                      <a:pt x="231" y="389"/>
                      <a:pt x="277" y="389"/>
                      <a:pt x="308" y="391"/>
                    </a:cubicBezTo>
                    <a:cubicBezTo>
                      <a:pt x="308" y="385"/>
                      <a:pt x="308" y="378"/>
                      <a:pt x="308" y="371"/>
                    </a:cubicBezTo>
                    <a:cubicBezTo>
                      <a:pt x="302" y="371"/>
                      <a:pt x="296" y="371"/>
                      <a:pt x="290" y="371"/>
                    </a:cubicBezTo>
                    <a:cubicBezTo>
                      <a:pt x="231" y="371"/>
                      <a:pt x="229" y="365"/>
                      <a:pt x="229" y="334"/>
                    </a:cubicBezTo>
                    <a:cubicBezTo>
                      <a:pt x="229" y="240"/>
                      <a:pt x="229" y="146"/>
                      <a:pt x="229" y="53"/>
                    </a:cubicBezTo>
                    <a:cubicBezTo>
                      <a:pt x="229" y="20"/>
                      <a:pt x="231" y="20"/>
                      <a:pt x="275" y="20"/>
                    </a:cubicBezTo>
                    <a:cubicBezTo>
                      <a:pt x="359" y="20"/>
                      <a:pt x="374" y="33"/>
                      <a:pt x="381" y="130"/>
                    </a:cubicBezTo>
                    <a:cubicBezTo>
                      <a:pt x="387" y="130"/>
                      <a:pt x="394" y="130"/>
                      <a:pt x="400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5" name="Freeform 102"/>
              <p:cNvSpPr/>
              <p:nvPr/>
            </p:nvSpPr>
            <p:spPr>
              <a:xfrm>
                <a:off x="9520560" y="5060520"/>
                <a:ext cx="148320" cy="150480"/>
              </a:xfrm>
              <a:custGeom>
                <a:avLst/>
                <a:gdLst/>
                <a:ahLst/>
                <a:rect l="0" t="0" r="r" b="b"/>
                <a:pathLst>
                  <a:path w="412" h="418">
                    <a:moveTo>
                      <a:pt x="411" y="211"/>
                    </a:moveTo>
                    <a:cubicBezTo>
                      <a:pt x="411" y="94"/>
                      <a:pt x="321" y="0"/>
                      <a:pt x="207" y="0"/>
                    </a:cubicBezTo>
                    <a:cubicBezTo>
                      <a:pt x="90" y="0"/>
                      <a:pt x="0" y="94"/>
                      <a:pt x="0" y="211"/>
                    </a:cubicBezTo>
                    <a:cubicBezTo>
                      <a:pt x="0" y="327"/>
                      <a:pt x="93" y="417"/>
                      <a:pt x="207" y="417"/>
                    </a:cubicBezTo>
                    <a:cubicBezTo>
                      <a:pt x="320" y="417"/>
                      <a:pt x="411" y="327"/>
                      <a:pt x="411" y="211"/>
                    </a:cubicBezTo>
                    <a:moveTo>
                      <a:pt x="345" y="202"/>
                    </a:moveTo>
                    <a:cubicBezTo>
                      <a:pt x="345" y="354"/>
                      <a:pt x="262" y="398"/>
                      <a:pt x="207" y="398"/>
                    </a:cubicBezTo>
                    <a:cubicBezTo>
                      <a:pt x="152" y="398"/>
                      <a:pt x="66" y="354"/>
                      <a:pt x="66" y="202"/>
                    </a:cubicBezTo>
                    <a:cubicBezTo>
                      <a:pt x="66" y="57"/>
                      <a:pt x="154" y="20"/>
                      <a:pt x="207" y="20"/>
                    </a:cubicBezTo>
                    <a:cubicBezTo>
                      <a:pt x="260" y="20"/>
                      <a:pt x="345" y="57"/>
                      <a:pt x="345" y="2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6" name="Freeform 103"/>
              <p:cNvSpPr/>
              <p:nvPr/>
            </p:nvSpPr>
            <p:spPr>
              <a:xfrm>
                <a:off x="9695520" y="5064480"/>
                <a:ext cx="153360" cy="146880"/>
              </a:xfrm>
              <a:custGeom>
                <a:avLst/>
                <a:gdLst/>
                <a:ahLst/>
                <a:rect l="0" t="0" r="r" b="b"/>
                <a:pathLst>
                  <a:path w="426" h="408">
                    <a:moveTo>
                      <a:pt x="425" y="343"/>
                    </a:moveTo>
                    <a:cubicBezTo>
                      <a:pt x="425" y="341"/>
                      <a:pt x="425" y="332"/>
                      <a:pt x="414" y="332"/>
                    </a:cubicBezTo>
                    <a:cubicBezTo>
                      <a:pt x="405" y="332"/>
                      <a:pt x="405" y="338"/>
                      <a:pt x="405" y="343"/>
                    </a:cubicBezTo>
                    <a:cubicBezTo>
                      <a:pt x="400" y="389"/>
                      <a:pt x="372" y="389"/>
                      <a:pt x="365" y="389"/>
                    </a:cubicBezTo>
                    <a:cubicBezTo>
                      <a:pt x="350" y="389"/>
                      <a:pt x="343" y="380"/>
                      <a:pt x="339" y="371"/>
                    </a:cubicBezTo>
                    <a:cubicBezTo>
                      <a:pt x="332" y="358"/>
                      <a:pt x="328" y="338"/>
                      <a:pt x="319" y="288"/>
                    </a:cubicBezTo>
                    <a:cubicBezTo>
                      <a:pt x="312" y="261"/>
                      <a:pt x="304" y="222"/>
                      <a:pt x="246" y="200"/>
                    </a:cubicBezTo>
                    <a:cubicBezTo>
                      <a:pt x="301" y="185"/>
                      <a:pt x="348" y="152"/>
                      <a:pt x="348" y="103"/>
                    </a:cubicBezTo>
                    <a:cubicBezTo>
                      <a:pt x="348" y="51"/>
                      <a:pt x="279" y="0"/>
                      <a:pt x="187" y="0"/>
                    </a:cubicBezTo>
                    <a:cubicBezTo>
                      <a:pt x="125" y="0"/>
                      <a:pt x="62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3" y="20"/>
                      <a:pt x="57" y="24"/>
                      <a:pt x="57" y="55"/>
                    </a:cubicBezTo>
                    <a:cubicBezTo>
                      <a:pt x="57" y="150"/>
                      <a:pt x="57" y="245"/>
                      <a:pt x="57" y="341"/>
                    </a:cubicBezTo>
                    <a:cubicBezTo>
                      <a:pt x="57" y="371"/>
                      <a:pt x="53" y="376"/>
                      <a:pt x="0" y="376"/>
                    </a:cubicBezTo>
                    <a:cubicBezTo>
                      <a:pt x="0" y="382"/>
                      <a:pt x="0" y="389"/>
                      <a:pt x="0" y="396"/>
                    </a:cubicBezTo>
                    <a:cubicBezTo>
                      <a:pt x="27" y="395"/>
                      <a:pt x="54" y="394"/>
                      <a:pt x="81" y="393"/>
                    </a:cubicBezTo>
                    <a:cubicBezTo>
                      <a:pt x="109" y="394"/>
                      <a:pt x="137" y="395"/>
                      <a:pt x="165" y="396"/>
                    </a:cubicBezTo>
                    <a:cubicBezTo>
                      <a:pt x="165" y="389"/>
                      <a:pt x="165" y="382"/>
                      <a:pt x="165" y="376"/>
                    </a:cubicBezTo>
                    <a:cubicBezTo>
                      <a:pt x="114" y="376"/>
                      <a:pt x="110" y="371"/>
                      <a:pt x="110" y="341"/>
                    </a:cubicBezTo>
                    <a:cubicBezTo>
                      <a:pt x="110" y="296"/>
                      <a:pt x="110" y="251"/>
                      <a:pt x="110" y="207"/>
                    </a:cubicBezTo>
                    <a:cubicBezTo>
                      <a:pt x="133" y="207"/>
                      <a:pt x="155" y="207"/>
                      <a:pt x="178" y="207"/>
                    </a:cubicBezTo>
                    <a:cubicBezTo>
                      <a:pt x="198" y="207"/>
                      <a:pt x="218" y="207"/>
                      <a:pt x="242" y="231"/>
                    </a:cubicBezTo>
                    <a:cubicBezTo>
                      <a:pt x="260" y="248"/>
                      <a:pt x="260" y="266"/>
                      <a:pt x="260" y="301"/>
                    </a:cubicBezTo>
                    <a:cubicBezTo>
                      <a:pt x="260" y="343"/>
                      <a:pt x="260" y="358"/>
                      <a:pt x="284" y="382"/>
                    </a:cubicBezTo>
                    <a:cubicBezTo>
                      <a:pt x="297" y="396"/>
                      <a:pt x="328" y="407"/>
                      <a:pt x="363" y="407"/>
                    </a:cubicBezTo>
                    <a:cubicBezTo>
                      <a:pt x="414" y="407"/>
                      <a:pt x="425" y="358"/>
                      <a:pt x="425" y="343"/>
                    </a:cubicBezTo>
                    <a:moveTo>
                      <a:pt x="282" y="103"/>
                    </a:moveTo>
                    <a:cubicBezTo>
                      <a:pt x="282" y="134"/>
                      <a:pt x="277" y="189"/>
                      <a:pt x="178" y="189"/>
                    </a:cubicBezTo>
                    <a:cubicBezTo>
                      <a:pt x="155" y="189"/>
                      <a:pt x="133" y="189"/>
                      <a:pt x="110" y="189"/>
                    </a:cubicBezTo>
                    <a:cubicBezTo>
                      <a:pt x="110" y="144"/>
                      <a:pt x="110" y="98"/>
                      <a:pt x="110" y="53"/>
                    </a:cubicBezTo>
                    <a:cubicBezTo>
                      <a:pt x="110" y="33"/>
                      <a:pt x="110" y="24"/>
                      <a:pt x="119" y="22"/>
                    </a:cubicBezTo>
                    <a:cubicBezTo>
                      <a:pt x="123" y="20"/>
                      <a:pt x="145" y="20"/>
                      <a:pt x="158" y="20"/>
                    </a:cubicBezTo>
                    <a:cubicBezTo>
                      <a:pt x="216" y="20"/>
                      <a:pt x="282" y="22"/>
                      <a:pt x="282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7" name="Freeform 104"/>
              <p:cNvSpPr/>
              <p:nvPr/>
            </p:nvSpPr>
            <p:spPr>
              <a:xfrm>
                <a:off x="9865080" y="5060520"/>
                <a:ext cx="99360" cy="150480"/>
              </a:xfrm>
              <a:custGeom>
                <a:avLst/>
                <a:gdLst/>
                <a:ahLst/>
                <a:rect l="0" t="0" r="r" b="b"/>
                <a:pathLst>
                  <a:path w="276" h="418">
                    <a:moveTo>
                      <a:pt x="275" y="297"/>
                    </a:moveTo>
                    <a:cubicBezTo>
                      <a:pt x="275" y="248"/>
                      <a:pt x="254" y="244"/>
                      <a:pt x="244" y="218"/>
                    </a:cubicBezTo>
                    <a:cubicBezTo>
                      <a:pt x="216" y="189"/>
                      <a:pt x="205" y="185"/>
                      <a:pt x="139" y="169"/>
                    </a:cubicBezTo>
                    <a:cubicBezTo>
                      <a:pt x="121" y="167"/>
                      <a:pt x="95" y="160"/>
                      <a:pt x="90" y="158"/>
                    </a:cubicBezTo>
                    <a:cubicBezTo>
                      <a:pt x="51" y="143"/>
                      <a:pt x="40" y="112"/>
                      <a:pt x="40" y="90"/>
                    </a:cubicBezTo>
                    <a:cubicBezTo>
                      <a:pt x="40" y="55"/>
                      <a:pt x="70" y="18"/>
                      <a:pt x="121" y="18"/>
                    </a:cubicBezTo>
                    <a:cubicBezTo>
                      <a:pt x="220" y="18"/>
                      <a:pt x="233" y="108"/>
                      <a:pt x="238" y="132"/>
                    </a:cubicBezTo>
                    <a:cubicBezTo>
                      <a:pt x="238" y="136"/>
                      <a:pt x="238" y="141"/>
                      <a:pt x="246" y="141"/>
                    </a:cubicBezTo>
                    <a:cubicBezTo>
                      <a:pt x="257" y="141"/>
                      <a:pt x="257" y="138"/>
                      <a:pt x="257" y="123"/>
                    </a:cubicBezTo>
                    <a:cubicBezTo>
                      <a:pt x="257" y="88"/>
                      <a:pt x="257" y="53"/>
                      <a:pt x="257" y="18"/>
                    </a:cubicBezTo>
                    <a:cubicBezTo>
                      <a:pt x="257" y="7"/>
                      <a:pt x="257" y="0"/>
                      <a:pt x="249" y="0"/>
                    </a:cubicBezTo>
                    <a:cubicBezTo>
                      <a:pt x="244" y="0"/>
                      <a:pt x="244" y="0"/>
                      <a:pt x="233" y="18"/>
                    </a:cubicBezTo>
                    <a:cubicBezTo>
                      <a:pt x="229" y="22"/>
                      <a:pt x="220" y="33"/>
                      <a:pt x="218" y="37"/>
                    </a:cubicBezTo>
                    <a:cubicBezTo>
                      <a:pt x="189" y="9"/>
                      <a:pt x="152" y="0"/>
                      <a:pt x="121" y="0"/>
                    </a:cubicBezTo>
                    <a:cubicBezTo>
                      <a:pt x="51" y="0"/>
                      <a:pt x="0" y="53"/>
                      <a:pt x="0" y="112"/>
                    </a:cubicBezTo>
                    <a:cubicBezTo>
                      <a:pt x="0" y="156"/>
                      <a:pt x="23" y="181"/>
                      <a:pt x="33" y="191"/>
                    </a:cubicBezTo>
                    <a:cubicBezTo>
                      <a:pt x="56" y="214"/>
                      <a:pt x="73" y="218"/>
                      <a:pt x="143" y="233"/>
                    </a:cubicBezTo>
                    <a:cubicBezTo>
                      <a:pt x="185" y="242"/>
                      <a:pt x="194" y="244"/>
                      <a:pt x="211" y="261"/>
                    </a:cubicBezTo>
                    <a:cubicBezTo>
                      <a:pt x="216" y="264"/>
                      <a:pt x="235" y="283"/>
                      <a:pt x="235" y="319"/>
                    </a:cubicBezTo>
                    <a:cubicBezTo>
                      <a:pt x="235" y="356"/>
                      <a:pt x="205" y="398"/>
                      <a:pt x="152" y="398"/>
                    </a:cubicBezTo>
                    <a:cubicBezTo>
                      <a:pt x="132" y="398"/>
                      <a:pt x="90" y="396"/>
                      <a:pt x="57" y="369"/>
                    </a:cubicBezTo>
                    <a:cubicBezTo>
                      <a:pt x="22" y="341"/>
                      <a:pt x="20" y="303"/>
                      <a:pt x="20" y="283"/>
                    </a:cubicBezTo>
                    <a:cubicBezTo>
                      <a:pt x="18" y="277"/>
                      <a:pt x="13" y="277"/>
                      <a:pt x="9" y="277"/>
                    </a:cubicBezTo>
                    <a:cubicBezTo>
                      <a:pt x="0" y="277"/>
                      <a:pt x="0" y="281"/>
                      <a:pt x="0" y="294"/>
                    </a:cubicBezTo>
                    <a:cubicBezTo>
                      <a:pt x="0" y="330"/>
                      <a:pt x="0" y="365"/>
                      <a:pt x="0" y="400"/>
                    </a:cubicBezTo>
                    <a:cubicBezTo>
                      <a:pt x="0" y="411"/>
                      <a:pt x="0" y="417"/>
                      <a:pt x="7" y="417"/>
                    </a:cubicBezTo>
                    <a:cubicBezTo>
                      <a:pt x="13" y="417"/>
                      <a:pt x="13" y="417"/>
                      <a:pt x="24" y="400"/>
                    </a:cubicBezTo>
                    <a:cubicBezTo>
                      <a:pt x="29" y="396"/>
                      <a:pt x="35" y="385"/>
                      <a:pt x="40" y="380"/>
                    </a:cubicBezTo>
                    <a:cubicBezTo>
                      <a:pt x="62" y="400"/>
                      <a:pt x="101" y="417"/>
                      <a:pt x="152" y="417"/>
                    </a:cubicBezTo>
                    <a:cubicBezTo>
                      <a:pt x="227" y="417"/>
                      <a:pt x="275" y="358"/>
                      <a:pt x="275" y="2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</p:grpSp>
      <p:grpSp>
        <p:nvGrpSpPr>
          <p:cNvPr id="178" name="Group 105"/>
          <p:cNvGrpSpPr/>
          <p:nvPr/>
        </p:nvGrpSpPr>
        <p:grpSpPr>
          <a:xfrm>
            <a:off x="4311360" y="5396400"/>
            <a:ext cx="5645160" cy="160560"/>
            <a:chOff x="4311360" y="5396400"/>
            <a:chExt cx="5645160" cy="160560"/>
          </a:xfrm>
        </p:grpSpPr>
        <p:grpSp>
          <p:nvGrpSpPr>
            <p:cNvPr id="179" name="Group 106"/>
            <p:cNvGrpSpPr/>
            <p:nvPr/>
          </p:nvGrpSpPr>
          <p:grpSpPr>
            <a:xfrm>
              <a:off x="4311360" y="5396400"/>
              <a:ext cx="5645160" cy="160560"/>
              <a:chOff x="4311360" y="5396400"/>
              <a:chExt cx="5645160" cy="160560"/>
            </a:xfrm>
          </p:grpSpPr>
          <p:sp>
            <p:nvSpPr>
              <p:cNvPr id="180" name="Freeform 107"/>
              <p:cNvSpPr/>
              <p:nvPr/>
            </p:nvSpPr>
            <p:spPr>
              <a:xfrm>
                <a:off x="4311360" y="5403960"/>
                <a:ext cx="126720" cy="118800"/>
              </a:xfrm>
              <a:custGeom>
                <a:avLst/>
                <a:gdLst/>
                <a:ahLst/>
                <a:rect l="0" t="0" r="r" b="b"/>
                <a:pathLst>
                  <a:path w="352" h="330">
                    <a:moveTo>
                      <a:pt x="351" y="117"/>
                    </a:moveTo>
                    <a:cubicBezTo>
                      <a:pt x="348" y="78"/>
                      <a:pt x="345" y="39"/>
                      <a:pt x="342" y="0"/>
                    </a:cubicBezTo>
                    <a:cubicBezTo>
                      <a:pt x="231" y="0"/>
                      <a:pt x="120" y="0"/>
                      <a:pt x="10" y="0"/>
                    </a:cubicBezTo>
                    <a:cubicBezTo>
                      <a:pt x="7" y="39"/>
                      <a:pt x="3" y="78"/>
                      <a:pt x="0" y="117"/>
                    </a:cubicBezTo>
                    <a:cubicBezTo>
                      <a:pt x="8" y="117"/>
                      <a:pt x="16" y="117"/>
                      <a:pt x="24" y="117"/>
                    </a:cubicBezTo>
                    <a:cubicBezTo>
                      <a:pt x="28" y="61"/>
                      <a:pt x="32" y="22"/>
                      <a:pt x="104" y="22"/>
                    </a:cubicBezTo>
                    <a:cubicBezTo>
                      <a:pt x="116" y="22"/>
                      <a:pt x="129" y="22"/>
                      <a:pt x="141" y="22"/>
                    </a:cubicBezTo>
                    <a:cubicBezTo>
                      <a:pt x="141" y="117"/>
                      <a:pt x="141" y="212"/>
                      <a:pt x="141" y="307"/>
                    </a:cubicBezTo>
                    <a:cubicBezTo>
                      <a:pt x="116" y="307"/>
                      <a:pt x="91" y="307"/>
                      <a:pt x="66" y="307"/>
                    </a:cubicBezTo>
                    <a:cubicBezTo>
                      <a:pt x="66" y="314"/>
                      <a:pt x="66" y="322"/>
                      <a:pt x="66" y="329"/>
                    </a:cubicBezTo>
                    <a:cubicBezTo>
                      <a:pt x="92" y="328"/>
                      <a:pt x="147" y="328"/>
                      <a:pt x="176" y="328"/>
                    </a:cubicBezTo>
                    <a:cubicBezTo>
                      <a:pt x="206" y="328"/>
                      <a:pt x="260" y="328"/>
                      <a:pt x="287" y="329"/>
                    </a:cubicBezTo>
                    <a:cubicBezTo>
                      <a:pt x="287" y="322"/>
                      <a:pt x="287" y="314"/>
                      <a:pt x="287" y="307"/>
                    </a:cubicBezTo>
                    <a:cubicBezTo>
                      <a:pt x="262" y="307"/>
                      <a:pt x="237" y="307"/>
                      <a:pt x="211" y="307"/>
                    </a:cubicBezTo>
                    <a:cubicBezTo>
                      <a:pt x="211" y="212"/>
                      <a:pt x="211" y="117"/>
                      <a:pt x="211" y="22"/>
                    </a:cubicBezTo>
                    <a:cubicBezTo>
                      <a:pt x="224" y="22"/>
                      <a:pt x="236" y="22"/>
                      <a:pt x="248" y="22"/>
                    </a:cubicBezTo>
                    <a:cubicBezTo>
                      <a:pt x="319" y="22"/>
                      <a:pt x="323" y="61"/>
                      <a:pt x="329" y="117"/>
                    </a:cubicBezTo>
                    <a:cubicBezTo>
                      <a:pt x="336" y="117"/>
                      <a:pt x="344" y="117"/>
                      <a:pt x="351" y="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1" name="Freeform 108"/>
              <p:cNvSpPr/>
              <p:nvPr/>
            </p:nvSpPr>
            <p:spPr>
              <a:xfrm>
                <a:off x="4453920" y="5401800"/>
                <a:ext cx="42840" cy="120960"/>
              </a:xfrm>
              <a:custGeom>
                <a:avLst/>
                <a:gdLst/>
                <a:ahLst/>
                <a:rect l="0" t="0" r="r" b="b"/>
                <a:pathLst>
                  <a:path w="119" h="336">
                    <a:moveTo>
                      <a:pt x="118" y="335"/>
                    </a:moveTo>
                    <a:cubicBezTo>
                      <a:pt x="118" y="327"/>
                      <a:pt x="118" y="320"/>
                      <a:pt x="118" y="313"/>
                    </a:cubicBezTo>
                    <a:cubicBezTo>
                      <a:pt x="107" y="313"/>
                      <a:pt x="97" y="313"/>
                      <a:pt x="87" y="313"/>
                    </a:cubicBezTo>
                    <a:cubicBezTo>
                      <a:pt x="87" y="247"/>
                      <a:pt x="87" y="180"/>
                      <a:pt x="87" y="114"/>
                    </a:cubicBezTo>
                    <a:cubicBezTo>
                      <a:pt x="58" y="116"/>
                      <a:pt x="30" y="117"/>
                      <a:pt x="1" y="119"/>
                    </a:cubicBezTo>
                    <a:cubicBezTo>
                      <a:pt x="1" y="127"/>
                      <a:pt x="1" y="134"/>
                      <a:pt x="1" y="142"/>
                    </a:cubicBezTo>
                    <a:cubicBezTo>
                      <a:pt x="31" y="142"/>
                      <a:pt x="34" y="142"/>
                      <a:pt x="34" y="160"/>
                    </a:cubicBezTo>
                    <a:cubicBezTo>
                      <a:pt x="34" y="211"/>
                      <a:pt x="34" y="262"/>
                      <a:pt x="34" y="313"/>
                    </a:cubicBezTo>
                    <a:cubicBezTo>
                      <a:pt x="22" y="313"/>
                      <a:pt x="11" y="313"/>
                      <a:pt x="0" y="313"/>
                    </a:cubicBezTo>
                    <a:cubicBezTo>
                      <a:pt x="0" y="320"/>
                      <a:pt x="0" y="327"/>
                      <a:pt x="0" y="335"/>
                    </a:cubicBezTo>
                    <a:cubicBezTo>
                      <a:pt x="20" y="334"/>
                      <a:pt x="40" y="334"/>
                      <a:pt x="60" y="333"/>
                    </a:cubicBezTo>
                    <a:cubicBezTo>
                      <a:pt x="79" y="334"/>
                      <a:pt x="98" y="334"/>
                      <a:pt x="118" y="335"/>
                    </a:cubicBezTo>
                    <a:moveTo>
                      <a:pt x="94" y="38"/>
                    </a:moveTo>
                    <a:cubicBezTo>
                      <a:pt x="94" y="17"/>
                      <a:pt x="78" y="0"/>
                      <a:pt x="56" y="0"/>
                    </a:cubicBezTo>
                    <a:cubicBezTo>
                      <a:pt x="34" y="0"/>
                      <a:pt x="17" y="17"/>
                      <a:pt x="17" y="38"/>
                    </a:cubicBezTo>
                    <a:cubicBezTo>
                      <a:pt x="17" y="59"/>
                      <a:pt x="34" y="77"/>
                      <a:pt x="56" y="77"/>
                    </a:cubicBezTo>
                    <a:cubicBezTo>
                      <a:pt x="78" y="77"/>
                      <a:pt x="94" y="59"/>
                      <a:pt x="94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2" name="Freeform 109"/>
              <p:cNvSpPr/>
              <p:nvPr/>
            </p:nvSpPr>
            <p:spPr>
              <a:xfrm>
                <a:off x="4510080" y="5443200"/>
                <a:ext cx="158040" cy="79560"/>
              </a:xfrm>
              <a:custGeom>
                <a:avLst/>
                <a:gdLst/>
                <a:ahLst/>
                <a:rect l="0" t="0" r="r" b="b"/>
                <a:pathLst>
                  <a:path w="439" h="221">
                    <a:moveTo>
                      <a:pt x="438" y="220"/>
                    </a:moveTo>
                    <a:cubicBezTo>
                      <a:pt x="438" y="213"/>
                      <a:pt x="438" y="206"/>
                      <a:pt x="438" y="198"/>
                    </a:cubicBezTo>
                    <a:cubicBezTo>
                      <a:pt x="427" y="198"/>
                      <a:pt x="416" y="198"/>
                      <a:pt x="405" y="198"/>
                    </a:cubicBezTo>
                    <a:cubicBezTo>
                      <a:pt x="405" y="156"/>
                      <a:pt x="405" y="113"/>
                      <a:pt x="405" y="71"/>
                    </a:cubicBezTo>
                    <a:cubicBezTo>
                      <a:pt x="405" y="21"/>
                      <a:pt x="379" y="0"/>
                      <a:pt x="329" y="0"/>
                    </a:cubicBezTo>
                    <a:cubicBezTo>
                      <a:pt x="284" y="0"/>
                      <a:pt x="258" y="25"/>
                      <a:pt x="245" y="47"/>
                    </a:cubicBezTo>
                    <a:cubicBezTo>
                      <a:pt x="235" y="1"/>
                      <a:pt x="190" y="0"/>
                      <a:pt x="172" y="0"/>
                    </a:cubicBezTo>
                    <a:cubicBezTo>
                      <a:pt x="129" y="0"/>
                      <a:pt x="101" y="22"/>
                      <a:pt x="85" y="53"/>
                    </a:cubicBezTo>
                    <a:cubicBezTo>
                      <a:pt x="85" y="35"/>
                      <a:pt x="85" y="18"/>
                      <a:pt x="85" y="0"/>
                    </a:cubicBezTo>
                    <a:cubicBezTo>
                      <a:pt x="57" y="1"/>
                      <a:pt x="28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1" y="28"/>
                      <a:pt x="35" y="28"/>
                      <a:pt x="35" y="46"/>
                    </a:cubicBezTo>
                    <a:cubicBezTo>
                      <a:pt x="35" y="97"/>
                      <a:pt x="35" y="147"/>
                      <a:pt x="35" y="198"/>
                    </a:cubicBezTo>
                    <a:cubicBezTo>
                      <a:pt x="23" y="198"/>
                      <a:pt x="12" y="198"/>
                      <a:pt x="0" y="198"/>
                    </a:cubicBezTo>
                    <a:cubicBezTo>
                      <a:pt x="0" y="206"/>
                      <a:pt x="0" y="213"/>
                      <a:pt x="0" y="220"/>
                    </a:cubicBezTo>
                    <a:cubicBezTo>
                      <a:pt x="21" y="220"/>
                      <a:pt x="42" y="220"/>
                      <a:pt x="63" y="219"/>
                    </a:cubicBezTo>
                    <a:cubicBezTo>
                      <a:pt x="84" y="220"/>
                      <a:pt x="104" y="220"/>
                      <a:pt x="125" y="220"/>
                    </a:cubicBezTo>
                    <a:cubicBezTo>
                      <a:pt x="125" y="213"/>
                      <a:pt x="125" y="206"/>
                      <a:pt x="125" y="198"/>
                    </a:cubicBezTo>
                    <a:cubicBezTo>
                      <a:pt x="113" y="198"/>
                      <a:pt x="102" y="198"/>
                      <a:pt x="91" y="198"/>
                    </a:cubicBezTo>
                    <a:cubicBezTo>
                      <a:pt x="91" y="164"/>
                      <a:pt x="91" y="129"/>
                      <a:pt x="91" y="95"/>
                    </a:cubicBezTo>
                    <a:cubicBezTo>
                      <a:pt x="91" y="42"/>
                      <a:pt x="133" y="18"/>
                      <a:pt x="164" y="18"/>
                    </a:cubicBezTo>
                    <a:cubicBezTo>
                      <a:pt x="181" y="18"/>
                      <a:pt x="192" y="28"/>
                      <a:pt x="192" y="66"/>
                    </a:cubicBezTo>
                    <a:cubicBezTo>
                      <a:pt x="192" y="110"/>
                      <a:pt x="192" y="154"/>
                      <a:pt x="192" y="198"/>
                    </a:cubicBezTo>
                    <a:cubicBezTo>
                      <a:pt x="180" y="198"/>
                      <a:pt x="168" y="198"/>
                      <a:pt x="157" y="198"/>
                    </a:cubicBezTo>
                    <a:cubicBezTo>
                      <a:pt x="157" y="206"/>
                      <a:pt x="157" y="213"/>
                      <a:pt x="157" y="220"/>
                    </a:cubicBezTo>
                    <a:cubicBezTo>
                      <a:pt x="178" y="220"/>
                      <a:pt x="199" y="220"/>
                      <a:pt x="220" y="219"/>
                    </a:cubicBezTo>
                    <a:cubicBezTo>
                      <a:pt x="240" y="220"/>
                      <a:pt x="261" y="220"/>
                      <a:pt x="281" y="220"/>
                    </a:cubicBezTo>
                    <a:cubicBezTo>
                      <a:pt x="281" y="213"/>
                      <a:pt x="281" y="206"/>
                      <a:pt x="281" y="198"/>
                    </a:cubicBezTo>
                    <a:cubicBezTo>
                      <a:pt x="270" y="198"/>
                      <a:pt x="259" y="198"/>
                      <a:pt x="248" y="198"/>
                    </a:cubicBezTo>
                    <a:cubicBezTo>
                      <a:pt x="248" y="164"/>
                      <a:pt x="248" y="129"/>
                      <a:pt x="248" y="95"/>
                    </a:cubicBezTo>
                    <a:cubicBezTo>
                      <a:pt x="248" y="42"/>
                      <a:pt x="290" y="18"/>
                      <a:pt x="321" y="18"/>
                    </a:cubicBezTo>
                    <a:cubicBezTo>
                      <a:pt x="337" y="18"/>
                      <a:pt x="349" y="28"/>
                      <a:pt x="349" y="66"/>
                    </a:cubicBezTo>
                    <a:cubicBezTo>
                      <a:pt x="349" y="110"/>
                      <a:pt x="349" y="154"/>
                      <a:pt x="349" y="198"/>
                    </a:cubicBezTo>
                    <a:cubicBezTo>
                      <a:pt x="337" y="198"/>
                      <a:pt x="326" y="198"/>
                      <a:pt x="315" y="198"/>
                    </a:cubicBezTo>
                    <a:cubicBezTo>
                      <a:pt x="315" y="206"/>
                      <a:pt x="315" y="213"/>
                      <a:pt x="315" y="220"/>
                    </a:cubicBezTo>
                    <a:cubicBezTo>
                      <a:pt x="335" y="220"/>
                      <a:pt x="356" y="220"/>
                      <a:pt x="377" y="219"/>
                    </a:cubicBezTo>
                    <a:cubicBezTo>
                      <a:pt x="397" y="220"/>
                      <a:pt x="418" y="220"/>
                      <a:pt x="438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3" name="Freeform 110"/>
              <p:cNvSpPr/>
              <p:nvPr/>
            </p:nvSpPr>
            <p:spPr>
              <a:xfrm>
                <a:off x="4746240" y="5402880"/>
                <a:ext cx="121680" cy="119880"/>
              </a:xfrm>
              <a:custGeom>
                <a:avLst/>
                <a:gdLst/>
                <a:ahLst/>
                <a:rect l="0" t="0" r="r" b="b"/>
                <a:pathLst>
                  <a:path w="338" h="333">
                    <a:moveTo>
                      <a:pt x="337" y="198"/>
                    </a:moveTo>
                    <a:cubicBezTo>
                      <a:pt x="329" y="198"/>
                      <a:pt x="321" y="198"/>
                      <a:pt x="314" y="198"/>
                    </a:cubicBezTo>
                    <a:cubicBezTo>
                      <a:pt x="304" y="265"/>
                      <a:pt x="290" y="310"/>
                      <a:pt x="199" y="310"/>
                    </a:cubicBezTo>
                    <a:cubicBezTo>
                      <a:pt x="174" y="310"/>
                      <a:pt x="148" y="310"/>
                      <a:pt x="123" y="310"/>
                    </a:cubicBezTo>
                    <a:cubicBezTo>
                      <a:pt x="123" y="264"/>
                      <a:pt x="123" y="218"/>
                      <a:pt x="123" y="172"/>
                    </a:cubicBezTo>
                    <a:cubicBezTo>
                      <a:pt x="133" y="172"/>
                      <a:pt x="142" y="172"/>
                      <a:pt x="151" y="172"/>
                    </a:cubicBezTo>
                    <a:cubicBezTo>
                      <a:pt x="197" y="172"/>
                      <a:pt x="203" y="193"/>
                      <a:pt x="203" y="229"/>
                    </a:cubicBezTo>
                    <a:cubicBezTo>
                      <a:pt x="210" y="229"/>
                      <a:pt x="218" y="229"/>
                      <a:pt x="225" y="229"/>
                    </a:cubicBezTo>
                    <a:cubicBezTo>
                      <a:pt x="225" y="183"/>
                      <a:pt x="225" y="137"/>
                      <a:pt x="225" y="91"/>
                    </a:cubicBezTo>
                    <a:cubicBezTo>
                      <a:pt x="218" y="91"/>
                      <a:pt x="210" y="91"/>
                      <a:pt x="203" y="91"/>
                    </a:cubicBezTo>
                    <a:cubicBezTo>
                      <a:pt x="203" y="127"/>
                      <a:pt x="199" y="148"/>
                      <a:pt x="151" y="148"/>
                    </a:cubicBezTo>
                    <a:cubicBezTo>
                      <a:pt x="142" y="148"/>
                      <a:pt x="133" y="148"/>
                      <a:pt x="123" y="148"/>
                    </a:cubicBezTo>
                    <a:cubicBezTo>
                      <a:pt x="123" y="106"/>
                      <a:pt x="123" y="64"/>
                      <a:pt x="123" y="22"/>
                    </a:cubicBezTo>
                    <a:cubicBezTo>
                      <a:pt x="148" y="22"/>
                      <a:pt x="174" y="22"/>
                      <a:pt x="199" y="22"/>
                    </a:cubicBezTo>
                    <a:cubicBezTo>
                      <a:pt x="277" y="22"/>
                      <a:pt x="290" y="59"/>
                      <a:pt x="298" y="117"/>
                    </a:cubicBezTo>
                    <a:cubicBezTo>
                      <a:pt x="306" y="117"/>
                      <a:pt x="314" y="117"/>
                      <a:pt x="322" y="117"/>
                    </a:cubicBezTo>
                    <a:cubicBezTo>
                      <a:pt x="317" y="78"/>
                      <a:pt x="312" y="39"/>
                      <a:pt x="307" y="0"/>
                    </a:cubicBezTo>
                    <a:cubicBezTo>
                      <a:pt x="204" y="0"/>
                      <a:pt x="102" y="0"/>
                      <a:pt x="0" y="0"/>
                    </a:cubicBezTo>
                    <a:cubicBezTo>
                      <a:pt x="0" y="7"/>
                      <a:pt x="0" y="15"/>
                      <a:pt x="0" y="22"/>
                    </a:cubicBezTo>
                    <a:cubicBezTo>
                      <a:pt x="18" y="22"/>
                      <a:pt x="35" y="22"/>
                      <a:pt x="53" y="22"/>
                    </a:cubicBezTo>
                    <a:cubicBezTo>
                      <a:pt x="53" y="118"/>
                      <a:pt x="53" y="214"/>
                      <a:pt x="53" y="310"/>
                    </a:cubicBezTo>
                    <a:cubicBezTo>
                      <a:pt x="35" y="310"/>
                      <a:pt x="18" y="310"/>
                      <a:pt x="0" y="310"/>
                    </a:cubicBezTo>
                    <a:cubicBezTo>
                      <a:pt x="0" y="317"/>
                      <a:pt x="0" y="325"/>
                      <a:pt x="0" y="332"/>
                    </a:cubicBezTo>
                    <a:cubicBezTo>
                      <a:pt x="105" y="332"/>
                      <a:pt x="210" y="332"/>
                      <a:pt x="315" y="332"/>
                    </a:cubicBezTo>
                    <a:cubicBezTo>
                      <a:pt x="322" y="287"/>
                      <a:pt x="330" y="243"/>
                      <a:pt x="337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4" name="Freeform 111"/>
              <p:cNvSpPr/>
              <p:nvPr/>
            </p:nvSpPr>
            <p:spPr>
              <a:xfrm>
                <a:off x="4878360" y="5444640"/>
                <a:ext cx="98280" cy="79200"/>
              </a:xfrm>
              <a:custGeom>
                <a:avLst/>
                <a:gdLst/>
                <a:ahLst/>
                <a:rect l="0" t="0" r="r" b="b"/>
                <a:pathLst>
                  <a:path w="273" h="220">
                    <a:moveTo>
                      <a:pt x="272" y="22"/>
                    </a:moveTo>
                    <a:cubicBezTo>
                      <a:pt x="272" y="15"/>
                      <a:pt x="272" y="7"/>
                      <a:pt x="272" y="0"/>
                    </a:cubicBezTo>
                    <a:cubicBezTo>
                      <a:pt x="260" y="0"/>
                      <a:pt x="245" y="1"/>
                      <a:pt x="234" y="1"/>
                    </a:cubicBezTo>
                    <a:cubicBezTo>
                      <a:pt x="219" y="1"/>
                      <a:pt x="204" y="0"/>
                      <a:pt x="189" y="0"/>
                    </a:cubicBezTo>
                    <a:cubicBezTo>
                      <a:pt x="189" y="7"/>
                      <a:pt x="189" y="15"/>
                      <a:pt x="189" y="22"/>
                    </a:cubicBezTo>
                    <a:cubicBezTo>
                      <a:pt x="197" y="22"/>
                      <a:pt x="211" y="24"/>
                      <a:pt x="211" y="28"/>
                    </a:cubicBezTo>
                    <a:cubicBezTo>
                      <a:pt x="211" y="30"/>
                      <a:pt x="211" y="29"/>
                      <a:pt x="210" y="33"/>
                    </a:cubicBezTo>
                    <a:cubicBezTo>
                      <a:pt x="191" y="74"/>
                      <a:pt x="172" y="115"/>
                      <a:pt x="153" y="156"/>
                    </a:cubicBezTo>
                    <a:cubicBezTo>
                      <a:pt x="132" y="112"/>
                      <a:pt x="111" y="67"/>
                      <a:pt x="90" y="22"/>
                    </a:cubicBezTo>
                    <a:cubicBezTo>
                      <a:pt x="98" y="22"/>
                      <a:pt x="107" y="22"/>
                      <a:pt x="116" y="22"/>
                    </a:cubicBezTo>
                    <a:cubicBezTo>
                      <a:pt x="116" y="15"/>
                      <a:pt x="116" y="7"/>
                      <a:pt x="116" y="0"/>
                    </a:cubicBezTo>
                    <a:cubicBezTo>
                      <a:pt x="96" y="0"/>
                      <a:pt x="76" y="1"/>
                      <a:pt x="56" y="1"/>
                    </a:cubicBezTo>
                    <a:cubicBezTo>
                      <a:pt x="37" y="1"/>
                      <a:pt x="19" y="0"/>
                      <a:pt x="0" y="0"/>
                    </a:cubicBezTo>
                    <a:cubicBezTo>
                      <a:pt x="0" y="7"/>
                      <a:pt x="0" y="15"/>
                      <a:pt x="0" y="22"/>
                    </a:cubicBezTo>
                    <a:cubicBezTo>
                      <a:pt x="10" y="22"/>
                      <a:pt x="21" y="22"/>
                      <a:pt x="31" y="22"/>
                    </a:cubicBezTo>
                    <a:cubicBezTo>
                      <a:pt x="60" y="84"/>
                      <a:pt x="89" y="145"/>
                      <a:pt x="118" y="207"/>
                    </a:cubicBezTo>
                    <a:cubicBezTo>
                      <a:pt x="123" y="219"/>
                      <a:pt x="129" y="219"/>
                      <a:pt x="136" y="219"/>
                    </a:cubicBezTo>
                    <a:cubicBezTo>
                      <a:pt x="144" y="219"/>
                      <a:pt x="148" y="218"/>
                      <a:pt x="154" y="207"/>
                    </a:cubicBezTo>
                    <a:cubicBezTo>
                      <a:pt x="181" y="148"/>
                      <a:pt x="208" y="90"/>
                      <a:pt x="235" y="32"/>
                    </a:cubicBezTo>
                    <a:cubicBezTo>
                      <a:pt x="238" y="25"/>
                      <a:pt x="241" y="22"/>
                      <a:pt x="272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5" name="Freeform 112"/>
              <p:cNvSpPr/>
              <p:nvPr/>
            </p:nvSpPr>
            <p:spPr>
              <a:xfrm>
                <a:off x="4974480" y="5442480"/>
                <a:ext cx="93600" cy="81360"/>
              </a:xfrm>
              <a:custGeom>
                <a:avLst/>
                <a:gdLst/>
                <a:ahLst/>
                <a:rect l="0" t="0" r="r" b="b"/>
                <a:pathLst>
                  <a:path w="260" h="226">
                    <a:moveTo>
                      <a:pt x="259" y="211"/>
                    </a:moveTo>
                    <a:cubicBezTo>
                      <a:pt x="259" y="200"/>
                      <a:pt x="252" y="200"/>
                      <a:pt x="245" y="200"/>
                    </a:cubicBezTo>
                    <a:cubicBezTo>
                      <a:pt x="216" y="198"/>
                      <a:pt x="216" y="193"/>
                      <a:pt x="216" y="181"/>
                    </a:cubicBezTo>
                    <a:cubicBezTo>
                      <a:pt x="216" y="146"/>
                      <a:pt x="216" y="111"/>
                      <a:pt x="216" y="75"/>
                    </a:cubicBezTo>
                    <a:cubicBezTo>
                      <a:pt x="216" y="32"/>
                      <a:pt x="181" y="0"/>
                      <a:pt x="108" y="0"/>
                    </a:cubicBezTo>
                    <a:cubicBezTo>
                      <a:pt x="80" y="0"/>
                      <a:pt x="20" y="3"/>
                      <a:pt x="20" y="46"/>
                    </a:cubicBezTo>
                    <a:cubicBezTo>
                      <a:pt x="20" y="67"/>
                      <a:pt x="36" y="77"/>
                      <a:pt x="50" y="77"/>
                    </a:cubicBezTo>
                    <a:cubicBezTo>
                      <a:pt x="66" y="77"/>
                      <a:pt x="81" y="66"/>
                      <a:pt x="81" y="46"/>
                    </a:cubicBezTo>
                    <a:cubicBezTo>
                      <a:pt x="81" y="31"/>
                      <a:pt x="71" y="22"/>
                      <a:pt x="70" y="21"/>
                    </a:cubicBezTo>
                    <a:cubicBezTo>
                      <a:pt x="84" y="18"/>
                      <a:pt x="99" y="18"/>
                      <a:pt x="105" y="18"/>
                    </a:cubicBezTo>
                    <a:cubicBezTo>
                      <a:pt x="143" y="18"/>
                      <a:pt x="160" y="39"/>
                      <a:pt x="160" y="75"/>
                    </a:cubicBezTo>
                    <a:cubicBezTo>
                      <a:pt x="160" y="81"/>
                      <a:pt x="160" y="87"/>
                      <a:pt x="160" y="92"/>
                    </a:cubicBezTo>
                    <a:cubicBezTo>
                      <a:pt x="125" y="93"/>
                      <a:pt x="0" y="98"/>
                      <a:pt x="0" y="169"/>
                    </a:cubicBezTo>
                    <a:cubicBezTo>
                      <a:pt x="0" y="216"/>
                      <a:pt x="60" y="225"/>
                      <a:pt x="95" y="225"/>
                    </a:cubicBezTo>
                    <a:cubicBezTo>
                      <a:pt x="134" y="225"/>
                      <a:pt x="157" y="205"/>
                      <a:pt x="168" y="184"/>
                    </a:cubicBezTo>
                    <a:cubicBezTo>
                      <a:pt x="168" y="200"/>
                      <a:pt x="168" y="222"/>
                      <a:pt x="220" y="222"/>
                    </a:cubicBezTo>
                    <a:cubicBezTo>
                      <a:pt x="227" y="222"/>
                      <a:pt x="235" y="222"/>
                      <a:pt x="242" y="222"/>
                    </a:cubicBezTo>
                    <a:cubicBezTo>
                      <a:pt x="252" y="222"/>
                      <a:pt x="259" y="222"/>
                      <a:pt x="259" y="211"/>
                    </a:cubicBezTo>
                    <a:moveTo>
                      <a:pt x="160" y="153"/>
                    </a:moveTo>
                    <a:cubicBezTo>
                      <a:pt x="160" y="201"/>
                      <a:pt x="115" y="208"/>
                      <a:pt x="102" y="208"/>
                    </a:cubicBezTo>
                    <a:cubicBezTo>
                      <a:pt x="77" y="208"/>
                      <a:pt x="57" y="190"/>
                      <a:pt x="57" y="169"/>
                    </a:cubicBezTo>
                    <a:cubicBezTo>
                      <a:pt x="57" y="116"/>
                      <a:pt x="134" y="109"/>
                      <a:pt x="160" y="107"/>
                    </a:cubicBezTo>
                    <a:cubicBezTo>
                      <a:pt x="160" y="123"/>
                      <a:pt x="160" y="138"/>
                      <a:pt x="160" y="1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6" name="Freeform 113"/>
              <p:cNvSpPr/>
              <p:nvPr/>
            </p:nvSpPr>
            <p:spPr>
              <a:xfrm>
                <a:off x="5076720" y="5443200"/>
                <a:ext cx="101160" cy="79560"/>
              </a:xfrm>
              <a:custGeom>
                <a:avLst/>
                <a:gdLst/>
                <a:ahLst/>
                <a:rect l="0" t="0" r="r" b="b"/>
                <a:pathLst>
                  <a:path w="281" h="221">
                    <a:moveTo>
                      <a:pt x="280" y="220"/>
                    </a:moveTo>
                    <a:cubicBezTo>
                      <a:pt x="280" y="213"/>
                      <a:pt x="280" y="206"/>
                      <a:pt x="280" y="198"/>
                    </a:cubicBezTo>
                    <a:cubicBezTo>
                      <a:pt x="269" y="198"/>
                      <a:pt x="258" y="198"/>
                      <a:pt x="246" y="198"/>
                    </a:cubicBezTo>
                    <a:cubicBezTo>
                      <a:pt x="246" y="156"/>
                      <a:pt x="246" y="113"/>
                      <a:pt x="246" y="71"/>
                    </a:cubicBezTo>
                    <a:cubicBezTo>
                      <a:pt x="246" y="20"/>
                      <a:pt x="220" y="0"/>
                      <a:pt x="171" y="0"/>
                    </a:cubicBezTo>
                    <a:cubicBezTo>
                      <a:pt x="123" y="0"/>
                      <a:pt x="97" y="28"/>
                      <a:pt x="84" y="53"/>
                    </a:cubicBezTo>
                    <a:cubicBezTo>
                      <a:pt x="84" y="35"/>
                      <a:pt x="84" y="18"/>
                      <a:pt x="84" y="0"/>
                    </a:cubicBezTo>
                    <a:cubicBezTo>
                      <a:pt x="56" y="1"/>
                      <a:pt x="28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29" y="28"/>
                      <a:pt x="34" y="28"/>
                      <a:pt x="34" y="46"/>
                    </a:cubicBezTo>
                    <a:cubicBezTo>
                      <a:pt x="34" y="97"/>
                      <a:pt x="34" y="147"/>
                      <a:pt x="34" y="198"/>
                    </a:cubicBezTo>
                    <a:cubicBezTo>
                      <a:pt x="22" y="198"/>
                      <a:pt x="11" y="198"/>
                      <a:pt x="0" y="198"/>
                    </a:cubicBezTo>
                    <a:cubicBezTo>
                      <a:pt x="0" y="206"/>
                      <a:pt x="0" y="213"/>
                      <a:pt x="0" y="220"/>
                    </a:cubicBezTo>
                    <a:cubicBezTo>
                      <a:pt x="21" y="220"/>
                      <a:pt x="41" y="220"/>
                      <a:pt x="62" y="219"/>
                    </a:cubicBezTo>
                    <a:cubicBezTo>
                      <a:pt x="82" y="220"/>
                      <a:pt x="103" y="220"/>
                      <a:pt x="123" y="220"/>
                    </a:cubicBezTo>
                    <a:cubicBezTo>
                      <a:pt x="123" y="213"/>
                      <a:pt x="123" y="206"/>
                      <a:pt x="123" y="198"/>
                    </a:cubicBezTo>
                    <a:cubicBezTo>
                      <a:pt x="112" y="198"/>
                      <a:pt x="101" y="198"/>
                      <a:pt x="90" y="198"/>
                    </a:cubicBezTo>
                    <a:cubicBezTo>
                      <a:pt x="90" y="164"/>
                      <a:pt x="90" y="129"/>
                      <a:pt x="90" y="95"/>
                    </a:cubicBezTo>
                    <a:cubicBezTo>
                      <a:pt x="90" y="42"/>
                      <a:pt x="132" y="18"/>
                      <a:pt x="162" y="18"/>
                    </a:cubicBezTo>
                    <a:cubicBezTo>
                      <a:pt x="179" y="18"/>
                      <a:pt x="190" y="28"/>
                      <a:pt x="190" y="66"/>
                    </a:cubicBezTo>
                    <a:cubicBezTo>
                      <a:pt x="190" y="110"/>
                      <a:pt x="190" y="154"/>
                      <a:pt x="190" y="198"/>
                    </a:cubicBezTo>
                    <a:cubicBezTo>
                      <a:pt x="179" y="198"/>
                      <a:pt x="167" y="198"/>
                      <a:pt x="155" y="198"/>
                    </a:cubicBezTo>
                    <a:cubicBezTo>
                      <a:pt x="155" y="206"/>
                      <a:pt x="155" y="213"/>
                      <a:pt x="155" y="220"/>
                    </a:cubicBezTo>
                    <a:cubicBezTo>
                      <a:pt x="176" y="220"/>
                      <a:pt x="197" y="220"/>
                      <a:pt x="218" y="219"/>
                    </a:cubicBezTo>
                    <a:cubicBezTo>
                      <a:pt x="239" y="220"/>
                      <a:pt x="259" y="220"/>
                      <a:pt x="280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7" name="Freeform 114"/>
              <p:cNvSpPr/>
              <p:nvPr/>
            </p:nvSpPr>
            <p:spPr>
              <a:xfrm>
                <a:off x="5188680" y="5442480"/>
                <a:ext cx="66960" cy="81360"/>
              </a:xfrm>
              <a:custGeom>
                <a:avLst/>
                <a:gdLst/>
                <a:ahLst/>
                <a:rect l="0" t="0" r="r" b="b"/>
                <a:pathLst>
                  <a:path w="186" h="226">
                    <a:moveTo>
                      <a:pt x="185" y="153"/>
                    </a:moveTo>
                    <a:cubicBezTo>
                      <a:pt x="185" y="133"/>
                      <a:pt x="175" y="116"/>
                      <a:pt x="158" y="102"/>
                    </a:cubicBezTo>
                    <a:cubicBezTo>
                      <a:pt x="139" y="88"/>
                      <a:pt x="123" y="85"/>
                      <a:pt x="84" y="78"/>
                    </a:cubicBezTo>
                    <a:cubicBezTo>
                      <a:pt x="66" y="75"/>
                      <a:pt x="35" y="70"/>
                      <a:pt x="35" y="46"/>
                    </a:cubicBezTo>
                    <a:cubicBezTo>
                      <a:pt x="35" y="17"/>
                      <a:pt x="80" y="17"/>
                      <a:pt x="90" y="17"/>
                    </a:cubicBezTo>
                    <a:cubicBezTo>
                      <a:pt x="126" y="17"/>
                      <a:pt x="146" y="31"/>
                      <a:pt x="147" y="57"/>
                    </a:cubicBezTo>
                    <a:cubicBezTo>
                      <a:pt x="148" y="64"/>
                      <a:pt x="148" y="67"/>
                      <a:pt x="160" y="67"/>
                    </a:cubicBezTo>
                    <a:cubicBezTo>
                      <a:pt x="171" y="67"/>
                      <a:pt x="171" y="64"/>
                      <a:pt x="171" y="53"/>
                    </a:cubicBezTo>
                    <a:cubicBezTo>
                      <a:pt x="171" y="40"/>
                      <a:pt x="171" y="27"/>
                      <a:pt x="171" y="14"/>
                    </a:cubicBezTo>
                    <a:cubicBezTo>
                      <a:pt x="171" y="6"/>
                      <a:pt x="171" y="0"/>
                      <a:pt x="162" y="0"/>
                    </a:cubicBezTo>
                    <a:cubicBezTo>
                      <a:pt x="160" y="0"/>
                      <a:pt x="160" y="0"/>
                      <a:pt x="140" y="10"/>
                    </a:cubicBezTo>
                    <a:cubicBezTo>
                      <a:pt x="127" y="3"/>
                      <a:pt x="109" y="0"/>
                      <a:pt x="90" y="0"/>
                    </a:cubicBezTo>
                    <a:cubicBezTo>
                      <a:pt x="76" y="0"/>
                      <a:pt x="0" y="0"/>
                      <a:pt x="0" y="64"/>
                    </a:cubicBezTo>
                    <a:cubicBezTo>
                      <a:pt x="0" y="84"/>
                      <a:pt x="10" y="98"/>
                      <a:pt x="20" y="106"/>
                    </a:cubicBezTo>
                    <a:cubicBezTo>
                      <a:pt x="39" y="123"/>
                      <a:pt x="57" y="126"/>
                      <a:pt x="95" y="133"/>
                    </a:cubicBezTo>
                    <a:cubicBezTo>
                      <a:pt x="113" y="135"/>
                      <a:pt x="150" y="142"/>
                      <a:pt x="150" y="170"/>
                    </a:cubicBezTo>
                    <a:cubicBezTo>
                      <a:pt x="150" y="208"/>
                      <a:pt x="105" y="208"/>
                      <a:pt x="94" y="208"/>
                    </a:cubicBezTo>
                    <a:cubicBezTo>
                      <a:pt x="42" y="208"/>
                      <a:pt x="29" y="172"/>
                      <a:pt x="24" y="151"/>
                    </a:cubicBezTo>
                    <a:cubicBezTo>
                      <a:pt x="21" y="144"/>
                      <a:pt x="18" y="144"/>
                      <a:pt x="11" y="144"/>
                    </a:cubicBezTo>
                    <a:cubicBezTo>
                      <a:pt x="0" y="144"/>
                      <a:pt x="0" y="147"/>
                      <a:pt x="0" y="158"/>
                    </a:cubicBezTo>
                    <a:cubicBezTo>
                      <a:pt x="0" y="175"/>
                      <a:pt x="0" y="193"/>
                      <a:pt x="0" y="211"/>
                    </a:cubicBezTo>
                    <a:cubicBezTo>
                      <a:pt x="0" y="220"/>
                      <a:pt x="0" y="225"/>
                      <a:pt x="8" y="225"/>
                    </a:cubicBezTo>
                    <a:cubicBezTo>
                      <a:pt x="11" y="225"/>
                      <a:pt x="13" y="225"/>
                      <a:pt x="24" y="218"/>
                    </a:cubicBezTo>
                    <a:cubicBezTo>
                      <a:pt x="28" y="215"/>
                      <a:pt x="32" y="212"/>
                      <a:pt x="36" y="209"/>
                    </a:cubicBezTo>
                    <a:cubicBezTo>
                      <a:pt x="59" y="225"/>
                      <a:pt x="84" y="225"/>
                      <a:pt x="94" y="225"/>
                    </a:cubicBezTo>
                    <a:cubicBezTo>
                      <a:pt x="109" y="225"/>
                      <a:pt x="185" y="225"/>
                      <a:pt x="185" y="1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8" name="Freeform 115"/>
              <p:cNvSpPr/>
              <p:nvPr/>
            </p:nvSpPr>
            <p:spPr>
              <a:xfrm>
                <a:off x="5277240" y="5504040"/>
                <a:ext cx="20880" cy="53280"/>
              </a:xfrm>
              <a:custGeom>
                <a:avLst/>
                <a:gdLst/>
                <a:ahLst/>
                <a:rect l="0" t="0" r="r" b="b"/>
                <a:pathLst>
                  <a:path w="58" h="148">
                    <a:moveTo>
                      <a:pt x="57" y="52"/>
                    </a:moveTo>
                    <a:cubicBezTo>
                      <a:pt x="57" y="20"/>
                      <a:pt x="46" y="0"/>
                      <a:pt x="27" y="0"/>
                    </a:cubicBezTo>
                    <a:cubicBezTo>
                      <a:pt x="8" y="0"/>
                      <a:pt x="0" y="13"/>
                      <a:pt x="0" y="27"/>
                    </a:cubicBezTo>
                    <a:cubicBezTo>
                      <a:pt x="0" y="40"/>
                      <a:pt x="8" y="52"/>
                      <a:pt x="27" y="52"/>
                    </a:cubicBezTo>
                    <a:cubicBezTo>
                      <a:pt x="34" y="52"/>
                      <a:pt x="41" y="49"/>
                      <a:pt x="46" y="45"/>
                    </a:cubicBezTo>
                    <a:cubicBezTo>
                      <a:pt x="46" y="82"/>
                      <a:pt x="34" y="113"/>
                      <a:pt x="11" y="135"/>
                    </a:cubicBezTo>
                    <a:cubicBezTo>
                      <a:pt x="8" y="138"/>
                      <a:pt x="8" y="140"/>
                      <a:pt x="8" y="141"/>
                    </a:cubicBezTo>
                    <a:cubicBezTo>
                      <a:pt x="8" y="144"/>
                      <a:pt x="10" y="147"/>
                      <a:pt x="13" y="147"/>
                    </a:cubicBezTo>
                    <a:cubicBezTo>
                      <a:pt x="18" y="147"/>
                      <a:pt x="57" y="107"/>
                      <a:pt x="5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9" name="Freeform 116"/>
              <p:cNvSpPr/>
              <p:nvPr/>
            </p:nvSpPr>
            <p:spPr>
              <a:xfrm>
                <a:off x="5375160" y="5443560"/>
                <a:ext cx="78840" cy="81360"/>
              </a:xfrm>
              <a:custGeom>
                <a:avLst/>
                <a:gdLst/>
                <a:ahLst/>
                <a:rect l="0" t="0" r="r" b="b"/>
                <a:pathLst>
                  <a:path w="219" h="226">
                    <a:moveTo>
                      <a:pt x="218" y="114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9" y="0"/>
                      <a:pt x="0" y="53"/>
                      <a:pt x="0" y="114"/>
                    </a:cubicBezTo>
                    <a:cubicBezTo>
                      <a:pt x="0" y="177"/>
                      <a:pt x="52" y="225"/>
                      <a:pt x="109" y="225"/>
                    </a:cubicBezTo>
                    <a:cubicBezTo>
                      <a:pt x="169" y="225"/>
                      <a:pt x="218" y="177"/>
                      <a:pt x="218" y="114"/>
                    </a:cubicBezTo>
                    <a:moveTo>
                      <a:pt x="178" y="110"/>
                    </a:moveTo>
                    <a:cubicBezTo>
                      <a:pt x="178" y="128"/>
                      <a:pt x="178" y="155"/>
                      <a:pt x="167" y="176"/>
                    </a:cubicBezTo>
                    <a:cubicBezTo>
                      <a:pt x="155" y="198"/>
                      <a:pt x="134" y="212"/>
                      <a:pt x="109" y="212"/>
                    </a:cubicBezTo>
                    <a:cubicBezTo>
                      <a:pt x="88" y="212"/>
                      <a:pt x="67" y="202"/>
                      <a:pt x="53" y="180"/>
                    </a:cubicBezTo>
                    <a:cubicBezTo>
                      <a:pt x="42" y="158"/>
                      <a:pt x="42" y="128"/>
                      <a:pt x="42" y="110"/>
                    </a:cubicBezTo>
                    <a:cubicBezTo>
                      <a:pt x="42" y="92"/>
                      <a:pt x="42" y="66"/>
                      <a:pt x="53" y="43"/>
                    </a:cubicBezTo>
                    <a:cubicBezTo>
                      <a:pt x="67" y="21"/>
                      <a:pt x="90" y="11"/>
                      <a:pt x="109" y="11"/>
                    </a:cubicBezTo>
                    <a:cubicBezTo>
                      <a:pt x="132" y="11"/>
                      <a:pt x="153" y="22"/>
                      <a:pt x="165" y="43"/>
                    </a:cubicBezTo>
                    <a:cubicBezTo>
                      <a:pt x="178" y="64"/>
                      <a:pt x="178" y="92"/>
                      <a:pt x="178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0" name="Freeform 117"/>
              <p:cNvSpPr/>
              <p:nvPr/>
            </p:nvSpPr>
            <p:spPr>
              <a:xfrm>
                <a:off x="5464800" y="5444640"/>
                <a:ext cx="88920" cy="78120"/>
              </a:xfrm>
              <a:custGeom>
                <a:avLst/>
                <a:gdLst/>
                <a:ahLst/>
                <a:rect l="0" t="0" r="r" b="b"/>
                <a:pathLst>
                  <a:path w="247" h="217">
                    <a:moveTo>
                      <a:pt x="246" y="216"/>
                    </a:moveTo>
                    <a:cubicBezTo>
                      <a:pt x="246" y="211"/>
                      <a:pt x="246" y="206"/>
                      <a:pt x="246" y="201"/>
                    </a:cubicBezTo>
                    <a:cubicBezTo>
                      <a:pt x="221" y="201"/>
                      <a:pt x="209" y="201"/>
                      <a:pt x="209" y="187"/>
                    </a:cubicBezTo>
                    <a:cubicBezTo>
                      <a:pt x="209" y="156"/>
                      <a:pt x="209" y="125"/>
                      <a:pt x="209" y="93"/>
                    </a:cubicBezTo>
                    <a:cubicBezTo>
                      <a:pt x="209" y="52"/>
                      <a:pt x="209" y="36"/>
                      <a:pt x="193" y="18"/>
                    </a:cubicBezTo>
                    <a:cubicBezTo>
                      <a:pt x="186" y="10"/>
                      <a:pt x="171" y="0"/>
                      <a:pt x="141" y="0"/>
                    </a:cubicBezTo>
                    <a:cubicBezTo>
                      <a:pt x="105" y="0"/>
                      <a:pt x="83" y="21"/>
                      <a:pt x="69" y="52"/>
                    </a:cubicBezTo>
                    <a:cubicBezTo>
                      <a:pt x="69" y="34"/>
                      <a:pt x="69" y="17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9"/>
                    </a:cubicBezTo>
                    <a:cubicBezTo>
                      <a:pt x="38" y="93"/>
                      <a:pt x="38" y="136"/>
                      <a:pt x="38" y="180"/>
                    </a:cubicBezTo>
                    <a:cubicBezTo>
                      <a:pt x="38" y="201"/>
                      <a:pt x="32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8" y="216"/>
                      <a:pt x="36" y="215"/>
                      <a:pt x="55" y="215"/>
                    </a:cubicBezTo>
                    <a:cubicBezTo>
                      <a:pt x="73" y="215"/>
                      <a:pt x="92" y="216"/>
                      <a:pt x="111" y="216"/>
                    </a:cubicBezTo>
                    <a:cubicBezTo>
                      <a:pt x="111" y="211"/>
                      <a:pt x="111" y="206"/>
                      <a:pt x="111" y="201"/>
                    </a:cubicBezTo>
                    <a:cubicBezTo>
                      <a:pt x="77" y="201"/>
                      <a:pt x="71" y="201"/>
                      <a:pt x="71" y="180"/>
                    </a:cubicBezTo>
                    <a:cubicBezTo>
                      <a:pt x="71" y="150"/>
                      <a:pt x="71" y="120"/>
                      <a:pt x="71" y="89"/>
                    </a:cubicBezTo>
                    <a:cubicBezTo>
                      <a:pt x="71" y="39"/>
                      <a:pt x="106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80"/>
                    </a:cubicBezTo>
                    <a:cubicBezTo>
                      <a:pt x="175" y="201"/>
                      <a:pt x="169" y="201"/>
                      <a:pt x="136" y="201"/>
                    </a:cubicBezTo>
                    <a:cubicBezTo>
                      <a:pt x="136" y="206"/>
                      <a:pt x="136" y="211"/>
                      <a:pt x="136" y="216"/>
                    </a:cubicBezTo>
                    <a:cubicBezTo>
                      <a:pt x="154" y="216"/>
                      <a:pt x="173" y="215"/>
                      <a:pt x="192" y="215"/>
                    </a:cubicBezTo>
                    <a:cubicBezTo>
                      <a:pt x="210" y="215"/>
                      <a:pt x="228" y="216"/>
                      <a:pt x="246" y="2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1" name="Freeform 118"/>
              <p:cNvSpPr/>
              <p:nvPr/>
            </p:nvSpPr>
            <p:spPr>
              <a:xfrm>
                <a:off x="5621760" y="5400360"/>
                <a:ext cx="87480" cy="124560"/>
              </a:xfrm>
              <a:custGeom>
                <a:avLst/>
                <a:gdLst/>
                <a:ahLst/>
                <a:rect l="0" t="0" r="r" b="b"/>
                <a:pathLst>
                  <a:path w="243" h="346">
                    <a:moveTo>
                      <a:pt x="242" y="233"/>
                    </a:moveTo>
                    <a:cubicBezTo>
                      <a:pt x="242" y="172"/>
                      <a:pt x="193" y="123"/>
                      <a:pt x="137" y="123"/>
                    </a:cubicBezTo>
                    <a:cubicBezTo>
                      <a:pt x="99" y="123"/>
                      <a:pt x="78" y="147"/>
                      <a:pt x="70" y="155"/>
                    </a:cubicBezTo>
                    <a:cubicBezTo>
                      <a:pt x="70" y="103"/>
                      <a:pt x="70" y="52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7"/>
                    </a:cubicBezTo>
                    <a:cubicBezTo>
                      <a:pt x="38" y="145"/>
                      <a:pt x="38" y="242"/>
                      <a:pt x="38" y="339"/>
                    </a:cubicBezTo>
                    <a:cubicBezTo>
                      <a:pt x="42" y="339"/>
                      <a:pt x="46" y="339"/>
                      <a:pt x="50" y="339"/>
                    </a:cubicBezTo>
                    <a:cubicBezTo>
                      <a:pt x="56" y="329"/>
                      <a:pt x="62" y="319"/>
                      <a:pt x="67" y="308"/>
                    </a:cubicBezTo>
                    <a:cubicBezTo>
                      <a:pt x="76" y="320"/>
                      <a:pt x="95" y="345"/>
                      <a:pt x="132" y="345"/>
                    </a:cubicBezTo>
                    <a:cubicBezTo>
                      <a:pt x="190" y="345"/>
                      <a:pt x="242" y="297"/>
                      <a:pt x="242" y="233"/>
                    </a:cubicBezTo>
                    <a:moveTo>
                      <a:pt x="202" y="233"/>
                    </a:moveTo>
                    <a:cubicBezTo>
                      <a:pt x="202" y="251"/>
                      <a:pt x="200" y="280"/>
                      <a:pt x="186" y="303"/>
                    </a:cubicBezTo>
                    <a:cubicBezTo>
                      <a:pt x="175" y="318"/>
                      <a:pt x="157" y="333"/>
                      <a:pt x="130" y="333"/>
                    </a:cubicBezTo>
                    <a:cubicBezTo>
                      <a:pt x="108" y="333"/>
                      <a:pt x="91" y="322"/>
                      <a:pt x="78" y="304"/>
                    </a:cubicBezTo>
                    <a:cubicBezTo>
                      <a:pt x="71" y="294"/>
                      <a:pt x="71" y="293"/>
                      <a:pt x="71" y="283"/>
                    </a:cubicBezTo>
                    <a:cubicBezTo>
                      <a:pt x="71" y="250"/>
                      <a:pt x="71" y="216"/>
                      <a:pt x="71" y="183"/>
                    </a:cubicBezTo>
                    <a:cubicBezTo>
                      <a:pt x="71" y="173"/>
                      <a:pt x="71" y="173"/>
                      <a:pt x="77" y="165"/>
                    </a:cubicBezTo>
                    <a:cubicBezTo>
                      <a:pt x="97" y="138"/>
                      <a:pt x="123" y="134"/>
                      <a:pt x="136" y="134"/>
                    </a:cubicBezTo>
                    <a:cubicBezTo>
                      <a:pt x="157" y="134"/>
                      <a:pt x="175" y="147"/>
                      <a:pt x="186" y="165"/>
                    </a:cubicBezTo>
                    <a:cubicBezTo>
                      <a:pt x="200" y="186"/>
                      <a:pt x="202" y="213"/>
                      <a:pt x="202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2" name="Freeform 119"/>
              <p:cNvSpPr/>
              <p:nvPr/>
            </p:nvSpPr>
            <p:spPr>
              <a:xfrm>
                <a:off x="5725080" y="5443560"/>
                <a:ext cx="68760" cy="81360"/>
              </a:xfrm>
              <a:custGeom>
                <a:avLst/>
                <a:gdLst/>
                <a:ahLst/>
                <a:rect l="0" t="0" r="r" b="b"/>
                <a:pathLst>
                  <a:path w="191" h="226">
                    <a:moveTo>
                      <a:pt x="190" y="160"/>
                    </a:moveTo>
                    <a:cubicBezTo>
                      <a:pt x="190" y="156"/>
                      <a:pt x="186" y="155"/>
                      <a:pt x="183" y="155"/>
                    </a:cubicBezTo>
                    <a:cubicBezTo>
                      <a:pt x="179" y="155"/>
                      <a:pt x="178" y="158"/>
                      <a:pt x="178" y="162"/>
                    </a:cubicBezTo>
                    <a:cubicBezTo>
                      <a:pt x="160" y="212"/>
                      <a:pt x="116" y="212"/>
                      <a:pt x="111" y="212"/>
                    </a:cubicBezTo>
                    <a:cubicBezTo>
                      <a:pt x="87" y="212"/>
                      <a:pt x="67" y="198"/>
                      <a:pt x="56" y="180"/>
                    </a:cubicBezTo>
                    <a:cubicBezTo>
                      <a:pt x="41" y="156"/>
                      <a:pt x="41" y="124"/>
                      <a:pt x="41" y="106"/>
                    </a:cubicBezTo>
                    <a:cubicBezTo>
                      <a:pt x="86" y="106"/>
                      <a:pt x="132" y="106"/>
                      <a:pt x="178" y="106"/>
                    </a:cubicBezTo>
                    <a:cubicBezTo>
                      <a:pt x="189" y="106"/>
                      <a:pt x="190" y="106"/>
                      <a:pt x="190" y="96"/>
                    </a:cubicBezTo>
                    <a:cubicBezTo>
                      <a:pt x="190" y="47"/>
                      <a:pt x="164" y="0"/>
                      <a:pt x="102" y="0"/>
                    </a:cubicBezTo>
                    <a:cubicBezTo>
                      <a:pt x="45" y="0"/>
                      <a:pt x="0" y="50"/>
                      <a:pt x="0" y="112"/>
                    </a:cubicBezTo>
                    <a:cubicBezTo>
                      <a:pt x="0" y="177"/>
                      <a:pt x="52" y="225"/>
                      <a:pt x="108" y="225"/>
                    </a:cubicBezTo>
                    <a:cubicBezTo>
                      <a:pt x="168" y="225"/>
                      <a:pt x="190" y="170"/>
                      <a:pt x="190" y="160"/>
                    </a:cubicBezTo>
                    <a:moveTo>
                      <a:pt x="158" y="96"/>
                    </a:moveTo>
                    <a:cubicBezTo>
                      <a:pt x="119" y="96"/>
                      <a:pt x="80" y="96"/>
                      <a:pt x="41" y="96"/>
                    </a:cubicBezTo>
                    <a:cubicBezTo>
                      <a:pt x="43" y="24"/>
                      <a:pt x="85" y="11"/>
                      <a:pt x="102" y="11"/>
                    </a:cubicBezTo>
                    <a:cubicBezTo>
                      <a:pt x="153" y="11"/>
                      <a:pt x="158" y="77"/>
                      <a:pt x="158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3" name="Freeform 120"/>
              <p:cNvSpPr/>
              <p:nvPr/>
            </p:nvSpPr>
            <p:spPr>
              <a:xfrm>
                <a:off x="5803920" y="5400360"/>
                <a:ext cx="89640" cy="122400"/>
              </a:xfrm>
              <a:custGeom>
                <a:avLst/>
                <a:gdLst/>
                <a:ahLst/>
                <a:rect l="0" t="0" r="r" b="b"/>
                <a:pathLst>
                  <a:path w="249" h="340">
                    <a:moveTo>
                      <a:pt x="248" y="339"/>
                    </a:moveTo>
                    <a:cubicBezTo>
                      <a:pt x="248" y="334"/>
                      <a:pt x="248" y="329"/>
                      <a:pt x="248" y="324"/>
                    </a:cubicBezTo>
                    <a:cubicBezTo>
                      <a:pt x="223" y="324"/>
                      <a:pt x="210" y="324"/>
                      <a:pt x="210" y="310"/>
                    </a:cubicBezTo>
                    <a:cubicBezTo>
                      <a:pt x="210" y="279"/>
                      <a:pt x="210" y="247"/>
                      <a:pt x="210" y="216"/>
                    </a:cubicBezTo>
                    <a:cubicBezTo>
                      <a:pt x="210" y="174"/>
                      <a:pt x="210" y="159"/>
                      <a:pt x="195" y="141"/>
                    </a:cubicBezTo>
                    <a:cubicBezTo>
                      <a:pt x="188" y="133"/>
                      <a:pt x="171" y="123"/>
                      <a:pt x="143" y="123"/>
                    </a:cubicBezTo>
                    <a:cubicBezTo>
                      <a:pt x="101" y="123"/>
                      <a:pt x="80" y="152"/>
                      <a:pt x="71" y="170"/>
                    </a:cubicBezTo>
                    <a:cubicBezTo>
                      <a:pt x="71" y="113"/>
                      <a:pt x="71" y="57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7"/>
                    </a:cubicBezTo>
                    <a:cubicBezTo>
                      <a:pt x="39" y="133"/>
                      <a:pt x="39" y="218"/>
                      <a:pt x="39" y="303"/>
                    </a:cubicBezTo>
                    <a:cubicBezTo>
                      <a:pt x="39" y="324"/>
                      <a:pt x="34" y="324"/>
                      <a:pt x="0" y="324"/>
                    </a:cubicBezTo>
                    <a:cubicBezTo>
                      <a:pt x="0" y="329"/>
                      <a:pt x="0" y="334"/>
                      <a:pt x="0" y="339"/>
                    </a:cubicBezTo>
                    <a:cubicBezTo>
                      <a:pt x="19" y="339"/>
                      <a:pt x="37" y="338"/>
                      <a:pt x="56" y="338"/>
                    </a:cubicBezTo>
                    <a:cubicBezTo>
                      <a:pt x="74" y="338"/>
                      <a:pt x="92" y="339"/>
                      <a:pt x="111" y="339"/>
                    </a:cubicBezTo>
                    <a:cubicBezTo>
                      <a:pt x="111" y="334"/>
                      <a:pt x="111" y="329"/>
                      <a:pt x="111" y="324"/>
                    </a:cubicBezTo>
                    <a:cubicBezTo>
                      <a:pt x="78" y="324"/>
                      <a:pt x="73" y="324"/>
                      <a:pt x="73" y="303"/>
                    </a:cubicBezTo>
                    <a:cubicBezTo>
                      <a:pt x="73" y="273"/>
                      <a:pt x="73" y="242"/>
                      <a:pt x="73" y="212"/>
                    </a:cubicBezTo>
                    <a:cubicBezTo>
                      <a:pt x="73" y="162"/>
                      <a:pt x="108" y="134"/>
                      <a:pt x="139" y="134"/>
                    </a:cubicBezTo>
                    <a:cubicBezTo>
                      <a:pt x="171" y="134"/>
                      <a:pt x="175" y="160"/>
                      <a:pt x="175" y="188"/>
                    </a:cubicBezTo>
                    <a:cubicBezTo>
                      <a:pt x="175" y="227"/>
                      <a:pt x="175" y="265"/>
                      <a:pt x="175" y="303"/>
                    </a:cubicBezTo>
                    <a:cubicBezTo>
                      <a:pt x="175" y="324"/>
                      <a:pt x="171" y="324"/>
                      <a:pt x="137" y="324"/>
                    </a:cubicBezTo>
                    <a:cubicBezTo>
                      <a:pt x="137" y="329"/>
                      <a:pt x="137" y="334"/>
                      <a:pt x="137" y="339"/>
                    </a:cubicBezTo>
                    <a:cubicBezTo>
                      <a:pt x="156" y="339"/>
                      <a:pt x="175" y="338"/>
                      <a:pt x="193" y="338"/>
                    </a:cubicBezTo>
                    <a:cubicBezTo>
                      <a:pt x="211" y="338"/>
                      <a:pt x="230" y="339"/>
                      <a:pt x="248" y="3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4" name="Freeform 121"/>
              <p:cNvSpPr/>
              <p:nvPr/>
            </p:nvSpPr>
            <p:spPr>
              <a:xfrm>
                <a:off x="5902920" y="5443560"/>
                <a:ext cx="79920" cy="81360"/>
              </a:xfrm>
              <a:custGeom>
                <a:avLst/>
                <a:gdLst/>
                <a:ahLst/>
                <a:rect l="0" t="0" r="r" b="b"/>
                <a:pathLst>
                  <a:path w="222" h="226">
                    <a:moveTo>
                      <a:pt x="221" y="176"/>
                    </a:moveTo>
                    <a:cubicBezTo>
                      <a:pt x="221" y="167"/>
                      <a:pt x="221" y="157"/>
                      <a:pt x="221" y="148"/>
                    </a:cubicBezTo>
                    <a:cubicBezTo>
                      <a:pt x="217" y="148"/>
                      <a:pt x="213" y="148"/>
                      <a:pt x="209" y="148"/>
                    </a:cubicBezTo>
                    <a:cubicBezTo>
                      <a:pt x="209" y="157"/>
                      <a:pt x="209" y="167"/>
                      <a:pt x="209" y="176"/>
                    </a:cubicBezTo>
                    <a:cubicBezTo>
                      <a:pt x="209" y="204"/>
                      <a:pt x="197" y="207"/>
                      <a:pt x="192" y="207"/>
                    </a:cubicBezTo>
                    <a:cubicBezTo>
                      <a:pt x="175" y="207"/>
                      <a:pt x="174" y="186"/>
                      <a:pt x="174" y="183"/>
                    </a:cubicBezTo>
                    <a:cubicBezTo>
                      <a:pt x="174" y="150"/>
                      <a:pt x="174" y="118"/>
                      <a:pt x="174" y="85"/>
                    </a:cubicBezTo>
                    <a:cubicBezTo>
                      <a:pt x="174" y="64"/>
                      <a:pt x="174" y="45"/>
                      <a:pt x="155" y="27"/>
                    </a:cubicBezTo>
                    <a:cubicBezTo>
                      <a:pt x="136" y="8"/>
                      <a:pt x="112" y="0"/>
                      <a:pt x="88" y="0"/>
                    </a:cubicBezTo>
                    <a:cubicBezTo>
                      <a:pt x="48" y="0"/>
                      <a:pt x="14" y="24"/>
                      <a:pt x="14" y="56"/>
                    </a:cubicBezTo>
                    <a:cubicBezTo>
                      <a:pt x="14" y="70"/>
                      <a:pt x="24" y="78"/>
                      <a:pt x="36" y="78"/>
                    </a:cubicBezTo>
                    <a:cubicBezTo>
                      <a:pt x="50" y="78"/>
                      <a:pt x="59" y="68"/>
                      <a:pt x="59" y="56"/>
                    </a:cubicBezTo>
                    <a:cubicBezTo>
                      <a:pt x="59" y="50"/>
                      <a:pt x="56" y="33"/>
                      <a:pt x="34" y="33"/>
                    </a:cubicBezTo>
                    <a:cubicBezTo>
                      <a:pt x="48" y="17"/>
                      <a:pt x="71" y="11"/>
                      <a:pt x="87" y="11"/>
                    </a:cubicBezTo>
                    <a:cubicBezTo>
                      <a:pt x="111" y="11"/>
                      <a:pt x="139" y="31"/>
                      <a:pt x="139" y="74"/>
                    </a:cubicBezTo>
                    <a:cubicBezTo>
                      <a:pt x="139" y="80"/>
                      <a:pt x="139" y="86"/>
                      <a:pt x="139" y="92"/>
                    </a:cubicBezTo>
                    <a:cubicBezTo>
                      <a:pt x="115" y="93"/>
                      <a:pt x="80" y="95"/>
                      <a:pt x="49" y="109"/>
                    </a:cubicBezTo>
                    <a:cubicBezTo>
                      <a:pt x="11" y="126"/>
                      <a:pt x="0" y="151"/>
                      <a:pt x="0" y="173"/>
                    </a:cubicBezTo>
                    <a:cubicBezTo>
                      <a:pt x="0" y="212"/>
                      <a:pt x="48" y="225"/>
                      <a:pt x="78" y="225"/>
                    </a:cubicBezTo>
                    <a:cubicBezTo>
                      <a:pt x="111" y="225"/>
                      <a:pt x="133" y="205"/>
                      <a:pt x="143" y="183"/>
                    </a:cubicBezTo>
                    <a:cubicBezTo>
                      <a:pt x="144" y="202"/>
                      <a:pt x="158" y="222"/>
                      <a:pt x="181" y="222"/>
                    </a:cubicBezTo>
                    <a:cubicBezTo>
                      <a:pt x="192" y="222"/>
                      <a:pt x="221" y="215"/>
                      <a:pt x="221" y="176"/>
                    </a:cubicBezTo>
                    <a:moveTo>
                      <a:pt x="139" y="151"/>
                    </a:moveTo>
                    <a:cubicBezTo>
                      <a:pt x="139" y="197"/>
                      <a:pt x="104" y="213"/>
                      <a:pt x="81" y="213"/>
                    </a:cubicBezTo>
                    <a:cubicBezTo>
                      <a:pt x="57" y="213"/>
                      <a:pt x="38" y="197"/>
                      <a:pt x="38" y="173"/>
                    </a:cubicBezTo>
                    <a:cubicBezTo>
                      <a:pt x="38" y="145"/>
                      <a:pt x="57" y="105"/>
                      <a:pt x="139" y="102"/>
                    </a:cubicBezTo>
                    <a:cubicBezTo>
                      <a:pt x="139" y="118"/>
                      <a:pt x="139" y="134"/>
                      <a:pt x="139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5" name="Freeform 122"/>
              <p:cNvSpPr/>
              <p:nvPr/>
            </p:nvSpPr>
            <p:spPr>
              <a:xfrm>
                <a:off x="5991480" y="5400360"/>
                <a:ext cx="39600" cy="122400"/>
              </a:xfrm>
              <a:custGeom>
                <a:avLst/>
                <a:gdLst/>
                <a:ahLst/>
                <a:rect l="0" t="0" r="r" b="b"/>
                <a:pathLst>
                  <a:path w="110" h="340">
                    <a:moveTo>
                      <a:pt x="109" y="339"/>
                    </a:moveTo>
                    <a:cubicBezTo>
                      <a:pt x="109" y="334"/>
                      <a:pt x="109" y="329"/>
                      <a:pt x="109" y="324"/>
                    </a:cubicBezTo>
                    <a:cubicBezTo>
                      <a:pt x="76" y="324"/>
                      <a:pt x="70" y="324"/>
                      <a:pt x="70" y="303"/>
                    </a:cubicBezTo>
                    <a:cubicBezTo>
                      <a:pt x="70" y="202"/>
                      <a:pt x="70" y="101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7"/>
                    </a:cubicBezTo>
                    <a:cubicBezTo>
                      <a:pt x="38" y="133"/>
                      <a:pt x="38" y="218"/>
                      <a:pt x="38" y="303"/>
                    </a:cubicBezTo>
                    <a:cubicBezTo>
                      <a:pt x="38" y="324"/>
                      <a:pt x="32" y="324"/>
                      <a:pt x="0" y="324"/>
                    </a:cubicBezTo>
                    <a:cubicBezTo>
                      <a:pt x="0" y="329"/>
                      <a:pt x="0" y="334"/>
                      <a:pt x="0" y="339"/>
                    </a:cubicBezTo>
                    <a:cubicBezTo>
                      <a:pt x="18" y="339"/>
                      <a:pt x="36" y="338"/>
                      <a:pt x="55" y="338"/>
                    </a:cubicBezTo>
                    <a:cubicBezTo>
                      <a:pt x="73" y="338"/>
                      <a:pt x="91" y="339"/>
                      <a:pt x="109" y="3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6" name="Freeform 123"/>
              <p:cNvSpPr/>
              <p:nvPr/>
            </p:nvSpPr>
            <p:spPr>
              <a:xfrm>
                <a:off x="6040440" y="5398560"/>
                <a:ext cx="57960" cy="124560"/>
              </a:xfrm>
              <a:custGeom>
                <a:avLst/>
                <a:gdLst/>
                <a:ahLst/>
                <a:rect l="0" t="0" r="r" b="b"/>
                <a:pathLst>
                  <a:path w="161" h="346">
                    <a:moveTo>
                      <a:pt x="160" y="35"/>
                    </a:moveTo>
                    <a:cubicBezTo>
                      <a:pt x="160" y="17"/>
                      <a:pt x="141" y="0"/>
                      <a:pt x="116" y="0"/>
                    </a:cubicBezTo>
                    <a:cubicBezTo>
                      <a:pt x="81" y="0"/>
                      <a:pt x="39" y="27"/>
                      <a:pt x="39" y="78"/>
                    </a:cubicBezTo>
                    <a:cubicBezTo>
                      <a:pt x="39" y="97"/>
                      <a:pt x="39" y="115"/>
                      <a:pt x="39" y="134"/>
                    </a:cubicBezTo>
                    <a:cubicBezTo>
                      <a:pt x="26" y="134"/>
                      <a:pt x="13" y="134"/>
                      <a:pt x="0" y="134"/>
                    </a:cubicBezTo>
                    <a:cubicBezTo>
                      <a:pt x="0" y="139"/>
                      <a:pt x="0" y="144"/>
                      <a:pt x="0" y="149"/>
                    </a:cubicBezTo>
                    <a:cubicBezTo>
                      <a:pt x="13" y="149"/>
                      <a:pt x="26" y="149"/>
                      <a:pt x="39" y="149"/>
                    </a:cubicBezTo>
                    <a:cubicBezTo>
                      <a:pt x="39" y="202"/>
                      <a:pt x="39" y="255"/>
                      <a:pt x="39" y="308"/>
                    </a:cubicBezTo>
                    <a:cubicBezTo>
                      <a:pt x="39" y="329"/>
                      <a:pt x="34" y="329"/>
                      <a:pt x="1" y="329"/>
                    </a:cubicBezTo>
                    <a:cubicBezTo>
                      <a:pt x="1" y="334"/>
                      <a:pt x="1" y="340"/>
                      <a:pt x="1" y="345"/>
                    </a:cubicBezTo>
                    <a:cubicBezTo>
                      <a:pt x="20" y="344"/>
                      <a:pt x="39" y="344"/>
                      <a:pt x="57" y="343"/>
                    </a:cubicBezTo>
                    <a:cubicBezTo>
                      <a:pt x="77" y="343"/>
                      <a:pt x="99" y="343"/>
                      <a:pt x="119" y="345"/>
                    </a:cubicBezTo>
                    <a:cubicBezTo>
                      <a:pt x="119" y="340"/>
                      <a:pt x="119" y="334"/>
                      <a:pt x="119" y="329"/>
                    </a:cubicBezTo>
                    <a:cubicBezTo>
                      <a:pt x="116" y="329"/>
                      <a:pt x="112" y="329"/>
                      <a:pt x="109" y="329"/>
                    </a:cubicBezTo>
                    <a:cubicBezTo>
                      <a:pt x="73" y="329"/>
                      <a:pt x="71" y="324"/>
                      <a:pt x="71" y="307"/>
                    </a:cubicBezTo>
                    <a:cubicBezTo>
                      <a:pt x="71" y="254"/>
                      <a:pt x="71" y="202"/>
                      <a:pt x="71" y="149"/>
                    </a:cubicBezTo>
                    <a:cubicBezTo>
                      <a:pt x="90" y="149"/>
                      <a:pt x="109" y="149"/>
                      <a:pt x="127" y="149"/>
                    </a:cubicBezTo>
                    <a:cubicBezTo>
                      <a:pt x="127" y="144"/>
                      <a:pt x="127" y="139"/>
                      <a:pt x="127" y="134"/>
                    </a:cubicBezTo>
                    <a:cubicBezTo>
                      <a:pt x="108" y="134"/>
                      <a:pt x="89" y="134"/>
                      <a:pt x="70" y="134"/>
                    </a:cubicBezTo>
                    <a:cubicBezTo>
                      <a:pt x="70" y="115"/>
                      <a:pt x="70" y="96"/>
                      <a:pt x="70" y="77"/>
                    </a:cubicBezTo>
                    <a:cubicBezTo>
                      <a:pt x="70" y="35"/>
                      <a:pt x="94" y="11"/>
                      <a:pt x="116" y="11"/>
                    </a:cubicBezTo>
                    <a:cubicBezTo>
                      <a:pt x="118" y="11"/>
                      <a:pt x="125" y="11"/>
                      <a:pt x="132" y="14"/>
                    </a:cubicBezTo>
                    <a:cubicBezTo>
                      <a:pt x="126" y="17"/>
                      <a:pt x="118" y="22"/>
                      <a:pt x="118" y="35"/>
                    </a:cubicBezTo>
                    <a:cubicBezTo>
                      <a:pt x="118" y="46"/>
                      <a:pt x="125" y="56"/>
                      <a:pt x="139" y="56"/>
                    </a:cubicBezTo>
                    <a:cubicBezTo>
                      <a:pt x="153" y="56"/>
                      <a:pt x="160" y="46"/>
                      <a:pt x="160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7" name="Freeform 124"/>
              <p:cNvSpPr/>
              <p:nvPr/>
            </p:nvSpPr>
            <p:spPr>
              <a:xfrm>
                <a:off x="6152760" y="5443560"/>
                <a:ext cx="78840" cy="81360"/>
              </a:xfrm>
              <a:custGeom>
                <a:avLst/>
                <a:gdLst/>
                <a:ahLst/>
                <a:rect l="0" t="0" r="r" b="b"/>
                <a:pathLst>
                  <a:path w="219" h="226">
                    <a:moveTo>
                      <a:pt x="218" y="114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8" y="0"/>
                      <a:pt x="0" y="53"/>
                      <a:pt x="0" y="114"/>
                    </a:cubicBezTo>
                    <a:cubicBezTo>
                      <a:pt x="0" y="177"/>
                      <a:pt x="52" y="225"/>
                      <a:pt x="109" y="225"/>
                    </a:cubicBezTo>
                    <a:cubicBezTo>
                      <a:pt x="168" y="225"/>
                      <a:pt x="218" y="177"/>
                      <a:pt x="218" y="114"/>
                    </a:cubicBezTo>
                    <a:moveTo>
                      <a:pt x="178" y="110"/>
                    </a:moveTo>
                    <a:cubicBezTo>
                      <a:pt x="178" y="128"/>
                      <a:pt x="178" y="155"/>
                      <a:pt x="167" y="176"/>
                    </a:cubicBezTo>
                    <a:cubicBezTo>
                      <a:pt x="155" y="198"/>
                      <a:pt x="134" y="212"/>
                      <a:pt x="109" y="212"/>
                    </a:cubicBezTo>
                    <a:cubicBezTo>
                      <a:pt x="88" y="212"/>
                      <a:pt x="67" y="202"/>
                      <a:pt x="53" y="180"/>
                    </a:cubicBezTo>
                    <a:cubicBezTo>
                      <a:pt x="41" y="158"/>
                      <a:pt x="41" y="128"/>
                      <a:pt x="41" y="110"/>
                    </a:cubicBezTo>
                    <a:cubicBezTo>
                      <a:pt x="41" y="92"/>
                      <a:pt x="41" y="66"/>
                      <a:pt x="53" y="43"/>
                    </a:cubicBezTo>
                    <a:cubicBezTo>
                      <a:pt x="66" y="21"/>
                      <a:pt x="90" y="11"/>
                      <a:pt x="109" y="11"/>
                    </a:cubicBezTo>
                    <a:cubicBezTo>
                      <a:pt x="130" y="11"/>
                      <a:pt x="153" y="22"/>
                      <a:pt x="165" y="43"/>
                    </a:cubicBezTo>
                    <a:cubicBezTo>
                      <a:pt x="178" y="64"/>
                      <a:pt x="178" y="92"/>
                      <a:pt x="178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8" name="Freeform 125"/>
              <p:cNvSpPr/>
              <p:nvPr/>
            </p:nvSpPr>
            <p:spPr>
              <a:xfrm>
                <a:off x="6242400" y="5398560"/>
                <a:ext cx="57960" cy="124560"/>
              </a:xfrm>
              <a:custGeom>
                <a:avLst/>
                <a:gdLst/>
                <a:ahLst/>
                <a:rect l="0" t="0" r="r" b="b"/>
                <a:pathLst>
                  <a:path w="161" h="346">
                    <a:moveTo>
                      <a:pt x="160" y="35"/>
                    </a:moveTo>
                    <a:cubicBezTo>
                      <a:pt x="160" y="17"/>
                      <a:pt x="141" y="0"/>
                      <a:pt x="115" y="0"/>
                    </a:cubicBezTo>
                    <a:cubicBezTo>
                      <a:pt x="80" y="0"/>
                      <a:pt x="38" y="27"/>
                      <a:pt x="38" y="78"/>
                    </a:cubicBezTo>
                    <a:cubicBezTo>
                      <a:pt x="38" y="97"/>
                      <a:pt x="38" y="115"/>
                      <a:pt x="38" y="134"/>
                    </a:cubicBezTo>
                    <a:cubicBezTo>
                      <a:pt x="25" y="134"/>
                      <a:pt x="13" y="134"/>
                      <a:pt x="0" y="134"/>
                    </a:cubicBezTo>
                    <a:cubicBezTo>
                      <a:pt x="0" y="139"/>
                      <a:pt x="0" y="144"/>
                      <a:pt x="0" y="149"/>
                    </a:cubicBezTo>
                    <a:cubicBezTo>
                      <a:pt x="13" y="149"/>
                      <a:pt x="25" y="149"/>
                      <a:pt x="38" y="149"/>
                    </a:cubicBezTo>
                    <a:cubicBezTo>
                      <a:pt x="38" y="202"/>
                      <a:pt x="38" y="255"/>
                      <a:pt x="38" y="308"/>
                    </a:cubicBezTo>
                    <a:cubicBezTo>
                      <a:pt x="38" y="329"/>
                      <a:pt x="34" y="329"/>
                      <a:pt x="0" y="329"/>
                    </a:cubicBezTo>
                    <a:cubicBezTo>
                      <a:pt x="0" y="334"/>
                      <a:pt x="0" y="340"/>
                      <a:pt x="0" y="345"/>
                    </a:cubicBezTo>
                    <a:cubicBezTo>
                      <a:pt x="19" y="344"/>
                      <a:pt x="37" y="344"/>
                      <a:pt x="56" y="343"/>
                    </a:cubicBezTo>
                    <a:cubicBezTo>
                      <a:pt x="76" y="343"/>
                      <a:pt x="99" y="343"/>
                      <a:pt x="119" y="345"/>
                    </a:cubicBezTo>
                    <a:cubicBezTo>
                      <a:pt x="119" y="340"/>
                      <a:pt x="119" y="334"/>
                      <a:pt x="119" y="329"/>
                    </a:cubicBezTo>
                    <a:cubicBezTo>
                      <a:pt x="115" y="329"/>
                      <a:pt x="112" y="329"/>
                      <a:pt x="108" y="329"/>
                    </a:cubicBezTo>
                    <a:cubicBezTo>
                      <a:pt x="71" y="329"/>
                      <a:pt x="71" y="324"/>
                      <a:pt x="71" y="307"/>
                    </a:cubicBezTo>
                    <a:cubicBezTo>
                      <a:pt x="71" y="254"/>
                      <a:pt x="71" y="202"/>
                      <a:pt x="71" y="149"/>
                    </a:cubicBezTo>
                    <a:cubicBezTo>
                      <a:pt x="90" y="149"/>
                      <a:pt x="109" y="149"/>
                      <a:pt x="127" y="149"/>
                    </a:cubicBezTo>
                    <a:cubicBezTo>
                      <a:pt x="127" y="144"/>
                      <a:pt x="127" y="139"/>
                      <a:pt x="127" y="134"/>
                    </a:cubicBezTo>
                    <a:cubicBezTo>
                      <a:pt x="108" y="134"/>
                      <a:pt x="89" y="134"/>
                      <a:pt x="70" y="134"/>
                    </a:cubicBezTo>
                    <a:cubicBezTo>
                      <a:pt x="70" y="115"/>
                      <a:pt x="70" y="96"/>
                      <a:pt x="70" y="77"/>
                    </a:cubicBezTo>
                    <a:cubicBezTo>
                      <a:pt x="70" y="35"/>
                      <a:pt x="94" y="11"/>
                      <a:pt x="115" y="11"/>
                    </a:cubicBezTo>
                    <a:cubicBezTo>
                      <a:pt x="116" y="11"/>
                      <a:pt x="123" y="11"/>
                      <a:pt x="132" y="14"/>
                    </a:cubicBezTo>
                    <a:cubicBezTo>
                      <a:pt x="125" y="17"/>
                      <a:pt x="116" y="22"/>
                      <a:pt x="116" y="35"/>
                    </a:cubicBezTo>
                    <a:cubicBezTo>
                      <a:pt x="116" y="46"/>
                      <a:pt x="125" y="56"/>
                      <a:pt x="137" y="56"/>
                    </a:cubicBezTo>
                    <a:cubicBezTo>
                      <a:pt x="151" y="56"/>
                      <a:pt x="160" y="46"/>
                      <a:pt x="160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99" name="Freeform 126"/>
              <p:cNvSpPr/>
              <p:nvPr/>
            </p:nvSpPr>
            <p:spPr>
              <a:xfrm>
                <a:off x="6355440" y="5396400"/>
                <a:ext cx="121680" cy="126360"/>
              </a:xfrm>
              <a:custGeom>
                <a:avLst/>
                <a:gdLst/>
                <a:ahLst/>
                <a:rect l="0" t="0" r="r" b="b"/>
                <a:pathLst>
                  <a:path w="338" h="351">
                    <a:moveTo>
                      <a:pt x="337" y="350"/>
                    </a:moveTo>
                    <a:cubicBezTo>
                      <a:pt x="337" y="345"/>
                      <a:pt x="337" y="340"/>
                      <a:pt x="337" y="335"/>
                    </a:cubicBezTo>
                    <a:cubicBezTo>
                      <a:pt x="334" y="335"/>
                      <a:pt x="331" y="335"/>
                      <a:pt x="328" y="335"/>
                    </a:cubicBezTo>
                    <a:cubicBezTo>
                      <a:pt x="298" y="335"/>
                      <a:pt x="291" y="332"/>
                      <a:pt x="286" y="315"/>
                    </a:cubicBezTo>
                    <a:cubicBezTo>
                      <a:pt x="251" y="213"/>
                      <a:pt x="216" y="112"/>
                      <a:pt x="181" y="10"/>
                    </a:cubicBezTo>
                    <a:cubicBezTo>
                      <a:pt x="178" y="4"/>
                      <a:pt x="176" y="0"/>
                      <a:pt x="168" y="0"/>
                    </a:cubicBezTo>
                    <a:cubicBezTo>
                      <a:pt x="160" y="0"/>
                      <a:pt x="160" y="3"/>
                      <a:pt x="157" y="10"/>
                    </a:cubicBezTo>
                    <a:cubicBezTo>
                      <a:pt x="123" y="107"/>
                      <a:pt x="89" y="205"/>
                      <a:pt x="55" y="303"/>
                    </a:cubicBezTo>
                    <a:cubicBezTo>
                      <a:pt x="46" y="328"/>
                      <a:pt x="27" y="335"/>
                      <a:pt x="0" y="335"/>
                    </a:cubicBezTo>
                    <a:cubicBezTo>
                      <a:pt x="0" y="340"/>
                      <a:pt x="0" y="345"/>
                      <a:pt x="0" y="350"/>
                    </a:cubicBezTo>
                    <a:cubicBezTo>
                      <a:pt x="17" y="350"/>
                      <a:pt x="34" y="349"/>
                      <a:pt x="50" y="349"/>
                    </a:cubicBezTo>
                    <a:cubicBezTo>
                      <a:pt x="69" y="349"/>
                      <a:pt x="88" y="350"/>
                      <a:pt x="106" y="350"/>
                    </a:cubicBezTo>
                    <a:cubicBezTo>
                      <a:pt x="106" y="345"/>
                      <a:pt x="106" y="340"/>
                      <a:pt x="106" y="335"/>
                    </a:cubicBezTo>
                    <a:cubicBezTo>
                      <a:pt x="83" y="335"/>
                      <a:pt x="70" y="324"/>
                      <a:pt x="70" y="310"/>
                    </a:cubicBezTo>
                    <a:cubicBezTo>
                      <a:pt x="70" y="308"/>
                      <a:pt x="70" y="304"/>
                      <a:pt x="71" y="303"/>
                    </a:cubicBezTo>
                    <a:cubicBezTo>
                      <a:pt x="79" y="281"/>
                      <a:pt x="86" y="260"/>
                      <a:pt x="94" y="239"/>
                    </a:cubicBezTo>
                    <a:cubicBezTo>
                      <a:pt x="134" y="239"/>
                      <a:pt x="175" y="239"/>
                      <a:pt x="216" y="239"/>
                    </a:cubicBezTo>
                    <a:cubicBezTo>
                      <a:pt x="224" y="264"/>
                      <a:pt x="232" y="289"/>
                      <a:pt x="241" y="314"/>
                    </a:cubicBezTo>
                    <a:cubicBezTo>
                      <a:pt x="242" y="315"/>
                      <a:pt x="242" y="318"/>
                      <a:pt x="242" y="321"/>
                    </a:cubicBezTo>
                    <a:cubicBezTo>
                      <a:pt x="242" y="335"/>
                      <a:pt x="216" y="335"/>
                      <a:pt x="202" y="335"/>
                    </a:cubicBezTo>
                    <a:cubicBezTo>
                      <a:pt x="202" y="340"/>
                      <a:pt x="202" y="345"/>
                      <a:pt x="202" y="350"/>
                    </a:cubicBezTo>
                    <a:cubicBezTo>
                      <a:pt x="220" y="349"/>
                      <a:pt x="253" y="349"/>
                      <a:pt x="273" y="349"/>
                    </a:cubicBezTo>
                    <a:cubicBezTo>
                      <a:pt x="294" y="349"/>
                      <a:pt x="316" y="350"/>
                      <a:pt x="337" y="350"/>
                    </a:cubicBezTo>
                    <a:moveTo>
                      <a:pt x="210" y="223"/>
                    </a:moveTo>
                    <a:cubicBezTo>
                      <a:pt x="173" y="223"/>
                      <a:pt x="136" y="223"/>
                      <a:pt x="99" y="223"/>
                    </a:cubicBezTo>
                    <a:cubicBezTo>
                      <a:pt x="118" y="170"/>
                      <a:pt x="136" y="117"/>
                      <a:pt x="154" y="64"/>
                    </a:cubicBezTo>
                    <a:cubicBezTo>
                      <a:pt x="173" y="117"/>
                      <a:pt x="191" y="170"/>
                      <a:pt x="210" y="2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0" name="Freeform 127"/>
              <p:cNvSpPr/>
              <p:nvPr/>
            </p:nvSpPr>
            <p:spPr>
              <a:xfrm>
                <a:off x="6474240" y="5403240"/>
                <a:ext cx="115200" cy="119520"/>
              </a:xfrm>
              <a:custGeom>
                <a:avLst/>
                <a:gdLst/>
                <a:ahLst/>
                <a:rect l="0" t="0" r="r" b="b"/>
                <a:pathLst>
                  <a:path w="320" h="332">
                    <a:moveTo>
                      <a:pt x="319" y="110"/>
                    </a:moveTo>
                    <a:cubicBezTo>
                      <a:pt x="316" y="73"/>
                      <a:pt x="313" y="37"/>
                      <a:pt x="309" y="0"/>
                    </a:cubicBezTo>
                    <a:cubicBezTo>
                      <a:pt x="209" y="0"/>
                      <a:pt x="109" y="0"/>
                      <a:pt x="8" y="0"/>
                    </a:cubicBezTo>
                    <a:cubicBezTo>
                      <a:pt x="6" y="37"/>
                      <a:pt x="3" y="73"/>
                      <a:pt x="0" y="110"/>
                    </a:cubicBezTo>
                    <a:cubicBezTo>
                      <a:pt x="4" y="110"/>
                      <a:pt x="8" y="110"/>
                      <a:pt x="13" y="110"/>
                    </a:cubicBezTo>
                    <a:cubicBezTo>
                      <a:pt x="18" y="31"/>
                      <a:pt x="27" y="15"/>
                      <a:pt x="101" y="15"/>
                    </a:cubicBezTo>
                    <a:cubicBezTo>
                      <a:pt x="109" y="15"/>
                      <a:pt x="122" y="15"/>
                      <a:pt x="127" y="15"/>
                    </a:cubicBezTo>
                    <a:cubicBezTo>
                      <a:pt x="137" y="18"/>
                      <a:pt x="137" y="24"/>
                      <a:pt x="137" y="35"/>
                    </a:cubicBezTo>
                    <a:cubicBezTo>
                      <a:pt x="137" y="120"/>
                      <a:pt x="137" y="206"/>
                      <a:pt x="137" y="292"/>
                    </a:cubicBezTo>
                    <a:cubicBezTo>
                      <a:pt x="137" y="308"/>
                      <a:pt x="137" y="315"/>
                      <a:pt x="85" y="315"/>
                    </a:cubicBezTo>
                    <a:cubicBezTo>
                      <a:pt x="79" y="315"/>
                      <a:pt x="72" y="315"/>
                      <a:pt x="66" y="315"/>
                    </a:cubicBezTo>
                    <a:cubicBezTo>
                      <a:pt x="66" y="320"/>
                      <a:pt x="66" y="326"/>
                      <a:pt x="66" y="331"/>
                    </a:cubicBezTo>
                    <a:cubicBezTo>
                      <a:pt x="87" y="329"/>
                      <a:pt x="136" y="329"/>
                      <a:pt x="160" y="329"/>
                    </a:cubicBezTo>
                    <a:cubicBezTo>
                      <a:pt x="183" y="329"/>
                      <a:pt x="232" y="329"/>
                      <a:pt x="252" y="331"/>
                    </a:cubicBezTo>
                    <a:cubicBezTo>
                      <a:pt x="252" y="326"/>
                      <a:pt x="252" y="320"/>
                      <a:pt x="252" y="315"/>
                    </a:cubicBezTo>
                    <a:cubicBezTo>
                      <a:pt x="245" y="315"/>
                      <a:pt x="239" y="315"/>
                      <a:pt x="232" y="315"/>
                    </a:cubicBezTo>
                    <a:cubicBezTo>
                      <a:pt x="181" y="315"/>
                      <a:pt x="181" y="308"/>
                      <a:pt x="181" y="292"/>
                    </a:cubicBezTo>
                    <a:cubicBezTo>
                      <a:pt x="181" y="206"/>
                      <a:pt x="181" y="120"/>
                      <a:pt x="181" y="35"/>
                    </a:cubicBezTo>
                    <a:cubicBezTo>
                      <a:pt x="181" y="25"/>
                      <a:pt x="181" y="18"/>
                      <a:pt x="190" y="15"/>
                    </a:cubicBezTo>
                    <a:cubicBezTo>
                      <a:pt x="196" y="15"/>
                      <a:pt x="209" y="15"/>
                      <a:pt x="218" y="15"/>
                    </a:cubicBezTo>
                    <a:cubicBezTo>
                      <a:pt x="293" y="15"/>
                      <a:pt x="300" y="31"/>
                      <a:pt x="307" y="110"/>
                    </a:cubicBezTo>
                    <a:cubicBezTo>
                      <a:pt x="311" y="110"/>
                      <a:pt x="315" y="110"/>
                      <a:pt x="319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1" name="Freeform 128"/>
              <p:cNvSpPr/>
              <p:nvPr/>
            </p:nvSpPr>
            <p:spPr>
              <a:xfrm>
                <a:off x="6601320" y="5402520"/>
                <a:ext cx="97560" cy="120240"/>
              </a:xfrm>
              <a:custGeom>
                <a:avLst/>
                <a:gdLst/>
                <a:ahLst/>
                <a:rect l="0" t="0" r="r" b="b"/>
                <a:pathLst>
                  <a:path w="271" h="334">
                    <a:moveTo>
                      <a:pt x="270" y="208"/>
                    </a:moveTo>
                    <a:cubicBezTo>
                      <a:pt x="266" y="208"/>
                      <a:pt x="263" y="208"/>
                      <a:pt x="259" y="208"/>
                    </a:cubicBezTo>
                    <a:cubicBezTo>
                      <a:pt x="253" y="257"/>
                      <a:pt x="246" y="318"/>
                      <a:pt x="160" y="318"/>
                    </a:cubicBezTo>
                    <a:cubicBezTo>
                      <a:pt x="146" y="318"/>
                      <a:pt x="133" y="318"/>
                      <a:pt x="119" y="318"/>
                    </a:cubicBezTo>
                    <a:cubicBezTo>
                      <a:pt x="97" y="318"/>
                      <a:pt x="95" y="315"/>
                      <a:pt x="95" y="299"/>
                    </a:cubicBezTo>
                    <a:cubicBezTo>
                      <a:pt x="95" y="212"/>
                      <a:pt x="95" y="125"/>
                      <a:pt x="95" y="38"/>
                    </a:cubicBezTo>
                    <a:cubicBezTo>
                      <a:pt x="95" y="22"/>
                      <a:pt x="95" y="15"/>
                      <a:pt x="141" y="15"/>
                    </a:cubicBezTo>
                    <a:cubicBezTo>
                      <a:pt x="147" y="15"/>
                      <a:pt x="153" y="15"/>
                      <a:pt x="158" y="15"/>
                    </a:cubicBezTo>
                    <a:cubicBezTo>
                      <a:pt x="158" y="10"/>
                      <a:pt x="158" y="5"/>
                      <a:pt x="158" y="0"/>
                    </a:cubicBezTo>
                    <a:cubicBezTo>
                      <a:pt x="140" y="1"/>
                      <a:pt x="95" y="1"/>
                      <a:pt x="76" y="1"/>
                    </a:cubicBezTo>
                    <a:cubicBezTo>
                      <a:pt x="56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2" y="20"/>
                      <a:pt x="52" y="38"/>
                    </a:cubicBezTo>
                    <a:cubicBezTo>
                      <a:pt x="52" y="124"/>
                      <a:pt x="52" y="210"/>
                      <a:pt x="52" y="296"/>
                    </a:cubicBezTo>
                    <a:cubicBezTo>
                      <a:pt x="52" y="313"/>
                      <a:pt x="50" y="318"/>
                      <a:pt x="13" y="318"/>
                    </a:cubicBezTo>
                    <a:cubicBezTo>
                      <a:pt x="8" y="318"/>
                      <a:pt x="4" y="318"/>
                      <a:pt x="0" y="318"/>
                    </a:cubicBezTo>
                    <a:cubicBezTo>
                      <a:pt x="0" y="323"/>
                      <a:pt x="0" y="328"/>
                      <a:pt x="0" y="333"/>
                    </a:cubicBezTo>
                    <a:cubicBezTo>
                      <a:pt x="86" y="333"/>
                      <a:pt x="172" y="333"/>
                      <a:pt x="258" y="333"/>
                    </a:cubicBezTo>
                    <a:cubicBezTo>
                      <a:pt x="262" y="292"/>
                      <a:pt x="266" y="250"/>
                      <a:pt x="270" y="2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2" name="Freeform 129"/>
              <p:cNvSpPr/>
              <p:nvPr/>
            </p:nvSpPr>
            <p:spPr>
              <a:xfrm>
                <a:off x="6712200" y="5396400"/>
                <a:ext cx="121320" cy="126360"/>
              </a:xfrm>
              <a:custGeom>
                <a:avLst/>
                <a:gdLst/>
                <a:ahLst/>
                <a:rect l="0" t="0" r="r" b="b"/>
                <a:pathLst>
                  <a:path w="337" h="351">
                    <a:moveTo>
                      <a:pt x="336" y="350"/>
                    </a:moveTo>
                    <a:cubicBezTo>
                      <a:pt x="336" y="345"/>
                      <a:pt x="336" y="340"/>
                      <a:pt x="336" y="335"/>
                    </a:cubicBezTo>
                    <a:cubicBezTo>
                      <a:pt x="333" y="335"/>
                      <a:pt x="330" y="335"/>
                      <a:pt x="328" y="335"/>
                    </a:cubicBezTo>
                    <a:cubicBezTo>
                      <a:pt x="298" y="335"/>
                      <a:pt x="291" y="332"/>
                      <a:pt x="286" y="315"/>
                    </a:cubicBezTo>
                    <a:cubicBezTo>
                      <a:pt x="250" y="213"/>
                      <a:pt x="215" y="112"/>
                      <a:pt x="179" y="10"/>
                    </a:cubicBezTo>
                    <a:cubicBezTo>
                      <a:pt x="178" y="4"/>
                      <a:pt x="176" y="0"/>
                      <a:pt x="168" y="0"/>
                    </a:cubicBezTo>
                    <a:cubicBezTo>
                      <a:pt x="160" y="0"/>
                      <a:pt x="160" y="3"/>
                      <a:pt x="157" y="10"/>
                    </a:cubicBezTo>
                    <a:cubicBezTo>
                      <a:pt x="123" y="107"/>
                      <a:pt x="89" y="205"/>
                      <a:pt x="55" y="303"/>
                    </a:cubicBezTo>
                    <a:cubicBezTo>
                      <a:pt x="46" y="328"/>
                      <a:pt x="27" y="335"/>
                      <a:pt x="0" y="335"/>
                    </a:cubicBezTo>
                    <a:cubicBezTo>
                      <a:pt x="0" y="340"/>
                      <a:pt x="0" y="345"/>
                      <a:pt x="0" y="350"/>
                    </a:cubicBezTo>
                    <a:cubicBezTo>
                      <a:pt x="17" y="350"/>
                      <a:pt x="34" y="349"/>
                      <a:pt x="50" y="349"/>
                    </a:cubicBezTo>
                    <a:cubicBezTo>
                      <a:pt x="69" y="349"/>
                      <a:pt x="88" y="350"/>
                      <a:pt x="106" y="350"/>
                    </a:cubicBezTo>
                    <a:cubicBezTo>
                      <a:pt x="106" y="345"/>
                      <a:pt x="106" y="340"/>
                      <a:pt x="106" y="335"/>
                    </a:cubicBezTo>
                    <a:cubicBezTo>
                      <a:pt x="81" y="335"/>
                      <a:pt x="70" y="324"/>
                      <a:pt x="70" y="310"/>
                    </a:cubicBezTo>
                    <a:cubicBezTo>
                      <a:pt x="70" y="308"/>
                      <a:pt x="70" y="304"/>
                      <a:pt x="70" y="303"/>
                    </a:cubicBezTo>
                    <a:cubicBezTo>
                      <a:pt x="78" y="281"/>
                      <a:pt x="86" y="260"/>
                      <a:pt x="94" y="239"/>
                    </a:cubicBezTo>
                    <a:cubicBezTo>
                      <a:pt x="134" y="239"/>
                      <a:pt x="174" y="239"/>
                      <a:pt x="214" y="239"/>
                    </a:cubicBezTo>
                    <a:cubicBezTo>
                      <a:pt x="223" y="264"/>
                      <a:pt x="232" y="289"/>
                      <a:pt x="241" y="314"/>
                    </a:cubicBezTo>
                    <a:cubicBezTo>
                      <a:pt x="241" y="315"/>
                      <a:pt x="242" y="318"/>
                      <a:pt x="242" y="321"/>
                    </a:cubicBezTo>
                    <a:cubicBezTo>
                      <a:pt x="242" y="335"/>
                      <a:pt x="214" y="335"/>
                      <a:pt x="202" y="335"/>
                    </a:cubicBezTo>
                    <a:cubicBezTo>
                      <a:pt x="202" y="340"/>
                      <a:pt x="202" y="345"/>
                      <a:pt x="202" y="350"/>
                    </a:cubicBezTo>
                    <a:cubicBezTo>
                      <a:pt x="218" y="349"/>
                      <a:pt x="253" y="349"/>
                      <a:pt x="272" y="349"/>
                    </a:cubicBezTo>
                    <a:cubicBezTo>
                      <a:pt x="293" y="349"/>
                      <a:pt x="314" y="350"/>
                      <a:pt x="336" y="350"/>
                    </a:cubicBezTo>
                    <a:moveTo>
                      <a:pt x="209" y="223"/>
                    </a:moveTo>
                    <a:cubicBezTo>
                      <a:pt x="172" y="223"/>
                      <a:pt x="135" y="223"/>
                      <a:pt x="98" y="223"/>
                    </a:cubicBezTo>
                    <a:cubicBezTo>
                      <a:pt x="117" y="170"/>
                      <a:pt x="135" y="117"/>
                      <a:pt x="154" y="64"/>
                    </a:cubicBezTo>
                    <a:cubicBezTo>
                      <a:pt x="172" y="117"/>
                      <a:pt x="190" y="170"/>
                      <a:pt x="209" y="2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3" name="Freeform 130"/>
              <p:cNvSpPr/>
              <p:nvPr/>
            </p:nvSpPr>
            <p:spPr>
              <a:xfrm>
                <a:off x="6849360" y="5398560"/>
                <a:ext cx="78480" cy="128520"/>
              </a:xfrm>
              <a:custGeom>
                <a:avLst/>
                <a:gdLst/>
                <a:ahLst/>
                <a:rect l="0" t="0" r="r" b="b"/>
                <a:pathLst>
                  <a:path w="218" h="357">
                    <a:moveTo>
                      <a:pt x="217" y="254"/>
                    </a:moveTo>
                    <a:cubicBezTo>
                      <a:pt x="217" y="205"/>
                      <a:pt x="185" y="165"/>
                      <a:pt x="144" y="155"/>
                    </a:cubicBezTo>
                    <a:cubicBezTo>
                      <a:pt x="123" y="150"/>
                      <a:pt x="102" y="145"/>
                      <a:pt x="81" y="140"/>
                    </a:cubicBezTo>
                    <a:cubicBezTo>
                      <a:pt x="50" y="133"/>
                      <a:pt x="31" y="106"/>
                      <a:pt x="31" y="78"/>
                    </a:cubicBezTo>
                    <a:cubicBezTo>
                      <a:pt x="31" y="43"/>
                      <a:pt x="57" y="14"/>
                      <a:pt x="97" y="14"/>
                    </a:cubicBezTo>
                    <a:cubicBezTo>
                      <a:pt x="178" y="14"/>
                      <a:pt x="189" y="93"/>
                      <a:pt x="192" y="116"/>
                    </a:cubicBezTo>
                    <a:cubicBezTo>
                      <a:pt x="193" y="119"/>
                      <a:pt x="193" y="121"/>
                      <a:pt x="197" y="121"/>
                    </a:cubicBezTo>
                    <a:cubicBezTo>
                      <a:pt x="204" y="121"/>
                      <a:pt x="204" y="120"/>
                      <a:pt x="204" y="110"/>
                    </a:cubicBezTo>
                    <a:cubicBezTo>
                      <a:pt x="204" y="77"/>
                      <a:pt x="204" y="44"/>
                      <a:pt x="204" y="11"/>
                    </a:cubicBezTo>
                    <a:cubicBezTo>
                      <a:pt x="204" y="4"/>
                      <a:pt x="204" y="0"/>
                      <a:pt x="199" y="0"/>
                    </a:cubicBezTo>
                    <a:cubicBezTo>
                      <a:pt x="196" y="0"/>
                      <a:pt x="195" y="0"/>
                      <a:pt x="192" y="7"/>
                    </a:cubicBezTo>
                    <a:cubicBezTo>
                      <a:pt x="186" y="16"/>
                      <a:pt x="181" y="26"/>
                      <a:pt x="175" y="35"/>
                    </a:cubicBezTo>
                    <a:cubicBezTo>
                      <a:pt x="160" y="20"/>
                      <a:pt x="140" y="0"/>
                      <a:pt x="95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35"/>
                      <a:pt x="25" y="172"/>
                      <a:pt x="64" y="184"/>
                    </a:cubicBezTo>
                    <a:cubicBezTo>
                      <a:pt x="70" y="187"/>
                      <a:pt x="95" y="193"/>
                      <a:pt x="129" y="201"/>
                    </a:cubicBezTo>
                    <a:cubicBezTo>
                      <a:pt x="143" y="204"/>
                      <a:pt x="157" y="208"/>
                      <a:pt x="171" y="226"/>
                    </a:cubicBezTo>
                    <a:cubicBezTo>
                      <a:pt x="181" y="239"/>
                      <a:pt x="186" y="254"/>
                      <a:pt x="186" y="271"/>
                    </a:cubicBezTo>
                    <a:cubicBezTo>
                      <a:pt x="186" y="306"/>
                      <a:pt x="161" y="340"/>
                      <a:pt x="120" y="340"/>
                    </a:cubicBezTo>
                    <a:cubicBezTo>
                      <a:pt x="106" y="340"/>
                      <a:pt x="69" y="338"/>
                      <a:pt x="42" y="314"/>
                    </a:cubicBezTo>
                    <a:cubicBezTo>
                      <a:pt x="14" y="287"/>
                      <a:pt x="13" y="257"/>
                      <a:pt x="13" y="239"/>
                    </a:cubicBezTo>
                    <a:cubicBezTo>
                      <a:pt x="11" y="234"/>
                      <a:pt x="7" y="234"/>
                      <a:pt x="6" y="234"/>
                    </a:cubicBezTo>
                    <a:cubicBezTo>
                      <a:pt x="0" y="234"/>
                      <a:pt x="0" y="237"/>
                      <a:pt x="0" y="246"/>
                    </a:cubicBezTo>
                    <a:cubicBezTo>
                      <a:pt x="0" y="278"/>
                      <a:pt x="0" y="311"/>
                      <a:pt x="0" y="343"/>
                    </a:cubicBezTo>
                    <a:cubicBezTo>
                      <a:pt x="0" y="352"/>
                      <a:pt x="0" y="356"/>
                      <a:pt x="6" y="356"/>
                    </a:cubicBezTo>
                    <a:cubicBezTo>
                      <a:pt x="8" y="356"/>
                      <a:pt x="8" y="354"/>
                      <a:pt x="13" y="349"/>
                    </a:cubicBezTo>
                    <a:cubicBezTo>
                      <a:pt x="19" y="340"/>
                      <a:pt x="14" y="347"/>
                      <a:pt x="31" y="321"/>
                    </a:cubicBezTo>
                    <a:cubicBezTo>
                      <a:pt x="45" y="338"/>
                      <a:pt x="77" y="356"/>
                      <a:pt x="120" y="356"/>
                    </a:cubicBezTo>
                    <a:cubicBezTo>
                      <a:pt x="178" y="356"/>
                      <a:pt x="217" y="308"/>
                      <a:pt x="217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4" name="Freeform 131"/>
              <p:cNvSpPr/>
              <p:nvPr/>
            </p:nvSpPr>
            <p:spPr>
              <a:xfrm>
                <a:off x="6953040" y="5504040"/>
                <a:ext cx="20880" cy="53280"/>
              </a:xfrm>
              <a:custGeom>
                <a:avLst/>
                <a:gdLst/>
                <a:ahLst/>
                <a:rect l="0" t="0" r="r" b="b"/>
                <a:pathLst>
                  <a:path w="58" h="148">
                    <a:moveTo>
                      <a:pt x="57" y="52"/>
                    </a:moveTo>
                    <a:cubicBezTo>
                      <a:pt x="57" y="20"/>
                      <a:pt x="45" y="0"/>
                      <a:pt x="25" y="0"/>
                    </a:cubicBezTo>
                    <a:cubicBezTo>
                      <a:pt x="8" y="0"/>
                      <a:pt x="0" y="13"/>
                      <a:pt x="0" y="27"/>
                    </a:cubicBezTo>
                    <a:cubicBezTo>
                      <a:pt x="0" y="40"/>
                      <a:pt x="8" y="52"/>
                      <a:pt x="25" y="52"/>
                    </a:cubicBezTo>
                    <a:cubicBezTo>
                      <a:pt x="34" y="52"/>
                      <a:pt x="41" y="49"/>
                      <a:pt x="45" y="45"/>
                    </a:cubicBezTo>
                    <a:cubicBezTo>
                      <a:pt x="46" y="82"/>
                      <a:pt x="32" y="113"/>
                      <a:pt x="11" y="135"/>
                    </a:cubicBezTo>
                    <a:cubicBezTo>
                      <a:pt x="8" y="138"/>
                      <a:pt x="7" y="140"/>
                      <a:pt x="7" y="141"/>
                    </a:cubicBezTo>
                    <a:cubicBezTo>
                      <a:pt x="7" y="144"/>
                      <a:pt x="10" y="147"/>
                      <a:pt x="13" y="147"/>
                    </a:cubicBezTo>
                    <a:cubicBezTo>
                      <a:pt x="18" y="147"/>
                      <a:pt x="57" y="107"/>
                      <a:pt x="5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5" name="Freeform 132"/>
              <p:cNvSpPr/>
              <p:nvPr/>
            </p:nvSpPr>
            <p:spPr>
              <a:xfrm>
                <a:off x="7051320" y="5396400"/>
                <a:ext cx="121680" cy="126360"/>
              </a:xfrm>
              <a:custGeom>
                <a:avLst/>
                <a:gdLst/>
                <a:ahLst/>
                <a:rect l="0" t="0" r="r" b="b"/>
                <a:pathLst>
                  <a:path w="338" h="351">
                    <a:moveTo>
                      <a:pt x="337" y="350"/>
                    </a:moveTo>
                    <a:cubicBezTo>
                      <a:pt x="337" y="345"/>
                      <a:pt x="337" y="340"/>
                      <a:pt x="337" y="335"/>
                    </a:cubicBezTo>
                    <a:cubicBezTo>
                      <a:pt x="335" y="335"/>
                      <a:pt x="332" y="335"/>
                      <a:pt x="329" y="335"/>
                    </a:cubicBezTo>
                    <a:cubicBezTo>
                      <a:pt x="300" y="335"/>
                      <a:pt x="293" y="332"/>
                      <a:pt x="287" y="315"/>
                    </a:cubicBezTo>
                    <a:cubicBezTo>
                      <a:pt x="252" y="213"/>
                      <a:pt x="216" y="112"/>
                      <a:pt x="181" y="10"/>
                    </a:cubicBezTo>
                    <a:cubicBezTo>
                      <a:pt x="178" y="4"/>
                      <a:pt x="178" y="0"/>
                      <a:pt x="169" y="0"/>
                    </a:cubicBezTo>
                    <a:cubicBezTo>
                      <a:pt x="161" y="0"/>
                      <a:pt x="160" y="3"/>
                      <a:pt x="158" y="10"/>
                    </a:cubicBezTo>
                    <a:cubicBezTo>
                      <a:pt x="124" y="107"/>
                      <a:pt x="90" y="205"/>
                      <a:pt x="56" y="303"/>
                    </a:cubicBezTo>
                    <a:cubicBezTo>
                      <a:pt x="46" y="328"/>
                      <a:pt x="27" y="335"/>
                      <a:pt x="0" y="335"/>
                    </a:cubicBezTo>
                    <a:cubicBezTo>
                      <a:pt x="0" y="340"/>
                      <a:pt x="0" y="345"/>
                      <a:pt x="0" y="350"/>
                    </a:cubicBezTo>
                    <a:cubicBezTo>
                      <a:pt x="17" y="350"/>
                      <a:pt x="34" y="349"/>
                      <a:pt x="50" y="349"/>
                    </a:cubicBezTo>
                    <a:cubicBezTo>
                      <a:pt x="70" y="349"/>
                      <a:pt x="89" y="350"/>
                      <a:pt x="108" y="350"/>
                    </a:cubicBezTo>
                    <a:cubicBezTo>
                      <a:pt x="108" y="345"/>
                      <a:pt x="108" y="340"/>
                      <a:pt x="108" y="335"/>
                    </a:cubicBezTo>
                    <a:cubicBezTo>
                      <a:pt x="83" y="335"/>
                      <a:pt x="70" y="324"/>
                      <a:pt x="70" y="310"/>
                    </a:cubicBezTo>
                    <a:cubicBezTo>
                      <a:pt x="70" y="308"/>
                      <a:pt x="71" y="304"/>
                      <a:pt x="71" y="303"/>
                    </a:cubicBezTo>
                    <a:cubicBezTo>
                      <a:pt x="79" y="281"/>
                      <a:pt x="86" y="260"/>
                      <a:pt x="94" y="239"/>
                    </a:cubicBezTo>
                    <a:cubicBezTo>
                      <a:pt x="134" y="239"/>
                      <a:pt x="175" y="239"/>
                      <a:pt x="216" y="239"/>
                    </a:cubicBezTo>
                    <a:cubicBezTo>
                      <a:pt x="224" y="264"/>
                      <a:pt x="233" y="289"/>
                      <a:pt x="242" y="314"/>
                    </a:cubicBezTo>
                    <a:cubicBezTo>
                      <a:pt x="242" y="315"/>
                      <a:pt x="244" y="318"/>
                      <a:pt x="244" y="321"/>
                    </a:cubicBezTo>
                    <a:cubicBezTo>
                      <a:pt x="244" y="335"/>
                      <a:pt x="216" y="335"/>
                      <a:pt x="203" y="335"/>
                    </a:cubicBezTo>
                    <a:cubicBezTo>
                      <a:pt x="203" y="340"/>
                      <a:pt x="203" y="345"/>
                      <a:pt x="203" y="350"/>
                    </a:cubicBezTo>
                    <a:cubicBezTo>
                      <a:pt x="220" y="349"/>
                      <a:pt x="255" y="349"/>
                      <a:pt x="273" y="349"/>
                    </a:cubicBezTo>
                    <a:cubicBezTo>
                      <a:pt x="294" y="349"/>
                      <a:pt x="316" y="350"/>
                      <a:pt x="337" y="350"/>
                    </a:cubicBezTo>
                    <a:moveTo>
                      <a:pt x="210" y="223"/>
                    </a:moveTo>
                    <a:cubicBezTo>
                      <a:pt x="173" y="223"/>
                      <a:pt x="136" y="223"/>
                      <a:pt x="99" y="223"/>
                    </a:cubicBezTo>
                    <a:cubicBezTo>
                      <a:pt x="118" y="170"/>
                      <a:pt x="136" y="117"/>
                      <a:pt x="154" y="64"/>
                    </a:cubicBezTo>
                    <a:cubicBezTo>
                      <a:pt x="173" y="117"/>
                      <a:pt x="191" y="170"/>
                      <a:pt x="210" y="2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6" name="Freeform 133"/>
              <p:cNvSpPr/>
              <p:nvPr/>
            </p:nvSpPr>
            <p:spPr>
              <a:xfrm>
                <a:off x="7184160" y="5402520"/>
                <a:ext cx="97560" cy="120240"/>
              </a:xfrm>
              <a:custGeom>
                <a:avLst/>
                <a:gdLst/>
                <a:ahLst/>
                <a:rect l="0" t="0" r="r" b="b"/>
                <a:pathLst>
                  <a:path w="271" h="334">
                    <a:moveTo>
                      <a:pt x="270" y="208"/>
                    </a:moveTo>
                    <a:cubicBezTo>
                      <a:pt x="266" y="208"/>
                      <a:pt x="263" y="208"/>
                      <a:pt x="259" y="208"/>
                    </a:cubicBezTo>
                    <a:cubicBezTo>
                      <a:pt x="253" y="257"/>
                      <a:pt x="246" y="318"/>
                      <a:pt x="160" y="318"/>
                    </a:cubicBezTo>
                    <a:cubicBezTo>
                      <a:pt x="146" y="318"/>
                      <a:pt x="133" y="318"/>
                      <a:pt x="119" y="318"/>
                    </a:cubicBezTo>
                    <a:cubicBezTo>
                      <a:pt x="97" y="318"/>
                      <a:pt x="95" y="315"/>
                      <a:pt x="95" y="299"/>
                    </a:cubicBezTo>
                    <a:cubicBezTo>
                      <a:pt x="95" y="212"/>
                      <a:pt x="95" y="125"/>
                      <a:pt x="95" y="38"/>
                    </a:cubicBezTo>
                    <a:cubicBezTo>
                      <a:pt x="95" y="22"/>
                      <a:pt x="95" y="15"/>
                      <a:pt x="141" y="15"/>
                    </a:cubicBezTo>
                    <a:cubicBezTo>
                      <a:pt x="147" y="15"/>
                      <a:pt x="153" y="15"/>
                      <a:pt x="158" y="15"/>
                    </a:cubicBezTo>
                    <a:cubicBezTo>
                      <a:pt x="158" y="10"/>
                      <a:pt x="158" y="5"/>
                      <a:pt x="158" y="0"/>
                    </a:cubicBezTo>
                    <a:cubicBezTo>
                      <a:pt x="140" y="1"/>
                      <a:pt x="95" y="1"/>
                      <a:pt x="76" y="1"/>
                    </a:cubicBezTo>
                    <a:cubicBezTo>
                      <a:pt x="56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2" y="20"/>
                      <a:pt x="52" y="38"/>
                    </a:cubicBezTo>
                    <a:cubicBezTo>
                      <a:pt x="52" y="124"/>
                      <a:pt x="52" y="210"/>
                      <a:pt x="52" y="296"/>
                    </a:cubicBezTo>
                    <a:cubicBezTo>
                      <a:pt x="52" y="313"/>
                      <a:pt x="50" y="318"/>
                      <a:pt x="13" y="318"/>
                    </a:cubicBezTo>
                    <a:cubicBezTo>
                      <a:pt x="8" y="318"/>
                      <a:pt x="4" y="318"/>
                      <a:pt x="0" y="318"/>
                    </a:cubicBezTo>
                    <a:cubicBezTo>
                      <a:pt x="0" y="323"/>
                      <a:pt x="0" y="328"/>
                      <a:pt x="0" y="333"/>
                    </a:cubicBezTo>
                    <a:cubicBezTo>
                      <a:pt x="85" y="333"/>
                      <a:pt x="171" y="333"/>
                      <a:pt x="256" y="333"/>
                    </a:cubicBezTo>
                    <a:cubicBezTo>
                      <a:pt x="261" y="292"/>
                      <a:pt x="266" y="250"/>
                      <a:pt x="270" y="2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7" name="Freeform 134"/>
              <p:cNvSpPr/>
              <p:nvPr/>
            </p:nvSpPr>
            <p:spPr>
              <a:xfrm>
                <a:off x="7294320" y="5402520"/>
                <a:ext cx="54360" cy="120240"/>
              </a:xfrm>
              <a:custGeom>
                <a:avLst/>
                <a:gdLst/>
                <a:ahLst/>
                <a:rect l="0" t="0" r="r" b="b"/>
                <a:pathLst>
                  <a:path w="151" h="334">
                    <a:moveTo>
                      <a:pt x="150" y="333"/>
                    </a:moveTo>
                    <a:cubicBezTo>
                      <a:pt x="150" y="328"/>
                      <a:pt x="150" y="323"/>
                      <a:pt x="150" y="318"/>
                    </a:cubicBezTo>
                    <a:cubicBezTo>
                      <a:pt x="146" y="318"/>
                      <a:pt x="141" y="318"/>
                      <a:pt x="137" y="318"/>
                    </a:cubicBezTo>
                    <a:cubicBezTo>
                      <a:pt x="99" y="318"/>
                      <a:pt x="98" y="313"/>
                      <a:pt x="98" y="296"/>
                    </a:cubicBezTo>
                    <a:cubicBezTo>
                      <a:pt x="98" y="210"/>
                      <a:pt x="98" y="124"/>
                      <a:pt x="98" y="38"/>
                    </a:cubicBezTo>
                    <a:cubicBezTo>
                      <a:pt x="98" y="20"/>
                      <a:pt x="99" y="15"/>
                      <a:pt x="137" y="15"/>
                    </a:cubicBezTo>
                    <a:cubicBezTo>
                      <a:pt x="141" y="15"/>
                      <a:pt x="146" y="15"/>
                      <a:pt x="150" y="15"/>
                    </a:cubicBezTo>
                    <a:cubicBezTo>
                      <a:pt x="150" y="10"/>
                      <a:pt x="150" y="5"/>
                      <a:pt x="150" y="0"/>
                    </a:cubicBezTo>
                    <a:cubicBezTo>
                      <a:pt x="133" y="1"/>
                      <a:pt x="94" y="1"/>
                      <a:pt x="76" y="1"/>
                    </a:cubicBezTo>
                    <a:cubicBezTo>
                      <a:pt x="56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2" y="15"/>
                      <a:pt x="53" y="20"/>
                      <a:pt x="53" y="38"/>
                    </a:cubicBezTo>
                    <a:cubicBezTo>
                      <a:pt x="53" y="124"/>
                      <a:pt x="53" y="210"/>
                      <a:pt x="53" y="296"/>
                    </a:cubicBezTo>
                    <a:cubicBezTo>
                      <a:pt x="53" y="313"/>
                      <a:pt x="52" y="318"/>
                      <a:pt x="13" y="318"/>
                    </a:cubicBezTo>
                    <a:cubicBezTo>
                      <a:pt x="8" y="318"/>
                      <a:pt x="4" y="318"/>
                      <a:pt x="0" y="318"/>
                    </a:cubicBezTo>
                    <a:cubicBezTo>
                      <a:pt x="0" y="323"/>
                      <a:pt x="0" y="328"/>
                      <a:pt x="0" y="333"/>
                    </a:cubicBezTo>
                    <a:cubicBezTo>
                      <a:pt x="18" y="332"/>
                      <a:pt x="56" y="332"/>
                      <a:pt x="76" y="332"/>
                    </a:cubicBezTo>
                    <a:cubicBezTo>
                      <a:pt x="94" y="332"/>
                      <a:pt x="133" y="332"/>
                      <a:pt x="150" y="3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8" name="Freeform 135"/>
              <p:cNvSpPr/>
              <p:nvPr/>
            </p:nvSpPr>
            <p:spPr>
              <a:xfrm>
                <a:off x="7363080" y="5398560"/>
                <a:ext cx="108360" cy="128520"/>
              </a:xfrm>
              <a:custGeom>
                <a:avLst/>
                <a:gdLst/>
                <a:ahLst/>
                <a:rect l="0" t="0" r="r" b="b"/>
                <a:pathLst>
                  <a:path w="301" h="357">
                    <a:moveTo>
                      <a:pt x="300" y="230"/>
                    </a:moveTo>
                    <a:cubicBezTo>
                      <a:pt x="300" y="226"/>
                      <a:pt x="300" y="223"/>
                      <a:pt x="293" y="223"/>
                    </a:cubicBezTo>
                    <a:cubicBezTo>
                      <a:pt x="288" y="223"/>
                      <a:pt x="288" y="226"/>
                      <a:pt x="287" y="230"/>
                    </a:cubicBezTo>
                    <a:cubicBezTo>
                      <a:pt x="283" y="300"/>
                      <a:pt x="231" y="340"/>
                      <a:pt x="178" y="340"/>
                    </a:cubicBezTo>
                    <a:cubicBezTo>
                      <a:pt x="147" y="340"/>
                      <a:pt x="50" y="324"/>
                      <a:pt x="50" y="179"/>
                    </a:cubicBezTo>
                    <a:cubicBezTo>
                      <a:pt x="50" y="32"/>
                      <a:pt x="147" y="15"/>
                      <a:pt x="176" y="15"/>
                    </a:cubicBezTo>
                    <a:cubicBezTo>
                      <a:pt x="230" y="15"/>
                      <a:pt x="274" y="60"/>
                      <a:pt x="284" y="131"/>
                    </a:cubicBezTo>
                    <a:cubicBezTo>
                      <a:pt x="284" y="138"/>
                      <a:pt x="284" y="140"/>
                      <a:pt x="291" y="140"/>
                    </a:cubicBezTo>
                    <a:cubicBezTo>
                      <a:pt x="300" y="140"/>
                      <a:pt x="300" y="138"/>
                      <a:pt x="300" y="128"/>
                    </a:cubicBezTo>
                    <a:cubicBezTo>
                      <a:pt x="300" y="89"/>
                      <a:pt x="300" y="50"/>
                      <a:pt x="300" y="11"/>
                    </a:cubicBezTo>
                    <a:cubicBezTo>
                      <a:pt x="300" y="4"/>
                      <a:pt x="300" y="0"/>
                      <a:pt x="294" y="0"/>
                    </a:cubicBezTo>
                    <a:cubicBezTo>
                      <a:pt x="293" y="0"/>
                      <a:pt x="290" y="0"/>
                      <a:pt x="287" y="6"/>
                    </a:cubicBezTo>
                    <a:cubicBezTo>
                      <a:pt x="279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1" y="0"/>
                    </a:cubicBezTo>
                    <a:cubicBezTo>
                      <a:pt x="80" y="0"/>
                      <a:pt x="0" y="78"/>
                      <a:pt x="0" y="177"/>
                    </a:cubicBezTo>
                    <a:cubicBezTo>
                      <a:pt x="0" y="279"/>
                      <a:pt x="80" y="356"/>
                      <a:pt x="171" y="356"/>
                    </a:cubicBezTo>
                    <a:cubicBezTo>
                      <a:pt x="252" y="356"/>
                      <a:pt x="300" y="287"/>
                      <a:pt x="300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09" name="Freeform 136"/>
              <p:cNvSpPr/>
              <p:nvPr/>
            </p:nvSpPr>
            <p:spPr>
              <a:xfrm>
                <a:off x="7487280" y="5402880"/>
                <a:ext cx="109800" cy="119880"/>
              </a:xfrm>
              <a:custGeom>
                <a:avLst/>
                <a:gdLst/>
                <a:ahLst/>
                <a:rect l="0" t="0" r="r" b="b"/>
                <a:pathLst>
                  <a:path w="305" h="333">
                    <a:moveTo>
                      <a:pt x="304" y="207"/>
                    </a:moveTo>
                    <a:cubicBezTo>
                      <a:pt x="300" y="207"/>
                      <a:pt x="295" y="207"/>
                      <a:pt x="291" y="207"/>
                    </a:cubicBezTo>
                    <a:cubicBezTo>
                      <a:pt x="280" y="282"/>
                      <a:pt x="269" y="317"/>
                      <a:pt x="183" y="317"/>
                    </a:cubicBezTo>
                    <a:cubicBezTo>
                      <a:pt x="161" y="317"/>
                      <a:pt x="140" y="317"/>
                      <a:pt x="118" y="317"/>
                    </a:cubicBezTo>
                    <a:cubicBezTo>
                      <a:pt x="95" y="317"/>
                      <a:pt x="94" y="314"/>
                      <a:pt x="94" y="297"/>
                    </a:cubicBezTo>
                    <a:cubicBezTo>
                      <a:pt x="94" y="254"/>
                      <a:pt x="94" y="211"/>
                      <a:pt x="94" y="167"/>
                    </a:cubicBezTo>
                    <a:cubicBezTo>
                      <a:pt x="109" y="167"/>
                      <a:pt x="124" y="167"/>
                      <a:pt x="139" y="167"/>
                    </a:cubicBezTo>
                    <a:cubicBezTo>
                      <a:pt x="186" y="167"/>
                      <a:pt x="192" y="183"/>
                      <a:pt x="192" y="225"/>
                    </a:cubicBezTo>
                    <a:cubicBezTo>
                      <a:pt x="196" y="225"/>
                      <a:pt x="199" y="225"/>
                      <a:pt x="203" y="225"/>
                    </a:cubicBezTo>
                    <a:cubicBezTo>
                      <a:pt x="203" y="181"/>
                      <a:pt x="203" y="138"/>
                      <a:pt x="203" y="95"/>
                    </a:cubicBezTo>
                    <a:cubicBezTo>
                      <a:pt x="199" y="95"/>
                      <a:pt x="196" y="95"/>
                      <a:pt x="192" y="95"/>
                    </a:cubicBezTo>
                    <a:cubicBezTo>
                      <a:pt x="192" y="137"/>
                      <a:pt x="186" y="152"/>
                      <a:pt x="139" y="152"/>
                    </a:cubicBezTo>
                    <a:cubicBezTo>
                      <a:pt x="124" y="152"/>
                      <a:pt x="109" y="152"/>
                      <a:pt x="94" y="152"/>
                    </a:cubicBezTo>
                    <a:cubicBezTo>
                      <a:pt x="94" y="113"/>
                      <a:pt x="94" y="74"/>
                      <a:pt x="94" y="35"/>
                    </a:cubicBezTo>
                    <a:cubicBezTo>
                      <a:pt x="94" y="18"/>
                      <a:pt x="95" y="15"/>
                      <a:pt x="118" y="15"/>
                    </a:cubicBezTo>
                    <a:cubicBezTo>
                      <a:pt x="139" y="15"/>
                      <a:pt x="161" y="15"/>
                      <a:pt x="182" y="15"/>
                    </a:cubicBezTo>
                    <a:cubicBezTo>
                      <a:pt x="256" y="15"/>
                      <a:pt x="270" y="42"/>
                      <a:pt x="279" y="110"/>
                    </a:cubicBezTo>
                    <a:cubicBezTo>
                      <a:pt x="282" y="110"/>
                      <a:pt x="286" y="110"/>
                      <a:pt x="290" y="110"/>
                    </a:cubicBezTo>
                    <a:cubicBezTo>
                      <a:pt x="286" y="73"/>
                      <a:pt x="281" y="37"/>
                      <a:pt x="277" y="0"/>
                    </a:cubicBezTo>
                    <a:cubicBezTo>
                      <a:pt x="185" y="0"/>
                      <a:pt x="92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1"/>
                      <a:pt x="50" y="38"/>
                    </a:cubicBezTo>
                    <a:cubicBezTo>
                      <a:pt x="50" y="123"/>
                      <a:pt x="50" y="209"/>
                      <a:pt x="50" y="294"/>
                    </a:cubicBezTo>
                    <a:cubicBezTo>
                      <a:pt x="50" y="311"/>
                      <a:pt x="49" y="317"/>
                      <a:pt x="11" y="317"/>
                    </a:cubicBezTo>
                    <a:cubicBezTo>
                      <a:pt x="7" y="317"/>
                      <a:pt x="4" y="317"/>
                      <a:pt x="0" y="317"/>
                    </a:cubicBezTo>
                    <a:cubicBezTo>
                      <a:pt x="0" y="322"/>
                      <a:pt x="0" y="327"/>
                      <a:pt x="0" y="332"/>
                    </a:cubicBezTo>
                    <a:cubicBezTo>
                      <a:pt x="94" y="332"/>
                      <a:pt x="189" y="332"/>
                      <a:pt x="283" y="332"/>
                    </a:cubicBezTo>
                    <a:cubicBezTo>
                      <a:pt x="290" y="290"/>
                      <a:pt x="297" y="248"/>
                      <a:pt x="304" y="2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0" name="Freeform 137"/>
              <p:cNvSpPr/>
              <p:nvPr/>
            </p:nvSpPr>
            <p:spPr>
              <a:xfrm>
                <a:off x="7617240" y="5504040"/>
                <a:ext cx="20880" cy="53280"/>
              </a:xfrm>
              <a:custGeom>
                <a:avLst/>
                <a:gdLst/>
                <a:ahLst/>
                <a:rect l="0" t="0" r="r" b="b"/>
                <a:pathLst>
                  <a:path w="58" h="148">
                    <a:moveTo>
                      <a:pt x="57" y="52"/>
                    </a:moveTo>
                    <a:cubicBezTo>
                      <a:pt x="57" y="20"/>
                      <a:pt x="45" y="0"/>
                      <a:pt x="25" y="0"/>
                    </a:cubicBezTo>
                    <a:cubicBezTo>
                      <a:pt x="8" y="0"/>
                      <a:pt x="0" y="13"/>
                      <a:pt x="0" y="27"/>
                    </a:cubicBezTo>
                    <a:cubicBezTo>
                      <a:pt x="0" y="40"/>
                      <a:pt x="8" y="52"/>
                      <a:pt x="25" y="52"/>
                    </a:cubicBezTo>
                    <a:cubicBezTo>
                      <a:pt x="34" y="52"/>
                      <a:pt x="39" y="49"/>
                      <a:pt x="45" y="45"/>
                    </a:cubicBezTo>
                    <a:cubicBezTo>
                      <a:pt x="46" y="82"/>
                      <a:pt x="32" y="113"/>
                      <a:pt x="11" y="135"/>
                    </a:cubicBezTo>
                    <a:cubicBezTo>
                      <a:pt x="8" y="138"/>
                      <a:pt x="7" y="140"/>
                      <a:pt x="7" y="141"/>
                    </a:cubicBezTo>
                    <a:cubicBezTo>
                      <a:pt x="7" y="144"/>
                      <a:pt x="10" y="147"/>
                      <a:pt x="13" y="147"/>
                    </a:cubicBezTo>
                    <a:cubicBezTo>
                      <a:pt x="18" y="147"/>
                      <a:pt x="57" y="107"/>
                      <a:pt x="57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1" name="Freeform 138"/>
              <p:cNvSpPr/>
              <p:nvPr/>
            </p:nvSpPr>
            <p:spPr>
              <a:xfrm>
                <a:off x="7720200" y="5398560"/>
                <a:ext cx="108360" cy="128520"/>
              </a:xfrm>
              <a:custGeom>
                <a:avLst/>
                <a:gdLst/>
                <a:ahLst/>
                <a:rect l="0" t="0" r="r" b="b"/>
                <a:pathLst>
                  <a:path w="301" h="357">
                    <a:moveTo>
                      <a:pt x="300" y="230"/>
                    </a:moveTo>
                    <a:cubicBezTo>
                      <a:pt x="300" y="226"/>
                      <a:pt x="300" y="223"/>
                      <a:pt x="293" y="223"/>
                    </a:cubicBezTo>
                    <a:cubicBezTo>
                      <a:pt x="287" y="223"/>
                      <a:pt x="287" y="226"/>
                      <a:pt x="287" y="230"/>
                    </a:cubicBezTo>
                    <a:cubicBezTo>
                      <a:pt x="283" y="300"/>
                      <a:pt x="231" y="340"/>
                      <a:pt x="176" y="340"/>
                    </a:cubicBezTo>
                    <a:cubicBezTo>
                      <a:pt x="147" y="340"/>
                      <a:pt x="50" y="324"/>
                      <a:pt x="50" y="179"/>
                    </a:cubicBezTo>
                    <a:cubicBezTo>
                      <a:pt x="50" y="32"/>
                      <a:pt x="147" y="15"/>
                      <a:pt x="176" y="15"/>
                    </a:cubicBezTo>
                    <a:cubicBezTo>
                      <a:pt x="230" y="15"/>
                      <a:pt x="274" y="60"/>
                      <a:pt x="284" y="131"/>
                    </a:cubicBezTo>
                    <a:cubicBezTo>
                      <a:pt x="284" y="138"/>
                      <a:pt x="284" y="140"/>
                      <a:pt x="291" y="140"/>
                    </a:cubicBezTo>
                    <a:cubicBezTo>
                      <a:pt x="300" y="140"/>
                      <a:pt x="300" y="138"/>
                      <a:pt x="300" y="128"/>
                    </a:cubicBezTo>
                    <a:cubicBezTo>
                      <a:pt x="300" y="89"/>
                      <a:pt x="300" y="50"/>
                      <a:pt x="300" y="11"/>
                    </a:cubicBezTo>
                    <a:cubicBezTo>
                      <a:pt x="300" y="4"/>
                      <a:pt x="300" y="0"/>
                      <a:pt x="294" y="0"/>
                    </a:cubicBezTo>
                    <a:cubicBezTo>
                      <a:pt x="293" y="0"/>
                      <a:pt x="290" y="0"/>
                      <a:pt x="286" y="6"/>
                    </a:cubicBezTo>
                    <a:cubicBezTo>
                      <a:pt x="278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1" y="0"/>
                    </a:cubicBezTo>
                    <a:cubicBezTo>
                      <a:pt x="78" y="0"/>
                      <a:pt x="0" y="78"/>
                      <a:pt x="0" y="177"/>
                    </a:cubicBezTo>
                    <a:cubicBezTo>
                      <a:pt x="0" y="279"/>
                      <a:pt x="80" y="356"/>
                      <a:pt x="171" y="356"/>
                    </a:cubicBezTo>
                    <a:cubicBezTo>
                      <a:pt x="251" y="356"/>
                      <a:pt x="300" y="287"/>
                      <a:pt x="300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2" name="Freeform 139"/>
              <p:cNvSpPr/>
              <p:nvPr/>
            </p:nvSpPr>
            <p:spPr>
              <a:xfrm>
                <a:off x="7844400" y="5402520"/>
                <a:ext cx="149400" cy="120240"/>
              </a:xfrm>
              <a:custGeom>
                <a:avLst/>
                <a:gdLst/>
                <a:ahLst/>
                <a:rect l="0" t="0" r="r" b="b"/>
                <a:pathLst>
                  <a:path w="415" h="334">
                    <a:moveTo>
                      <a:pt x="414" y="333"/>
                    </a:moveTo>
                    <a:cubicBezTo>
                      <a:pt x="414" y="328"/>
                      <a:pt x="414" y="323"/>
                      <a:pt x="414" y="318"/>
                    </a:cubicBezTo>
                    <a:cubicBezTo>
                      <a:pt x="410" y="318"/>
                      <a:pt x="406" y="318"/>
                      <a:pt x="402" y="318"/>
                    </a:cubicBezTo>
                    <a:cubicBezTo>
                      <a:pt x="364" y="318"/>
                      <a:pt x="364" y="313"/>
                      <a:pt x="364" y="296"/>
                    </a:cubicBezTo>
                    <a:cubicBezTo>
                      <a:pt x="364" y="210"/>
                      <a:pt x="364" y="124"/>
                      <a:pt x="364" y="38"/>
                    </a:cubicBezTo>
                    <a:cubicBezTo>
                      <a:pt x="364" y="20"/>
                      <a:pt x="364" y="15"/>
                      <a:pt x="402" y="15"/>
                    </a:cubicBezTo>
                    <a:cubicBezTo>
                      <a:pt x="406" y="15"/>
                      <a:pt x="410" y="15"/>
                      <a:pt x="414" y="15"/>
                    </a:cubicBezTo>
                    <a:cubicBezTo>
                      <a:pt x="414" y="10"/>
                      <a:pt x="414" y="5"/>
                      <a:pt x="414" y="0"/>
                    </a:cubicBezTo>
                    <a:cubicBezTo>
                      <a:pt x="386" y="0"/>
                      <a:pt x="358" y="0"/>
                      <a:pt x="330" y="0"/>
                    </a:cubicBezTo>
                    <a:cubicBezTo>
                      <a:pt x="318" y="0"/>
                      <a:pt x="318" y="0"/>
                      <a:pt x="315" y="8"/>
                    </a:cubicBezTo>
                    <a:cubicBezTo>
                      <a:pt x="279" y="100"/>
                      <a:pt x="243" y="193"/>
                      <a:pt x="207" y="285"/>
                    </a:cubicBezTo>
                    <a:cubicBezTo>
                      <a:pt x="172" y="193"/>
                      <a:pt x="136" y="101"/>
                      <a:pt x="101" y="10"/>
                    </a:cubicBezTo>
                    <a:cubicBezTo>
                      <a:pt x="95" y="0"/>
                      <a:pt x="94" y="0"/>
                      <a:pt x="83" y="0"/>
                    </a:cubicBezTo>
                    <a:cubicBezTo>
                      <a:pt x="55" y="0"/>
                      <a:pt x="28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19"/>
                      <a:pt x="50" y="200"/>
                      <a:pt x="50" y="282"/>
                    </a:cubicBezTo>
                    <a:cubicBezTo>
                      <a:pt x="50" y="296"/>
                      <a:pt x="50" y="318"/>
                      <a:pt x="0" y="318"/>
                    </a:cubicBezTo>
                    <a:cubicBezTo>
                      <a:pt x="0" y="323"/>
                      <a:pt x="0" y="328"/>
                      <a:pt x="0" y="333"/>
                    </a:cubicBezTo>
                    <a:cubicBezTo>
                      <a:pt x="19" y="333"/>
                      <a:pt x="38" y="333"/>
                      <a:pt x="57" y="332"/>
                    </a:cubicBezTo>
                    <a:cubicBezTo>
                      <a:pt x="77" y="333"/>
                      <a:pt x="96" y="333"/>
                      <a:pt x="115" y="333"/>
                    </a:cubicBezTo>
                    <a:cubicBezTo>
                      <a:pt x="115" y="328"/>
                      <a:pt x="115" y="323"/>
                      <a:pt x="115" y="318"/>
                    </a:cubicBezTo>
                    <a:cubicBezTo>
                      <a:pt x="64" y="318"/>
                      <a:pt x="64" y="296"/>
                      <a:pt x="64" y="282"/>
                    </a:cubicBezTo>
                    <a:cubicBezTo>
                      <a:pt x="64" y="194"/>
                      <a:pt x="64" y="106"/>
                      <a:pt x="64" y="18"/>
                    </a:cubicBezTo>
                    <a:cubicBezTo>
                      <a:pt x="104" y="120"/>
                      <a:pt x="144" y="221"/>
                      <a:pt x="183" y="322"/>
                    </a:cubicBezTo>
                    <a:cubicBezTo>
                      <a:pt x="186" y="329"/>
                      <a:pt x="188" y="333"/>
                      <a:pt x="193" y="333"/>
                    </a:cubicBezTo>
                    <a:cubicBezTo>
                      <a:pt x="199" y="333"/>
                      <a:pt x="200" y="329"/>
                      <a:pt x="202" y="324"/>
                    </a:cubicBezTo>
                    <a:cubicBezTo>
                      <a:pt x="242" y="221"/>
                      <a:pt x="283" y="118"/>
                      <a:pt x="323" y="15"/>
                    </a:cubicBezTo>
                    <a:cubicBezTo>
                      <a:pt x="323" y="109"/>
                      <a:pt x="323" y="202"/>
                      <a:pt x="323" y="296"/>
                    </a:cubicBezTo>
                    <a:cubicBezTo>
                      <a:pt x="323" y="313"/>
                      <a:pt x="322" y="318"/>
                      <a:pt x="284" y="318"/>
                    </a:cubicBezTo>
                    <a:cubicBezTo>
                      <a:pt x="280" y="318"/>
                      <a:pt x="277" y="318"/>
                      <a:pt x="273" y="318"/>
                    </a:cubicBezTo>
                    <a:cubicBezTo>
                      <a:pt x="273" y="323"/>
                      <a:pt x="273" y="328"/>
                      <a:pt x="273" y="333"/>
                    </a:cubicBezTo>
                    <a:cubicBezTo>
                      <a:pt x="291" y="332"/>
                      <a:pt x="325" y="332"/>
                      <a:pt x="344" y="332"/>
                    </a:cubicBezTo>
                    <a:cubicBezTo>
                      <a:pt x="363" y="332"/>
                      <a:pt x="396" y="332"/>
                      <a:pt x="414" y="3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3" name="Freeform 140"/>
              <p:cNvSpPr/>
              <p:nvPr/>
            </p:nvSpPr>
            <p:spPr>
              <a:xfrm>
                <a:off x="8010360" y="5398560"/>
                <a:ext cx="78480" cy="128520"/>
              </a:xfrm>
              <a:custGeom>
                <a:avLst/>
                <a:gdLst/>
                <a:ahLst/>
                <a:rect l="0" t="0" r="r" b="b"/>
                <a:pathLst>
                  <a:path w="218" h="357">
                    <a:moveTo>
                      <a:pt x="217" y="254"/>
                    </a:moveTo>
                    <a:cubicBezTo>
                      <a:pt x="217" y="205"/>
                      <a:pt x="185" y="165"/>
                      <a:pt x="144" y="155"/>
                    </a:cubicBezTo>
                    <a:cubicBezTo>
                      <a:pt x="123" y="150"/>
                      <a:pt x="102" y="145"/>
                      <a:pt x="81" y="140"/>
                    </a:cubicBezTo>
                    <a:cubicBezTo>
                      <a:pt x="50" y="133"/>
                      <a:pt x="31" y="106"/>
                      <a:pt x="31" y="78"/>
                    </a:cubicBezTo>
                    <a:cubicBezTo>
                      <a:pt x="31" y="43"/>
                      <a:pt x="57" y="14"/>
                      <a:pt x="97" y="14"/>
                    </a:cubicBezTo>
                    <a:cubicBezTo>
                      <a:pt x="178" y="14"/>
                      <a:pt x="189" y="93"/>
                      <a:pt x="192" y="116"/>
                    </a:cubicBezTo>
                    <a:cubicBezTo>
                      <a:pt x="193" y="119"/>
                      <a:pt x="193" y="121"/>
                      <a:pt x="197" y="121"/>
                    </a:cubicBezTo>
                    <a:cubicBezTo>
                      <a:pt x="204" y="121"/>
                      <a:pt x="204" y="120"/>
                      <a:pt x="204" y="110"/>
                    </a:cubicBezTo>
                    <a:cubicBezTo>
                      <a:pt x="204" y="77"/>
                      <a:pt x="204" y="44"/>
                      <a:pt x="204" y="11"/>
                    </a:cubicBezTo>
                    <a:cubicBezTo>
                      <a:pt x="204" y="4"/>
                      <a:pt x="204" y="0"/>
                      <a:pt x="199" y="0"/>
                    </a:cubicBezTo>
                    <a:cubicBezTo>
                      <a:pt x="196" y="0"/>
                      <a:pt x="195" y="0"/>
                      <a:pt x="192" y="7"/>
                    </a:cubicBezTo>
                    <a:cubicBezTo>
                      <a:pt x="186" y="16"/>
                      <a:pt x="181" y="26"/>
                      <a:pt x="175" y="35"/>
                    </a:cubicBezTo>
                    <a:cubicBezTo>
                      <a:pt x="160" y="20"/>
                      <a:pt x="140" y="0"/>
                      <a:pt x="95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35"/>
                      <a:pt x="25" y="172"/>
                      <a:pt x="64" y="184"/>
                    </a:cubicBezTo>
                    <a:cubicBezTo>
                      <a:pt x="70" y="187"/>
                      <a:pt x="95" y="193"/>
                      <a:pt x="129" y="201"/>
                    </a:cubicBezTo>
                    <a:cubicBezTo>
                      <a:pt x="143" y="204"/>
                      <a:pt x="157" y="208"/>
                      <a:pt x="171" y="226"/>
                    </a:cubicBezTo>
                    <a:cubicBezTo>
                      <a:pt x="181" y="239"/>
                      <a:pt x="186" y="254"/>
                      <a:pt x="186" y="271"/>
                    </a:cubicBezTo>
                    <a:cubicBezTo>
                      <a:pt x="186" y="306"/>
                      <a:pt x="161" y="340"/>
                      <a:pt x="120" y="340"/>
                    </a:cubicBezTo>
                    <a:cubicBezTo>
                      <a:pt x="106" y="340"/>
                      <a:pt x="69" y="338"/>
                      <a:pt x="42" y="314"/>
                    </a:cubicBezTo>
                    <a:cubicBezTo>
                      <a:pt x="14" y="287"/>
                      <a:pt x="13" y="257"/>
                      <a:pt x="13" y="239"/>
                    </a:cubicBezTo>
                    <a:cubicBezTo>
                      <a:pt x="11" y="234"/>
                      <a:pt x="7" y="234"/>
                      <a:pt x="6" y="234"/>
                    </a:cubicBezTo>
                    <a:cubicBezTo>
                      <a:pt x="0" y="234"/>
                      <a:pt x="0" y="237"/>
                      <a:pt x="0" y="246"/>
                    </a:cubicBezTo>
                    <a:cubicBezTo>
                      <a:pt x="0" y="278"/>
                      <a:pt x="0" y="311"/>
                      <a:pt x="0" y="343"/>
                    </a:cubicBezTo>
                    <a:cubicBezTo>
                      <a:pt x="0" y="352"/>
                      <a:pt x="0" y="356"/>
                      <a:pt x="6" y="356"/>
                    </a:cubicBezTo>
                    <a:cubicBezTo>
                      <a:pt x="8" y="356"/>
                      <a:pt x="8" y="354"/>
                      <a:pt x="13" y="349"/>
                    </a:cubicBezTo>
                    <a:cubicBezTo>
                      <a:pt x="19" y="340"/>
                      <a:pt x="14" y="347"/>
                      <a:pt x="31" y="321"/>
                    </a:cubicBezTo>
                    <a:cubicBezTo>
                      <a:pt x="45" y="338"/>
                      <a:pt x="77" y="356"/>
                      <a:pt x="120" y="356"/>
                    </a:cubicBezTo>
                    <a:cubicBezTo>
                      <a:pt x="178" y="356"/>
                      <a:pt x="217" y="308"/>
                      <a:pt x="217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4" name="Freeform 141"/>
              <p:cNvSpPr/>
              <p:nvPr/>
            </p:nvSpPr>
            <p:spPr>
              <a:xfrm>
                <a:off x="8165160" y="5396400"/>
                <a:ext cx="121680" cy="130320"/>
              </a:xfrm>
              <a:custGeom>
                <a:avLst/>
                <a:gdLst/>
                <a:ahLst/>
                <a:rect l="0" t="0" r="r" b="b"/>
                <a:pathLst>
                  <a:path w="338" h="362">
                    <a:moveTo>
                      <a:pt x="337" y="155"/>
                    </a:moveTo>
                    <a:cubicBezTo>
                      <a:pt x="337" y="150"/>
                      <a:pt x="337" y="145"/>
                      <a:pt x="337" y="140"/>
                    </a:cubicBezTo>
                    <a:cubicBezTo>
                      <a:pt x="321" y="140"/>
                      <a:pt x="306" y="140"/>
                      <a:pt x="290" y="141"/>
                    </a:cubicBezTo>
                    <a:cubicBezTo>
                      <a:pt x="284" y="141"/>
                      <a:pt x="244" y="141"/>
                      <a:pt x="230" y="140"/>
                    </a:cubicBezTo>
                    <a:cubicBezTo>
                      <a:pt x="230" y="145"/>
                      <a:pt x="230" y="150"/>
                      <a:pt x="230" y="155"/>
                    </a:cubicBezTo>
                    <a:cubicBezTo>
                      <a:pt x="252" y="155"/>
                      <a:pt x="265" y="165"/>
                      <a:pt x="265" y="176"/>
                    </a:cubicBezTo>
                    <a:cubicBezTo>
                      <a:pt x="265" y="181"/>
                      <a:pt x="262" y="184"/>
                      <a:pt x="262" y="186"/>
                    </a:cubicBezTo>
                    <a:cubicBezTo>
                      <a:pt x="235" y="233"/>
                      <a:pt x="213" y="267"/>
                      <a:pt x="192" y="293"/>
                    </a:cubicBezTo>
                    <a:cubicBezTo>
                      <a:pt x="185" y="286"/>
                      <a:pt x="132" y="219"/>
                      <a:pt x="109" y="162"/>
                    </a:cubicBezTo>
                    <a:cubicBezTo>
                      <a:pt x="136" y="133"/>
                      <a:pt x="169" y="96"/>
                      <a:pt x="169" y="63"/>
                    </a:cubicBezTo>
                    <a:cubicBezTo>
                      <a:pt x="169" y="40"/>
                      <a:pt x="162" y="0"/>
                      <a:pt x="127" y="0"/>
                    </a:cubicBezTo>
                    <a:cubicBezTo>
                      <a:pt x="97" y="0"/>
                      <a:pt x="60" y="27"/>
                      <a:pt x="60" y="80"/>
                    </a:cubicBezTo>
                    <a:cubicBezTo>
                      <a:pt x="60" y="99"/>
                      <a:pt x="63" y="135"/>
                      <a:pt x="80" y="179"/>
                    </a:cubicBezTo>
                    <a:cubicBezTo>
                      <a:pt x="65" y="194"/>
                      <a:pt x="50" y="210"/>
                      <a:pt x="35" y="226"/>
                    </a:cubicBezTo>
                    <a:cubicBezTo>
                      <a:pt x="13" y="248"/>
                      <a:pt x="0" y="261"/>
                      <a:pt x="0" y="287"/>
                    </a:cubicBezTo>
                    <a:cubicBezTo>
                      <a:pt x="0" y="331"/>
                      <a:pt x="41" y="361"/>
                      <a:pt x="90" y="361"/>
                    </a:cubicBezTo>
                    <a:cubicBezTo>
                      <a:pt x="132" y="361"/>
                      <a:pt x="161" y="340"/>
                      <a:pt x="179" y="324"/>
                    </a:cubicBezTo>
                    <a:cubicBezTo>
                      <a:pt x="213" y="353"/>
                      <a:pt x="242" y="361"/>
                      <a:pt x="265" y="361"/>
                    </a:cubicBezTo>
                    <a:cubicBezTo>
                      <a:pt x="302" y="361"/>
                      <a:pt x="333" y="333"/>
                      <a:pt x="335" y="292"/>
                    </a:cubicBezTo>
                    <a:cubicBezTo>
                      <a:pt x="330" y="292"/>
                      <a:pt x="326" y="292"/>
                      <a:pt x="322" y="292"/>
                    </a:cubicBezTo>
                    <a:cubicBezTo>
                      <a:pt x="321" y="329"/>
                      <a:pt x="290" y="346"/>
                      <a:pt x="267" y="346"/>
                    </a:cubicBezTo>
                    <a:cubicBezTo>
                      <a:pt x="241" y="346"/>
                      <a:pt x="216" y="321"/>
                      <a:pt x="199" y="303"/>
                    </a:cubicBezTo>
                    <a:cubicBezTo>
                      <a:pt x="221" y="276"/>
                      <a:pt x="242" y="243"/>
                      <a:pt x="265" y="205"/>
                    </a:cubicBezTo>
                    <a:cubicBezTo>
                      <a:pt x="283" y="173"/>
                      <a:pt x="294" y="155"/>
                      <a:pt x="337" y="155"/>
                    </a:cubicBezTo>
                    <a:moveTo>
                      <a:pt x="157" y="63"/>
                    </a:moveTo>
                    <a:cubicBezTo>
                      <a:pt x="157" y="95"/>
                      <a:pt x="118" y="138"/>
                      <a:pt x="106" y="151"/>
                    </a:cubicBezTo>
                    <a:cubicBezTo>
                      <a:pt x="92" y="112"/>
                      <a:pt x="91" y="82"/>
                      <a:pt x="91" y="68"/>
                    </a:cubicBezTo>
                    <a:cubicBezTo>
                      <a:pt x="91" y="27"/>
                      <a:pt x="111" y="11"/>
                      <a:pt x="127" y="11"/>
                    </a:cubicBezTo>
                    <a:cubicBezTo>
                      <a:pt x="157" y="11"/>
                      <a:pt x="147" y="46"/>
                      <a:pt x="157" y="63"/>
                    </a:cubicBezTo>
                    <a:moveTo>
                      <a:pt x="169" y="315"/>
                    </a:moveTo>
                    <a:cubicBezTo>
                      <a:pt x="137" y="343"/>
                      <a:pt x="108" y="346"/>
                      <a:pt x="94" y="346"/>
                    </a:cubicBezTo>
                    <a:cubicBezTo>
                      <a:pt x="53" y="346"/>
                      <a:pt x="41" y="299"/>
                      <a:pt x="41" y="272"/>
                    </a:cubicBezTo>
                    <a:cubicBezTo>
                      <a:pt x="41" y="233"/>
                      <a:pt x="57" y="215"/>
                      <a:pt x="84" y="190"/>
                    </a:cubicBezTo>
                    <a:cubicBezTo>
                      <a:pt x="95" y="212"/>
                      <a:pt x="102" y="227"/>
                      <a:pt x="125" y="258"/>
                    </a:cubicBezTo>
                    <a:cubicBezTo>
                      <a:pt x="133" y="271"/>
                      <a:pt x="151" y="297"/>
                      <a:pt x="169" y="3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5" name="Freeform 142"/>
              <p:cNvSpPr/>
              <p:nvPr/>
            </p:nvSpPr>
            <p:spPr>
              <a:xfrm>
                <a:off x="8360640" y="5402520"/>
                <a:ext cx="97560" cy="120240"/>
              </a:xfrm>
              <a:custGeom>
                <a:avLst/>
                <a:gdLst/>
                <a:ahLst/>
                <a:rect l="0" t="0" r="r" b="b"/>
                <a:pathLst>
                  <a:path w="271" h="334">
                    <a:moveTo>
                      <a:pt x="270" y="208"/>
                    </a:moveTo>
                    <a:cubicBezTo>
                      <a:pt x="266" y="208"/>
                      <a:pt x="262" y="208"/>
                      <a:pt x="258" y="208"/>
                    </a:cubicBezTo>
                    <a:cubicBezTo>
                      <a:pt x="252" y="257"/>
                      <a:pt x="245" y="318"/>
                      <a:pt x="158" y="318"/>
                    </a:cubicBezTo>
                    <a:cubicBezTo>
                      <a:pt x="145" y="318"/>
                      <a:pt x="131" y="318"/>
                      <a:pt x="118" y="318"/>
                    </a:cubicBezTo>
                    <a:cubicBezTo>
                      <a:pt x="95" y="318"/>
                      <a:pt x="94" y="315"/>
                      <a:pt x="94" y="299"/>
                    </a:cubicBezTo>
                    <a:cubicBezTo>
                      <a:pt x="94" y="212"/>
                      <a:pt x="94" y="125"/>
                      <a:pt x="94" y="38"/>
                    </a:cubicBezTo>
                    <a:cubicBezTo>
                      <a:pt x="94" y="22"/>
                      <a:pt x="94" y="15"/>
                      <a:pt x="140" y="15"/>
                    </a:cubicBezTo>
                    <a:cubicBezTo>
                      <a:pt x="146" y="15"/>
                      <a:pt x="151" y="15"/>
                      <a:pt x="157" y="15"/>
                    </a:cubicBezTo>
                    <a:cubicBezTo>
                      <a:pt x="157" y="10"/>
                      <a:pt x="157" y="5"/>
                      <a:pt x="157" y="0"/>
                    </a:cubicBezTo>
                    <a:cubicBezTo>
                      <a:pt x="139" y="1"/>
                      <a:pt x="94" y="1"/>
                      <a:pt x="74" y="1"/>
                    </a:cubicBezTo>
                    <a:cubicBezTo>
                      <a:pt x="55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0"/>
                      <a:pt x="50" y="296"/>
                    </a:cubicBezTo>
                    <a:cubicBezTo>
                      <a:pt x="50" y="313"/>
                      <a:pt x="49" y="318"/>
                      <a:pt x="11" y="318"/>
                    </a:cubicBezTo>
                    <a:cubicBezTo>
                      <a:pt x="7" y="318"/>
                      <a:pt x="4" y="318"/>
                      <a:pt x="0" y="318"/>
                    </a:cubicBezTo>
                    <a:cubicBezTo>
                      <a:pt x="0" y="323"/>
                      <a:pt x="0" y="328"/>
                      <a:pt x="0" y="333"/>
                    </a:cubicBezTo>
                    <a:cubicBezTo>
                      <a:pt x="85" y="333"/>
                      <a:pt x="171" y="333"/>
                      <a:pt x="256" y="333"/>
                    </a:cubicBezTo>
                    <a:cubicBezTo>
                      <a:pt x="261" y="292"/>
                      <a:pt x="266" y="250"/>
                      <a:pt x="270" y="2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6" name="Freeform 143"/>
              <p:cNvSpPr/>
              <p:nvPr/>
            </p:nvSpPr>
            <p:spPr>
              <a:xfrm>
                <a:off x="8470800" y="5402520"/>
                <a:ext cx="121320" cy="120240"/>
              </a:xfrm>
              <a:custGeom>
                <a:avLst/>
                <a:gdLst/>
                <a:ahLst/>
                <a:rect l="0" t="0" r="r" b="b"/>
                <a:pathLst>
                  <a:path w="337" h="334">
                    <a:moveTo>
                      <a:pt x="336" y="333"/>
                    </a:moveTo>
                    <a:cubicBezTo>
                      <a:pt x="336" y="328"/>
                      <a:pt x="336" y="323"/>
                      <a:pt x="336" y="318"/>
                    </a:cubicBezTo>
                    <a:cubicBezTo>
                      <a:pt x="332" y="318"/>
                      <a:pt x="328" y="318"/>
                      <a:pt x="325" y="318"/>
                    </a:cubicBezTo>
                    <a:cubicBezTo>
                      <a:pt x="287" y="318"/>
                      <a:pt x="286" y="313"/>
                      <a:pt x="286" y="296"/>
                    </a:cubicBezTo>
                    <a:cubicBezTo>
                      <a:pt x="286" y="210"/>
                      <a:pt x="286" y="124"/>
                      <a:pt x="286" y="38"/>
                    </a:cubicBezTo>
                    <a:cubicBezTo>
                      <a:pt x="286" y="20"/>
                      <a:pt x="287" y="15"/>
                      <a:pt x="325" y="15"/>
                    </a:cubicBezTo>
                    <a:cubicBezTo>
                      <a:pt x="328" y="15"/>
                      <a:pt x="332" y="15"/>
                      <a:pt x="336" y="15"/>
                    </a:cubicBezTo>
                    <a:cubicBezTo>
                      <a:pt x="336" y="10"/>
                      <a:pt x="336" y="5"/>
                      <a:pt x="336" y="0"/>
                    </a:cubicBezTo>
                    <a:cubicBezTo>
                      <a:pt x="319" y="1"/>
                      <a:pt x="283" y="1"/>
                      <a:pt x="265" y="1"/>
                    </a:cubicBezTo>
                    <a:cubicBezTo>
                      <a:pt x="246" y="1"/>
                      <a:pt x="209" y="1"/>
                      <a:pt x="192" y="0"/>
                    </a:cubicBezTo>
                    <a:cubicBezTo>
                      <a:pt x="192" y="5"/>
                      <a:pt x="192" y="10"/>
                      <a:pt x="192" y="15"/>
                    </a:cubicBezTo>
                    <a:cubicBezTo>
                      <a:pt x="196" y="15"/>
                      <a:pt x="199" y="15"/>
                      <a:pt x="203" y="15"/>
                    </a:cubicBezTo>
                    <a:cubicBezTo>
                      <a:pt x="241" y="15"/>
                      <a:pt x="242" y="20"/>
                      <a:pt x="242" y="38"/>
                    </a:cubicBezTo>
                    <a:cubicBezTo>
                      <a:pt x="242" y="76"/>
                      <a:pt x="242" y="114"/>
                      <a:pt x="242" y="152"/>
                    </a:cubicBezTo>
                    <a:cubicBezTo>
                      <a:pt x="193" y="152"/>
                      <a:pt x="144" y="152"/>
                      <a:pt x="95" y="152"/>
                    </a:cubicBezTo>
                    <a:cubicBezTo>
                      <a:pt x="95" y="114"/>
                      <a:pt x="95" y="76"/>
                      <a:pt x="95" y="38"/>
                    </a:cubicBezTo>
                    <a:cubicBezTo>
                      <a:pt x="95" y="20"/>
                      <a:pt x="95" y="15"/>
                      <a:pt x="133" y="15"/>
                    </a:cubicBezTo>
                    <a:cubicBezTo>
                      <a:pt x="137" y="15"/>
                      <a:pt x="141" y="15"/>
                      <a:pt x="146" y="15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92" y="1"/>
                      <a:pt x="73" y="1"/>
                    </a:cubicBezTo>
                    <a:cubicBezTo>
                      <a:pt x="54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0" y="20"/>
                      <a:pt x="50" y="38"/>
                    </a:cubicBezTo>
                    <a:cubicBezTo>
                      <a:pt x="50" y="124"/>
                      <a:pt x="50" y="210"/>
                      <a:pt x="50" y="296"/>
                    </a:cubicBezTo>
                    <a:cubicBezTo>
                      <a:pt x="50" y="313"/>
                      <a:pt x="50" y="318"/>
                      <a:pt x="13" y="318"/>
                    </a:cubicBezTo>
                    <a:cubicBezTo>
                      <a:pt x="8" y="318"/>
                      <a:pt x="4" y="318"/>
                      <a:pt x="0" y="318"/>
                    </a:cubicBezTo>
                    <a:cubicBezTo>
                      <a:pt x="0" y="323"/>
                      <a:pt x="0" y="328"/>
                      <a:pt x="0" y="333"/>
                    </a:cubicBezTo>
                    <a:cubicBezTo>
                      <a:pt x="18" y="332"/>
                      <a:pt x="55" y="332"/>
                      <a:pt x="73" y="332"/>
                    </a:cubicBezTo>
                    <a:cubicBezTo>
                      <a:pt x="91" y="332"/>
                      <a:pt x="129" y="332"/>
                      <a:pt x="146" y="333"/>
                    </a:cubicBezTo>
                    <a:cubicBezTo>
                      <a:pt x="146" y="328"/>
                      <a:pt x="146" y="323"/>
                      <a:pt x="146" y="318"/>
                    </a:cubicBezTo>
                    <a:cubicBezTo>
                      <a:pt x="141" y="318"/>
                      <a:pt x="137" y="318"/>
                      <a:pt x="133" y="318"/>
                    </a:cubicBezTo>
                    <a:cubicBezTo>
                      <a:pt x="95" y="318"/>
                      <a:pt x="95" y="313"/>
                      <a:pt x="95" y="296"/>
                    </a:cubicBezTo>
                    <a:cubicBezTo>
                      <a:pt x="95" y="253"/>
                      <a:pt x="95" y="210"/>
                      <a:pt x="95" y="167"/>
                    </a:cubicBezTo>
                    <a:cubicBezTo>
                      <a:pt x="144" y="167"/>
                      <a:pt x="193" y="167"/>
                      <a:pt x="242" y="167"/>
                    </a:cubicBezTo>
                    <a:cubicBezTo>
                      <a:pt x="242" y="210"/>
                      <a:pt x="242" y="253"/>
                      <a:pt x="242" y="296"/>
                    </a:cubicBezTo>
                    <a:cubicBezTo>
                      <a:pt x="242" y="313"/>
                      <a:pt x="241" y="318"/>
                      <a:pt x="203" y="318"/>
                    </a:cubicBezTo>
                    <a:cubicBezTo>
                      <a:pt x="199" y="318"/>
                      <a:pt x="196" y="318"/>
                      <a:pt x="192" y="318"/>
                    </a:cubicBezTo>
                    <a:cubicBezTo>
                      <a:pt x="192" y="323"/>
                      <a:pt x="192" y="328"/>
                      <a:pt x="192" y="333"/>
                    </a:cubicBezTo>
                    <a:cubicBezTo>
                      <a:pt x="209" y="332"/>
                      <a:pt x="244" y="332"/>
                      <a:pt x="263" y="332"/>
                    </a:cubicBezTo>
                    <a:cubicBezTo>
                      <a:pt x="282" y="332"/>
                      <a:pt x="319" y="332"/>
                      <a:pt x="336" y="3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7" name="Freeform 144"/>
              <p:cNvSpPr/>
              <p:nvPr/>
            </p:nvSpPr>
            <p:spPr>
              <a:xfrm>
                <a:off x="8607960" y="5398560"/>
                <a:ext cx="108360" cy="128520"/>
              </a:xfrm>
              <a:custGeom>
                <a:avLst/>
                <a:gdLst/>
                <a:ahLst/>
                <a:rect l="0" t="0" r="r" b="b"/>
                <a:pathLst>
                  <a:path w="301" h="357">
                    <a:moveTo>
                      <a:pt x="300" y="230"/>
                    </a:moveTo>
                    <a:cubicBezTo>
                      <a:pt x="300" y="226"/>
                      <a:pt x="300" y="223"/>
                      <a:pt x="293" y="223"/>
                    </a:cubicBezTo>
                    <a:cubicBezTo>
                      <a:pt x="288" y="223"/>
                      <a:pt x="288" y="226"/>
                      <a:pt x="287" y="230"/>
                    </a:cubicBezTo>
                    <a:cubicBezTo>
                      <a:pt x="283" y="300"/>
                      <a:pt x="231" y="340"/>
                      <a:pt x="176" y="340"/>
                    </a:cubicBezTo>
                    <a:cubicBezTo>
                      <a:pt x="147" y="340"/>
                      <a:pt x="50" y="324"/>
                      <a:pt x="50" y="179"/>
                    </a:cubicBezTo>
                    <a:cubicBezTo>
                      <a:pt x="50" y="32"/>
                      <a:pt x="147" y="15"/>
                      <a:pt x="176" y="15"/>
                    </a:cubicBezTo>
                    <a:cubicBezTo>
                      <a:pt x="230" y="15"/>
                      <a:pt x="274" y="60"/>
                      <a:pt x="284" y="131"/>
                    </a:cubicBezTo>
                    <a:cubicBezTo>
                      <a:pt x="284" y="138"/>
                      <a:pt x="284" y="140"/>
                      <a:pt x="291" y="140"/>
                    </a:cubicBezTo>
                    <a:cubicBezTo>
                      <a:pt x="300" y="140"/>
                      <a:pt x="300" y="138"/>
                      <a:pt x="300" y="128"/>
                    </a:cubicBezTo>
                    <a:cubicBezTo>
                      <a:pt x="300" y="89"/>
                      <a:pt x="300" y="50"/>
                      <a:pt x="300" y="11"/>
                    </a:cubicBezTo>
                    <a:cubicBezTo>
                      <a:pt x="300" y="4"/>
                      <a:pt x="300" y="0"/>
                      <a:pt x="294" y="0"/>
                    </a:cubicBezTo>
                    <a:cubicBezTo>
                      <a:pt x="293" y="0"/>
                      <a:pt x="290" y="0"/>
                      <a:pt x="286" y="6"/>
                    </a:cubicBezTo>
                    <a:cubicBezTo>
                      <a:pt x="278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1" y="0"/>
                    </a:cubicBezTo>
                    <a:cubicBezTo>
                      <a:pt x="78" y="0"/>
                      <a:pt x="0" y="78"/>
                      <a:pt x="0" y="177"/>
                    </a:cubicBezTo>
                    <a:cubicBezTo>
                      <a:pt x="0" y="279"/>
                      <a:pt x="80" y="356"/>
                      <a:pt x="171" y="356"/>
                    </a:cubicBezTo>
                    <a:cubicBezTo>
                      <a:pt x="251" y="356"/>
                      <a:pt x="300" y="287"/>
                      <a:pt x="300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8" name="Freeform 145"/>
              <p:cNvSpPr/>
              <p:nvPr/>
            </p:nvSpPr>
            <p:spPr>
              <a:xfrm>
                <a:off x="8731080" y="5400360"/>
                <a:ext cx="87480" cy="124560"/>
              </a:xfrm>
              <a:custGeom>
                <a:avLst/>
                <a:gdLst/>
                <a:ahLst/>
                <a:rect l="0" t="0" r="r" b="b"/>
                <a:pathLst>
                  <a:path w="243" h="346">
                    <a:moveTo>
                      <a:pt x="242" y="233"/>
                    </a:moveTo>
                    <a:cubicBezTo>
                      <a:pt x="242" y="172"/>
                      <a:pt x="195" y="123"/>
                      <a:pt x="139" y="123"/>
                    </a:cubicBezTo>
                    <a:cubicBezTo>
                      <a:pt x="99" y="123"/>
                      <a:pt x="78" y="147"/>
                      <a:pt x="70" y="155"/>
                    </a:cubicBezTo>
                    <a:cubicBezTo>
                      <a:pt x="70" y="103"/>
                      <a:pt x="70" y="52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7"/>
                    </a:cubicBezTo>
                    <a:cubicBezTo>
                      <a:pt x="38" y="145"/>
                      <a:pt x="38" y="242"/>
                      <a:pt x="38" y="339"/>
                    </a:cubicBezTo>
                    <a:cubicBezTo>
                      <a:pt x="42" y="339"/>
                      <a:pt x="46" y="339"/>
                      <a:pt x="50" y="339"/>
                    </a:cubicBezTo>
                    <a:cubicBezTo>
                      <a:pt x="56" y="329"/>
                      <a:pt x="63" y="319"/>
                      <a:pt x="69" y="308"/>
                    </a:cubicBezTo>
                    <a:cubicBezTo>
                      <a:pt x="76" y="320"/>
                      <a:pt x="97" y="345"/>
                      <a:pt x="133" y="345"/>
                    </a:cubicBezTo>
                    <a:cubicBezTo>
                      <a:pt x="192" y="345"/>
                      <a:pt x="242" y="297"/>
                      <a:pt x="242" y="233"/>
                    </a:cubicBezTo>
                    <a:moveTo>
                      <a:pt x="202" y="233"/>
                    </a:moveTo>
                    <a:cubicBezTo>
                      <a:pt x="202" y="251"/>
                      <a:pt x="200" y="280"/>
                      <a:pt x="186" y="303"/>
                    </a:cubicBezTo>
                    <a:cubicBezTo>
                      <a:pt x="176" y="318"/>
                      <a:pt x="157" y="333"/>
                      <a:pt x="130" y="333"/>
                    </a:cubicBezTo>
                    <a:cubicBezTo>
                      <a:pt x="108" y="333"/>
                      <a:pt x="91" y="322"/>
                      <a:pt x="78" y="304"/>
                    </a:cubicBezTo>
                    <a:cubicBezTo>
                      <a:pt x="71" y="294"/>
                      <a:pt x="71" y="293"/>
                      <a:pt x="71" y="283"/>
                    </a:cubicBezTo>
                    <a:cubicBezTo>
                      <a:pt x="71" y="250"/>
                      <a:pt x="71" y="216"/>
                      <a:pt x="71" y="183"/>
                    </a:cubicBezTo>
                    <a:cubicBezTo>
                      <a:pt x="71" y="173"/>
                      <a:pt x="71" y="173"/>
                      <a:pt x="77" y="165"/>
                    </a:cubicBezTo>
                    <a:cubicBezTo>
                      <a:pt x="97" y="138"/>
                      <a:pt x="123" y="134"/>
                      <a:pt x="136" y="134"/>
                    </a:cubicBezTo>
                    <a:cubicBezTo>
                      <a:pt x="158" y="134"/>
                      <a:pt x="175" y="147"/>
                      <a:pt x="188" y="165"/>
                    </a:cubicBezTo>
                    <a:cubicBezTo>
                      <a:pt x="200" y="186"/>
                      <a:pt x="202" y="213"/>
                      <a:pt x="202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19" name="Freeform 146"/>
              <p:cNvSpPr/>
              <p:nvPr/>
            </p:nvSpPr>
            <p:spPr>
              <a:xfrm>
                <a:off x="8889120" y="5443560"/>
                <a:ext cx="68040" cy="81360"/>
              </a:xfrm>
              <a:custGeom>
                <a:avLst/>
                <a:gdLst/>
                <a:ahLst/>
                <a:rect l="0" t="0" r="r" b="b"/>
                <a:pathLst>
                  <a:path w="189" h="226">
                    <a:moveTo>
                      <a:pt x="188" y="160"/>
                    </a:moveTo>
                    <a:cubicBezTo>
                      <a:pt x="188" y="156"/>
                      <a:pt x="183" y="156"/>
                      <a:pt x="182" y="156"/>
                    </a:cubicBezTo>
                    <a:cubicBezTo>
                      <a:pt x="178" y="156"/>
                      <a:pt x="176" y="158"/>
                      <a:pt x="175" y="160"/>
                    </a:cubicBezTo>
                    <a:cubicBezTo>
                      <a:pt x="161" y="207"/>
                      <a:pt x="129" y="212"/>
                      <a:pt x="111" y="212"/>
                    </a:cubicBezTo>
                    <a:cubicBezTo>
                      <a:pt x="84" y="212"/>
                      <a:pt x="42" y="191"/>
                      <a:pt x="42" y="113"/>
                    </a:cubicBezTo>
                    <a:cubicBezTo>
                      <a:pt x="42" y="33"/>
                      <a:pt x="81" y="13"/>
                      <a:pt x="108" y="13"/>
                    </a:cubicBezTo>
                    <a:cubicBezTo>
                      <a:pt x="112" y="13"/>
                      <a:pt x="143" y="13"/>
                      <a:pt x="161" y="31"/>
                    </a:cubicBezTo>
                    <a:cubicBezTo>
                      <a:pt x="140" y="32"/>
                      <a:pt x="137" y="46"/>
                      <a:pt x="137" y="53"/>
                    </a:cubicBezTo>
                    <a:cubicBezTo>
                      <a:pt x="137" y="66"/>
                      <a:pt x="146" y="75"/>
                      <a:pt x="160" y="75"/>
                    </a:cubicBezTo>
                    <a:cubicBezTo>
                      <a:pt x="172" y="75"/>
                      <a:pt x="182" y="67"/>
                      <a:pt x="182" y="53"/>
                    </a:cubicBezTo>
                    <a:cubicBezTo>
                      <a:pt x="182" y="20"/>
                      <a:pt x="146" y="0"/>
                      <a:pt x="108" y="0"/>
                    </a:cubicBezTo>
                    <a:cubicBezTo>
                      <a:pt x="46" y="0"/>
                      <a:pt x="0" y="53"/>
                      <a:pt x="0" y="113"/>
                    </a:cubicBezTo>
                    <a:cubicBezTo>
                      <a:pt x="0" y="176"/>
                      <a:pt x="49" y="225"/>
                      <a:pt x="106" y="225"/>
                    </a:cubicBezTo>
                    <a:cubicBezTo>
                      <a:pt x="172" y="225"/>
                      <a:pt x="188" y="166"/>
                      <a:pt x="188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0" name="Freeform 147"/>
              <p:cNvSpPr/>
              <p:nvPr/>
            </p:nvSpPr>
            <p:spPr>
              <a:xfrm>
                <a:off x="8966880" y="5443560"/>
                <a:ext cx="78840" cy="81360"/>
              </a:xfrm>
              <a:custGeom>
                <a:avLst/>
                <a:gdLst/>
                <a:ahLst/>
                <a:rect l="0" t="0" r="r" b="b"/>
                <a:pathLst>
                  <a:path w="219" h="226">
                    <a:moveTo>
                      <a:pt x="218" y="114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8" y="0"/>
                      <a:pt x="0" y="53"/>
                      <a:pt x="0" y="114"/>
                    </a:cubicBezTo>
                    <a:cubicBezTo>
                      <a:pt x="0" y="177"/>
                      <a:pt x="52" y="225"/>
                      <a:pt x="109" y="225"/>
                    </a:cubicBezTo>
                    <a:cubicBezTo>
                      <a:pt x="168" y="225"/>
                      <a:pt x="218" y="177"/>
                      <a:pt x="218" y="114"/>
                    </a:cubicBezTo>
                    <a:moveTo>
                      <a:pt x="178" y="110"/>
                    </a:moveTo>
                    <a:cubicBezTo>
                      <a:pt x="178" y="128"/>
                      <a:pt x="178" y="155"/>
                      <a:pt x="167" y="176"/>
                    </a:cubicBezTo>
                    <a:cubicBezTo>
                      <a:pt x="155" y="198"/>
                      <a:pt x="134" y="212"/>
                      <a:pt x="109" y="212"/>
                    </a:cubicBezTo>
                    <a:cubicBezTo>
                      <a:pt x="88" y="212"/>
                      <a:pt x="67" y="202"/>
                      <a:pt x="53" y="180"/>
                    </a:cubicBezTo>
                    <a:cubicBezTo>
                      <a:pt x="41" y="158"/>
                      <a:pt x="41" y="128"/>
                      <a:pt x="41" y="110"/>
                    </a:cubicBezTo>
                    <a:cubicBezTo>
                      <a:pt x="41" y="92"/>
                      <a:pt x="41" y="66"/>
                      <a:pt x="53" y="43"/>
                    </a:cubicBezTo>
                    <a:cubicBezTo>
                      <a:pt x="66" y="21"/>
                      <a:pt x="90" y="11"/>
                      <a:pt x="109" y="11"/>
                    </a:cubicBezTo>
                    <a:cubicBezTo>
                      <a:pt x="130" y="11"/>
                      <a:pt x="153" y="22"/>
                      <a:pt x="165" y="43"/>
                    </a:cubicBezTo>
                    <a:cubicBezTo>
                      <a:pt x="178" y="64"/>
                      <a:pt x="178" y="92"/>
                      <a:pt x="178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1" name="Freeform 148"/>
              <p:cNvSpPr/>
              <p:nvPr/>
            </p:nvSpPr>
            <p:spPr>
              <a:xfrm>
                <a:off x="9056520" y="5400360"/>
                <a:ext cx="39600" cy="122400"/>
              </a:xfrm>
              <a:custGeom>
                <a:avLst/>
                <a:gdLst/>
                <a:ahLst/>
                <a:rect l="0" t="0" r="r" b="b"/>
                <a:pathLst>
                  <a:path w="110" h="340">
                    <a:moveTo>
                      <a:pt x="109" y="339"/>
                    </a:moveTo>
                    <a:cubicBezTo>
                      <a:pt x="109" y="334"/>
                      <a:pt x="109" y="329"/>
                      <a:pt x="109" y="324"/>
                    </a:cubicBezTo>
                    <a:cubicBezTo>
                      <a:pt x="76" y="324"/>
                      <a:pt x="70" y="324"/>
                      <a:pt x="70" y="303"/>
                    </a:cubicBezTo>
                    <a:cubicBezTo>
                      <a:pt x="70" y="202"/>
                      <a:pt x="70" y="101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7"/>
                    </a:cubicBezTo>
                    <a:cubicBezTo>
                      <a:pt x="38" y="133"/>
                      <a:pt x="38" y="218"/>
                      <a:pt x="38" y="303"/>
                    </a:cubicBezTo>
                    <a:cubicBezTo>
                      <a:pt x="38" y="324"/>
                      <a:pt x="32" y="324"/>
                      <a:pt x="0" y="324"/>
                    </a:cubicBezTo>
                    <a:cubicBezTo>
                      <a:pt x="0" y="329"/>
                      <a:pt x="0" y="334"/>
                      <a:pt x="0" y="339"/>
                    </a:cubicBezTo>
                    <a:cubicBezTo>
                      <a:pt x="18" y="339"/>
                      <a:pt x="36" y="338"/>
                      <a:pt x="55" y="338"/>
                    </a:cubicBezTo>
                    <a:cubicBezTo>
                      <a:pt x="73" y="338"/>
                      <a:pt x="91" y="339"/>
                      <a:pt x="109" y="3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2" name="Freeform 149"/>
              <p:cNvSpPr/>
              <p:nvPr/>
            </p:nvSpPr>
            <p:spPr>
              <a:xfrm>
                <a:off x="9105480" y="5400360"/>
                <a:ext cx="39600" cy="122400"/>
              </a:xfrm>
              <a:custGeom>
                <a:avLst/>
                <a:gdLst/>
                <a:ahLst/>
                <a:rect l="0" t="0" r="r" b="b"/>
                <a:pathLst>
                  <a:path w="110" h="340">
                    <a:moveTo>
                      <a:pt x="109" y="339"/>
                    </a:moveTo>
                    <a:cubicBezTo>
                      <a:pt x="109" y="334"/>
                      <a:pt x="109" y="329"/>
                      <a:pt x="109" y="324"/>
                    </a:cubicBezTo>
                    <a:cubicBezTo>
                      <a:pt x="77" y="324"/>
                      <a:pt x="71" y="324"/>
                      <a:pt x="71" y="303"/>
                    </a:cubicBezTo>
                    <a:cubicBezTo>
                      <a:pt x="71" y="202"/>
                      <a:pt x="71" y="101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7"/>
                    </a:cubicBezTo>
                    <a:cubicBezTo>
                      <a:pt x="39" y="133"/>
                      <a:pt x="39" y="218"/>
                      <a:pt x="39" y="303"/>
                    </a:cubicBezTo>
                    <a:cubicBezTo>
                      <a:pt x="39" y="324"/>
                      <a:pt x="34" y="324"/>
                      <a:pt x="0" y="324"/>
                    </a:cubicBezTo>
                    <a:cubicBezTo>
                      <a:pt x="0" y="329"/>
                      <a:pt x="0" y="334"/>
                      <a:pt x="0" y="339"/>
                    </a:cubicBezTo>
                    <a:cubicBezTo>
                      <a:pt x="18" y="339"/>
                      <a:pt x="36" y="338"/>
                      <a:pt x="55" y="338"/>
                    </a:cubicBezTo>
                    <a:cubicBezTo>
                      <a:pt x="73" y="338"/>
                      <a:pt x="91" y="339"/>
                      <a:pt x="109" y="3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3" name="Freeform 150"/>
              <p:cNvSpPr/>
              <p:nvPr/>
            </p:nvSpPr>
            <p:spPr>
              <a:xfrm>
                <a:off x="9154800" y="5443560"/>
                <a:ext cx="79920" cy="81360"/>
              </a:xfrm>
              <a:custGeom>
                <a:avLst/>
                <a:gdLst/>
                <a:ahLst/>
                <a:rect l="0" t="0" r="r" b="b"/>
                <a:pathLst>
                  <a:path w="222" h="226">
                    <a:moveTo>
                      <a:pt x="221" y="176"/>
                    </a:moveTo>
                    <a:cubicBezTo>
                      <a:pt x="221" y="167"/>
                      <a:pt x="221" y="157"/>
                      <a:pt x="221" y="148"/>
                    </a:cubicBezTo>
                    <a:cubicBezTo>
                      <a:pt x="217" y="148"/>
                      <a:pt x="214" y="148"/>
                      <a:pt x="210" y="148"/>
                    </a:cubicBezTo>
                    <a:cubicBezTo>
                      <a:pt x="210" y="157"/>
                      <a:pt x="210" y="167"/>
                      <a:pt x="210" y="176"/>
                    </a:cubicBezTo>
                    <a:cubicBezTo>
                      <a:pt x="210" y="204"/>
                      <a:pt x="197" y="207"/>
                      <a:pt x="192" y="207"/>
                    </a:cubicBezTo>
                    <a:cubicBezTo>
                      <a:pt x="175" y="207"/>
                      <a:pt x="174" y="186"/>
                      <a:pt x="174" y="183"/>
                    </a:cubicBezTo>
                    <a:cubicBezTo>
                      <a:pt x="174" y="150"/>
                      <a:pt x="174" y="118"/>
                      <a:pt x="174" y="85"/>
                    </a:cubicBezTo>
                    <a:cubicBezTo>
                      <a:pt x="174" y="64"/>
                      <a:pt x="174" y="45"/>
                      <a:pt x="155" y="27"/>
                    </a:cubicBezTo>
                    <a:cubicBezTo>
                      <a:pt x="137" y="8"/>
                      <a:pt x="112" y="0"/>
                      <a:pt x="88" y="0"/>
                    </a:cubicBezTo>
                    <a:cubicBezTo>
                      <a:pt x="48" y="0"/>
                      <a:pt x="14" y="24"/>
                      <a:pt x="14" y="56"/>
                    </a:cubicBezTo>
                    <a:cubicBezTo>
                      <a:pt x="14" y="70"/>
                      <a:pt x="24" y="78"/>
                      <a:pt x="36" y="78"/>
                    </a:cubicBezTo>
                    <a:cubicBezTo>
                      <a:pt x="50" y="78"/>
                      <a:pt x="59" y="68"/>
                      <a:pt x="59" y="56"/>
                    </a:cubicBezTo>
                    <a:cubicBezTo>
                      <a:pt x="59" y="50"/>
                      <a:pt x="57" y="33"/>
                      <a:pt x="34" y="33"/>
                    </a:cubicBezTo>
                    <a:cubicBezTo>
                      <a:pt x="48" y="17"/>
                      <a:pt x="71" y="11"/>
                      <a:pt x="87" y="11"/>
                    </a:cubicBezTo>
                    <a:cubicBezTo>
                      <a:pt x="112" y="11"/>
                      <a:pt x="140" y="31"/>
                      <a:pt x="140" y="74"/>
                    </a:cubicBezTo>
                    <a:cubicBezTo>
                      <a:pt x="140" y="80"/>
                      <a:pt x="140" y="86"/>
                      <a:pt x="140" y="92"/>
                    </a:cubicBezTo>
                    <a:cubicBezTo>
                      <a:pt x="115" y="93"/>
                      <a:pt x="80" y="95"/>
                      <a:pt x="49" y="109"/>
                    </a:cubicBezTo>
                    <a:cubicBezTo>
                      <a:pt x="13" y="126"/>
                      <a:pt x="0" y="151"/>
                      <a:pt x="0" y="173"/>
                    </a:cubicBezTo>
                    <a:cubicBezTo>
                      <a:pt x="0" y="212"/>
                      <a:pt x="48" y="225"/>
                      <a:pt x="78" y="225"/>
                    </a:cubicBezTo>
                    <a:cubicBezTo>
                      <a:pt x="111" y="225"/>
                      <a:pt x="133" y="205"/>
                      <a:pt x="143" y="183"/>
                    </a:cubicBezTo>
                    <a:cubicBezTo>
                      <a:pt x="144" y="202"/>
                      <a:pt x="158" y="222"/>
                      <a:pt x="181" y="222"/>
                    </a:cubicBezTo>
                    <a:cubicBezTo>
                      <a:pt x="192" y="222"/>
                      <a:pt x="221" y="215"/>
                      <a:pt x="221" y="176"/>
                    </a:cubicBezTo>
                    <a:moveTo>
                      <a:pt x="140" y="151"/>
                    </a:moveTo>
                    <a:cubicBezTo>
                      <a:pt x="140" y="197"/>
                      <a:pt x="104" y="213"/>
                      <a:pt x="81" y="213"/>
                    </a:cubicBezTo>
                    <a:cubicBezTo>
                      <a:pt x="57" y="213"/>
                      <a:pt x="38" y="197"/>
                      <a:pt x="38" y="173"/>
                    </a:cubicBezTo>
                    <a:cubicBezTo>
                      <a:pt x="38" y="145"/>
                      <a:pt x="59" y="105"/>
                      <a:pt x="140" y="102"/>
                    </a:cubicBezTo>
                    <a:cubicBezTo>
                      <a:pt x="140" y="118"/>
                      <a:pt x="140" y="134"/>
                      <a:pt x="140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4" name="Freeform 151"/>
              <p:cNvSpPr/>
              <p:nvPr/>
            </p:nvSpPr>
            <p:spPr>
              <a:xfrm>
                <a:off x="9242280" y="5400360"/>
                <a:ext cx="87480" cy="124560"/>
              </a:xfrm>
              <a:custGeom>
                <a:avLst/>
                <a:gdLst/>
                <a:ahLst/>
                <a:rect l="0" t="0" r="r" b="b"/>
                <a:pathLst>
                  <a:path w="243" h="346">
                    <a:moveTo>
                      <a:pt x="242" y="233"/>
                    </a:moveTo>
                    <a:cubicBezTo>
                      <a:pt x="242" y="172"/>
                      <a:pt x="195" y="123"/>
                      <a:pt x="139" y="123"/>
                    </a:cubicBezTo>
                    <a:cubicBezTo>
                      <a:pt x="99" y="123"/>
                      <a:pt x="78" y="147"/>
                      <a:pt x="71" y="155"/>
                    </a:cubicBezTo>
                    <a:cubicBezTo>
                      <a:pt x="71" y="103"/>
                      <a:pt x="71" y="52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7"/>
                    </a:cubicBezTo>
                    <a:cubicBezTo>
                      <a:pt x="39" y="145"/>
                      <a:pt x="39" y="242"/>
                      <a:pt x="39" y="339"/>
                    </a:cubicBezTo>
                    <a:cubicBezTo>
                      <a:pt x="43" y="339"/>
                      <a:pt x="47" y="339"/>
                      <a:pt x="50" y="339"/>
                    </a:cubicBezTo>
                    <a:cubicBezTo>
                      <a:pt x="56" y="329"/>
                      <a:pt x="63" y="319"/>
                      <a:pt x="69" y="308"/>
                    </a:cubicBezTo>
                    <a:cubicBezTo>
                      <a:pt x="76" y="320"/>
                      <a:pt x="97" y="345"/>
                      <a:pt x="133" y="345"/>
                    </a:cubicBezTo>
                    <a:cubicBezTo>
                      <a:pt x="192" y="345"/>
                      <a:pt x="242" y="297"/>
                      <a:pt x="242" y="233"/>
                    </a:cubicBezTo>
                    <a:moveTo>
                      <a:pt x="202" y="233"/>
                    </a:moveTo>
                    <a:cubicBezTo>
                      <a:pt x="202" y="251"/>
                      <a:pt x="202" y="280"/>
                      <a:pt x="186" y="303"/>
                    </a:cubicBezTo>
                    <a:cubicBezTo>
                      <a:pt x="176" y="318"/>
                      <a:pt x="158" y="333"/>
                      <a:pt x="132" y="333"/>
                    </a:cubicBezTo>
                    <a:cubicBezTo>
                      <a:pt x="109" y="333"/>
                      <a:pt x="91" y="322"/>
                      <a:pt x="80" y="304"/>
                    </a:cubicBezTo>
                    <a:cubicBezTo>
                      <a:pt x="73" y="294"/>
                      <a:pt x="73" y="293"/>
                      <a:pt x="73" y="283"/>
                    </a:cubicBezTo>
                    <a:cubicBezTo>
                      <a:pt x="73" y="250"/>
                      <a:pt x="73" y="216"/>
                      <a:pt x="73" y="183"/>
                    </a:cubicBezTo>
                    <a:cubicBezTo>
                      <a:pt x="73" y="173"/>
                      <a:pt x="73" y="173"/>
                      <a:pt x="78" y="165"/>
                    </a:cubicBezTo>
                    <a:cubicBezTo>
                      <a:pt x="97" y="138"/>
                      <a:pt x="125" y="134"/>
                      <a:pt x="136" y="134"/>
                    </a:cubicBezTo>
                    <a:cubicBezTo>
                      <a:pt x="158" y="134"/>
                      <a:pt x="176" y="147"/>
                      <a:pt x="188" y="165"/>
                    </a:cubicBezTo>
                    <a:cubicBezTo>
                      <a:pt x="200" y="186"/>
                      <a:pt x="202" y="213"/>
                      <a:pt x="202" y="2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5" name="Freeform 152"/>
              <p:cNvSpPr/>
              <p:nvPr/>
            </p:nvSpPr>
            <p:spPr>
              <a:xfrm>
                <a:off x="9345600" y="5443560"/>
                <a:ext cx="78840" cy="81360"/>
              </a:xfrm>
              <a:custGeom>
                <a:avLst/>
                <a:gdLst/>
                <a:ahLst/>
                <a:rect l="0" t="0" r="r" b="b"/>
                <a:pathLst>
                  <a:path w="219" h="226">
                    <a:moveTo>
                      <a:pt x="218" y="114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8" y="0"/>
                      <a:pt x="0" y="53"/>
                      <a:pt x="0" y="114"/>
                    </a:cubicBezTo>
                    <a:cubicBezTo>
                      <a:pt x="0" y="177"/>
                      <a:pt x="52" y="225"/>
                      <a:pt x="109" y="225"/>
                    </a:cubicBezTo>
                    <a:cubicBezTo>
                      <a:pt x="169" y="225"/>
                      <a:pt x="218" y="177"/>
                      <a:pt x="218" y="114"/>
                    </a:cubicBezTo>
                    <a:moveTo>
                      <a:pt x="178" y="110"/>
                    </a:moveTo>
                    <a:cubicBezTo>
                      <a:pt x="178" y="128"/>
                      <a:pt x="178" y="155"/>
                      <a:pt x="167" y="176"/>
                    </a:cubicBezTo>
                    <a:cubicBezTo>
                      <a:pt x="155" y="198"/>
                      <a:pt x="134" y="212"/>
                      <a:pt x="109" y="212"/>
                    </a:cubicBezTo>
                    <a:cubicBezTo>
                      <a:pt x="88" y="212"/>
                      <a:pt x="67" y="202"/>
                      <a:pt x="53" y="180"/>
                    </a:cubicBezTo>
                    <a:cubicBezTo>
                      <a:pt x="42" y="158"/>
                      <a:pt x="42" y="128"/>
                      <a:pt x="42" y="110"/>
                    </a:cubicBezTo>
                    <a:cubicBezTo>
                      <a:pt x="42" y="92"/>
                      <a:pt x="42" y="66"/>
                      <a:pt x="53" y="43"/>
                    </a:cubicBezTo>
                    <a:cubicBezTo>
                      <a:pt x="66" y="21"/>
                      <a:pt x="90" y="11"/>
                      <a:pt x="109" y="11"/>
                    </a:cubicBezTo>
                    <a:cubicBezTo>
                      <a:pt x="130" y="11"/>
                      <a:pt x="153" y="22"/>
                      <a:pt x="165" y="43"/>
                    </a:cubicBezTo>
                    <a:cubicBezTo>
                      <a:pt x="178" y="64"/>
                      <a:pt x="178" y="92"/>
                      <a:pt x="178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6" name="Freeform 153"/>
              <p:cNvSpPr/>
              <p:nvPr/>
            </p:nvSpPr>
            <p:spPr>
              <a:xfrm>
                <a:off x="9434520" y="5444640"/>
                <a:ext cx="59760" cy="78120"/>
              </a:xfrm>
              <a:custGeom>
                <a:avLst/>
                <a:gdLst/>
                <a:ahLst/>
                <a:rect l="0" t="0" r="r" b="b"/>
                <a:pathLst>
                  <a:path w="166" h="217">
                    <a:moveTo>
                      <a:pt x="165" y="31"/>
                    </a:moveTo>
                    <a:cubicBezTo>
                      <a:pt x="165" y="14"/>
                      <a:pt x="150" y="0"/>
                      <a:pt x="129" y="0"/>
                    </a:cubicBezTo>
                    <a:cubicBezTo>
                      <a:pt x="94" y="0"/>
                      <a:pt x="76" y="33"/>
                      <a:pt x="69" y="54"/>
                    </a:cubicBezTo>
                    <a:cubicBezTo>
                      <a:pt x="69" y="36"/>
                      <a:pt x="69" y="18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8" y="24"/>
                      <a:pt x="38" y="49"/>
                    </a:cubicBezTo>
                    <a:cubicBezTo>
                      <a:pt x="38" y="93"/>
                      <a:pt x="38" y="136"/>
                      <a:pt x="38" y="180"/>
                    </a:cubicBezTo>
                    <a:cubicBezTo>
                      <a:pt x="38" y="201"/>
                      <a:pt x="34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9" y="216"/>
                      <a:pt x="37" y="215"/>
                      <a:pt x="56" y="215"/>
                    </a:cubicBezTo>
                    <a:cubicBezTo>
                      <a:pt x="76" y="215"/>
                      <a:pt x="99" y="215"/>
                      <a:pt x="119" y="216"/>
                    </a:cubicBezTo>
                    <a:cubicBezTo>
                      <a:pt x="119" y="211"/>
                      <a:pt x="119" y="206"/>
                      <a:pt x="119" y="201"/>
                    </a:cubicBezTo>
                    <a:cubicBezTo>
                      <a:pt x="115" y="201"/>
                      <a:pt x="112" y="201"/>
                      <a:pt x="108" y="201"/>
                    </a:cubicBezTo>
                    <a:cubicBezTo>
                      <a:pt x="71" y="201"/>
                      <a:pt x="71" y="195"/>
                      <a:pt x="71" y="179"/>
                    </a:cubicBezTo>
                    <a:cubicBezTo>
                      <a:pt x="71" y="153"/>
                      <a:pt x="71" y="128"/>
                      <a:pt x="71" y="103"/>
                    </a:cubicBezTo>
                    <a:cubicBezTo>
                      <a:pt x="71" y="54"/>
                      <a:pt x="91" y="11"/>
                      <a:pt x="129" y="11"/>
                    </a:cubicBezTo>
                    <a:cubicBezTo>
                      <a:pt x="133" y="11"/>
                      <a:pt x="133" y="11"/>
                      <a:pt x="134" y="11"/>
                    </a:cubicBezTo>
                    <a:cubicBezTo>
                      <a:pt x="133" y="13"/>
                      <a:pt x="123" y="18"/>
                      <a:pt x="123" y="31"/>
                    </a:cubicBezTo>
                    <a:cubicBezTo>
                      <a:pt x="123" y="45"/>
                      <a:pt x="133" y="52"/>
                      <a:pt x="144" y="52"/>
                    </a:cubicBezTo>
                    <a:cubicBezTo>
                      <a:pt x="153" y="52"/>
                      <a:pt x="165" y="46"/>
                      <a:pt x="165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7" name="Freeform 154"/>
              <p:cNvSpPr/>
              <p:nvPr/>
            </p:nvSpPr>
            <p:spPr>
              <a:xfrm>
                <a:off x="9504360" y="5443560"/>
                <a:ext cx="80640" cy="81360"/>
              </a:xfrm>
              <a:custGeom>
                <a:avLst/>
                <a:gdLst/>
                <a:ahLst/>
                <a:rect l="0" t="0" r="r" b="b"/>
                <a:pathLst>
                  <a:path w="224" h="226">
                    <a:moveTo>
                      <a:pt x="223" y="176"/>
                    </a:moveTo>
                    <a:cubicBezTo>
                      <a:pt x="223" y="167"/>
                      <a:pt x="223" y="157"/>
                      <a:pt x="223" y="148"/>
                    </a:cubicBezTo>
                    <a:cubicBezTo>
                      <a:pt x="218" y="148"/>
                      <a:pt x="214" y="148"/>
                      <a:pt x="210" y="148"/>
                    </a:cubicBezTo>
                    <a:cubicBezTo>
                      <a:pt x="210" y="157"/>
                      <a:pt x="210" y="167"/>
                      <a:pt x="210" y="176"/>
                    </a:cubicBezTo>
                    <a:cubicBezTo>
                      <a:pt x="210" y="204"/>
                      <a:pt x="197" y="207"/>
                      <a:pt x="192" y="207"/>
                    </a:cubicBezTo>
                    <a:cubicBezTo>
                      <a:pt x="176" y="207"/>
                      <a:pt x="174" y="186"/>
                      <a:pt x="174" y="183"/>
                    </a:cubicBezTo>
                    <a:cubicBezTo>
                      <a:pt x="174" y="150"/>
                      <a:pt x="174" y="118"/>
                      <a:pt x="174" y="85"/>
                    </a:cubicBezTo>
                    <a:cubicBezTo>
                      <a:pt x="174" y="64"/>
                      <a:pt x="174" y="45"/>
                      <a:pt x="157" y="27"/>
                    </a:cubicBezTo>
                    <a:cubicBezTo>
                      <a:pt x="137" y="8"/>
                      <a:pt x="112" y="0"/>
                      <a:pt x="90" y="0"/>
                    </a:cubicBezTo>
                    <a:cubicBezTo>
                      <a:pt x="49" y="0"/>
                      <a:pt x="14" y="24"/>
                      <a:pt x="14" y="56"/>
                    </a:cubicBezTo>
                    <a:cubicBezTo>
                      <a:pt x="14" y="70"/>
                      <a:pt x="24" y="78"/>
                      <a:pt x="38" y="78"/>
                    </a:cubicBezTo>
                    <a:cubicBezTo>
                      <a:pt x="50" y="78"/>
                      <a:pt x="60" y="68"/>
                      <a:pt x="60" y="56"/>
                    </a:cubicBezTo>
                    <a:cubicBezTo>
                      <a:pt x="60" y="50"/>
                      <a:pt x="57" y="33"/>
                      <a:pt x="35" y="33"/>
                    </a:cubicBezTo>
                    <a:cubicBezTo>
                      <a:pt x="48" y="17"/>
                      <a:pt x="73" y="11"/>
                      <a:pt x="88" y="11"/>
                    </a:cubicBezTo>
                    <a:cubicBezTo>
                      <a:pt x="112" y="11"/>
                      <a:pt x="140" y="31"/>
                      <a:pt x="140" y="74"/>
                    </a:cubicBezTo>
                    <a:cubicBezTo>
                      <a:pt x="140" y="80"/>
                      <a:pt x="140" y="86"/>
                      <a:pt x="140" y="92"/>
                    </a:cubicBezTo>
                    <a:cubicBezTo>
                      <a:pt x="115" y="93"/>
                      <a:pt x="81" y="95"/>
                      <a:pt x="49" y="109"/>
                    </a:cubicBezTo>
                    <a:cubicBezTo>
                      <a:pt x="13" y="126"/>
                      <a:pt x="0" y="151"/>
                      <a:pt x="0" y="173"/>
                    </a:cubicBezTo>
                    <a:cubicBezTo>
                      <a:pt x="0" y="212"/>
                      <a:pt x="48" y="225"/>
                      <a:pt x="78" y="225"/>
                    </a:cubicBezTo>
                    <a:cubicBezTo>
                      <a:pt x="112" y="225"/>
                      <a:pt x="134" y="205"/>
                      <a:pt x="144" y="183"/>
                    </a:cubicBezTo>
                    <a:cubicBezTo>
                      <a:pt x="146" y="202"/>
                      <a:pt x="158" y="222"/>
                      <a:pt x="182" y="222"/>
                    </a:cubicBezTo>
                    <a:cubicBezTo>
                      <a:pt x="192" y="222"/>
                      <a:pt x="223" y="215"/>
                      <a:pt x="223" y="176"/>
                    </a:cubicBezTo>
                    <a:moveTo>
                      <a:pt x="140" y="151"/>
                    </a:moveTo>
                    <a:cubicBezTo>
                      <a:pt x="140" y="197"/>
                      <a:pt x="105" y="213"/>
                      <a:pt x="83" y="213"/>
                    </a:cubicBezTo>
                    <a:cubicBezTo>
                      <a:pt x="59" y="213"/>
                      <a:pt x="38" y="197"/>
                      <a:pt x="38" y="173"/>
                    </a:cubicBezTo>
                    <a:cubicBezTo>
                      <a:pt x="38" y="145"/>
                      <a:pt x="59" y="105"/>
                      <a:pt x="140" y="102"/>
                    </a:cubicBezTo>
                    <a:cubicBezTo>
                      <a:pt x="140" y="118"/>
                      <a:pt x="140" y="134"/>
                      <a:pt x="140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8" name="Freeform 155"/>
              <p:cNvSpPr/>
              <p:nvPr/>
            </p:nvSpPr>
            <p:spPr>
              <a:xfrm>
                <a:off x="9590760" y="5414400"/>
                <a:ext cx="55800" cy="110520"/>
              </a:xfrm>
              <a:custGeom>
                <a:avLst/>
                <a:gdLst/>
                <a:ahLst/>
                <a:rect l="0" t="0" r="r" b="b"/>
                <a:pathLst>
                  <a:path w="155" h="307">
                    <a:moveTo>
                      <a:pt x="154" y="240"/>
                    </a:moveTo>
                    <a:cubicBezTo>
                      <a:pt x="154" y="231"/>
                      <a:pt x="154" y="221"/>
                      <a:pt x="154" y="212"/>
                    </a:cubicBezTo>
                    <a:cubicBezTo>
                      <a:pt x="150" y="212"/>
                      <a:pt x="147" y="212"/>
                      <a:pt x="143" y="212"/>
                    </a:cubicBezTo>
                    <a:cubicBezTo>
                      <a:pt x="143" y="221"/>
                      <a:pt x="143" y="230"/>
                      <a:pt x="143" y="239"/>
                    </a:cubicBezTo>
                    <a:cubicBezTo>
                      <a:pt x="143" y="275"/>
                      <a:pt x="127" y="293"/>
                      <a:pt x="109" y="293"/>
                    </a:cubicBezTo>
                    <a:cubicBezTo>
                      <a:pt x="77" y="293"/>
                      <a:pt x="77" y="248"/>
                      <a:pt x="77" y="240"/>
                    </a:cubicBezTo>
                    <a:cubicBezTo>
                      <a:pt x="77" y="195"/>
                      <a:pt x="77" y="150"/>
                      <a:pt x="77" y="105"/>
                    </a:cubicBezTo>
                    <a:cubicBezTo>
                      <a:pt x="100" y="105"/>
                      <a:pt x="124" y="105"/>
                      <a:pt x="147" y="105"/>
                    </a:cubicBezTo>
                    <a:cubicBezTo>
                      <a:pt x="147" y="100"/>
                      <a:pt x="147" y="94"/>
                      <a:pt x="147" y="89"/>
                    </a:cubicBezTo>
                    <a:cubicBezTo>
                      <a:pt x="124" y="89"/>
                      <a:pt x="100" y="89"/>
                      <a:pt x="77" y="89"/>
                    </a:cubicBezTo>
                    <a:cubicBezTo>
                      <a:pt x="77" y="60"/>
                      <a:pt x="77" y="30"/>
                      <a:pt x="77" y="0"/>
                    </a:cubicBezTo>
                    <a:cubicBezTo>
                      <a:pt x="73" y="0"/>
                      <a:pt x="69" y="0"/>
                      <a:pt x="64" y="0"/>
                    </a:cubicBezTo>
                    <a:cubicBezTo>
                      <a:pt x="63" y="39"/>
                      <a:pt x="49" y="92"/>
                      <a:pt x="0" y="93"/>
                    </a:cubicBezTo>
                    <a:cubicBezTo>
                      <a:pt x="0" y="97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5"/>
                      <a:pt x="42" y="240"/>
                    </a:cubicBezTo>
                    <a:cubicBezTo>
                      <a:pt x="42" y="300"/>
                      <a:pt x="88" y="306"/>
                      <a:pt x="106" y="306"/>
                    </a:cubicBezTo>
                    <a:cubicBezTo>
                      <a:pt x="141" y="306"/>
                      <a:pt x="154" y="271"/>
                      <a:pt x="154" y="2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29" name="Freeform 156"/>
              <p:cNvSpPr/>
              <p:nvPr/>
            </p:nvSpPr>
            <p:spPr>
              <a:xfrm>
                <a:off x="9662040" y="5406840"/>
                <a:ext cx="38160" cy="115920"/>
              </a:xfrm>
              <a:custGeom>
                <a:avLst/>
                <a:gdLst/>
                <a:ahLst/>
                <a:rect l="0" t="0" r="r" b="b"/>
                <a:pathLst>
                  <a:path w="106" h="322">
                    <a:moveTo>
                      <a:pt x="105" y="321"/>
                    </a:moveTo>
                    <a:cubicBezTo>
                      <a:pt x="105" y="316"/>
                      <a:pt x="105" y="311"/>
                      <a:pt x="105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8" y="107"/>
                      <a:pt x="25" y="108"/>
                      <a:pt x="1" y="110"/>
                    </a:cubicBezTo>
                    <a:cubicBezTo>
                      <a:pt x="1" y="115"/>
                      <a:pt x="1" y="120"/>
                      <a:pt x="1" y="126"/>
                    </a:cubicBezTo>
                    <a:cubicBezTo>
                      <a:pt x="34" y="126"/>
                      <a:pt x="38" y="128"/>
                      <a:pt x="38" y="152"/>
                    </a:cubicBezTo>
                    <a:cubicBezTo>
                      <a:pt x="38" y="196"/>
                      <a:pt x="38" y="240"/>
                      <a:pt x="38" y="285"/>
                    </a:cubicBezTo>
                    <a:cubicBezTo>
                      <a:pt x="38" y="306"/>
                      <a:pt x="34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0"/>
                      <a:pt x="36" y="320"/>
                      <a:pt x="55" y="320"/>
                    </a:cubicBezTo>
                    <a:cubicBezTo>
                      <a:pt x="71" y="320"/>
                      <a:pt x="88" y="321"/>
                      <a:pt x="105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2" y="0"/>
                    </a:cubicBezTo>
                    <a:cubicBezTo>
                      <a:pt x="35" y="0"/>
                      <a:pt x="25" y="14"/>
                      <a:pt x="25" y="25"/>
                    </a:cubicBezTo>
                    <a:cubicBezTo>
                      <a:pt x="25" y="39"/>
                      <a:pt x="36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0" name="Freeform 157"/>
              <p:cNvSpPr/>
              <p:nvPr/>
            </p:nvSpPr>
            <p:spPr>
              <a:xfrm>
                <a:off x="9710640" y="5443560"/>
                <a:ext cx="78840" cy="81360"/>
              </a:xfrm>
              <a:custGeom>
                <a:avLst/>
                <a:gdLst/>
                <a:ahLst/>
                <a:rect l="0" t="0" r="r" b="b"/>
                <a:pathLst>
                  <a:path w="219" h="226">
                    <a:moveTo>
                      <a:pt x="218" y="114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8" y="0"/>
                      <a:pt x="0" y="53"/>
                      <a:pt x="0" y="114"/>
                    </a:cubicBezTo>
                    <a:cubicBezTo>
                      <a:pt x="0" y="177"/>
                      <a:pt x="52" y="225"/>
                      <a:pt x="109" y="225"/>
                    </a:cubicBezTo>
                    <a:cubicBezTo>
                      <a:pt x="168" y="225"/>
                      <a:pt x="218" y="177"/>
                      <a:pt x="218" y="114"/>
                    </a:cubicBezTo>
                    <a:moveTo>
                      <a:pt x="176" y="110"/>
                    </a:moveTo>
                    <a:cubicBezTo>
                      <a:pt x="176" y="128"/>
                      <a:pt x="176" y="155"/>
                      <a:pt x="167" y="176"/>
                    </a:cubicBezTo>
                    <a:cubicBezTo>
                      <a:pt x="155" y="198"/>
                      <a:pt x="134" y="212"/>
                      <a:pt x="109" y="212"/>
                    </a:cubicBezTo>
                    <a:cubicBezTo>
                      <a:pt x="88" y="212"/>
                      <a:pt x="66" y="202"/>
                      <a:pt x="53" y="180"/>
                    </a:cubicBezTo>
                    <a:cubicBezTo>
                      <a:pt x="41" y="158"/>
                      <a:pt x="41" y="128"/>
                      <a:pt x="41" y="110"/>
                    </a:cubicBezTo>
                    <a:cubicBezTo>
                      <a:pt x="41" y="92"/>
                      <a:pt x="41" y="66"/>
                      <a:pt x="53" y="43"/>
                    </a:cubicBezTo>
                    <a:cubicBezTo>
                      <a:pt x="66" y="21"/>
                      <a:pt x="90" y="11"/>
                      <a:pt x="109" y="11"/>
                    </a:cubicBezTo>
                    <a:cubicBezTo>
                      <a:pt x="130" y="11"/>
                      <a:pt x="151" y="22"/>
                      <a:pt x="164" y="43"/>
                    </a:cubicBezTo>
                    <a:cubicBezTo>
                      <a:pt x="176" y="64"/>
                      <a:pt x="176" y="92"/>
                      <a:pt x="176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1" name="Freeform 158"/>
              <p:cNvSpPr/>
              <p:nvPr/>
            </p:nvSpPr>
            <p:spPr>
              <a:xfrm>
                <a:off x="9799920" y="5444640"/>
                <a:ext cx="89640" cy="78120"/>
              </a:xfrm>
              <a:custGeom>
                <a:avLst/>
                <a:gdLst/>
                <a:ahLst/>
                <a:rect l="0" t="0" r="r" b="b"/>
                <a:pathLst>
                  <a:path w="249" h="217">
                    <a:moveTo>
                      <a:pt x="248" y="216"/>
                    </a:moveTo>
                    <a:cubicBezTo>
                      <a:pt x="248" y="211"/>
                      <a:pt x="248" y="206"/>
                      <a:pt x="248" y="201"/>
                    </a:cubicBezTo>
                    <a:cubicBezTo>
                      <a:pt x="223" y="201"/>
                      <a:pt x="210" y="201"/>
                      <a:pt x="209" y="187"/>
                    </a:cubicBezTo>
                    <a:cubicBezTo>
                      <a:pt x="209" y="156"/>
                      <a:pt x="209" y="125"/>
                      <a:pt x="209" y="93"/>
                    </a:cubicBezTo>
                    <a:cubicBezTo>
                      <a:pt x="209" y="52"/>
                      <a:pt x="209" y="36"/>
                      <a:pt x="195" y="18"/>
                    </a:cubicBezTo>
                    <a:cubicBezTo>
                      <a:pt x="188" y="10"/>
                      <a:pt x="171" y="0"/>
                      <a:pt x="143" y="0"/>
                    </a:cubicBezTo>
                    <a:cubicBezTo>
                      <a:pt x="106" y="0"/>
                      <a:pt x="83" y="21"/>
                      <a:pt x="70" y="52"/>
                    </a:cubicBezTo>
                    <a:cubicBezTo>
                      <a:pt x="70" y="34"/>
                      <a:pt x="70" y="17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9"/>
                    </a:cubicBezTo>
                    <a:cubicBezTo>
                      <a:pt x="39" y="93"/>
                      <a:pt x="39" y="136"/>
                      <a:pt x="39" y="180"/>
                    </a:cubicBezTo>
                    <a:cubicBezTo>
                      <a:pt x="39" y="201"/>
                      <a:pt x="34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9" y="216"/>
                      <a:pt x="37" y="215"/>
                      <a:pt x="56" y="215"/>
                    </a:cubicBezTo>
                    <a:cubicBezTo>
                      <a:pt x="74" y="215"/>
                      <a:pt x="92" y="216"/>
                      <a:pt x="111" y="216"/>
                    </a:cubicBezTo>
                    <a:cubicBezTo>
                      <a:pt x="111" y="211"/>
                      <a:pt x="111" y="206"/>
                      <a:pt x="111" y="201"/>
                    </a:cubicBezTo>
                    <a:cubicBezTo>
                      <a:pt x="78" y="201"/>
                      <a:pt x="73" y="201"/>
                      <a:pt x="73" y="180"/>
                    </a:cubicBezTo>
                    <a:cubicBezTo>
                      <a:pt x="73" y="150"/>
                      <a:pt x="73" y="120"/>
                      <a:pt x="73" y="89"/>
                    </a:cubicBezTo>
                    <a:cubicBezTo>
                      <a:pt x="73" y="39"/>
                      <a:pt x="108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80"/>
                    </a:cubicBezTo>
                    <a:cubicBezTo>
                      <a:pt x="175" y="201"/>
                      <a:pt x="169" y="201"/>
                      <a:pt x="137" y="201"/>
                    </a:cubicBezTo>
                    <a:cubicBezTo>
                      <a:pt x="137" y="206"/>
                      <a:pt x="137" y="211"/>
                      <a:pt x="137" y="216"/>
                    </a:cubicBezTo>
                    <a:cubicBezTo>
                      <a:pt x="156" y="216"/>
                      <a:pt x="175" y="215"/>
                      <a:pt x="193" y="215"/>
                    </a:cubicBezTo>
                    <a:cubicBezTo>
                      <a:pt x="211" y="215"/>
                      <a:pt x="230" y="216"/>
                      <a:pt x="248" y="2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2" name="Freeform 159"/>
              <p:cNvSpPr/>
              <p:nvPr/>
            </p:nvSpPr>
            <p:spPr>
              <a:xfrm>
                <a:off x="9898560" y="5443560"/>
                <a:ext cx="58320" cy="81360"/>
              </a:xfrm>
              <a:custGeom>
                <a:avLst/>
                <a:gdLst/>
                <a:ahLst/>
                <a:rect l="0" t="0" r="r" b="b"/>
                <a:pathLst>
                  <a:path w="162" h="226">
                    <a:moveTo>
                      <a:pt x="161" y="156"/>
                    </a:moveTo>
                    <a:cubicBezTo>
                      <a:pt x="161" y="131"/>
                      <a:pt x="146" y="116"/>
                      <a:pt x="140" y="110"/>
                    </a:cubicBezTo>
                    <a:cubicBezTo>
                      <a:pt x="123" y="95"/>
                      <a:pt x="105" y="91"/>
                      <a:pt x="84" y="87"/>
                    </a:cubicBezTo>
                    <a:cubicBezTo>
                      <a:pt x="56" y="81"/>
                      <a:pt x="24" y="75"/>
                      <a:pt x="24" y="46"/>
                    </a:cubicBezTo>
                    <a:cubicBezTo>
                      <a:pt x="24" y="29"/>
                      <a:pt x="36" y="10"/>
                      <a:pt x="78" y="10"/>
                    </a:cubicBezTo>
                    <a:cubicBezTo>
                      <a:pt x="133" y="10"/>
                      <a:pt x="134" y="53"/>
                      <a:pt x="136" y="68"/>
                    </a:cubicBezTo>
                    <a:cubicBezTo>
                      <a:pt x="137" y="73"/>
                      <a:pt x="140" y="71"/>
                      <a:pt x="141" y="73"/>
                    </a:cubicBezTo>
                    <a:cubicBezTo>
                      <a:pt x="148" y="73"/>
                      <a:pt x="148" y="71"/>
                      <a:pt x="148" y="61"/>
                    </a:cubicBezTo>
                    <a:cubicBezTo>
                      <a:pt x="148" y="45"/>
                      <a:pt x="148" y="29"/>
                      <a:pt x="148" y="13"/>
                    </a:cubicBezTo>
                    <a:cubicBezTo>
                      <a:pt x="148" y="4"/>
                      <a:pt x="148" y="0"/>
                      <a:pt x="143" y="0"/>
                    </a:cubicBezTo>
                    <a:cubicBezTo>
                      <a:pt x="140" y="0"/>
                      <a:pt x="140" y="0"/>
                      <a:pt x="133" y="6"/>
                    </a:cubicBezTo>
                    <a:cubicBezTo>
                      <a:pt x="132" y="8"/>
                      <a:pt x="127" y="13"/>
                      <a:pt x="125" y="14"/>
                    </a:cubicBezTo>
                    <a:cubicBezTo>
                      <a:pt x="106" y="0"/>
                      <a:pt x="85" y="0"/>
                      <a:pt x="78" y="0"/>
                    </a:cubicBezTo>
                    <a:cubicBezTo>
                      <a:pt x="18" y="0"/>
                      <a:pt x="0" y="33"/>
                      <a:pt x="0" y="60"/>
                    </a:cubicBezTo>
                    <a:cubicBezTo>
                      <a:pt x="0" y="78"/>
                      <a:pt x="7" y="91"/>
                      <a:pt x="21" y="102"/>
                    </a:cubicBezTo>
                    <a:cubicBezTo>
                      <a:pt x="36" y="114"/>
                      <a:pt x="50" y="117"/>
                      <a:pt x="85" y="124"/>
                    </a:cubicBezTo>
                    <a:cubicBezTo>
                      <a:pt x="97" y="127"/>
                      <a:pt x="137" y="134"/>
                      <a:pt x="137" y="169"/>
                    </a:cubicBezTo>
                    <a:cubicBezTo>
                      <a:pt x="137" y="194"/>
                      <a:pt x="120" y="213"/>
                      <a:pt x="81" y="213"/>
                    </a:cubicBezTo>
                    <a:cubicBezTo>
                      <a:pt x="41" y="213"/>
                      <a:pt x="22" y="186"/>
                      <a:pt x="13" y="145"/>
                    </a:cubicBezTo>
                    <a:cubicBezTo>
                      <a:pt x="11" y="138"/>
                      <a:pt x="11" y="137"/>
                      <a:pt x="6" y="137"/>
                    </a:cubicBezTo>
                    <a:cubicBezTo>
                      <a:pt x="0" y="137"/>
                      <a:pt x="0" y="140"/>
                      <a:pt x="0" y="148"/>
                    </a:cubicBezTo>
                    <a:cubicBezTo>
                      <a:pt x="0" y="170"/>
                      <a:pt x="0" y="192"/>
                      <a:pt x="0" y="213"/>
                    </a:cubicBezTo>
                    <a:cubicBezTo>
                      <a:pt x="0" y="222"/>
                      <a:pt x="0" y="225"/>
                      <a:pt x="6" y="225"/>
                    </a:cubicBezTo>
                    <a:cubicBezTo>
                      <a:pt x="7" y="225"/>
                      <a:pt x="8" y="225"/>
                      <a:pt x="18" y="215"/>
                    </a:cubicBezTo>
                    <a:cubicBezTo>
                      <a:pt x="18" y="213"/>
                      <a:pt x="18" y="213"/>
                      <a:pt x="28" y="204"/>
                    </a:cubicBezTo>
                    <a:cubicBezTo>
                      <a:pt x="49" y="225"/>
                      <a:pt x="71" y="225"/>
                      <a:pt x="81" y="225"/>
                    </a:cubicBezTo>
                    <a:cubicBezTo>
                      <a:pt x="139" y="225"/>
                      <a:pt x="161" y="193"/>
                      <a:pt x="161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" descr=""/>
          <p:cNvPicPr/>
          <p:nvPr/>
        </p:nvPicPr>
        <p:blipFill>
          <a:blip r:embed="rId1"/>
          <a:stretch/>
        </p:blipFill>
        <p:spPr>
          <a:xfrm>
            <a:off x="1880280" y="148320"/>
            <a:ext cx="6741720" cy="3040920"/>
          </a:xfrm>
          <a:prstGeom prst="rect">
            <a:avLst/>
          </a:prstGeom>
          <a:ln>
            <a:noFill/>
          </a:ln>
        </p:spPr>
      </p:pic>
      <p:grpSp>
        <p:nvGrpSpPr>
          <p:cNvPr id="758" name="Group 1"/>
          <p:cNvGrpSpPr/>
          <p:nvPr/>
        </p:nvGrpSpPr>
        <p:grpSpPr>
          <a:xfrm>
            <a:off x="624600" y="3224160"/>
            <a:ext cx="8772840" cy="1805400"/>
            <a:chOff x="624600" y="3224160"/>
            <a:chExt cx="8772840" cy="1805400"/>
          </a:xfrm>
        </p:grpSpPr>
        <p:grpSp>
          <p:nvGrpSpPr>
            <p:cNvPr id="759" name="Group 2"/>
            <p:cNvGrpSpPr/>
            <p:nvPr/>
          </p:nvGrpSpPr>
          <p:grpSpPr>
            <a:xfrm>
              <a:off x="624600" y="3224160"/>
              <a:ext cx="8772840" cy="1805400"/>
              <a:chOff x="624600" y="3224160"/>
              <a:chExt cx="8772840" cy="1805400"/>
            </a:xfrm>
          </p:grpSpPr>
          <p:sp>
            <p:nvSpPr>
              <p:cNvPr id="760" name="Freeform 3"/>
              <p:cNvSpPr/>
              <p:nvPr/>
            </p:nvSpPr>
            <p:spPr>
              <a:xfrm>
                <a:off x="624600" y="3224160"/>
                <a:ext cx="8773200" cy="15480"/>
              </a:xfrm>
              <a:custGeom>
                <a:avLst/>
                <a:gdLst/>
                <a:ahLst/>
                <a:rect l="0" t="0" r="r" b="b"/>
                <a:pathLst>
                  <a:path w="24370" h="43">
                    <a:moveTo>
                      <a:pt x="12184" y="42"/>
                    </a:moveTo>
                    <a:cubicBezTo>
                      <a:pt x="8123" y="42"/>
                      <a:pt x="4061" y="42"/>
                      <a:pt x="0" y="42"/>
                    </a:cubicBezTo>
                    <a:cubicBezTo>
                      <a:pt x="0" y="28"/>
                      <a:pt x="0" y="14"/>
                      <a:pt x="0" y="0"/>
                    </a:cubicBezTo>
                    <a:cubicBezTo>
                      <a:pt x="8123" y="0"/>
                      <a:pt x="16246" y="0"/>
                      <a:pt x="24369" y="0"/>
                    </a:cubicBezTo>
                    <a:cubicBezTo>
                      <a:pt x="24369" y="14"/>
                      <a:pt x="24369" y="28"/>
                      <a:pt x="24369" y="42"/>
                    </a:cubicBezTo>
                    <a:cubicBezTo>
                      <a:pt x="20307" y="42"/>
                      <a:pt x="16246" y="42"/>
                      <a:pt x="12184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1" name="Freeform 4"/>
              <p:cNvSpPr/>
              <p:nvPr/>
            </p:nvSpPr>
            <p:spPr>
              <a:xfrm>
                <a:off x="818280" y="3321720"/>
                <a:ext cx="148320" cy="130320"/>
              </a:xfrm>
              <a:custGeom>
                <a:avLst/>
                <a:gdLst/>
                <a:ahLst/>
                <a:rect l="0" t="0" r="r" b="b"/>
                <a:pathLst>
                  <a:path w="412" h="362">
                    <a:moveTo>
                      <a:pt x="411" y="184"/>
                    </a:moveTo>
                    <a:cubicBezTo>
                      <a:pt x="411" y="67"/>
                      <a:pt x="331" y="0"/>
                      <a:pt x="228" y="0"/>
                    </a:cubicBezTo>
                    <a:cubicBezTo>
                      <a:pt x="152" y="0"/>
                      <a:pt x="76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19" y="24"/>
                      <a:pt x="38" y="24"/>
                      <a:pt x="57" y="24"/>
                    </a:cubicBezTo>
                    <a:cubicBezTo>
                      <a:pt x="57" y="128"/>
                      <a:pt x="57" y="232"/>
                      <a:pt x="57" y="336"/>
                    </a:cubicBezTo>
                    <a:cubicBezTo>
                      <a:pt x="38" y="336"/>
                      <a:pt x="19" y="336"/>
                      <a:pt x="0" y="336"/>
                    </a:cubicBezTo>
                    <a:cubicBezTo>
                      <a:pt x="0" y="344"/>
                      <a:pt x="0" y="353"/>
                      <a:pt x="0" y="361"/>
                    </a:cubicBezTo>
                    <a:cubicBezTo>
                      <a:pt x="76" y="361"/>
                      <a:pt x="152" y="361"/>
                      <a:pt x="228" y="361"/>
                    </a:cubicBezTo>
                    <a:cubicBezTo>
                      <a:pt x="331" y="361"/>
                      <a:pt x="411" y="297"/>
                      <a:pt x="411" y="184"/>
                    </a:cubicBezTo>
                    <a:moveTo>
                      <a:pt x="333" y="183"/>
                    </a:moveTo>
                    <a:cubicBezTo>
                      <a:pt x="333" y="240"/>
                      <a:pt x="327" y="268"/>
                      <a:pt x="310" y="292"/>
                    </a:cubicBezTo>
                    <a:cubicBezTo>
                      <a:pt x="285" y="328"/>
                      <a:pt x="238" y="336"/>
                      <a:pt x="205" y="336"/>
                    </a:cubicBezTo>
                    <a:cubicBezTo>
                      <a:pt x="180" y="336"/>
                      <a:pt x="154" y="336"/>
                      <a:pt x="129" y="336"/>
                    </a:cubicBezTo>
                    <a:cubicBezTo>
                      <a:pt x="129" y="232"/>
                      <a:pt x="129" y="128"/>
                      <a:pt x="129" y="24"/>
                    </a:cubicBezTo>
                    <a:cubicBezTo>
                      <a:pt x="154" y="24"/>
                      <a:pt x="180" y="24"/>
                      <a:pt x="205" y="24"/>
                    </a:cubicBezTo>
                    <a:cubicBezTo>
                      <a:pt x="241" y="24"/>
                      <a:pt x="285" y="34"/>
                      <a:pt x="310" y="72"/>
                    </a:cubicBezTo>
                    <a:cubicBezTo>
                      <a:pt x="328" y="99"/>
                      <a:pt x="333" y="133"/>
                      <a:pt x="333" y="1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2" name="Freeform 5"/>
              <p:cNvSpPr/>
              <p:nvPr/>
            </p:nvSpPr>
            <p:spPr>
              <a:xfrm>
                <a:off x="984600" y="3366000"/>
                <a:ext cx="87840" cy="87120"/>
              </a:xfrm>
              <a:custGeom>
                <a:avLst/>
                <a:gdLst/>
                <a:ahLst/>
                <a:rect l="0" t="0" r="r" b="b"/>
                <a:pathLst>
                  <a:path w="244" h="242">
                    <a:moveTo>
                      <a:pt x="243" y="177"/>
                    </a:moveTo>
                    <a:cubicBezTo>
                      <a:pt x="243" y="168"/>
                      <a:pt x="234" y="168"/>
                      <a:pt x="231" y="168"/>
                    </a:cubicBezTo>
                    <a:cubicBezTo>
                      <a:pt x="222" y="168"/>
                      <a:pt x="220" y="169"/>
                      <a:pt x="217" y="178"/>
                    </a:cubicBezTo>
                    <a:cubicBezTo>
                      <a:pt x="207" y="204"/>
                      <a:pt x="177" y="220"/>
                      <a:pt x="142" y="220"/>
                    </a:cubicBezTo>
                    <a:cubicBezTo>
                      <a:pt x="67" y="220"/>
                      <a:pt x="67" y="150"/>
                      <a:pt x="67" y="123"/>
                    </a:cubicBezTo>
                    <a:cubicBezTo>
                      <a:pt x="120" y="123"/>
                      <a:pt x="173" y="123"/>
                      <a:pt x="226" y="123"/>
                    </a:cubicBezTo>
                    <a:cubicBezTo>
                      <a:pt x="238" y="123"/>
                      <a:pt x="243" y="123"/>
                      <a:pt x="243" y="109"/>
                    </a:cubicBezTo>
                    <a:cubicBezTo>
                      <a:pt x="243" y="93"/>
                      <a:pt x="240" y="54"/>
                      <a:pt x="214" y="28"/>
                    </a:cubicBezTo>
                    <a:cubicBezTo>
                      <a:pt x="195" y="9"/>
                      <a:pt x="166" y="0"/>
                      <a:pt x="130" y="0"/>
                    </a:cubicBezTo>
                    <a:cubicBezTo>
                      <a:pt x="45" y="0"/>
                      <a:pt x="0" y="54"/>
                      <a:pt x="0" y="120"/>
                    </a:cubicBezTo>
                    <a:cubicBezTo>
                      <a:pt x="0" y="190"/>
                      <a:pt x="52" y="241"/>
                      <a:pt x="138" y="241"/>
                    </a:cubicBezTo>
                    <a:cubicBezTo>
                      <a:pt x="220" y="241"/>
                      <a:pt x="243" y="186"/>
                      <a:pt x="243" y="177"/>
                    </a:cubicBezTo>
                    <a:moveTo>
                      <a:pt x="193" y="106"/>
                    </a:moveTo>
                    <a:cubicBezTo>
                      <a:pt x="151" y="106"/>
                      <a:pt x="109" y="106"/>
                      <a:pt x="67" y="106"/>
                    </a:cubicBezTo>
                    <a:cubicBezTo>
                      <a:pt x="69" y="85"/>
                      <a:pt x="69" y="63"/>
                      <a:pt x="79" y="46"/>
                    </a:cubicBezTo>
                    <a:cubicBezTo>
                      <a:pt x="93" y="25"/>
                      <a:pt x="115" y="18"/>
                      <a:pt x="130" y="18"/>
                    </a:cubicBezTo>
                    <a:cubicBezTo>
                      <a:pt x="192" y="18"/>
                      <a:pt x="193" y="87"/>
                      <a:pt x="193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3" name="Freeform 6"/>
              <p:cNvSpPr/>
              <p:nvPr/>
            </p:nvSpPr>
            <p:spPr>
              <a:xfrm>
                <a:off x="1082520" y="3331440"/>
                <a:ext cx="68760" cy="121680"/>
              </a:xfrm>
              <a:custGeom>
                <a:avLst/>
                <a:gdLst/>
                <a:ahLst/>
                <a:rect l="0" t="0" r="r" b="b"/>
                <a:pathLst>
                  <a:path w="191" h="338">
                    <a:moveTo>
                      <a:pt x="190" y="268"/>
                    </a:moveTo>
                    <a:cubicBezTo>
                      <a:pt x="190" y="259"/>
                      <a:pt x="190" y="250"/>
                      <a:pt x="190" y="241"/>
                    </a:cubicBezTo>
                    <a:cubicBezTo>
                      <a:pt x="182" y="241"/>
                      <a:pt x="174" y="241"/>
                      <a:pt x="166" y="241"/>
                    </a:cubicBezTo>
                    <a:cubicBezTo>
                      <a:pt x="166" y="250"/>
                      <a:pt x="166" y="259"/>
                      <a:pt x="166" y="268"/>
                    </a:cubicBezTo>
                    <a:cubicBezTo>
                      <a:pt x="166" y="304"/>
                      <a:pt x="148" y="316"/>
                      <a:pt x="135" y="316"/>
                    </a:cubicBezTo>
                    <a:cubicBezTo>
                      <a:pt x="103" y="316"/>
                      <a:pt x="103" y="283"/>
                      <a:pt x="103" y="270"/>
                    </a:cubicBezTo>
                    <a:cubicBezTo>
                      <a:pt x="103" y="221"/>
                      <a:pt x="103" y="173"/>
                      <a:pt x="103" y="124"/>
                    </a:cubicBezTo>
                    <a:cubicBezTo>
                      <a:pt x="129" y="124"/>
                      <a:pt x="154" y="124"/>
                      <a:pt x="180" y="124"/>
                    </a:cubicBezTo>
                    <a:cubicBezTo>
                      <a:pt x="180" y="116"/>
                      <a:pt x="180" y="108"/>
                      <a:pt x="180" y="100"/>
                    </a:cubicBezTo>
                    <a:cubicBezTo>
                      <a:pt x="154" y="100"/>
                      <a:pt x="129" y="100"/>
                      <a:pt x="103" y="100"/>
                    </a:cubicBezTo>
                    <a:cubicBezTo>
                      <a:pt x="103" y="67"/>
                      <a:pt x="103" y="33"/>
                      <a:pt x="103" y="0"/>
                    </a:cubicBezTo>
                    <a:cubicBezTo>
                      <a:pt x="95" y="0"/>
                      <a:pt x="87" y="0"/>
                      <a:pt x="79" y="0"/>
                    </a:cubicBezTo>
                    <a:cubicBezTo>
                      <a:pt x="78" y="52"/>
                      <a:pt x="52" y="105"/>
                      <a:pt x="0" y="106"/>
                    </a:cubicBezTo>
                    <a:cubicBezTo>
                      <a:pt x="0" y="112"/>
                      <a:pt x="0" y="118"/>
                      <a:pt x="0" y="124"/>
                    </a:cubicBezTo>
                    <a:cubicBezTo>
                      <a:pt x="14" y="124"/>
                      <a:pt x="29" y="124"/>
                      <a:pt x="43" y="124"/>
                    </a:cubicBezTo>
                    <a:cubicBezTo>
                      <a:pt x="43" y="173"/>
                      <a:pt x="43" y="221"/>
                      <a:pt x="43" y="270"/>
                    </a:cubicBezTo>
                    <a:cubicBezTo>
                      <a:pt x="43" y="325"/>
                      <a:pt x="90" y="337"/>
                      <a:pt x="127" y="337"/>
                    </a:cubicBezTo>
                    <a:cubicBezTo>
                      <a:pt x="166" y="337"/>
                      <a:pt x="190" y="307"/>
                      <a:pt x="190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4" name="Freeform 7"/>
              <p:cNvSpPr/>
              <p:nvPr/>
            </p:nvSpPr>
            <p:spPr>
              <a:xfrm>
                <a:off x="1169280" y="3366000"/>
                <a:ext cx="88200" cy="87120"/>
              </a:xfrm>
              <a:custGeom>
                <a:avLst/>
                <a:gdLst/>
                <a:ahLst/>
                <a:rect l="0" t="0" r="r" b="b"/>
                <a:pathLst>
                  <a:path w="245" h="242">
                    <a:moveTo>
                      <a:pt x="244" y="177"/>
                    </a:moveTo>
                    <a:cubicBezTo>
                      <a:pt x="244" y="168"/>
                      <a:pt x="234" y="168"/>
                      <a:pt x="231" y="168"/>
                    </a:cubicBezTo>
                    <a:cubicBezTo>
                      <a:pt x="222" y="168"/>
                      <a:pt x="220" y="169"/>
                      <a:pt x="217" y="178"/>
                    </a:cubicBezTo>
                    <a:cubicBezTo>
                      <a:pt x="207" y="204"/>
                      <a:pt x="177" y="220"/>
                      <a:pt x="142" y="220"/>
                    </a:cubicBezTo>
                    <a:cubicBezTo>
                      <a:pt x="69" y="220"/>
                      <a:pt x="67" y="150"/>
                      <a:pt x="67" y="123"/>
                    </a:cubicBezTo>
                    <a:cubicBezTo>
                      <a:pt x="120" y="123"/>
                      <a:pt x="173" y="123"/>
                      <a:pt x="226" y="123"/>
                    </a:cubicBezTo>
                    <a:cubicBezTo>
                      <a:pt x="238" y="123"/>
                      <a:pt x="244" y="123"/>
                      <a:pt x="244" y="109"/>
                    </a:cubicBezTo>
                    <a:cubicBezTo>
                      <a:pt x="244" y="93"/>
                      <a:pt x="240" y="54"/>
                      <a:pt x="214" y="28"/>
                    </a:cubicBezTo>
                    <a:cubicBezTo>
                      <a:pt x="195" y="9"/>
                      <a:pt x="166" y="0"/>
                      <a:pt x="130" y="0"/>
                    </a:cubicBezTo>
                    <a:cubicBezTo>
                      <a:pt x="46" y="0"/>
                      <a:pt x="0" y="54"/>
                      <a:pt x="0" y="120"/>
                    </a:cubicBezTo>
                    <a:cubicBezTo>
                      <a:pt x="0" y="190"/>
                      <a:pt x="52" y="241"/>
                      <a:pt x="138" y="241"/>
                    </a:cubicBezTo>
                    <a:cubicBezTo>
                      <a:pt x="220" y="241"/>
                      <a:pt x="244" y="186"/>
                      <a:pt x="244" y="177"/>
                    </a:cubicBezTo>
                    <a:moveTo>
                      <a:pt x="193" y="106"/>
                    </a:moveTo>
                    <a:cubicBezTo>
                      <a:pt x="151" y="106"/>
                      <a:pt x="109" y="106"/>
                      <a:pt x="67" y="106"/>
                    </a:cubicBezTo>
                    <a:cubicBezTo>
                      <a:pt x="69" y="85"/>
                      <a:pt x="69" y="63"/>
                      <a:pt x="81" y="46"/>
                    </a:cubicBezTo>
                    <a:cubicBezTo>
                      <a:pt x="94" y="25"/>
                      <a:pt x="115" y="18"/>
                      <a:pt x="130" y="18"/>
                    </a:cubicBezTo>
                    <a:cubicBezTo>
                      <a:pt x="192" y="18"/>
                      <a:pt x="193" y="87"/>
                      <a:pt x="193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5" name="Freeform 8"/>
              <p:cNvSpPr/>
              <p:nvPr/>
            </p:nvSpPr>
            <p:spPr>
              <a:xfrm>
                <a:off x="1270800" y="3366000"/>
                <a:ext cx="83520" cy="87120"/>
              </a:xfrm>
              <a:custGeom>
                <a:avLst/>
                <a:gdLst/>
                <a:ahLst/>
                <a:rect l="0" t="0" r="r" b="b"/>
                <a:pathLst>
                  <a:path w="232" h="242">
                    <a:moveTo>
                      <a:pt x="231" y="177"/>
                    </a:moveTo>
                    <a:cubicBezTo>
                      <a:pt x="231" y="169"/>
                      <a:pt x="223" y="169"/>
                      <a:pt x="219" y="169"/>
                    </a:cubicBezTo>
                    <a:cubicBezTo>
                      <a:pt x="208" y="169"/>
                      <a:pt x="208" y="171"/>
                      <a:pt x="205" y="177"/>
                    </a:cubicBezTo>
                    <a:cubicBezTo>
                      <a:pt x="192" y="210"/>
                      <a:pt x="166" y="220"/>
                      <a:pt x="139" y="220"/>
                    </a:cubicBezTo>
                    <a:cubicBezTo>
                      <a:pt x="67" y="220"/>
                      <a:pt x="67" y="142"/>
                      <a:pt x="67" y="118"/>
                    </a:cubicBezTo>
                    <a:cubicBezTo>
                      <a:pt x="67" y="90"/>
                      <a:pt x="67" y="21"/>
                      <a:pt x="135" y="21"/>
                    </a:cubicBezTo>
                    <a:cubicBezTo>
                      <a:pt x="153" y="21"/>
                      <a:pt x="162" y="22"/>
                      <a:pt x="169" y="24"/>
                    </a:cubicBezTo>
                    <a:cubicBezTo>
                      <a:pt x="159" y="33"/>
                      <a:pt x="159" y="43"/>
                      <a:pt x="159" y="48"/>
                    </a:cubicBezTo>
                    <a:cubicBezTo>
                      <a:pt x="159" y="72"/>
                      <a:pt x="177" y="81"/>
                      <a:pt x="190" y="81"/>
                    </a:cubicBezTo>
                    <a:cubicBezTo>
                      <a:pt x="207" y="81"/>
                      <a:pt x="225" y="70"/>
                      <a:pt x="225" y="48"/>
                    </a:cubicBezTo>
                    <a:cubicBezTo>
                      <a:pt x="225" y="3"/>
                      <a:pt x="163" y="0"/>
                      <a:pt x="132" y="0"/>
                    </a:cubicBezTo>
                    <a:cubicBezTo>
                      <a:pt x="39" y="0"/>
                      <a:pt x="0" y="60"/>
                      <a:pt x="0" y="121"/>
                    </a:cubicBezTo>
                    <a:cubicBezTo>
                      <a:pt x="0" y="192"/>
                      <a:pt x="49" y="241"/>
                      <a:pt x="130" y="241"/>
                    </a:cubicBezTo>
                    <a:cubicBezTo>
                      <a:pt x="216" y="241"/>
                      <a:pt x="231" y="180"/>
                      <a:pt x="231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6" name="Freeform 9"/>
              <p:cNvSpPr/>
              <p:nvPr/>
            </p:nvSpPr>
            <p:spPr>
              <a:xfrm>
                <a:off x="1364400" y="3331440"/>
                <a:ext cx="68760" cy="121680"/>
              </a:xfrm>
              <a:custGeom>
                <a:avLst/>
                <a:gdLst/>
                <a:ahLst/>
                <a:rect l="0" t="0" r="r" b="b"/>
                <a:pathLst>
                  <a:path w="191" h="338">
                    <a:moveTo>
                      <a:pt x="190" y="268"/>
                    </a:moveTo>
                    <a:cubicBezTo>
                      <a:pt x="190" y="259"/>
                      <a:pt x="190" y="250"/>
                      <a:pt x="190" y="241"/>
                    </a:cubicBezTo>
                    <a:cubicBezTo>
                      <a:pt x="182" y="241"/>
                      <a:pt x="173" y="241"/>
                      <a:pt x="165" y="241"/>
                    </a:cubicBezTo>
                    <a:cubicBezTo>
                      <a:pt x="165" y="250"/>
                      <a:pt x="165" y="259"/>
                      <a:pt x="165" y="268"/>
                    </a:cubicBezTo>
                    <a:cubicBezTo>
                      <a:pt x="165" y="304"/>
                      <a:pt x="148" y="316"/>
                      <a:pt x="133" y="316"/>
                    </a:cubicBezTo>
                    <a:cubicBezTo>
                      <a:pt x="103" y="316"/>
                      <a:pt x="103" y="283"/>
                      <a:pt x="103" y="270"/>
                    </a:cubicBezTo>
                    <a:cubicBezTo>
                      <a:pt x="103" y="221"/>
                      <a:pt x="103" y="173"/>
                      <a:pt x="103" y="124"/>
                    </a:cubicBezTo>
                    <a:cubicBezTo>
                      <a:pt x="129" y="124"/>
                      <a:pt x="154" y="124"/>
                      <a:pt x="180" y="124"/>
                    </a:cubicBezTo>
                    <a:cubicBezTo>
                      <a:pt x="180" y="116"/>
                      <a:pt x="180" y="108"/>
                      <a:pt x="180" y="100"/>
                    </a:cubicBezTo>
                    <a:cubicBezTo>
                      <a:pt x="154" y="100"/>
                      <a:pt x="129" y="100"/>
                      <a:pt x="103" y="100"/>
                    </a:cubicBezTo>
                    <a:cubicBezTo>
                      <a:pt x="103" y="67"/>
                      <a:pt x="103" y="33"/>
                      <a:pt x="103" y="0"/>
                    </a:cubicBezTo>
                    <a:cubicBezTo>
                      <a:pt x="95" y="0"/>
                      <a:pt x="86" y="0"/>
                      <a:pt x="78" y="0"/>
                    </a:cubicBezTo>
                    <a:cubicBezTo>
                      <a:pt x="78" y="52"/>
                      <a:pt x="52" y="105"/>
                      <a:pt x="0" y="106"/>
                    </a:cubicBezTo>
                    <a:cubicBezTo>
                      <a:pt x="0" y="112"/>
                      <a:pt x="0" y="118"/>
                      <a:pt x="0" y="124"/>
                    </a:cubicBezTo>
                    <a:cubicBezTo>
                      <a:pt x="14" y="124"/>
                      <a:pt x="29" y="124"/>
                      <a:pt x="43" y="124"/>
                    </a:cubicBezTo>
                    <a:cubicBezTo>
                      <a:pt x="43" y="173"/>
                      <a:pt x="43" y="221"/>
                      <a:pt x="43" y="270"/>
                    </a:cubicBezTo>
                    <a:cubicBezTo>
                      <a:pt x="43" y="325"/>
                      <a:pt x="90" y="337"/>
                      <a:pt x="126" y="337"/>
                    </a:cubicBezTo>
                    <a:cubicBezTo>
                      <a:pt x="166" y="337"/>
                      <a:pt x="190" y="307"/>
                      <a:pt x="190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7" name="Freeform 10"/>
              <p:cNvSpPr/>
              <p:nvPr/>
            </p:nvSpPr>
            <p:spPr>
              <a:xfrm>
                <a:off x="1451160" y="3366000"/>
                <a:ext cx="96840" cy="87120"/>
              </a:xfrm>
              <a:custGeom>
                <a:avLst/>
                <a:gdLst/>
                <a:ahLst/>
                <a:rect l="0" t="0" r="r" b="b"/>
                <a:pathLst>
                  <a:path w="269" h="242">
                    <a:moveTo>
                      <a:pt x="268" y="123"/>
                    </a:moveTo>
                    <a:cubicBezTo>
                      <a:pt x="268" y="52"/>
                      <a:pt x="220" y="0"/>
                      <a:pt x="135" y="0"/>
                    </a:cubicBezTo>
                    <a:cubicBezTo>
                      <a:pt x="48" y="0"/>
                      <a:pt x="0" y="54"/>
                      <a:pt x="0" y="123"/>
                    </a:cubicBezTo>
                    <a:cubicBezTo>
                      <a:pt x="0" y="189"/>
                      <a:pt x="46" y="241"/>
                      <a:pt x="135" y="241"/>
                    </a:cubicBezTo>
                    <a:cubicBezTo>
                      <a:pt x="223" y="241"/>
                      <a:pt x="268" y="189"/>
                      <a:pt x="268" y="123"/>
                    </a:cubicBezTo>
                    <a:moveTo>
                      <a:pt x="201" y="117"/>
                    </a:moveTo>
                    <a:cubicBezTo>
                      <a:pt x="201" y="163"/>
                      <a:pt x="202" y="220"/>
                      <a:pt x="135" y="220"/>
                    </a:cubicBezTo>
                    <a:cubicBezTo>
                      <a:pt x="68" y="220"/>
                      <a:pt x="67" y="163"/>
                      <a:pt x="67" y="117"/>
                    </a:cubicBezTo>
                    <a:cubicBezTo>
                      <a:pt x="67" y="94"/>
                      <a:pt x="67" y="67"/>
                      <a:pt x="76" y="49"/>
                    </a:cubicBezTo>
                    <a:cubicBezTo>
                      <a:pt x="87" y="30"/>
                      <a:pt x="108" y="18"/>
                      <a:pt x="135" y="18"/>
                    </a:cubicBezTo>
                    <a:cubicBezTo>
                      <a:pt x="156" y="18"/>
                      <a:pt x="178" y="27"/>
                      <a:pt x="190" y="45"/>
                    </a:cubicBezTo>
                    <a:cubicBezTo>
                      <a:pt x="201" y="63"/>
                      <a:pt x="201" y="93"/>
                      <a:pt x="201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8" name="Freeform 11"/>
              <p:cNvSpPr/>
              <p:nvPr/>
            </p:nvSpPr>
            <p:spPr>
              <a:xfrm>
                <a:off x="1561320" y="3366720"/>
                <a:ext cx="77040" cy="85680"/>
              </a:xfrm>
              <a:custGeom>
                <a:avLst/>
                <a:gdLst/>
                <a:ahLst/>
                <a:rect l="0" t="0" r="r" b="b"/>
                <a:pathLst>
                  <a:path w="214" h="238">
                    <a:moveTo>
                      <a:pt x="213" y="43"/>
                    </a:moveTo>
                    <a:cubicBezTo>
                      <a:pt x="213" y="15"/>
                      <a:pt x="184" y="0"/>
                      <a:pt x="157" y="0"/>
                    </a:cubicBezTo>
                    <a:cubicBezTo>
                      <a:pt x="120" y="0"/>
                      <a:pt x="99" y="25"/>
                      <a:pt x="87" y="60"/>
                    </a:cubicBezTo>
                    <a:cubicBezTo>
                      <a:pt x="87" y="40"/>
                      <a:pt x="87" y="20"/>
                      <a:pt x="87" y="0"/>
                    </a:cubicBezTo>
                    <a:cubicBezTo>
                      <a:pt x="58" y="1"/>
                      <a:pt x="29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6" y="28"/>
                      <a:pt x="36" y="49"/>
                    </a:cubicBezTo>
                    <a:cubicBezTo>
                      <a:pt x="36" y="103"/>
                      <a:pt x="36" y="157"/>
                      <a:pt x="36" y="211"/>
                    </a:cubicBezTo>
                    <a:cubicBezTo>
                      <a:pt x="24" y="211"/>
                      <a:pt x="12" y="211"/>
                      <a:pt x="0" y="211"/>
                    </a:cubicBezTo>
                    <a:cubicBezTo>
                      <a:pt x="0" y="220"/>
                      <a:pt x="0" y="228"/>
                      <a:pt x="0" y="237"/>
                    </a:cubicBezTo>
                    <a:cubicBezTo>
                      <a:pt x="22" y="236"/>
                      <a:pt x="44" y="236"/>
                      <a:pt x="66" y="235"/>
                    </a:cubicBezTo>
                    <a:cubicBezTo>
                      <a:pt x="87" y="235"/>
                      <a:pt x="120" y="235"/>
                      <a:pt x="139" y="237"/>
                    </a:cubicBezTo>
                    <a:cubicBezTo>
                      <a:pt x="139" y="228"/>
                      <a:pt x="139" y="220"/>
                      <a:pt x="139" y="211"/>
                    </a:cubicBezTo>
                    <a:cubicBezTo>
                      <a:pt x="124" y="211"/>
                      <a:pt x="108" y="211"/>
                      <a:pt x="93" y="211"/>
                    </a:cubicBezTo>
                    <a:cubicBezTo>
                      <a:pt x="93" y="181"/>
                      <a:pt x="93" y="150"/>
                      <a:pt x="93" y="120"/>
                    </a:cubicBezTo>
                    <a:cubicBezTo>
                      <a:pt x="93" y="82"/>
                      <a:pt x="106" y="18"/>
                      <a:pt x="159" y="18"/>
                    </a:cubicBezTo>
                    <a:cubicBezTo>
                      <a:pt x="155" y="26"/>
                      <a:pt x="148" y="27"/>
                      <a:pt x="148" y="43"/>
                    </a:cubicBezTo>
                    <a:cubicBezTo>
                      <a:pt x="148" y="64"/>
                      <a:pt x="166" y="75"/>
                      <a:pt x="181" y="75"/>
                    </a:cubicBezTo>
                    <a:cubicBezTo>
                      <a:pt x="196" y="75"/>
                      <a:pt x="213" y="64"/>
                      <a:pt x="213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69" name="Freeform 12"/>
              <p:cNvSpPr/>
              <p:nvPr/>
            </p:nvSpPr>
            <p:spPr>
              <a:xfrm>
                <a:off x="2222280" y="3319560"/>
                <a:ext cx="149760" cy="132480"/>
              </a:xfrm>
              <a:custGeom>
                <a:avLst/>
                <a:gdLst/>
                <a:ahLst/>
                <a:rect l="0" t="0" r="r" b="b"/>
                <a:pathLst>
                  <a:path w="416" h="368">
                    <a:moveTo>
                      <a:pt x="415" y="367"/>
                    </a:moveTo>
                    <a:cubicBezTo>
                      <a:pt x="415" y="359"/>
                      <a:pt x="415" y="350"/>
                      <a:pt x="415" y="342"/>
                    </a:cubicBezTo>
                    <a:cubicBezTo>
                      <a:pt x="398" y="342"/>
                      <a:pt x="381" y="342"/>
                      <a:pt x="364" y="342"/>
                    </a:cubicBezTo>
                    <a:cubicBezTo>
                      <a:pt x="319" y="232"/>
                      <a:pt x="274" y="123"/>
                      <a:pt x="229" y="13"/>
                    </a:cubicBezTo>
                    <a:cubicBezTo>
                      <a:pt x="223" y="0"/>
                      <a:pt x="216" y="0"/>
                      <a:pt x="207" y="0"/>
                    </a:cubicBezTo>
                    <a:cubicBezTo>
                      <a:pt x="193" y="0"/>
                      <a:pt x="190" y="3"/>
                      <a:pt x="187" y="13"/>
                    </a:cubicBezTo>
                    <a:cubicBezTo>
                      <a:pt x="144" y="119"/>
                      <a:pt x="100" y="224"/>
                      <a:pt x="57" y="330"/>
                    </a:cubicBezTo>
                    <a:cubicBezTo>
                      <a:pt x="54" y="339"/>
                      <a:pt x="51" y="342"/>
                      <a:pt x="12" y="342"/>
                    </a:cubicBezTo>
                    <a:cubicBezTo>
                      <a:pt x="8" y="342"/>
                      <a:pt x="4" y="342"/>
                      <a:pt x="0" y="342"/>
                    </a:cubicBezTo>
                    <a:cubicBezTo>
                      <a:pt x="0" y="350"/>
                      <a:pt x="0" y="359"/>
                      <a:pt x="0" y="367"/>
                    </a:cubicBezTo>
                    <a:cubicBezTo>
                      <a:pt x="20" y="367"/>
                      <a:pt x="41" y="366"/>
                      <a:pt x="61" y="366"/>
                    </a:cubicBezTo>
                    <a:cubicBezTo>
                      <a:pt x="82" y="366"/>
                      <a:pt x="112" y="366"/>
                      <a:pt x="132" y="367"/>
                    </a:cubicBezTo>
                    <a:cubicBezTo>
                      <a:pt x="132" y="359"/>
                      <a:pt x="132" y="350"/>
                      <a:pt x="132" y="342"/>
                    </a:cubicBezTo>
                    <a:cubicBezTo>
                      <a:pt x="116" y="340"/>
                      <a:pt x="85" y="342"/>
                      <a:pt x="85" y="336"/>
                    </a:cubicBezTo>
                    <a:cubicBezTo>
                      <a:pt x="86" y="334"/>
                      <a:pt x="86" y="332"/>
                      <a:pt x="87" y="330"/>
                    </a:cubicBezTo>
                    <a:cubicBezTo>
                      <a:pt x="96" y="308"/>
                      <a:pt x="105" y="287"/>
                      <a:pt x="114" y="265"/>
                    </a:cubicBezTo>
                    <a:cubicBezTo>
                      <a:pt x="161" y="265"/>
                      <a:pt x="208" y="265"/>
                      <a:pt x="255" y="265"/>
                    </a:cubicBezTo>
                    <a:cubicBezTo>
                      <a:pt x="265" y="291"/>
                      <a:pt x="276" y="316"/>
                      <a:pt x="286" y="342"/>
                    </a:cubicBezTo>
                    <a:cubicBezTo>
                      <a:pt x="269" y="342"/>
                      <a:pt x="252" y="342"/>
                      <a:pt x="235" y="342"/>
                    </a:cubicBezTo>
                    <a:cubicBezTo>
                      <a:pt x="235" y="350"/>
                      <a:pt x="235" y="359"/>
                      <a:pt x="235" y="367"/>
                    </a:cubicBezTo>
                    <a:cubicBezTo>
                      <a:pt x="256" y="366"/>
                      <a:pt x="306" y="366"/>
                      <a:pt x="328" y="366"/>
                    </a:cubicBezTo>
                    <a:cubicBezTo>
                      <a:pt x="349" y="366"/>
                      <a:pt x="396" y="366"/>
                      <a:pt x="415" y="367"/>
                    </a:cubicBezTo>
                    <a:moveTo>
                      <a:pt x="244" y="241"/>
                    </a:moveTo>
                    <a:cubicBezTo>
                      <a:pt x="204" y="241"/>
                      <a:pt x="164" y="241"/>
                      <a:pt x="124" y="241"/>
                    </a:cubicBezTo>
                    <a:cubicBezTo>
                      <a:pt x="144" y="192"/>
                      <a:pt x="164" y="143"/>
                      <a:pt x="184" y="94"/>
                    </a:cubicBezTo>
                    <a:cubicBezTo>
                      <a:pt x="204" y="143"/>
                      <a:pt x="224" y="192"/>
                      <a:pt x="244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0" name="Freeform 13"/>
              <p:cNvSpPr/>
              <p:nvPr/>
            </p:nvSpPr>
            <p:spPr>
              <a:xfrm>
                <a:off x="2380680" y="3366000"/>
                <a:ext cx="83880" cy="87120"/>
              </a:xfrm>
              <a:custGeom>
                <a:avLst/>
                <a:gdLst/>
                <a:ahLst/>
                <a:rect l="0" t="0" r="r" b="b"/>
                <a:pathLst>
                  <a:path w="233" h="242">
                    <a:moveTo>
                      <a:pt x="232" y="177"/>
                    </a:moveTo>
                    <a:cubicBezTo>
                      <a:pt x="232" y="169"/>
                      <a:pt x="225" y="169"/>
                      <a:pt x="220" y="169"/>
                    </a:cubicBezTo>
                    <a:cubicBezTo>
                      <a:pt x="210" y="169"/>
                      <a:pt x="210" y="171"/>
                      <a:pt x="207" y="177"/>
                    </a:cubicBezTo>
                    <a:cubicBezTo>
                      <a:pt x="193" y="210"/>
                      <a:pt x="168" y="220"/>
                      <a:pt x="141" y="220"/>
                    </a:cubicBezTo>
                    <a:cubicBezTo>
                      <a:pt x="67" y="220"/>
                      <a:pt x="67" y="142"/>
                      <a:pt x="67" y="118"/>
                    </a:cubicBezTo>
                    <a:cubicBezTo>
                      <a:pt x="67" y="90"/>
                      <a:pt x="67" y="21"/>
                      <a:pt x="136" y="21"/>
                    </a:cubicBezTo>
                    <a:cubicBezTo>
                      <a:pt x="154" y="21"/>
                      <a:pt x="163" y="22"/>
                      <a:pt x="171" y="24"/>
                    </a:cubicBezTo>
                    <a:cubicBezTo>
                      <a:pt x="160" y="33"/>
                      <a:pt x="160" y="43"/>
                      <a:pt x="160" y="48"/>
                    </a:cubicBezTo>
                    <a:cubicBezTo>
                      <a:pt x="160" y="72"/>
                      <a:pt x="178" y="81"/>
                      <a:pt x="192" y="81"/>
                    </a:cubicBezTo>
                    <a:cubicBezTo>
                      <a:pt x="208" y="81"/>
                      <a:pt x="226" y="70"/>
                      <a:pt x="226" y="48"/>
                    </a:cubicBezTo>
                    <a:cubicBezTo>
                      <a:pt x="226" y="3"/>
                      <a:pt x="165" y="0"/>
                      <a:pt x="133" y="0"/>
                    </a:cubicBezTo>
                    <a:cubicBezTo>
                      <a:pt x="39" y="0"/>
                      <a:pt x="0" y="60"/>
                      <a:pt x="0" y="121"/>
                    </a:cubicBezTo>
                    <a:cubicBezTo>
                      <a:pt x="0" y="192"/>
                      <a:pt x="49" y="241"/>
                      <a:pt x="132" y="241"/>
                    </a:cubicBezTo>
                    <a:cubicBezTo>
                      <a:pt x="217" y="241"/>
                      <a:pt x="232" y="180"/>
                      <a:pt x="232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1" name="Freeform 14"/>
              <p:cNvSpPr/>
              <p:nvPr/>
            </p:nvSpPr>
            <p:spPr>
              <a:xfrm>
                <a:off x="2477880" y="3366000"/>
                <a:ext cx="83880" cy="87120"/>
              </a:xfrm>
              <a:custGeom>
                <a:avLst/>
                <a:gdLst/>
                <a:ahLst/>
                <a:rect l="0" t="0" r="r" b="b"/>
                <a:pathLst>
                  <a:path w="233" h="242">
                    <a:moveTo>
                      <a:pt x="232" y="177"/>
                    </a:moveTo>
                    <a:cubicBezTo>
                      <a:pt x="232" y="169"/>
                      <a:pt x="225" y="169"/>
                      <a:pt x="219" y="169"/>
                    </a:cubicBezTo>
                    <a:cubicBezTo>
                      <a:pt x="210" y="169"/>
                      <a:pt x="210" y="171"/>
                      <a:pt x="207" y="177"/>
                    </a:cubicBezTo>
                    <a:cubicBezTo>
                      <a:pt x="193" y="210"/>
                      <a:pt x="168" y="220"/>
                      <a:pt x="141" y="220"/>
                    </a:cubicBezTo>
                    <a:cubicBezTo>
                      <a:pt x="67" y="220"/>
                      <a:pt x="67" y="142"/>
                      <a:pt x="67" y="118"/>
                    </a:cubicBezTo>
                    <a:cubicBezTo>
                      <a:pt x="67" y="90"/>
                      <a:pt x="67" y="21"/>
                      <a:pt x="135" y="21"/>
                    </a:cubicBezTo>
                    <a:cubicBezTo>
                      <a:pt x="154" y="21"/>
                      <a:pt x="163" y="22"/>
                      <a:pt x="169" y="24"/>
                    </a:cubicBezTo>
                    <a:cubicBezTo>
                      <a:pt x="160" y="33"/>
                      <a:pt x="159" y="43"/>
                      <a:pt x="159" y="48"/>
                    </a:cubicBezTo>
                    <a:cubicBezTo>
                      <a:pt x="159" y="72"/>
                      <a:pt x="177" y="81"/>
                      <a:pt x="192" y="81"/>
                    </a:cubicBezTo>
                    <a:cubicBezTo>
                      <a:pt x="208" y="81"/>
                      <a:pt x="225" y="70"/>
                      <a:pt x="225" y="48"/>
                    </a:cubicBezTo>
                    <a:cubicBezTo>
                      <a:pt x="225" y="3"/>
                      <a:pt x="163" y="0"/>
                      <a:pt x="133" y="0"/>
                    </a:cubicBezTo>
                    <a:cubicBezTo>
                      <a:pt x="39" y="0"/>
                      <a:pt x="0" y="60"/>
                      <a:pt x="0" y="121"/>
                    </a:cubicBezTo>
                    <a:cubicBezTo>
                      <a:pt x="0" y="192"/>
                      <a:pt x="49" y="241"/>
                      <a:pt x="130" y="241"/>
                    </a:cubicBezTo>
                    <a:cubicBezTo>
                      <a:pt x="216" y="241"/>
                      <a:pt x="232" y="180"/>
                      <a:pt x="232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2" name="Freeform 15"/>
              <p:cNvSpPr/>
              <p:nvPr/>
            </p:nvSpPr>
            <p:spPr>
              <a:xfrm>
                <a:off x="2574000" y="3366000"/>
                <a:ext cx="87840" cy="87120"/>
              </a:xfrm>
              <a:custGeom>
                <a:avLst/>
                <a:gdLst/>
                <a:ahLst/>
                <a:rect l="0" t="0" r="r" b="b"/>
                <a:pathLst>
                  <a:path w="244" h="242">
                    <a:moveTo>
                      <a:pt x="243" y="177"/>
                    </a:moveTo>
                    <a:cubicBezTo>
                      <a:pt x="243" y="168"/>
                      <a:pt x="232" y="168"/>
                      <a:pt x="229" y="168"/>
                    </a:cubicBezTo>
                    <a:cubicBezTo>
                      <a:pt x="220" y="168"/>
                      <a:pt x="220" y="169"/>
                      <a:pt x="217" y="178"/>
                    </a:cubicBezTo>
                    <a:cubicBezTo>
                      <a:pt x="205" y="204"/>
                      <a:pt x="175" y="220"/>
                      <a:pt x="141" y="220"/>
                    </a:cubicBezTo>
                    <a:cubicBezTo>
                      <a:pt x="67" y="220"/>
                      <a:pt x="67" y="150"/>
                      <a:pt x="67" y="123"/>
                    </a:cubicBezTo>
                    <a:cubicBezTo>
                      <a:pt x="120" y="123"/>
                      <a:pt x="173" y="123"/>
                      <a:pt x="226" y="123"/>
                    </a:cubicBezTo>
                    <a:cubicBezTo>
                      <a:pt x="237" y="123"/>
                      <a:pt x="243" y="123"/>
                      <a:pt x="243" y="109"/>
                    </a:cubicBezTo>
                    <a:cubicBezTo>
                      <a:pt x="243" y="93"/>
                      <a:pt x="240" y="54"/>
                      <a:pt x="213" y="28"/>
                    </a:cubicBezTo>
                    <a:cubicBezTo>
                      <a:pt x="193" y="9"/>
                      <a:pt x="166" y="0"/>
                      <a:pt x="129" y="0"/>
                    </a:cubicBezTo>
                    <a:cubicBezTo>
                      <a:pt x="45" y="0"/>
                      <a:pt x="0" y="54"/>
                      <a:pt x="0" y="120"/>
                    </a:cubicBezTo>
                    <a:cubicBezTo>
                      <a:pt x="0" y="190"/>
                      <a:pt x="52" y="241"/>
                      <a:pt x="136" y="241"/>
                    </a:cubicBezTo>
                    <a:cubicBezTo>
                      <a:pt x="220" y="241"/>
                      <a:pt x="243" y="186"/>
                      <a:pt x="243" y="177"/>
                    </a:cubicBezTo>
                    <a:moveTo>
                      <a:pt x="193" y="106"/>
                    </a:moveTo>
                    <a:cubicBezTo>
                      <a:pt x="151" y="106"/>
                      <a:pt x="109" y="106"/>
                      <a:pt x="67" y="106"/>
                    </a:cubicBezTo>
                    <a:cubicBezTo>
                      <a:pt x="67" y="85"/>
                      <a:pt x="69" y="63"/>
                      <a:pt x="79" y="46"/>
                    </a:cubicBezTo>
                    <a:cubicBezTo>
                      <a:pt x="93" y="25"/>
                      <a:pt x="114" y="18"/>
                      <a:pt x="129" y="18"/>
                    </a:cubicBezTo>
                    <a:cubicBezTo>
                      <a:pt x="190" y="18"/>
                      <a:pt x="192" y="87"/>
                      <a:pt x="193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3" name="Freeform 16"/>
              <p:cNvSpPr/>
              <p:nvPr/>
            </p:nvSpPr>
            <p:spPr>
              <a:xfrm>
                <a:off x="2674440" y="3366720"/>
                <a:ext cx="107280" cy="122400"/>
              </a:xfrm>
              <a:custGeom>
                <a:avLst/>
                <a:gdLst/>
                <a:ahLst/>
                <a:rect l="0" t="0" r="r" b="b"/>
                <a:pathLst>
                  <a:path w="298" h="340">
                    <a:moveTo>
                      <a:pt x="297" y="120"/>
                    </a:moveTo>
                    <a:cubicBezTo>
                      <a:pt x="297" y="49"/>
                      <a:pt x="249" y="0"/>
                      <a:pt x="174" y="0"/>
                    </a:cubicBezTo>
                    <a:cubicBezTo>
                      <a:pt x="133" y="0"/>
                      <a:pt x="106" y="16"/>
                      <a:pt x="94" y="25"/>
                    </a:cubicBezTo>
                    <a:cubicBezTo>
                      <a:pt x="94" y="17"/>
                      <a:pt x="94" y="8"/>
                      <a:pt x="94" y="0"/>
                    </a:cubicBezTo>
                    <a:cubicBezTo>
                      <a:pt x="63" y="1"/>
                      <a:pt x="31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7" y="28"/>
                      <a:pt x="37" y="49"/>
                    </a:cubicBezTo>
                    <a:cubicBezTo>
                      <a:pt x="37" y="138"/>
                      <a:pt x="37" y="226"/>
                      <a:pt x="37" y="315"/>
                    </a:cubicBezTo>
                    <a:cubicBezTo>
                      <a:pt x="25" y="315"/>
                      <a:pt x="12" y="315"/>
                      <a:pt x="0" y="315"/>
                    </a:cubicBezTo>
                    <a:cubicBezTo>
                      <a:pt x="0" y="323"/>
                      <a:pt x="0" y="331"/>
                      <a:pt x="0" y="339"/>
                    </a:cubicBezTo>
                    <a:cubicBezTo>
                      <a:pt x="22" y="338"/>
                      <a:pt x="45" y="338"/>
                      <a:pt x="67" y="337"/>
                    </a:cubicBezTo>
                    <a:cubicBezTo>
                      <a:pt x="89" y="338"/>
                      <a:pt x="111" y="338"/>
                      <a:pt x="133" y="339"/>
                    </a:cubicBezTo>
                    <a:cubicBezTo>
                      <a:pt x="133" y="331"/>
                      <a:pt x="133" y="323"/>
                      <a:pt x="133" y="315"/>
                    </a:cubicBezTo>
                    <a:cubicBezTo>
                      <a:pt x="121" y="315"/>
                      <a:pt x="109" y="315"/>
                      <a:pt x="97" y="315"/>
                    </a:cubicBezTo>
                    <a:cubicBezTo>
                      <a:pt x="97" y="282"/>
                      <a:pt x="97" y="249"/>
                      <a:pt x="97" y="216"/>
                    </a:cubicBezTo>
                    <a:cubicBezTo>
                      <a:pt x="120" y="235"/>
                      <a:pt x="142" y="240"/>
                      <a:pt x="165" y="240"/>
                    </a:cubicBezTo>
                    <a:cubicBezTo>
                      <a:pt x="244" y="240"/>
                      <a:pt x="297" y="192"/>
                      <a:pt x="297" y="120"/>
                    </a:cubicBezTo>
                    <a:moveTo>
                      <a:pt x="229" y="120"/>
                    </a:moveTo>
                    <a:cubicBezTo>
                      <a:pt x="229" y="193"/>
                      <a:pt x="193" y="220"/>
                      <a:pt x="159" y="220"/>
                    </a:cubicBezTo>
                    <a:cubicBezTo>
                      <a:pt x="151" y="220"/>
                      <a:pt x="126" y="220"/>
                      <a:pt x="103" y="192"/>
                    </a:cubicBezTo>
                    <a:cubicBezTo>
                      <a:pt x="97" y="186"/>
                      <a:pt x="97" y="186"/>
                      <a:pt x="97" y="175"/>
                    </a:cubicBezTo>
                    <a:cubicBezTo>
                      <a:pt x="97" y="138"/>
                      <a:pt x="97" y="100"/>
                      <a:pt x="97" y="63"/>
                    </a:cubicBezTo>
                    <a:cubicBezTo>
                      <a:pt x="97" y="54"/>
                      <a:pt x="97" y="52"/>
                      <a:pt x="105" y="45"/>
                    </a:cubicBezTo>
                    <a:cubicBezTo>
                      <a:pt x="126" y="24"/>
                      <a:pt x="153" y="21"/>
                      <a:pt x="165" y="21"/>
                    </a:cubicBezTo>
                    <a:cubicBezTo>
                      <a:pt x="201" y="21"/>
                      <a:pt x="229" y="52"/>
                      <a:pt x="229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4" name="Freeform 17"/>
              <p:cNvSpPr/>
              <p:nvPr/>
            </p:nvSpPr>
            <p:spPr>
              <a:xfrm>
                <a:off x="2792520" y="3331440"/>
                <a:ext cx="68760" cy="121680"/>
              </a:xfrm>
              <a:custGeom>
                <a:avLst/>
                <a:gdLst/>
                <a:ahLst/>
                <a:rect l="0" t="0" r="r" b="b"/>
                <a:pathLst>
                  <a:path w="191" h="338">
                    <a:moveTo>
                      <a:pt x="190" y="268"/>
                    </a:moveTo>
                    <a:cubicBezTo>
                      <a:pt x="190" y="259"/>
                      <a:pt x="190" y="250"/>
                      <a:pt x="190" y="241"/>
                    </a:cubicBezTo>
                    <a:cubicBezTo>
                      <a:pt x="182" y="241"/>
                      <a:pt x="174" y="241"/>
                      <a:pt x="166" y="241"/>
                    </a:cubicBezTo>
                    <a:cubicBezTo>
                      <a:pt x="166" y="250"/>
                      <a:pt x="166" y="259"/>
                      <a:pt x="166" y="268"/>
                    </a:cubicBezTo>
                    <a:cubicBezTo>
                      <a:pt x="166" y="304"/>
                      <a:pt x="150" y="316"/>
                      <a:pt x="135" y="316"/>
                    </a:cubicBezTo>
                    <a:cubicBezTo>
                      <a:pt x="103" y="316"/>
                      <a:pt x="103" y="283"/>
                      <a:pt x="103" y="270"/>
                    </a:cubicBezTo>
                    <a:cubicBezTo>
                      <a:pt x="103" y="221"/>
                      <a:pt x="103" y="173"/>
                      <a:pt x="103" y="124"/>
                    </a:cubicBezTo>
                    <a:cubicBezTo>
                      <a:pt x="129" y="124"/>
                      <a:pt x="155" y="124"/>
                      <a:pt x="181" y="124"/>
                    </a:cubicBezTo>
                    <a:cubicBezTo>
                      <a:pt x="181" y="116"/>
                      <a:pt x="181" y="108"/>
                      <a:pt x="181" y="100"/>
                    </a:cubicBezTo>
                    <a:cubicBezTo>
                      <a:pt x="155" y="100"/>
                      <a:pt x="129" y="100"/>
                      <a:pt x="103" y="100"/>
                    </a:cubicBezTo>
                    <a:cubicBezTo>
                      <a:pt x="103" y="67"/>
                      <a:pt x="103" y="33"/>
                      <a:pt x="103" y="0"/>
                    </a:cubicBezTo>
                    <a:cubicBezTo>
                      <a:pt x="95" y="0"/>
                      <a:pt x="87" y="0"/>
                      <a:pt x="79" y="0"/>
                    </a:cubicBezTo>
                    <a:cubicBezTo>
                      <a:pt x="78" y="52"/>
                      <a:pt x="52" y="105"/>
                      <a:pt x="0" y="106"/>
                    </a:cubicBezTo>
                    <a:cubicBezTo>
                      <a:pt x="0" y="112"/>
                      <a:pt x="0" y="118"/>
                      <a:pt x="0" y="124"/>
                    </a:cubicBezTo>
                    <a:cubicBezTo>
                      <a:pt x="14" y="124"/>
                      <a:pt x="29" y="124"/>
                      <a:pt x="43" y="124"/>
                    </a:cubicBezTo>
                    <a:cubicBezTo>
                      <a:pt x="43" y="173"/>
                      <a:pt x="43" y="221"/>
                      <a:pt x="43" y="270"/>
                    </a:cubicBezTo>
                    <a:cubicBezTo>
                      <a:pt x="43" y="325"/>
                      <a:pt x="90" y="337"/>
                      <a:pt x="127" y="337"/>
                    </a:cubicBezTo>
                    <a:cubicBezTo>
                      <a:pt x="166" y="337"/>
                      <a:pt x="190" y="307"/>
                      <a:pt x="190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5" name="Freeform 18"/>
              <p:cNvSpPr/>
              <p:nvPr/>
            </p:nvSpPr>
            <p:spPr>
              <a:xfrm>
                <a:off x="2878920" y="3366000"/>
                <a:ext cx="99720" cy="87120"/>
              </a:xfrm>
              <a:custGeom>
                <a:avLst/>
                <a:gdLst/>
                <a:ahLst/>
                <a:rect l="0" t="0" r="r" b="b"/>
                <a:pathLst>
                  <a:path w="277" h="242">
                    <a:moveTo>
                      <a:pt x="276" y="226"/>
                    </a:moveTo>
                    <a:cubicBezTo>
                      <a:pt x="276" y="213"/>
                      <a:pt x="270" y="213"/>
                      <a:pt x="262" y="213"/>
                    </a:cubicBezTo>
                    <a:cubicBezTo>
                      <a:pt x="231" y="213"/>
                      <a:pt x="231" y="207"/>
                      <a:pt x="231" y="193"/>
                    </a:cubicBezTo>
                    <a:cubicBezTo>
                      <a:pt x="231" y="156"/>
                      <a:pt x="231" y="118"/>
                      <a:pt x="231" y="81"/>
                    </a:cubicBezTo>
                    <a:cubicBezTo>
                      <a:pt x="231" y="34"/>
                      <a:pt x="193" y="0"/>
                      <a:pt x="115" y="0"/>
                    </a:cubicBezTo>
                    <a:cubicBezTo>
                      <a:pt x="85" y="0"/>
                      <a:pt x="21" y="1"/>
                      <a:pt x="21" y="48"/>
                    </a:cubicBezTo>
                    <a:cubicBezTo>
                      <a:pt x="21" y="72"/>
                      <a:pt x="39" y="81"/>
                      <a:pt x="52" y="81"/>
                    </a:cubicBezTo>
                    <a:cubicBezTo>
                      <a:pt x="69" y="81"/>
                      <a:pt x="87" y="70"/>
                      <a:pt x="87" y="48"/>
                    </a:cubicBezTo>
                    <a:cubicBezTo>
                      <a:pt x="87" y="33"/>
                      <a:pt x="76" y="24"/>
                      <a:pt x="75" y="22"/>
                    </a:cubicBezTo>
                    <a:cubicBezTo>
                      <a:pt x="90" y="19"/>
                      <a:pt x="106" y="18"/>
                      <a:pt x="112" y="18"/>
                    </a:cubicBezTo>
                    <a:cubicBezTo>
                      <a:pt x="153" y="18"/>
                      <a:pt x="171" y="40"/>
                      <a:pt x="171" y="81"/>
                    </a:cubicBezTo>
                    <a:cubicBezTo>
                      <a:pt x="171" y="87"/>
                      <a:pt x="171" y="93"/>
                      <a:pt x="171" y="99"/>
                    </a:cubicBezTo>
                    <a:cubicBezTo>
                      <a:pt x="133" y="100"/>
                      <a:pt x="0" y="105"/>
                      <a:pt x="0" y="181"/>
                    </a:cubicBezTo>
                    <a:cubicBezTo>
                      <a:pt x="0" y="232"/>
                      <a:pt x="64" y="241"/>
                      <a:pt x="100" y="241"/>
                    </a:cubicBezTo>
                    <a:cubicBezTo>
                      <a:pt x="144" y="241"/>
                      <a:pt x="168" y="220"/>
                      <a:pt x="180" y="198"/>
                    </a:cubicBezTo>
                    <a:cubicBezTo>
                      <a:pt x="180" y="214"/>
                      <a:pt x="180" y="238"/>
                      <a:pt x="234" y="238"/>
                    </a:cubicBezTo>
                    <a:cubicBezTo>
                      <a:pt x="242" y="238"/>
                      <a:pt x="251" y="238"/>
                      <a:pt x="259" y="238"/>
                    </a:cubicBezTo>
                    <a:cubicBezTo>
                      <a:pt x="270" y="238"/>
                      <a:pt x="276" y="238"/>
                      <a:pt x="276" y="226"/>
                    </a:cubicBezTo>
                    <a:moveTo>
                      <a:pt x="171" y="165"/>
                    </a:moveTo>
                    <a:cubicBezTo>
                      <a:pt x="171" y="216"/>
                      <a:pt x="123" y="222"/>
                      <a:pt x="109" y="222"/>
                    </a:cubicBezTo>
                    <a:cubicBezTo>
                      <a:pt x="82" y="222"/>
                      <a:pt x="61" y="204"/>
                      <a:pt x="61" y="181"/>
                    </a:cubicBezTo>
                    <a:cubicBezTo>
                      <a:pt x="61" y="124"/>
                      <a:pt x="144" y="117"/>
                      <a:pt x="171" y="115"/>
                    </a:cubicBezTo>
                    <a:cubicBezTo>
                      <a:pt x="171" y="132"/>
                      <a:pt x="171" y="148"/>
                      <a:pt x="171" y="1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6" name="Freeform 19"/>
              <p:cNvSpPr/>
              <p:nvPr/>
            </p:nvSpPr>
            <p:spPr>
              <a:xfrm>
                <a:off x="2988000" y="3366720"/>
                <a:ext cx="108720" cy="85680"/>
              </a:xfrm>
              <a:custGeom>
                <a:avLst/>
                <a:gdLst/>
                <a:ahLst/>
                <a:rect l="0" t="0" r="r" b="b"/>
                <a:pathLst>
                  <a:path w="302" h="238">
                    <a:moveTo>
                      <a:pt x="301" y="237"/>
                    </a:moveTo>
                    <a:cubicBezTo>
                      <a:pt x="301" y="228"/>
                      <a:pt x="301" y="220"/>
                      <a:pt x="301" y="211"/>
                    </a:cubicBezTo>
                    <a:cubicBezTo>
                      <a:pt x="289" y="211"/>
                      <a:pt x="276" y="211"/>
                      <a:pt x="264" y="211"/>
                    </a:cubicBezTo>
                    <a:cubicBezTo>
                      <a:pt x="264" y="166"/>
                      <a:pt x="264" y="120"/>
                      <a:pt x="264" y="75"/>
                    </a:cubicBezTo>
                    <a:cubicBezTo>
                      <a:pt x="264" y="21"/>
                      <a:pt x="237" y="0"/>
                      <a:pt x="183" y="0"/>
                    </a:cubicBezTo>
                    <a:cubicBezTo>
                      <a:pt x="133" y="0"/>
                      <a:pt x="105" y="30"/>
                      <a:pt x="91" y="57"/>
                    </a:cubicBezTo>
                    <a:cubicBezTo>
                      <a:pt x="91" y="38"/>
                      <a:pt x="91" y="19"/>
                      <a:pt x="91" y="0"/>
                    </a:cubicBezTo>
                    <a:cubicBezTo>
                      <a:pt x="61" y="1"/>
                      <a:pt x="30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7" y="28"/>
                      <a:pt x="37" y="49"/>
                    </a:cubicBezTo>
                    <a:cubicBezTo>
                      <a:pt x="37" y="103"/>
                      <a:pt x="37" y="157"/>
                      <a:pt x="37" y="211"/>
                    </a:cubicBezTo>
                    <a:cubicBezTo>
                      <a:pt x="25" y="211"/>
                      <a:pt x="12" y="211"/>
                      <a:pt x="0" y="211"/>
                    </a:cubicBezTo>
                    <a:cubicBezTo>
                      <a:pt x="0" y="220"/>
                      <a:pt x="0" y="228"/>
                      <a:pt x="0" y="237"/>
                    </a:cubicBezTo>
                    <a:cubicBezTo>
                      <a:pt x="22" y="236"/>
                      <a:pt x="45" y="236"/>
                      <a:pt x="67" y="235"/>
                    </a:cubicBezTo>
                    <a:cubicBezTo>
                      <a:pt x="89" y="236"/>
                      <a:pt x="111" y="236"/>
                      <a:pt x="133" y="237"/>
                    </a:cubicBezTo>
                    <a:cubicBezTo>
                      <a:pt x="133" y="228"/>
                      <a:pt x="133" y="220"/>
                      <a:pt x="133" y="211"/>
                    </a:cubicBezTo>
                    <a:cubicBezTo>
                      <a:pt x="121" y="211"/>
                      <a:pt x="109" y="211"/>
                      <a:pt x="97" y="211"/>
                    </a:cubicBezTo>
                    <a:cubicBezTo>
                      <a:pt x="97" y="175"/>
                      <a:pt x="97" y="138"/>
                      <a:pt x="97" y="102"/>
                    </a:cubicBezTo>
                    <a:cubicBezTo>
                      <a:pt x="97" y="45"/>
                      <a:pt x="142" y="18"/>
                      <a:pt x="175" y="18"/>
                    </a:cubicBezTo>
                    <a:cubicBezTo>
                      <a:pt x="193" y="18"/>
                      <a:pt x="204" y="30"/>
                      <a:pt x="204" y="70"/>
                    </a:cubicBezTo>
                    <a:cubicBezTo>
                      <a:pt x="204" y="117"/>
                      <a:pt x="204" y="164"/>
                      <a:pt x="204" y="211"/>
                    </a:cubicBezTo>
                    <a:cubicBezTo>
                      <a:pt x="192" y="211"/>
                      <a:pt x="180" y="211"/>
                      <a:pt x="168" y="211"/>
                    </a:cubicBezTo>
                    <a:cubicBezTo>
                      <a:pt x="168" y="220"/>
                      <a:pt x="168" y="228"/>
                      <a:pt x="168" y="237"/>
                    </a:cubicBezTo>
                    <a:cubicBezTo>
                      <a:pt x="190" y="236"/>
                      <a:pt x="212" y="236"/>
                      <a:pt x="234" y="235"/>
                    </a:cubicBezTo>
                    <a:cubicBezTo>
                      <a:pt x="256" y="236"/>
                      <a:pt x="279" y="236"/>
                      <a:pt x="301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7" name="Freeform 20"/>
              <p:cNvSpPr/>
              <p:nvPr/>
            </p:nvSpPr>
            <p:spPr>
              <a:xfrm>
                <a:off x="3108600" y="3366000"/>
                <a:ext cx="83520" cy="87120"/>
              </a:xfrm>
              <a:custGeom>
                <a:avLst/>
                <a:gdLst/>
                <a:ahLst/>
                <a:rect l="0" t="0" r="r" b="b"/>
                <a:pathLst>
                  <a:path w="232" h="242">
                    <a:moveTo>
                      <a:pt x="231" y="177"/>
                    </a:moveTo>
                    <a:cubicBezTo>
                      <a:pt x="231" y="169"/>
                      <a:pt x="223" y="169"/>
                      <a:pt x="219" y="169"/>
                    </a:cubicBezTo>
                    <a:cubicBezTo>
                      <a:pt x="208" y="169"/>
                      <a:pt x="208" y="171"/>
                      <a:pt x="205" y="177"/>
                    </a:cubicBezTo>
                    <a:cubicBezTo>
                      <a:pt x="192" y="210"/>
                      <a:pt x="166" y="220"/>
                      <a:pt x="139" y="220"/>
                    </a:cubicBezTo>
                    <a:cubicBezTo>
                      <a:pt x="67" y="220"/>
                      <a:pt x="67" y="142"/>
                      <a:pt x="67" y="118"/>
                    </a:cubicBezTo>
                    <a:cubicBezTo>
                      <a:pt x="67" y="90"/>
                      <a:pt x="67" y="21"/>
                      <a:pt x="135" y="21"/>
                    </a:cubicBezTo>
                    <a:cubicBezTo>
                      <a:pt x="153" y="21"/>
                      <a:pt x="162" y="22"/>
                      <a:pt x="169" y="24"/>
                    </a:cubicBezTo>
                    <a:cubicBezTo>
                      <a:pt x="159" y="33"/>
                      <a:pt x="159" y="43"/>
                      <a:pt x="159" y="48"/>
                    </a:cubicBezTo>
                    <a:cubicBezTo>
                      <a:pt x="159" y="72"/>
                      <a:pt x="177" y="81"/>
                      <a:pt x="190" y="81"/>
                    </a:cubicBezTo>
                    <a:cubicBezTo>
                      <a:pt x="207" y="81"/>
                      <a:pt x="225" y="70"/>
                      <a:pt x="225" y="48"/>
                    </a:cubicBezTo>
                    <a:cubicBezTo>
                      <a:pt x="225" y="3"/>
                      <a:pt x="163" y="0"/>
                      <a:pt x="132" y="0"/>
                    </a:cubicBezTo>
                    <a:cubicBezTo>
                      <a:pt x="39" y="0"/>
                      <a:pt x="0" y="60"/>
                      <a:pt x="0" y="121"/>
                    </a:cubicBezTo>
                    <a:cubicBezTo>
                      <a:pt x="0" y="192"/>
                      <a:pt x="49" y="241"/>
                      <a:pt x="130" y="241"/>
                    </a:cubicBezTo>
                    <a:cubicBezTo>
                      <a:pt x="216" y="241"/>
                      <a:pt x="231" y="180"/>
                      <a:pt x="231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8" name="Freeform 21"/>
              <p:cNvSpPr/>
              <p:nvPr/>
            </p:nvSpPr>
            <p:spPr>
              <a:xfrm>
                <a:off x="3204000" y="3366000"/>
                <a:ext cx="87840" cy="87120"/>
              </a:xfrm>
              <a:custGeom>
                <a:avLst/>
                <a:gdLst/>
                <a:ahLst/>
                <a:rect l="0" t="0" r="r" b="b"/>
                <a:pathLst>
                  <a:path w="244" h="242">
                    <a:moveTo>
                      <a:pt x="243" y="177"/>
                    </a:moveTo>
                    <a:cubicBezTo>
                      <a:pt x="243" y="168"/>
                      <a:pt x="234" y="168"/>
                      <a:pt x="231" y="168"/>
                    </a:cubicBezTo>
                    <a:cubicBezTo>
                      <a:pt x="222" y="168"/>
                      <a:pt x="220" y="169"/>
                      <a:pt x="217" y="178"/>
                    </a:cubicBezTo>
                    <a:cubicBezTo>
                      <a:pt x="207" y="204"/>
                      <a:pt x="177" y="220"/>
                      <a:pt x="142" y="220"/>
                    </a:cubicBezTo>
                    <a:cubicBezTo>
                      <a:pt x="67" y="220"/>
                      <a:pt x="67" y="150"/>
                      <a:pt x="67" y="123"/>
                    </a:cubicBezTo>
                    <a:cubicBezTo>
                      <a:pt x="120" y="123"/>
                      <a:pt x="173" y="123"/>
                      <a:pt x="226" y="123"/>
                    </a:cubicBezTo>
                    <a:cubicBezTo>
                      <a:pt x="238" y="123"/>
                      <a:pt x="243" y="123"/>
                      <a:pt x="243" y="109"/>
                    </a:cubicBezTo>
                    <a:cubicBezTo>
                      <a:pt x="243" y="93"/>
                      <a:pt x="240" y="54"/>
                      <a:pt x="214" y="28"/>
                    </a:cubicBezTo>
                    <a:cubicBezTo>
                      <a:pt x="195" y="9"/>
                      <a:pt x="166" y="0"/>
                      <a:pt x="130" y="0"/>
                    </a:cubicBezTo>
                    <a:cubicBezTo>
                      <a:pt x="46" y="0"/>
                      <a:pt x="0" y="54"/>
                      <a:pt x="0" y="120"/>
                    </a:cubicBezTo>
                    <a:cubicBezTo>
                      <a:pt x="0" y="190"/>
                      <a:pt x="52" y="241"/>
                      <a:pt x="138" y="241"/>
                    </a:cubicBezTo>
                    <a:cubicBezTo>
                      <a:pt x="220" y="241"/>
                      <a:pt x="243" y="186"/>
                      <a:pt x="243" y="177"/>
                    </a:cubicBezTo>
                    <a:moveTo>
                      <a:pt x="193" y="106"/>
                    </a:moveTo>
                    <a:cubicBezTo>
                      <a:pt x="151" y="106"/>
                      <a:pt x="109" y="106"/>
                      <a:pt x="67" y="106"/>
                    </a:cubicBezTo>
                    <a:cubicBezTo>
                      <a:pt x="69" y="85"/>
                      <a:pt x="69" y="63"/>
                      <a:pt x="79" y="46"/>
                    </a:cubicBezTo>
                    <a:cubicBezTo>
                      <a:pt x="94" y="25"/>
                      <a:pt x="115" y="18"/>
                      <a:pt x="130" y="18"/>
                    </a:cubicBezTo>
                    <a:cubicBezTo>
                      <a:pt x="192" y="18"/>
                      <a:pt x="193" y="87"/>
                      <a:pt x="193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79" name="Freeform 22"/>
              <p:cNvSpPr/>
              <p:nvPr/>
            </p:nvSpPr>
            <p:spPr>
              <a:xfrm>
                <a:off x="3626280" y="3323880"/>
                <a:ext cx="136440" cy="128160"/>
              </a:xfrm>
              <a:custGeom>
                <a:avLst/>
                <a:gdLst/>
                <a:ahLst/>
                <a:rect l="0" t="0" r="r" b="b"/>
                <a:pathLst>
                  <a:path w="379" h="356">
                    <a:moveTo>
                      <a:pt x="378" y="126"/>
                    </a:moveTo>
                    <a:cubicBezTo>
                      <a:pt x="374" y="84"/>
                      <a:pt x="370" y="42"/>
                      <a:pt x="366" y="0"/>
                    </a:cubicBezTo>
                    <a:cubicBezTo>
                      <a:pt x="248" y="0"/>
                      <a:pt x="130" y="0"/>
                      <a:pt x="12" y="0"/>
                    </a:cubicBezTo>
                    <a:cubicBezTo>
                      <a:pt x="8" y="42"/>
                      <a:pt x="4" y="84"/>
                      <a:pt x="0" y="126"/>
                    </a:cubicBezTo>
                    <a:cubicBezTo>
                      <a:pt x="8" y="126"/>
                      <a:pt x="17" y="126"/>
                      <a:pt x="25" y="126"/>
                    </a:cubicBezTo>
                    <a:cubicBezTo>
                      <a:pt x="30" y="67"/>
                      <a:pt x="36" y="24"/>
                      <a:pt x="111" y="24"/>
                    </a:cubicBezTo>
                    <a:cubicBezTo>
                      <a:pt x="124" y="24"/>
                      <a:pt x="138" y="24"/>
                      <a:pt x="151" y="24"/>
                    </a:cubicBezTo>
                    <a:cubicBezTo>
                      <a:pt x="151" y="126"/>
                      <a:pt x="151" y="228"/>
                      <a:pt x="151" y="330"/>
                    </a:cubicBezTo>
                    <a:cubicBezTo>
                      <a:pt x="124" y="330"/>
                      <a:pt x="97" y="330"/>
                      <a:pt x="70" y="330"/>
                    </a:cubicBezTo>
                    <a:cubicBezTo>
                      <a:pt x="70" y="338"/>
                      <a:pt x="70" y="347"/>
                      <a:pt x="70" y="355"/>
                    </a:cubicBezTo>
                    <a:cubicBezTo>
                      <a:pt x="99" y="354"/>
                      <a:pt x="157" y="354"/>
                      <a:pt x="189" y="354"/>
                    </a:cubicBezTo>
                    <a:cubicBezTo>
                      <a:pt x="220" y="354"/>
                      <a:pt x="279" y="354"/>
                      <a:pt x="307" y="355"/>
                    </a:cubicBezTo>
                    <a:cubicBezTo>
                      <a:pt x="307" y="347"/>
                      <a:pt x="307" y="338"/>
                      <a:pt x="307" y="330"/>
                    </a:cubicBezTo>
                    <a:cubicBezTo>
                      <a:pt x="280" y="330"/>
                      <a:pt x="253" y="330"/>
                      <a:pt x="226" y="330"/>
                    </a:cubicBezTo>
                    <a:cubicBezTo>
                      <a:pt x="226" y="228"/>
                      <a:pt x="226" y="126"/>
                      <a:pt x="226" y="24"/>
                    </a:cubicBezTo>
                    <a:cubicBezTo>
                      <a:pt x="240" y="24"/>
                      <a:pt x="253" y="24"/>
                      <a:pt x="267" y="24"/>
                    </a:cubicBezTo>
                    <a:cubicBezTo>
                      <a:pt x="342" y="24"/>
                      <a:pt x="348" y="66"/>
                      <a:pt x="352" y="126"/>
                    </a:cubicBezTo>
                    <a:cubicBezTo>
                      <a:pt x="361" y="126"/>
                      <a:pt x="369" y="126"/>
                      <a:pt x="378" y="1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0" name="Freeform 23"/>
              <p:cNvSpPr/>
              <p:nvPr/>
            </p:nvSpPr>
            <p:spPr>
              <a:xfrm>
                <a:off x="3758040" y="3366000"/>
                <a:ext cx="88200" cy="87120"/>
              </a:xfrm>
              <a:custGeom>
                <a:avLst/>
                <a:gdLst/>
                <a:ahLst/>
                <a:rect l="0" t="0" r="r" b="b"/>
                <a:pathLst>
                  <a:path w="245" h="242">
                    <a:moveTo>
                      <a:pt x="244" y="177"/>
                    </a:moveTo>
                    <a:cubicBezTo>
                      <a:pt x="244" y="168"/>
                      <a:pt x="234" y="168"/>
                      <a:pt x="231" y="168"/>
                    </a:cubicBezTo>
                    <a:cubicBezTo>
                      <a:pt x="222" y="168"/>
                      <a:pt x="220" y="169"/>
                      <a:pt x="217" y="178"/>
                    </a:cubicBezTo>
                    <a:cubicBezTo>
                      <a:pt x="207" y="204"/>
                      <a:pt x="177" y="220"/>
                      <a:pt x="142" y="220"/>
                    </a:cubicBezTo>
                    <a:cubicBezTo>
                      <a:pt x="69" y="220"/>
                      <a:pt x="67" y="150"/>
                      <a:pt x="67" y="123"/>
                    </a:cubicBezTo>
                    <a:cubicBezTo>
                      <a:pt x="120" y="123"/>
                      <a:pt x="173" y="123"/>
                      <a:pt x="226" y="123"/>
                    </a:cubicBezTo>
                    <a:cubicBezTo>
                      <a:pt x="238" y="123"/>
                      <a:pt x="244" y="123"/>
                      <a:pt x="244" y="109"/>
                    </a:cubicBezTo>
                    <a:cubicBezTo>
                      <a:pt x="244" y="93"/>
                      <a:pt x="240" y="54"/>
                      <a:pt x="214" y="28"/>
                    </a:cubicBezTo>
                    <a:cubicBezTo>
                      <a:pt x="195" y="9"/>
                      <a:pt x="166" y="0"/>
                      <a:pt x="130" y="0"/>
                    </a:cubicBezTo>
                    <a:cubicBezTo>
                      <a:pt x="46" y="0"/>
                      <a:pt x="0" y="54"/>
                      <a:pt x="0" y="120"/>
                    </a:cubicBezTo>
                    <a:cubicBezTo>
                      <a:pt x="0" y="190"/>
                      <a:pt x="52" y="241"/>
                      <a:pt x="138" y="241"/>
                    </a:cubicBezTo>
                    <a:cubicBezTo>
                      <a:pt x="220" y="241"/>
                      <a:pt x="244" y="186"/>
                      <a:pt x="244" y="177"/>
                    </a:cubicBezTo>
                    <a:moveTo>
                      <a:pt x="193" y="106"/>
                    </a:moveTo>
                    <a:cubicBezTo>
                      <a:pt x="151" y="106"/>
                      <a:pt x="109" y="106"/>
                      <a:pt x="67" y="106"/>
                    </a:cubicBezTo>
                    <a:cubicBezTo>
                      <a:pt x="69" y="85"/>
                      <a:pt x="69" y="63"/>
                      <a:pt x="81" y="46"/>
                    </a:cubicBezTo>
                    <a:cubicBezTo>
                      <a:pt x="94" y="25"/>
                      <a:pt x="115" y="18"/>
                      <a:pt x="130" y="18"/>
                    </a:cubicBezTo>
                    <a:cubicBezTo>
                      <a:pt x="192" y="18"/>
                      <a:pt x="193" y="87"/>
                      <a:pt x="193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1" name="Freeform 24"/>
              <p:cNvSpPr/>
              <p:nvPr/>
            </p:nvSpPr>
            <p:spPr>
              <a:xfrm>
                <a:off x="3859560" y="3366000"/>
                <a:ext cx="83520" cy="87120"/>
              </a:xfrm>
              <a:custGeom>
                <a:avLst/>
                <a:gdLst/>
                <a:ahLst/>
                <a:rect l="0" t="0" r="r" b="b"/>
                <a:pathLst>
                  <a:path w="232" h="242">
                    <a:moveTo>
                      <a:pt x="231" y="177"/>
                    </a:moveTo>
                    <a:cubicBezTo>
                      <a:pt x="231" y="169"/>
                      <a:pt x="223" y="169"/>
                      <a:pt x="219" y="169"/>
                    </a:cubicBezTo>
                    <a:cubicBezTo>
                      <a:pt x="208" y="169"/>
                      <a:pt x="208" y="171"/>
                      <a:pt x="205" y="177"/>
                    </a:cubicBezTo>
                    <a:cubicBezTo>
                      <a:pt x="192" y="210"/>
                      <a:pt x="166" y="220"/>
                      <a:pt x="139" y="220"/>
                    </a:cubicBezTo>
                    <a:cubicBezTo>
                      <a:pt x="67" y="220"/>
                      <a:pt x="67" y="142"/>
                      <a:pt x="67" y="118"/>
                    </a:cubicBezTo>
                    <a:cubicBezTo>
                      <a:pt x="67" y="90"/>
                      <a:pt x="67" y="21"/>
                      <a:pt x="135" y="21"/>
                    </a:cubicBezTo>
                    <a:cubicBezTo>
                      <a:pt x="153" y="21"/>
                      <a:pt x="162" y="22"/>
                      <a:pt x="169" y="24"/>
                    </a:cubicBezTo>
                    <a:cubicBezTo>
                      <a:pt x="159" y="33"/>
                      <a:pt x="159" y="43"/>
                      <a:pt x="159" y="48"/>
                    </a:cubicBezTo>
                    <a:cubicBezTo>
                      <a:pt x="159" y="72"/>
                      <a:pt x="177" y="81"/>
                      <a:pt x="190" y="81"/>
                    </a:cubicBezTo>
                    <a:cubicBezTo>
                      <a:pt x="207" y="81"/>
                      <a:pt x="225" y="70"/>
                      <a:pt x="225" y="48"/>
                    </a:cubicBezTo>
                    <a:cubicBezTo>
                      <a:pt x="225" y="3"/>
                      <a:pt x="163" y="0"/>
                      <a:pt x="132" y="0"/>
                    </a:cubicBezTo>
                    <a:cubicBezTo>
                      <a:pt x="39" y="0"/>
                      <a:pt x="0" y="60"/>
                      <a:pt x="0" y="121"/>
                    </a:cubicBezTo>
                    <a:cubicBezTo>
                      <a:pt x="0" y="192"/>
                      <a:pt x="49" y="241"/>
                      <a:pt x="130" y="241"/>
                    </a:cubicBezTo>
                    <a:cubicBezTo>
                      <a:pt x="216" y="241"/>
                      <a:pt x="231" y="180"/>
                      <a:pt x="231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2" name="Freeform 25"/>
              <p:cNvSpPr/>
              <p:nvPr/>
            </p:nvSpPr>
            <p:spPr>
              <a:xfrm>
                <a:off x="3951360" y="3320280"/>
                <a:ext cx="108720" cy="132120"/>
              </a:xfrm>
              <a:custGeom>
                <a:avLst/>
                <a:gdLst/>
                <a:ahLst/>
                <a:rect l="0" t="0" r="r" b="b"/>
                <a:pathLst>
                  <a:path w="302" h="367">
                    <a:moveTo>
                      <a:pt x="301" y="366"/>
                    </a:moveTo>
                    <a:cubicBezTo>
                      <a:pt x="301" y="357"/>
                      <a:pt x="301" y="349"/>
                      <a:pt x="301" y="340"/>
                    </a:cubicBezTo>
                    <a:cubicBezTo>
                      <a:pt x="289" y="340"/>
                      <a:pt x="276" y="340"/>
                      <a:pt x="264" y="340"/>
                    </a:cubicBezTo>
                    <a:cubicBezTo>
                      <a:pt x="264" y="295"/>
                      <a:pt x="264" y="249"/>
                      <a:pt x="264" y="204"/>
                    </a:cubicBezTo>
                    <a:cubicBezTo>
                      <a:pt x="264" y="150"/>
                      <a:pt x="235" y="129"/>
                      <a:pt x="183" y="129"/>
                    </a:cubicBezTo>
                    <a:cubicBezTo>
                      <a:pt x="133" y="129"/>
                      <a:pt x="106" y="159"/>
                      <a:pt x="94" y="180"/>
                    </a:cubicBezTo>
                    <a:cubicBezTo>
                      <a:pt x="94" y="120"/>
                      <a:pt x="94" y="60"/>
                      <a:pt x="94" y="0"/>
                    </a:cubicBezTo>
                    <a:cubicBezTo>
                      <a:pt x="63" y="1"/>
                      <a:pt x="31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7" y="28"/>
                      <a:pt x="37" y="49"/>
                    </a:cubicBezTo>
                    <a:cubicBezTo>
                      <a:pt x="37" y="146"/>
                      <a:pt x="37" y="243"/>
                      <a:pt x="37" y="340"/>
                    </a:cubicBezTo>
                    <a:cubicBezTo>
                      <a:pt x="25" y="340"/>
                      <a:pt x="12" y="340"/>
                      <a:pt x="0" y="340"/>
                    </a:cubicBezTo>
                    <a:cubicBezTo>
                      <a:pt x="0" y="349"/>
                      <a:pt x="0" y="357"/>
                      <a:pt x="0" y="366"/>
                    </a:cubicBezTo>
                    <a:cubicBezTo>
                      <a:pt x="22" y="365"/>
                      <a:pt x="45" y="365"/>
                      <a:pt x="67" y="364"/>
                    </a:cubicBezTo>
                    <a:cubicBezTo>
                      <a:pt x="89" y="365"/>
                      <a:pt x="111" y="365"/>
                      <a:pt x="133" y="366"/>
                    </a:cubicBezTo>
                    <a:cubicBezTo>
                      <a:pt x="133" y="357"/>
                      <a:pt x="133" y="349"/>
                      <a:pt x="133" y="340"/>
                    </a:cubicBezTo>
                    <a:cubicBezTo>
                      <a:pt x="121" y="340"/>
                      <a:pt x="109" y="340"/>
                      <a:pt x="97" y="340"/>
                    </a:cubicBezTo>
                    <a:cubicBezTo>
                      <a:pt x="97" y="304"/>
                      <a:pt x="97" y="267"/>
                      <a:pt x="97" y="231"/>
                    </a:cubicBezTo>
                    <a:cubicBezTo>
                      <a:pt x="97" y="174"/>
                      <a:pt x="142" y="147"/>
                      <a:pt x="175" y="147"/>
                    </a:cubicBezTo>
                    <a:cubicBezTo>
                      <a:pt x="193" y="147"/>
                      <a:pt x="204" y="159"/>
                      <a:pt x="204" y="199"/>
                    </a:cubicBezTo>
                    <a:cubicBezTo>
                      <a:pt x="204" y="246"/>
                      <a:pt x="204" y="293"/>
                      <a:pt x="204" y="340"/>
                    </a:cubicBezTo>
                    <a:cubicBezTo>
                      <a:pt x="192" y="340"/>
                      <a:pt x="180" y="340"/>
                      <a:pt x="168" y="340"/>
                    </a:cubicBezTo>
                    <a:cubicBezTo>
                      <a:pt x="168" y="349"/>
                      <a:pt x="168" y="357"/>
                      <a:pt x="168" y="366"/>
                    </a:cubicBezTo>
                    <a:cubicBezTo>
                      <a:pt x="190" y="365"/>
                      <a:pt x="212" y="365"/>
                      <a:pt x="234" y="364"/>
                    </a:cubicBezTo>
                    <a:cubicBezTo>
                      <a:pt x="256" y="365"/>
                      <a:pt x="279" y="365"/>
                      <a:pt x="301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3" name="Freeform 26"/>
              <p:cNvSpPr/>
              <p:nvPr/>
            </p:nvSpPr>
            <p:spPr>
              <a:xfrm>
                <a:off x="4072680" y="3366720"/>
                <a:ext cx="108360" cy="85680"/>
              </a:xfrm>
              <a:custGeom>
                <a:avLst/>
                <a:gdLst/>
                <a:ahLst/>
                <a:rect l="0" t="0" r="r" b="b"/>
                <a:pathLst>
                  <a:path w="301" h="238">
                    <a:moveTo>
                      <a:pt x="300" y="237"/>
                    </a:moveTo>
                    <a:cubicBezTo>
                      <a:pt x="300" y="228"/>
                      <a:pt x="300" y="220"/>
                      <a:pt x="300" y="211"/>
                    </a:cubicBezTo>
                    <a:cubicBezTo>
                      <a:pt x="288" y="211"/>
                      <a:pt x="276" y="211"/>
                      <a:pt x="264" y="211"/>
                    </a:cubicBezTo>
                    <a:cubicBezTo>
                      <a:pt x="264" y="166"/>
                      <a:pt x="264" y="120"/>
                      <a:pt x="264" y="75"/>
                    </a:cubicBezTo>
                    <a:cubicBezTo>
                      <a:pt x="264" y="21"/>
                      <a:pt x="235" y="0"/>
                      <a:pt x="183" y="0"/>
                    </a:cubicBezTo>
                    <a:cubicBezTo>
                      <a:pt x="132" y="0"/>
                      <a:pt x="103" y="30"/>
                      <a:pt x="90" y="57"/>
                    </a:cubicBezTo>
                    <a:cubicBezTo>
                      <a:pt x="90" y="38"/>
                      <a:pt x="90" y="19"/>
                      <a:pt x="90" y="0"/>
                    </a:cubicBezTo>
                    <a:cubicBezTo>
                      <a:pt x="60" y="1"/>
                      <a:pt x="30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6" y="28"/>
                      <a:pt x="36" y="49"/>
                    </a:cubicBezTo>
                    <a:cubicBezTo>
                      <a:pt x="36" y="103"/>
                      <a:pt x="36" y="157"/>
                      <a:pt x="36" y="211"/>
                    </a:cubicBezTo>
                    <a:cubicBezTo>
                      <a:pt x="24" y="211"/>
                      <a:pt x="12" y="211"/>
                      <a:pt x="0" y="211"/>
                    </a:cubicBezTo>
                    <a:cubicBezTo>
                      <a:pt x="0" y="220"/>
                      <a:pt x="0" y="228"/>
                      <a:pt x="0" y="237"/>
                    </a:cubicBezTo>
                    <a:cubicBezTo>
                      <a:pt x="22" y="236"/>
                      <a:pt x="44" y="236"/>
                      <a:pt x="66" y="235"/>
                    </a:cubicBezTo>
                    <a:cubicBezTo>
                      <a:pt x="88" y="236"/>
                      <a:pt x="110" y="236"/>
                      <a:pt x="132" y="237"/>
                    </a:cubicBezTo>
                    <a:cubicBezTo>
                      <a:pt x="132" y="228"/>
                      <a:pt x="132" y="220"/>
                      <a:pt x="132" y="211"/>
                    </a:cubicBezTo>
                    <a:cubicBezTo>
                      <a:pt x="120" y="211"/>
                      <a:pt x="108" y="211"/>
                      <a:pt x="96" y="211"/>
                    </a:cubicBezTo>
                    <a:cubicBezTo>
                      <a:pt x="96" y="175"/>
                      <a:pt x="96" y="138"/>
                      <a:pt x="96" y="102"/>
                    </a:cubicBezTo>
                    <a:cubicBezTo>
                      <a:pt x="96" y="45"/>
                      <a:pt x="141" y="18"/>
                      <a:pt x="175" y="18"/>
                    </a:cubicBezTo>
                    <a:cubicBezTo>
                      <a:pt x="193" y="18"/>
                      <a:pt x="204" y="30"/>
                      <a:pt x="204" y="70"/>
                    </a:cubicBezTo>
                    <a:cubicBezTo>
                      <a:pt x="204" y="117"/>
                      <a:pt x="204" y="164"/>
                      <a:pt x="204" y="211"/>
                    </a:cubicBezTo>
                    <a:cubicBezTo>
                      <a:pt x="192" y="211"/>
                      <a:pt x="180" y="211"/>
                      <a:pt x="168" y="211"/>
                    </a:cubicBezTo>
                    <a:cubicBezTo>
                      <a:pt x="168" y="220"/>
                      <a:pt x="168" y="228"/>
                      <a:pt x="168" y="237"/>
                    </a:cubicBezTo>
                    <a:cubicBezTo>
                      <a:pt x="190" y="236"/>
                      <a:pt x="212" y="236"/>
                      <a:pt x="234" y="235"/>
                    </a:cubicBezTo>
                    <a:cubicBezTo>
                      <a:pt x="256" y="236"/>
                      <a:pt x="278" y="236"/>
                      <a:pt x="30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4" name="Freeform 27"/>
              <p:cNvSpPr/>
              <p:nvPr/>
            </p:nvSpPr>
            <p:spPr>
              <a:xfrm>
                <a:off x="4191480" y="3366000"/>
                <a:ext cx="96840" cy="87120"/>
              </a:xfrm>
              <a:custGeom>
                <a:avLst/>
                <a:gdLst/>
                <a:ahLst/>
                <a:rect l="0" t="0" r="r" b="b"/>
                <a:pathLst>
                  <a:path w="269" h="242">
                    <a:moveTo>
                      <a:pt x="268" y="123"/>
                    </a:moveTo>
                    <a:cubicBezTo>
                      <a:pt x="268" y="52"/>
                      <a:pt x="220" y="0"/>
                      <a:pt x="135" y="0"/>
                    </a:cubicBezTo>
                    <a:cubicBezTo>
                      <a:pt x="48" y="0"/>
                      <a:pt x="0" y="54"/>
                      <a:pt x="0" y="123"/>
                    </a:cubicBezTo>
                    <a:cubicBezTo>
                      <a:pt x="0" y="189"/>
                      <a:pt x="46" y="241"/>
                      <a:pt x="135" y="241"/>
                    </a:cubicBezTo>
                    <a:cubicBezTo>
                      <a:pt x="223" y="241"/>
                      <a:pt x="268" y="189"/>
                      <a:pt x="268" y="123"/>
                    </a:cubicBezTo>
                    <a:moveTo>
                      <a:pt x="201" y="117"/>
                    </a:moveTo>
                    <a:cubicBezTo>
                      <a:pt x="201" y="163"/>
                      <a:pt x="202" y="220"/>
                      <a:pt x="135" y="220"/>
                    </a:cubicBezTo>
                    <a:cubicBezTo>
                      <a:pt x="68" y="220"/>
                      <a:pt x="67" y="163"/>
                      <a:pt x="67" y="117"/>
                    </a:cubicBezTo>
                    <a:cubicBezTo>
                      <a:pt x="67" y="94"/>
                      <a:pt x="67" y="67"/>
                      <a:pt x="76" y="49"/>
                    </a:cubicBezTo>
                    <a:cubicBezTo>
                      <a:pt x="87" y="30"/>
                      <a:pt x="108" y="18"/>
                      <a:pt x="135" y="18"/>
                    </a:cubicBezTo>
                    <a:cubicBezTo>
                      <a:pt x="156" y="18"/>
                      <a:pt x="178" y="27"/>
                      <a:pt x="190" y="45"/>
                    </a:cubicBezTo>
                    <a:cubicBezTo>
                      <a:pt x="201" y="63"/>
                      <a:pt x="201" y="93"/>
                      <a:pt x="201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5" name="Freeform 28"/>
              <p:cNvSpPr/>
              <p:nvPr/>
            </p:nvSpPr>
            <p:spPr>
              <a:xfrm>
                <a:off x="4303440" y="3320280"/>
                <a:ext cx="47160" cy="132120"/>
              </a:xfrm>
              <a:custGeom>
                <a:avLst/>
                <a:gdLst/>
                <a:ahLst/>
                <a:rect l="0" t="0" r="r" b="b"/>
                <a:pathLst>
                  <a:path w="131" h="367">
                    <a:moveTo>
                      <a:pt x="130" y="366"/>
                    </a:moveTo>
                    <a:cubicBezTo>
                      <a:pt x="130" y="357"/>
                      <a:pt x="130" y="349"/>
                      <a:pt x="130" y="340"/>
                    </a:cubicBezTo>
                    <a:cubicBezTo>
                      <a:pt x="118" y="340"/>
                      <a:pt x="105" y="340"/>
                      <a:pt x="93" y="340"/>
                    </a:cubicBezTo>
                    <a:cubicBezTo>
                      <a:pt x="93" y="227"/>
                      <a:pt x="93" y="113"/>
                      <a:pt x="93" y="0"/>
                    </a:cubicBezTo>
                    <a:cubicBezTo>
                      <a:pt x="62" y="1"/>
                      <a:pt x="31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7" y="28"/>
                      <a:pt x="37" y="49"/>
                    </a:cubicBezTo>
                    <a:cubicBezTo>
                      <a:pt x="37" y="146"/>
                      <a:pt x="37" y="243"/>
                      <a:pt x="37" y="340"/>
                    </a:cubicBezTo>
                    <a:cubicBezTo>
                      <a:pt x="25" y="340"/>
                      <a:pt x="12" y="340"/>
                      <a:pt x="0" y="340"/>
                    </a:cubicBezTo>
                    <a:cubicBezTo>
                      <a:pt x="0" y="349"/>
                      <a:pt x="0" y="357"/>
                      <a:pt x="0" y="366"/>
                    </a:cubicBezTo>
                    <a:cubicBezTo>
                      <a:pt x="21" y="365"/>
                      <a:pt x="43" y="365"/>
                      <a:pt x="64" y="364"/>
                    </a:cubicBezTo>
                    <a:cubicBezTo>
                      <a:pt x="86" y="365"/>
                      <a:pt x="108" y="365"/>
                      <a:pt x="130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6" name="Freeform 29"/>
              <p:cNvSpPr/>
              <p:nvPr/>
            </p:nvSpPr>
            <p:spPr>
              <a:xfrm>
                <a:off x="4361040" y="3366000"/>
                <a:ext cx="96840" cy="87120"/>
              </a:xfrm>
              <a:custGeom>
                <a:avLst/>
                <a:gdLst/>
                <a:ahLst/>
                <a:rect l="0" t="0" r="r" b="b"/>
                <a:pathLst>
                  <a:path w="269" h="242">
                    <a:moveTo>
                      <a:pt x="268" y="123"/>
                    </a:moveTo>
                    <a:cubicBezTo>
                      <a:pt x="268" y="52"/>
                      <a:pt x="220" y="0"/>
                      <a:pt x="135" y="0"/>
                    </a:cubicBezTo>
                    <a:cubicBezTo>
                      <a:pt x="48" y="0"/>
                      <a:pt x="0" y="54"/>
                      <a:pt x="0" y="123"/>
                    </a:cubicBezTo>
                    <a:cubicBezTo>
                      <a:pt x="0" y="189"/>
                      <a:pt x="46" y="241"/>
                      <a:pt x="135" y="241"/>
                    </a:cubicBezTo>
                    <a:cubicBezTo>
                      <a:pt x="223" y="241"/>
                      <a:pt x="268" y="189"/>
                      <a:pt x="268" y="123"/>
                    </a:cubicBezTo>
                    <a:moveTo>
                      <a:pt x="201" y="117"/>
                    </a:moveTo>
                    <a:cubicBezTo>
                      <a:pt x="201" y="163"/>
                      <a:pt x="202" y="220"/>
                      <a:pt x="135" y="220"/>
                    </a:cubicBezTo>
                    <a:cubicBezTo>
                      <a:pt x="68" y="220"/>
                      <a:pt x="67" y="163"/>
                      <a:pt x="67" y="117"/>
                    </a:cubicBezTo>
                    <a:cubicBezTo>
                      <a:pt x="67" y="94"/>
                      <a:pt x="67" y="67"/>
                      <a:pt x="76" y="49"/>
                    </a:cubicBezTo>
                    <a:cubicBezTo>
                      <a:pt x="87" y="30"/>
                      <a:pt x="108" y="18"/>
                      <a:pt x="135" y="18"/>
                    </a:cubicBezTo>
                    <a:cubicBezTo>
                      <a:pt x="156" y="18"/>
                      <a:pt x="178" y="27"/>
                      <a:pt x="190" y="45"/>
                    </a:cubicBezTo>
                    <a:cubicBezTo>
                      <a:pt x="201" y="63"/>
                      <a:pt x="201" y="93"/>
                      <a:pt x="201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7" name="Freeform 30"/>
              <p:cNvSpPr/>
              <p:nvPr/>
            </p:nvSpPr>
            <p:spPr>
              <a:xfrm>
                <a:off x="4470120" y="3365640"/>
                <a:ext cx="100080" cy="124920"/>
              </a:xfrm>
              <a:custGeom>
                <a:avLst/>
                <a:gdLst/>
                <a:ahLst/>
                <a:rect l="0" t="0" r="r" b="b"/>
                <a:pathLst>
                  <a:path w="278" h="347">
                    <a:moveTo>
                      <a:pt x="277" y="30"/>
                    </a:moveTo>
                    <a:cubicBezTo>
                      <a:pt x="277" y="18"/>
                      <a:pt x="268" y="0"/>
                      <a:pt x="244" y="0"/>
                    </a:cubicBezTo>
                    <a:cubicBezTo>
                      <a:pt x="237" y="0"/>
                      <a:pt x="211" y="1"/>
                      <a:pt x="189" y="19"/>
                    </a:cubicBezTo>
                    <a:cubicBezTo>
                      <a:pt x="178" y="13"/>
                      <a:pt x="157" y="3"/>
                      <a:pt x="118" y="3"/>
                    </a:cubicBezTo>
                    <a:cubicBezTo>
                      <a:pt x="42" y="3"/>
                      <a:pt x="13" y="43"/>
                      <a:pt x="13" y="81"/>
                    </a:cubicBezTo>
                    <a:cubicBezTo>
                      <a:pt x="13" y="102"/>
                      <a:pt x="24" y="124"/>
                      <a:pt x="40" y="136"/>
                    </a:cubicBezTo>
                    <a:cubicBezTo>
                      <a:pt x="25" y="154"/>
                      <a:pt x="22" y="172"/>
                      <a:pt x="22" y="183"/>
                    </a:cubicBezTo>
                    <a:cubicBezTo>
                      <a:pt x="22" y="190"/>
                      <a:pt x="24" y="216"/>
                      <a:pt x="45" y="234"/>
                    </a:cubicBezTo>
                    <a:cubicBezTo>
                      <a:pt x="39" y="235"/>
                      <a:pt x="0" y="246"/>
                      <a:pt x="0" y="279"/>
                    </a:cubicBezTo>
                    <a:cubicBezTo>
                      <a:pt x="0" y="306"/>
                      <a:pt x="30" y="346"/>
                      <a:pt x="135" y="346"/>
                    </a:cubicBezTo>
                    <a:cubicBezTo>
                      <a:pt x="228" y="346"/>
                      <a:pt x="268" y="315"/>
                      <a:pt x="268" y="277"/>
                    </a:cubicBezTo>
                    <a:cubicBezTo>
                      <a:pt x="268" y="262"/>
                      <a:pt x="265" y="229"/>
                      <a:pt x="229" y="211"/>
                    </a:cubicBezTo>
                    <a:cubicBezTo>
                      <a:pt x="199" y="196"/>
                      <a:pt x="168" y="196"/>
                      <a:pt x="118" y="196"/>
                    </a:cubicBezTo>
                    <a:cubicBezTo>
                      <a:pt x="103" y="196"/>
                      <a:pt x="79" y="196"/>
                      <a:pt x="76" y="195"/>
                    </a:cubicBezTo>
                    <a:cubicBezTo>
                      <a:pt x="54" y="192"/>
                      <a:pt x="48" y="172"/>
                      <a:pt x="48" y="162"/>
                    </a:cubicBezTo>
                    <a:cubicBezTo>
                      <a:pt x="48" y="157"/>
                      <a:pt x="51" y="150"/>
                      <a:pt x="54" y="145"/>
                    </a:cubicBezTo>
                    <a:cubicBezTo>
                      <a:pt x="78" y="157"/>
                      <a:pt x="105" y="159"/>
                      <a:pt x="118" y="159"/>
                    </a:cubicBezTo>
                    <a:cubicBezTo>
                      <a:pt x="193" y="159"/>
                      <a:pt x="222" y="117"/>
                      <a:pt x="222" y="81"/>
                    </a:cubicBezTo>
                    <a:cubicBezTo>
                      <a:pt x="222" y="55"/>
                      <a:pt x="210" y="39"/>
                      <a:pt x="201" y="30"/>
                    </a:cubicBezTo>
                    <a:cubicBezTo>
                      <a:pt x="217" y="21"/>
                      <a:pt x="228" y="21"/>
                      <a:pt x="234" y="19"/>
                    </a:cubicBezTo>
                    <a:cubicBezTo>
                      <a:pt x="234" y="22"/>
                      <a:pt x="232" y="27"/>
                      <a:pt x="232" y="30"/>
                    </a:cubicBezTo>
                    <a:cubicBezTo>
                      <a:pt x="232" y="43"/>
                      <a:pt x="241" y="54"/>
                      <a:pt x="255" y="54"/>
                    </a:cubicBezTo>
                    <a:cubicBezTo>
                      <a:pt x="268" y="54"/>
                      <a:pt x="277" y="43"/>
                      <a:pt x="277" y="30"/>
                    </a:cubicBezTo>
                    <a:moveTo>
                      <a:pt x="163" y="81"/>
                    </a:moveTo>
                    <a:cubicBezTo>
                      <a:pt x="163" y="105"/>
                      <a:pt x="164" y="139"/>
                      <a:pt x="118" y="139"/>
                    </a:cubicBezTo>
                    <a:cubicBezTo>
                      <a:pt x="73" y="139"/>
                      <a:pt x="72" y="105"/>
                      <a:pt x="72" y="81"/>
                    </a:cubicBezTo>
                    <a:cubicBezTo>
                      <a:pt x="72" y="57"/>
                      <a:pt x="73" y="21"/>
                      <a:pt x="118" y="21"/>
                    </a:cubicBezTo>
                    <a:cubicBezTo>
                      <a:pt x="164" y="21"/>
                      <a:pt x="163" y="57"/>
                      <a:pt x="163" y="81"/>
                    </a:cubicBezTo>
                    <a:moveTo>
                      <a:pt x="223" y="279"/>
                    </a:moveTo>
                    <a:cubicBezTo>
                      <a:pt x="223" y="298"/>
                      <a:pt x="202" y="327"/>
                      <a:pt x="135" y="327"/>
                    </a:cubicBezTo>
                    <a:cubicBezTo>
                      <a:pt x="72" y="327"/>
                      <a:pt x="45" y="303"/>
                      <a:pt x="45" y="279"/>
                    </a:cubicBezTo>
                    <a:cubicBezTo>
                      <a:pt x="45" y="247"/>
                      <a:pt x="79" y="247"/>
                      <a:pt x="85" y="247"/>
                    </a:cubicBezTo>
                    <a:cubicBezTo>
                      <a:pt x="106" y="247"/>
                      <a:pt x="127" y="247"/>
                      <a:pt x="148" y="247"/>
                    </a:cubicBezTo>
                    <a:cubicBezTo>
                      <a:pt x="163" y="247"/>
                      <a:pt x="223" y="247"/>
                      <a:pt x="22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8" name="Freeform 31"/>
              <p:cNvSpPr/>
              <p:nvPr/>
            </p:nvSpPr>
            <p:spPr>
              <a:xfrm>
                <a:off x="4577760" y="3367800"/>
                <a:ext cx="106200" cy="122400"/>
              </a:xfrm>
              <a:custGeom>
                <a:avLst/>
                <a:gdLst/>
                <a:ahLst/>
                <a:rect l="0" t="0" r="r" b="b"/>
                <a:pathLst>
                  <a:path w="295" h="340">
                    <a:moveTo>
                      <a:pt x="294" y="24"/>
                    </a:moveTo>
                    <a:cubicBezTo>
                      <a:pt x="294" y="16"/>
                      <a:pt x="294" y="8"/>
                      <a:pt x="294" y="0"/>
                    </a:cubicBezTo>
                    <a:cubicBezTo>
                      <a:pt x="280" y="1"/>
                      <a:pt x="265" y="1"/>
                      <a:pt x="252" y="1"/>
                    </a:cubicBezTo>
                    <a:cubicBezTo>
                      <a:pt x="236" y="1"/>
                      <a:pt x="220" y="0"/>
                      <a:pt x="204" y="0"/>
                    </a:cubicBezTo>
                    <a:cubicBezTo>
                      <a:pt x="204" y="8"/>
                      <a:pt x="204" y="16"/>
                      <a:pt x="204" y="24"/>
                    </a:cubicBezTo>
                    <a:cubicBezTo>
                      <a:pt x="212" y="26"/>
                      <a:pt x="229" y="24"/>
                      <a:pt x="229" y="31"/>
                    </a:cubicBezTo>
                    <a:cubicBezTo>
                      <a:pt x="228" y="33"/>
                      <a:pt x="227" y="35"/>
                      <a:pt x="226" y="37"/>
                    </a:cubicBezTo>
                    <a:cubicBezTo>
                      <a:pt x="206" y="80"/>
                      <a:pt x="185" y="123"/>
                      <a:pt x="165" y="166"/>
                    </a:cubicBezTo>
                    <a:cubicBezTo>
                      <a:pt x="143" y="119"/>
                      <a:pt x="121" y="71"/>
                      <a:pt x="99" y="24"/>
                    </a:cubicBezTo>
                    <a:cubicBezTo>
                      <a:pt x="108" y="24"/>
                      <a:pt x="118" y="24"/>
                      <a:pt x="127" y="24"/>
                    </a:cubicBezTo>
                    <a:cubicBezTo>
                      <a:pt x="127" y="16"/>
                      <a:pt x="127" y="8"/>
                      <a:pt x="127" y="0"/>
                    </a:cubicBezTo>
                    <a:cubicBezTo>
                      <a:pt x="105" y="0"/>
                      <a:pt x="83" y="1"/>
                      <a:pt x="61" y="1"/>
                    </a:cubicBezTo>
                    <a:cubicBezTo>
                      <a:pt x="41" y="1"/>
                      <a:pt x="21" y="0"/>
                      <a:pt x="1" y="0"/>
                    </a:cubicBezTo>
                    <a:cubicBezTo>
                      <a:pt x="1" y="8"/>
                      <a:pt x="1" y="16"/>
                      <a:pt x="1" y="24"/>
                    </a:cubicBezTo>
                    <a:cubicBezTo>
                      <a:pt x="13" y="24"/>
                      <a:pt x="24" y="24"/>
                      <a:pt x="36" y="24"/>
                    </a:cubicBezTo>
                    <a:cubicBezTo>
                      <a:pt x="68" y="94"/>
                      <a:pt x="101" y="164"/>
                      <a:pt x="133" y="234"/>
                    </a:cubicBezTo>
                    <a:cubicBezTo>
                      <a:pt x="129" y="242"/>
                      <a:pt x="125" y="251"/>
                      <a:pt x="121" y="259"/>
                    </a:cubicBezTo>
                    <a:cubicBezTo>
                      <a:pt x="111" y="285"/>
                      <a:pt x="93" y="321"/>
                      <a:pt x="55" y="321"/>
                    </a:cubicBezTo>
                    <a:cubicBezTo>
                      <a:pt x="48" y="321"/>
                      <a:pt x="48" y="319"/>
                      <a:pt x="43" y="318"/>
                    </a:cubicBezTo>
                    <a:cubicBezTo>
                      <a:pt x="48" y="316"/>
                      <a:pt x="60" y="309"/>
                      <a:pt x="60" y="291"/>
                    </a:cubicBezTo>
                    <a:cubicBezTo>
                      <a:pt x="60" y="273"/>
                      <a:pt x="48" y="261"/>
                      <a:pt x="30" y="261"/>
                    </a:cubicBezTo>
                    <a:cubicBezTo>
                      <a:pt x="15" y="261"/>
                      <a:pt x="0" y="270"/>
                      <a:pt x="0" y="291"/>
                    </a:cubicBezTo>
                    <a:cubicBezTo>
                      <a:pt x="0" y="318"/>
                      <a:pt x="24" y="339"/>
                      <a:pt x="55" y="339"/>
                    </a:cubicBezTo>
                    <a:cubicBezTo>
                      <a:pt x="96" y="339"/>
                      <a:pt x="127" y="306"/>
                      <a:pt x="141" y="276"/>
                    </a:cubicBezTo>
                    <a:cubicBezTo>
                      <a:pt x="179" y="196"/>
                      <a:pt x="217" y="116"/>
                      <a:pt x="255" y="36"/>
                    </a:cubicBezTo>
                    <a:cubicBezTo>
                      <a:pt x="258" y="28"/>
                      <a:pt x="259" y="24"/>
                      <a:pt x="294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89" name="Freeform 32"/>
              <p:cNvSpPr/>
              <p:nvPr/>
            </p:nvSpPr>
            <p:spPr>
              <a:xfrm>
                <a:off x="5169960" y="3321720"/>
                <a:ext cx="129240" cy="130320"/>
              </a:xfrm>
              <a:custGeom>
                <a:avLst/>
                <a:gdLst/>
                <a:ahLst/>
                <a:rect l="0" t="0" r="r" b="b"/>
                <a:pathLst>
                  <a:path w="359" h="362">
                    <a:moveTo>
                      <a:pt x="358" y="102"/>
                    </a:moveTo>
                    <a:cubicBezTo>
                      <a:pt x="358" y="45"/>
                      <a:pt x="307" y="0"/>
                      <a:pt x="219" y="0"/>
                    </a:cubicBezTo>
                    <a:cubicBezTo>
                      <a:pt x="146" y="0"/>
                      <a:pt x="73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19" y="24"/>
                      <a:pt x="38" y="24"/>
                      <a:pt x="57" y="24"/>
                    </a:cubicBezTo>
                    <a:cubicBezTo>
                      <a:pt x="57" y="128"/>
                      <a:pt x="57" y="232"/>
                      <a:pt x="57" y="336"/>
                    </a:cubicBezTo>
                    <a:cubicBezTo>
                      <a:pt x="38" y="336"/>
                      <a:pt x="19" y="336"/>
                      <a:pt x="0" y="336"/>
                    </a:cubicBezTo>
                    <a:cubicBezTo>
                      <a:pt x="0" y="344"/>
                      <a:pt x="0" y="353"/>
                      <a:pt x="0" y="361"/>
                    </a:cubicBezTo>
                    <a:cubicBezTo>
                      <a:pt x="19" y="360"/>
                      <a:pt x="71" y="360"/>
                      <a:pt x="94" y="360"/>
                    </a:cubicBezTo>
                    <a:cubicBezTo>
                      <a:pt x="118" y="360"/>
                      <a:pt x="168" y="360"/>
                      <a:pt x="189" y="361"/>
                    </a:cubicBezTo>
                    <a:cubicBezTo>
                      <a:pt x="189" y="353"/>
                      <a:pt x="189" y="344"/>
                      <a:pt x="189" y="336"/>
                    </a:cubicBezTo>
                    <a:cubicBezTo>
                      <a:pt x="170" y="336"/>
                      <a:pt x="151" y="336"/>
                      <a:pt x="132" y="336"/>
                    </a:cubicBezTo>
                    <a:cubicBezTo>
                      <a:pt x="132" y="291"/>
                      <a:pt x="132" y="247"/>
                      <a:pt x="132" y="202"/>
                    </a:cubicBezTo>
                    <a:cubicBezTo>
                      <a:pt x="163" y="202"/>
                      <a:pt x="194" y="202"/>
                      <a:pt x="225" y="202"/>
                    </a:cubicBezTo>
                    <a:cubicBezTo>
                      <a:pt x="298" y="202"/>
                      <a:pt x="358" y="165"/>
                      <a:pt x="358" y="102"/>
                    </a:cubicBezTo>
                    <a:moveTo>
                      <a:pt x="279" y="102"/>
                    </a:moveTo>
                    <a:cubicBezTo>
                      <a:pt x="279" y="139"/>
                      <a:pt x="279" y="180"/>
                      <a:pt x="199" y="180"/>
                    </a:cubicBezTo>
                    <a:cubicBezTo>
                      <a:pt x="175" y="180"/>
                      <a:pt x="151" y="180"/>
                      <a:pt x="127" y="180"/>
                    </a:cubicBezTo>
                    <a:cubicBezTo>
                      <a:pt x="127" y="128"/>
                      <a:pt x="127" y="76"/>
                      <a:pt x="127" y="24"/>
                    </a:cubicBezTo>
                    <a:cubicBezTo>
                      <a:pt x="151" y="24"/>
                      <a:pt x="175" y="24"/>
                      <a:pt x="199" y="24"/>
                    </a:cubicBezTo>
                    <a:cubicBezTo>
                      <a:pt x="279" y="24"/>
                      <a:pt x="279" y="64"/>
                      <a:pt x="279" y="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0" name="Freeform 33"/>
              <p:cNvSpPr/>
              <p:nvPr/>
            </p:nvSpPr>
            <p:spPr>
              <a:xfrm>
                <a:off x="5320800" y="3321720"/>
                <a:ext cx="45720" cy="130320"/>
              </a:xfrm>
              <a:custGeom>
                <a:avLst/>
                <a:gdLst/>
                <a:ahLst/>
                <a:rect l="0" t="0" r="r" b="b"/>
                <a:pathLst>
                  <a:path w="127" h="362">
                    <a:moveTo>
                      <a:pt x="126" y="361"/>
                    </a:moveTo>
                    <a:cubicBezTo>
                      <a:pt x="126" y="353"/>
                      <a:pt x="126" y="344"/>
                      <a:pt x="126" y="336"/>
                    </a:cubicBezTo>
                    <a:cubicBezTo>
                      <a:pt x="115" y="336"/>
                      <a:pt x="104" y="336"/>
                      <a:pt x="93" y="336"/>
                    </a:cubicBezTo>
                    <a:cubicBezTo>
                      <a:pt x="93" y="265"/>
                      <a:pt x="93" y="195"/>
                      <a:pt x="93" y="124"/>
                    </a:cubicBezTo>
                    <a:cubicBezTo>
                      <a:pt x="62" y="126"/>
                      <a:pt x="32" y="127"/>
                      <a:pt x="1" y="129"/>
                    </a:cubicBezTo>
                    <a:cubicBezTo>
                      <a:pt x="1" y="137"/>
                      <a:pt x="1" y="145"/>
                      <a:pt x="1" y="153"/>
                    </a:cubicBezTo>
                    <a:cubicBezTo>
                      <a:pt x="33" y="153"/>
                      <a:pt x="36" y="153"/>
                      <a:pt x="36" y="174"/>
                    </a:cubicBezTo>
                    <a:cubicBezTo>
                      <a:pt x="36" y="228"/>
                      <a:pt x="36" y="282"/>
                      <a:pt x="36" y="336"/>
                    </a:cubicBezTo>
                    <a:cubicBezTo>
                      <a:pt x="24" y="336"/>
                      <a:pt x="12" y="336"/>
                      <a:pt x="0" y="336"/>
                    </a:cubicBezTo>
                    <a:cubicBezTo>
                      <a:pt x="0" y="344"/>
                      <a:pt x="0" y="353"/>
                      <a:pt x="0" y="361"/>
                    </a:cubicBezTo>
                    <a:cubicBezTo>
                      <a:pt x="21" y="361"/>
                      <a:pt x="43" y="360"/>
                      <a:pt x="64" y="360"/>
                    </a:cubicBezTo>
                    <a:cubicBezTo>
                      <a:pt x="85" y="360"/>
                      <a:pt x="105" y="361"/>
                      <a:pt x="126" y="361"/>
                    </a:cubicBezTo>
                    <a:moveTo>
                      <a:pt x="100" y="42"/>
                    </a:moveTo>
                    <a:cubicBezTo>
                      <a:pt x="100" y="19"/>
                      <a:pt x="82" y="0"/>
                      <a:pt x="58" y="0"/>
                    </a:cubicBezTo>
                    <a:cubicBezTo>
                      <a:pt x="35" y="0"/>
                      <a:pt x="18" y="19"/>
                      <a:pt x="18" y="42"/>
                    </a:cubicBezTo>
                    <a:cubicBezTo>
                      <a:pt x="18" y="64"/>
                      <a:pt x="35" y="82"/>
                      <a:pt x="58" y="82"/>
                    </a:cubicBezTo>
                    <a:cubicBezTo>
                      <a:pt x="82" y="82"/>
                      <a:pt x="100" y="64"/>
                      <a:pt x="100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1" name="Freeform 34"/>
              <p:cNvSpPr/>
              <p:nvPr/>
            </p:nvSpPr>
            <p:spPr>
              <a:xfrm>
                <a:off x="5376240" y="3331440"/>
                <a:ext cx="68760" cy="121680"/>
              </a:xfrm>
              <a:custGeom>
                <a:avLst/>
                <a:gdLst/>
                <a:ahLst/>
                <a:rect l="0" t="0" r="r" b="b"/>
                <a:pathLst>
                  <a:path w="191" h="338">
                    <a:moveTo>
                      <a:pt x="190" y="268"/>
                    </a:moveTo>
                    <a:cubicBezTo>
                      <a:pt x="190" y="259"/>
                      <a:pt x="190" y="250"/>
                      <a:pt x="190" y="241"/>
                    </a:cubicBezTo>
                    <a:cubicBezTo>
                      <a:pt x="182" y="241"/>
                      <a:pt x="173" y="241"/>
                      <a:pt x="165" y="241"/>
                    </a:cubicBezTo>
                    <a:cubicBezTo>
                      <a:pt x="165" y="250"/>
                      <a:pt x="165" y="259"/>
                      <a:pt x="165" y="268"/>
                    </a:cubicBezTo>
                    <a:cubicBezTo>
                      <a:pt x="165" y="304"/>
                      <a:pt x="148" y="316"/>
                      <a:pt x="133" y="316"/>
                    </a:cubicBezTo>
                    <a:cubicBezTo>
                      <a:pt x="103" y="316"/>
                      <a:pt x="103" y="283"/>
                      <a:pt x="103" y="270"/>
                    </a:cubicBezTo>
                    <a:cubicBezTo>
                      <a:pt x="103" y="221"/>
                      <a:pt x="103" y="173"/>
                      <a:pt x="103" y="124"/>
                    </a:cubicBezTo>
                    <a:cubicBezTo>
                      <a:pt x="129" y="124"/>
                      <a:pt x="154" y="124"/>
                      <a:pt x="180" y="124"/>
                    </a:cubicBezTo>
                    <a:cubicBezTo>
                      <a:pt x="180" y="116"/>
                      <a:pt x="180" y="108"/>
                      <a:pt x="180" y="100"/>
                    </a:cubicBezTo>
                    <a:cubicBezTo>
                      <a:pt x="154" y="100"/>
                      <a:pt x="129" y="100"/>
                      <a:pt x="103" y="100"/>
                    </a:cubicBezTo>
                    <a:cubicBezTo>
                      <a:pt x="103" y="67"/>
                      <a:pt x="103" y="33"/>
                      <a:pt x="103" y="0"/>
                    </a:cubicBezTo>
                    <a:cubicBezTo>
                      <a:pt x="95" y="0"/>
                      <a:pt x="86" y="0"/>
                      <a:pt x="78" y="0"/>
                    </a:cubicBezTo>
                    <a:cubicBezTo>
                      <a:pt x="78" y="52"/>
                      <a:pt x="51" y="105"/>
                      <a:pt x="0" y="106"/>
                    </a:cubicBezTo>
                    <a:cubicBezTo>
                      <a:pt x="0" y="112"/>
                      <a:pt x="0" y="118"/>
                      <a:pt x="0" y="124"/>
                    </a:cubicBezTo>
                    <a:cubicBezTo>
                      <a:pt x="14" y="124"/>
                      <a:pt x="29" y="124"/>
                      <a:pt x="43" y="124"/>
                    </a:cubicBezTo>
                    <a:cubicBezTo>
                      <a:pt x="43" y="173"/>
                      <a:pt x="43" y="221"/>
                      <a:pt x="43" y="270"/>
                    </a:cubicBezTo>
                    <a:cubicBezTo>
                      <a:pt x="43" y="325"/>
                      <a:pt x="88" y="337"/>
                      <a:pt x="126" y="337"/>
                    </a:cubicBezTo>
                    <a:cubicBezTo>
                      <a:pt x="166" y="337"/>
                      <a:pt x="190" y="307"/>
                      <a:pt x="190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2" name="Freeform 35"/>
              <p:cNvSpPr/>
              <p:nvPr/>
            </p:nvSpPr>
            <p:spPr>
              <a:xfrm>
                <a:off x="5464440" y="3366000"/>
                <a:ext cx="83520" cy="87120"/>
              </a:xfrm>
              <a:custGeom>
                <a:avLst/>
                <a:gdLst/>
                <a:ahLst/>
                <a:rect l="0" t="0" r="r" b="b"/>
                <a:pathLst>
                  <a:path w="232" h="242">
                    <a:moveTo>
                      <a:pt x="231" y="177"/>
                    </a:moveTo>
                    <a:cubicBezTo>
                      <a:pt x="231" y="169"/>
                      <a:pt x="223" y="169"/>
                      <a:pt x="219" y="169"/>
                    </a:cubicBezTo>
                    <a:cubicBezTo>
                      <a:pt x="210" y="169"/>
                      <a:pt x="208" y="171"/>
                      <a:pt x="207" y="177"/>
                    </a:cubicBezTo>
                    <a:cubicBezTo>
                      <a:pt x="192" y="210"/>
                      <a:pt x="168" y="220"/>
                      <a:pt x="141" y="220"/>
                    </a:cubicBezTo>
                    <a:cubicBezTo>
                      <a:pt x="67" y="220"/>
                      <a:pt x="67" y="142"/>
                      <a:pt x="67" y="118"/>
                    </a:cubicBezTo>
                    <a:cubicBezTo>
                      <a:pt x="67" y="90"/>
                      <a:pt x="67" y="21"/>
                      <a:pt x="135" y="21"/>
                    </a:cubicBezTo>
                    <a:cubicBezTo>
                      <a:pt x="153" y="21"/>
                      <a:pt x="162" y="22"/>
                      <a:pt x="169" y="24"/>
                    </a:cubicBezTo>
                    <a:cubicBezTo>
                      <a:pt x="160" y="33"/>
                      <a:pt x="159" y="43"/>
                      <a:pt x="159" y="48"/>
                    </a:cubicBezTo>
                    <a:cubicBezTo>
                      <a:pt x="159" y="72"/>
                      <a:pt x="177" y="81"/>
                      <a:pt x="192" y="81"/>
                    </a:cubicBezTo>
                    <a:cubicBezTo>
                      <a:pt x="208" y="81"/>
                      <a:pt x="225" y="70"/>
                      <a:pt x="225" y="48"/>
                    </a:cubicBezTo>
                    <a:cubicBezTo>
                      <a:pt x="225" y="3"/>
                      <a:pt x="163" y="0"/>
                      <a:pt x="133" y="0"/>
                    </a:cubicBezTo>
                    <a:cubicBezTo>
                      <a:pt x="39" y="0"/>
                      <a:pt x="0" y="60"/>
                      <a:pt x="0" y="121"/>
                    </a:cubicBezTo>
                    <a:cubicBezTo>
                      <a:pt x="0" y="192"/>
                      <a:pt x="49" y="241"/>
                      <a:pt x="130" y="241"/>
                    </a:cubicBezTo>
                    <a:cubicBezTo>
                      <a:pt x="216" y="241"/>
                      <a:pt x="231" y="180"/>
                      <a:pt x="231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3" name="Freeform 36"/>
              <p:cNvSpPr/>
              <p:nvPr/>
            </p:nvSpPr>
            <p:spPr>
              <a:xfrm>
                <a:off x="5556600" y="3320280"/>
                <a:ext cx="108360" cy="132120"/>
              </a:xfrm>
              <a:custGeom>
                <a:avLst/>
                <a:gdLst/>
                <a:ahLst/>
                <a:rect l="0" t="0" r="r" b="b"/>
                <a:pathLst>
                  <a:path w="301" h="367">
                    <a:moveTo>
                      <a:pt x="300" y="366"/>
                    </a:moveTo>
                    <a:cubicBezTo>
                      <a:pt x="300" y="357"/>
                      <a:pt x="300" y="349"/>
                      <a:pt x="300" y="340"/>
                    </a:cubicBezTo>
                    <a:cubicBezTo>
                      <a:pt x="288" y="340"/>
                      <a:pt x="276" y="340"/>
                      <a:pt x="264" y="340"/>
                    </a:cubicBezTo>
                    <a:cubicBezTo>
                      <a:pt x="264" y="295"/>
                      <a:pt x="264" y="249"/>
                      <a:pt x="264" y="204"/>
                    </a:cubicBezTo>
                    <a:cubicBezTo>
                      <a:pt x="264" y="150"/>
                      <a:pt x="235" y="129"/>
                      <a:pt x="183" y="129"/>
                    </a:cubicBezTo>
                    <a:cubicBezTo>
                      <a:pt x="132" y="129"/>
                      <a:pt x="105" y="159"/>
                      <a:pt x="93" y="180"/>
                    </a:cubicBezTo>
                    <a:cubicBezTo>
                      <a:pt x="93" y="120"/>
                      <a:pt x="93" y="60"/>
                      <a:pt x="93" y="0"/>
                    </a:cubicBezTo>
                    <a:cubicBezTo>
                      <a:pt x="62" y="1"/>
                      <a:pt x="31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1" y="28"/>
                      <a:pt x="36" y="28"/>
                      <a:pt x="36" y="49"/>
                    </a:cubicBezTo>
                    <a:cubicBezTo>
                      <a:pt x="36" y="146"/>
                      <a:pt x="36" y="243"/>
                      <a:pt x="36" y="340"/>
                    </a:cubicBezTo>
                    <a:cubicBezTo>
                      <a:pt x="24" y="340"/>
                      <a:pt x="12" y="340"/>
                      <a:pt x="0" y="340"/>
                    </a:cubicBezTo>
                    <a:cubicBezTo>
                      <a:pt x="0" y="349"/>
                      <a:pt x="0" y="357"/>
                      <a:pt x="0" y="366"/>
                    </a:cubicBezTo>
                    <a:cubicBezTo>
                      <a:pt x="22" y="365"/>
                      <a:pt x="44" y="365"/>
                      <a:pt x="66" y="364"/>
                    </a:cubicBezTo>
                    <a:cubicBezTo>
                      <a:pt x="88" y="365"/>
                      <a:pt x="110" y="365"/>
                      <a:pt x="132" y="366"/>
                    </a:cubicBezTo>
                    <a:cubicBezTo>
                      <a:pt x="132" y="357"/>
                      <a:pt x="132" y="349"/>
                      <a:pt x="132" y="340"/>
                    </a:cubicBezTo>
                    <a:cubicBezTo>
                      <a:pt x="120" y="340"/>
                      <a:pt x="108" y="340"/>
                      <a:pt x="96" y="340"/>
                    </a:cubicBezTo>
                    <a:cubicBezTo>
                      <a:pt x="96" y="304"/>
                      <a:pt x="96" y="267"/>
                      <a:pt x="96" y="231"/>
                    </a:cubicBezTo>
                    <a:cubicBezTo>
                      <a:pt x="96" y="174"/>
                      <a:pt x="141" y="147"/>
                      <a:pt x="174" y="147"/>
                    </a:cubicBezTo>
                    <a:cubicBezTo>
                      <a:pt x="192" y="147"/>
                      <a:pt x="204" y="159"/>
                      <a:pt x="204" y="199"/>
                    </a:cubicBezTo>
                    <a:cubicBezTo>
                      <a:pt x="204" y="246"/>
                      <a:pt x="204" y="293"/>
                      <a:pt x="204" y="340"/>
                    </a:cubicBezTo>
                    <a:cubicBezTo>
                      <a:pt x="191" y="340"/>
                      <a:pt x="179" y="340"/>
                      <a:pt x="166" y="340"/>
                    </a:cubicBezTo>
                    <a:cubicBezTo>
                      <a:pt x="166" y="349"/>
                      <a:pt x="166" y="357"/>
                      <a:pt x="166" y="366"/>
                    </a:cubicBezTo>
                    <a:cubicBezTo>
                      <a:pt x="189" y="365"/>
                      <a:pt x="211" y="365"/>
                      <a:pt x="234" y="364"/>
                    </a:cubicBezTo>
                    <a:cubicBezTo>
                      <a:pt x="256" y="365"/>
                      <a:pt x="278" y="365"/>
                      <a:pt x="300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4" name="Freeform 37"/>
              <p:cNvSpPr/>
              <p:nvPr/>
            </p:nvSpPr>
            <p:spPr>
              <a:xfrm>
                <a:off x="6150600" y="3321720"/>
                <a:ext cx="114840" cy="130320"/>
              </a:xfrm>
              <a:custGeom>
                <a:avLst/>
                <a:gdLst/>
                <a:ahLst/>
                <a:rect l="0" t="0" r="r" b="b"/>
                <a:pathLst>
                  <a:path w="319" h="362">
                    <a:moveTo>
                      <a:pt x="318" y="217"/>
                    </a:moveTo>
                    <a:cubicBezTo>
                      <a:pt x="309" y="217"/>
                      <a:pt x="301" y="217"/>
                      <a:pt x="292" y="217"/>
                    </a:cubicBezTo>
                    <a:cubicBezTo>
                      <a:pt x="289" y="253"/>
                      <a:pt x="280" y="336"/>
                      <a:pt x="186" y="336"/>
                    </a:cubicBezTo>
                    <a:cubicBezTo>
                      <a:pt x="168" y="336"/>
                      <a:pt x="150" y="336"/>
                      <a:pt x="132" y="336"/>
                    </a:cubicBezTo>
                    <a:cubicBezTo>
                      <a:pt x="132" y="232"/>
                      <a:pt x="132" y="128"/>
                      <a:pt x="132" y="24"/>
                    </a:cubicBezTo>
                    <a:cubicBezTo>
                      <a:pt x="155" y="24"/>
                      <a:pt x="179" y="24"/>
                      <a:pt x="202" y="24"/>
                    </a:cubicBezTo>
                    <a:cubicBezTo>
                      <a:pt x="202" y="16"/>
                      <a:pt x="202" y="8"/>
                      <a:pt x="202" y="0"/>
                    </a:cubicBezTo>
                    <a:cubicBezTo>
                      <a:pt x="180" y="1"/>
                      <a:pt x="121" y="1"/>
                      <a:pt x="96" y="1"/>
                    </a:cubicBezTo>
                    <a:cubicBezTo>
                      <a:pt x="73" y="1"/>
                      <a:pt x="19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19" y="24"/>
                      <a:pt x="38" y="24"/>
                      <a:pt x="57" y="24"/>
                    </a:cubicBezTo>
                    <a:cubicBezTo>
                      <a:pt x="57" y="128"/>
                      <a:pt x="57" y="232"/>
                      <a:pt x="57" y="336"/>
                    </a:cubicBezTo>
                    <a:cubicBezTo>
                      <a:pt x="38" y="336"/>
                      <a:pt x="19" y="336"/>
                      <a:pt x="0" y="336"/>
                    </a:cubicBezTo>
                    <a:cubicBezTo>
                      <a:pt x="0" y="344"/>
                      <a:pt x="0" y="353"/>
                      <a:pt x="0" y="361"/>
                    </a:cubicBezTo>
                    <a:cubicBezTo>
                      <a:pt x="100" y="361"/>
                      <a:pt x="201" y="361"/>
                      <a:pt x="301" y="361"/>
                    </a:cubicBezTo>
                    <a:cubicBezTo>
                      <a:pt x="307" y="313"/>
                      <a:pt x="312" y="265"/>
                      <a:pt x="318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5" name="Freeform 38"/>
              <p:cNvSpPr/>
              <p:nvPr/>
            </p:nvSpPr>
            <p:spPr>
              <a:xfrm>
                <a:off x="6279840" y="3366000"/>
                <a:ext cx="100080" cy="87120"/>
              </a:xfrm>
              <a:custGeom>
                <a:avLst/>
                <a:gdLst/>
                <a:ahLst/>
                <a:rect l="0" t="0" r="r" b="b"/>
                <a:pathLst>
                  <a:path w="278" h="242">
                    <a:moveTo>
                      <a:pt x="277" y="226"/>
                    </a:moveTo>
                    <a:cubicBezTo>
                      <a:pt x="277" y="213"/>
                      <a:pt x="270" y="213"/>
                      <a:pt x="262" y="213"/>
                    </a:cubicBezTo>
                    <a:cubicBezTo>
                      <a:pt x="231" y="213"/>
                      <a:pt x="231" y="207"/>
                      <a:pt x="231" y="193"/>
                    </a:cubicBezTo>
                    <a:cubicBezTo>
                      <a:pt x="231" y="156"/>
                      <a:pt x="231" y="118"/>
                      <a:pt x="231" y="81"/>
                    </a:cubicBezTo>
                    <a:cubicBezTo>
                      <a:pt x="231" y="34"/>
                      <a:pt x="193" y="0"/>
                      <a:pt x="115" y="0"/>
                    </a:cubicBezTo>
                    <a:cubicBezTo>
                      <a:pt x="85" y="0"/>
                      <a:pt x="21" y="1"/>
                      <a:pt x="21" y="48"/>
                    </a:cubicBezTo>
                    <a:cubicBezTo>
                      <a:pt x="21" y="72"/>
                      <a:pt x="39" y="81"/>
                      <a:pt x="54" y="81"/>
                    </a:cubicBezTo>
                    <a:cubicBezTo>
                      <a:pt x="69" y="81"/>
                      <a:pt x="87" y="70"/>
                      <a:pt x="87" y="48"/>
                    </a:cubicBezTo>
                    <a:cubicBezTo>
                      <a:pt x="87" y="33"/>
                      <a:pt x="76" y="24"/>
                      <a:pt x="75" y="22"/>
                    </a:cubicBezTo>
                    <a:cubicBezTo>
                      <a:pt x="90" y="19"/>
                      <a:pt x="106" y="18"/>
                      <a:pt x="112" y="18"/>
                    </a:cubicBezTo>
                    <a:cubicBezTo>
                      <a:pt x="153" y="18"/>
                      <a:pt x="171" y="40"/>
                      <a:pt x="171" y="81"/>
                    </a:cubicBezTo>
                    <a:cubicBezTo>
                      <a:pt x="171" y="87"/>
                      <a:pt x="171" y="93"/>
                      <a:pt x="171" y="99"/>
                    </a:cubicBezTo>
                    <a:cubicBezTo>
                      <a:pt x="133" y="100"/>
                      <a:pt x="0" y="105"/>
                      <a:pt x="0" y="181"/>
                    </a:cubicBezTo>
                    <a:cubicBezTo>
                      <a:pt x="0" y="232"/>
                      <a:pt x="64" y="241"/>
                      <a:pt x="100" y="241"/>
                    </a:cubicBezTo>
                    <a:cubicBezTo>
                      <a:pt x="144" y="241"/>
                      <a:pt x="168" y="220"/>
                      <a:pt x="180" y="198"/>
                    </a:cubicBezTo>
                    <a:cubicBezTo>
                      <a:pt x="180" y="214"/>
                      <a:pt x="180" y="238"/>
                      <a:pt x="234" y="238"/>
                    </a:cubicBezTo>
                    <a:cubicBezTo>
                      <a:pt x="242" y="238"/>
                      <a:pt x="251" y="238"/>
                      <a:pt x="259" y="238"/>
                    </a:cubicBezTo>
                    <a:cubicBezTo>
                      <a:pt x="270" y="238"/>
                      <a:pt x="277" y="238"/>
                      <a:pt x="277" y="226"/>
                    </a:cubicBezTo>
                    <a:moveTo>
                      <a:pt x="171" y="165"/>
                    </a:moveTo>
                    <a:cubicBezTo>
                      <a:pt x="171" y="216"/>
                      <a:pt x="123" y="222"/>
                      <a:pt x="109" y="222"/>
                    </a:cubicBezTo>
                    <a:cubicBezTo>
                      <a:pt x="82" y="222"/>
                      <a:pt x="61" y="204"/>
                      <a:pt x="61" y="181"/>
                    </a:cubicBezTo>
                    <a:cubicBezTo>
                      <a:pt x="61" y="124"/>
                      <a:pt x="144" y="117"/>
                      <a:pt x="171" y="115"/>
                    </a:cubicBezTo>
                    <a:cubicBezTo>
                      <a:pt x="171" y="132"/>
                      <a:pt x="171" y="148"/>
                      <a:pt x="171" y="1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6" name="Freeform 39"/>
              <p:cNvSpPr/>
              <p:nvPr/>
            </p:nvSpPr>
            <p:spPr>
              <a:xfrm>
                <a:off x="6378480" y="3367800"/>
                <a:ext cx="106200" cy="122400"/>
              </a:xfrm>
              <a:custGeom>
                <a:avLst/>
                <a:gdLst/>
                <a:ahLst/>
                <a:rect l="0" t="0" r="r" b="b"/>
                <a:pathLst>
                  <a:path w="295" h="340">
                    <a:moveTo>
                      <a:pt x="294" y="24"/>
                    </a:moveTo>
                    <a:cubicBezTo>
                      <a:pt x="294" y="16"/>
                      <a:pt x="294" y="8"/>
                      <a:pt x="294" y="0"/>
                    </a:cubicBezTo>
                    <a:cubicBezTo>
                      <a:pt x="282" y="1"/>
                      <a:pt x="265" y="1"/>
                      <a:pt x="252" y="1"/>
                    </a:cubicBezTo>
                    <a:cubicBezTo>
                      <a:pt x="236" y="1"/>
                      <a:pt x="220" y="0"/>
                      <a:pt x="204" y="0"/>
                    </a:cubicBezTo>
                    <a:cubicBezTo>
                      <a:pt x="204" y="8"/>
                      <a:pt x="204" y="16"/>
                      <a:pt x="204" y="24"/>
                    </a:cubicBezTo>
                    <a:cubicBezTo>
                      <a:pt x="212" y="26"/>
                      <a:pt x="229" y="24"/>
                      <a:pt x="229" y="31"/>
                    </a:cubicBezTo>
                    <a:cubicBezTo>
                      <a:pt x="228" y="33"/>
                      <a:pt x="227" y="35"/>
                      <a:pt x="226" y="37"/>
                    </a:cubicBezTo>
                    <a:cubicBezTo>
                      <a:pt x="206" y="80"/>
                      <a:pt x="186" y="123"/>
                      <a:pt x="166" y="166"/>
                    </a:cubicBezTo>
                    <a:cubicBezTo>
                      <a:pt x="144" y="119"/>
                      <a:pt x="121" y="71"/>
                      <a:pt x="99" y="24"/>
                    </a:cubicBezTo>
                    <a:cubicBezTo>
                      <a:pt x="108" y="24"/>
                      <a:pt x="118" y="24"/>
                      <a:pt x="127" y="24"/>
                    </a:cubicBezTo>
                    <a:cubicBezTo>
                      <a:pt x="127" y="16"/>
                      <a:pt x="127" y="8"/>
                      <a:pt x="127" y="0"/>
                    </a:cubicBezTo>
                    <a:cubicBezTo>
                      <a:pt x="106" y="0"/>
                      <a:pt x="84" y="1"/>
                      <a:pt x="63" y="1"/>
                    </a:cubicBezTo>
                    <a:cubicBezTo>
                      <a:pt x="43" y="1"/>
                      <a:pt x="23" y="0"/>
                      <a:pt x="3" y="0"/>
                    </a:cubicBezTo>
                    <a:cubicBezTo>
                      <a:pt x="3" y="8"/>
                      <a:pt x="3" y="16"/>
                      <a:pt x="3" y="24"/>
                    </a:cubicBezTo>
                    <a:cubicBezTo>
                      <a:pt x="14" y="24"/>
                      <a:pt x="25" y="24"/>
                      <a:pt x="36" y="24"/>
                    </a:cubicBezTo>
                    <a:cubicBezTo>
                      <a:pt x="69" y="94"/>
                      <a:pt x="102" y="164"/>
                      <a:pt x="135" y="234"/>
                    </a:cubicBezTo>
                    <a:cubicBezTo>
                      <a:pt x="131" y="242"/>
                      <a:pt x="127" y="251"/>
                      <a:pt x="123" y="259"/>
                    </a:cubicBezTo>
                    <a:cubicBezTo>
                      <a:pt x="111" y="285"/>
                      <a:pt x="94" y="321"/>
                      <a:pt x="57" y="321"/>
                    </a:cubicBezTo>
                    <a:cubicBezTo>
                      <a:pt x="49" y="321"/>
                      <a:pt x="48" y="319"/>
                      <a:pt x="43" y="318"/>
                    </a:cubicBezTo>
                    <a:cubicBezTo>
                      <a:pt x="48" y="316"/>
                      <a:pt x="61" y="309"/>
                      <a:pt x="61" y="291"/>
                    </a:cubicBezTo>
                    <a:cubicBezTo>
                      <a:pt x="61" y="273"/>
                      <a:pt x="48" y="261"/>
                      <a:pt x="30" y="261"/>
                    </a:cubicBezTo>
                    <a:cubicBezTo>
                      <a:pt x="15" y="261"/>
                      <a:pt x="0" y="270"/>
                      <a:pt x="0" y="291"/>
                    </a:cubicBezTo>
                    <a:cubicBezTo>
                      <a:pt x="0" y="318"/>
                      <a:pt x="25" y="339"/>
                      <a:pt x="57" y="339"/>
                    </a:cubicBezTo>
                    <a:cubicBezTo>
                      <a:pt x="97" y="339"/>
                      <a:pt x="127" y="306"/>
                      <a:pt x="142" y="276"/>
                    </a:cubicBezTo>
                    <a:cubicBezTo>
                      <a:pt x="180" y="196"/>
                      <a:pt x="217" y="116"/>
                      <a:pt x="255" y="36"/>
                    </a:cubicBezTo>
                    <a:cubicBezTo>
                      <a:pt x="259" y="28"/>
                      <a:pt x="261" y="24"/>
                      <a:pt x="294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7" name="Freeform 40"/>
              <p:cNvSpPr/>
              <p:nvPr/>
            </p:nvSpPr>
            <p:spPr>
              <a:xfrm>
                <a:off x="6489720" y="3366000"/>
                <a:ext cx="87840" cy="87120"/>
              </a:xfrm>
              <a:custGeom>
                <a:avLst/>
                <a:gdLst/>
                <a:ahLst/>
                <a:rect l="0" t="0" r="r" b="b"/>
                <a:pathLst>
                  <a:path w="244" h="242">
                    <a:moveTo>
                      <a:pt x="243" y="177"/>
                    </a:moveTo>
                    <a:cubicBezTo>
                      <a:pt x="243" y="168"/>
                      <a:pt x="232" y="168"/>
                      <a:pt x="231" y="168"/>
                    </a:cubicBezTo>
                    <a:cubicBezTo>
                      <a:pt x="222" y="168"/>
                      <a:pt x="220" y="169"/>
                      <a:pt x="217" y="178"/>
                    </a:cubicBezTo>
                    <a:cubicBezTo>
                      <a:pt x="205" y="204"/>
                      <a:pt x="175" y="220"/>
                      <a:pt x="142" y="220"/>
                    </a:cubicBezTo>
                    <a:cubicBezTo>
                      <a:pt x="67" y="220"/>
                      <a:pt x="67" y="150"/>
                      <a:pt x="67" y="123"/>
                    </a:cubicBezTo>
                    <a:cubicBezTo>
                      <a:pt x="120" y="123"/>
                      <a:pt x="173" y="123"/>
                      <a:pt x="226" y="123"/>
                    </a:cubicBezTo>
                    <a:cubicBezTo>
                      <a:pt x="238" y="123"/>
                      <a:pt x="243" y="123"/>
                      <a:pt x="243" y="109"/>
                    </a:cubicBezTo>
                    <a:cubicBezTo>
                      <a:pt x="243" y="93"/>
                      <a:pt x="240" y="54"/>
                      <a:pt x="213" y="28"/>
                    </a:cubicBezTo>
                    <a:cubicBezTo>
                      <a:pt x="193" y="9"/>
                      <a:pt x="166" y="0"/>
                      <a:pt x="130" y="0"/>
                    </a:cubicBezTo>
                    <a:cubicBezTo>
                      <a:pt x="45" y="0"/>
                      <a:pt x="0" y="54"/>
                      <a:pt x="0" y="120"/>
                    </a:cubicBezTo>
                    <a:cubicBezTo>
                      <a:pt x="0" y="190"/>
                      <a:pt x="52" y="241"/>
                      <a:pt x="136" y="241"/>
                    </a:cubicBezTo>
                    <a:cubicBezTo>
                      <a:pt x="220" y="241"/>
                      <a:pt x="243" y="186"/>
                      <a:pt x="243" y="177"/>
                    </a:cubicBezTo>
                    <a:moveTo>
                      <a:pt x="193" y="106"/>
                    </a:moveTo>
                    <a:cubicBezTo>
                      <a:pt x="151" y="106"/>
                      <a:pt x="109" y="106"/>
                      <a:pt x="67" y="106"/>
                    </a:cubicBezTo>
                    <a:cubicBezTo>
                      <a:pt x="67" y="85"/>
                      <a:pt x="69" y="63"/>
                      <a:pt x="79" y="46"/>
                    </a:cubicBezTo>
                    <a:cubicBezTo>
                      <a:pt x="93" y="25"/>
                      <a:pt x="114" y="18"/>
                      <a:pt x="130" y="18"/>
                    </a:cubicBezTo>
                    <a:cubicBezTo>
                      <a:pt x="192" y="18"/>
                      <a:pt x="192" y="87"/>
                      <a:pt x="193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8" name="Freeform 41"/>
              <p:cNvSpPr/>
              <p:nvPr/>
            </p:nvSpPr>
            <p:spPr>
              <a:xfrm>
                <a:off x="6590520" y="3366720"/>
                <a:ext cx="77040" cy="85680"/>
              </a:xfrm>
              <a:custGeom>
                <a:avLst/>
                <a:gdLst/>
                <a:ahLst/>
                <a:rect l="0" t="0" r="r" b="b"/>
                <a:pathLst>
                  <a:path w="214" h="238">
                    <a:moveTo>
                      <a:pt x="213" y="43"/>
                    </a:moveTo>
                    <a:cubicBezTo>
                      <a:pt x="213" y="15"/>
                      <a:pt x="184" y="0"/>
                      <a:pt x="157" y="0"/>
                    </a:cubicBezTo>
                    <a:cubicBezTo>
                      <a:pt x="120" y="0"/>
                      <a:pt x="99" y="25"/>
                      <a:pt x="87" y="60"/>
                    </a:cubicBezTo>
                    <a:cubicBezTo>
                      <a:pt x="87" y="40"/>
                      <a:pt x="87" y="20"/>
                      <a:pt x="87" y="0"/>
                    </a:cubicBezTo>
                    <a:cubicBezTo>
                      <a:pt x="58" y="1"/>
                      <a:pt x="29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1" y="28"/>
                      <a:pt x="36" y="28"/>
                      <a:pt x="36" y="49"/>
                    </a:cubicBezTo>
                    <a:cubicBezTo>
                      <a:pt x="36" y="103"/>
                      <a:pt x="36" y="157"/>
                      <a:pt x="36" y="211"/>
                    </a:cubicBezTo>
                    <a:cubicBezTo>
                      <a:pt x="24" y="211"/>
                      <a:pt x="12" y="211"/>
                      <a:pt x="0" y="211"/>
                    </a:cubicBezTo>
                    <a:cubicBezTo>
                      <a:pt x="0" y="220"/>
                      <a:pt x="0" y="228"/>
                      <a:pt x="0" y="237"/>
                    </a:cubicBezTo>
                    <a:cubicBezTo>
                      <a:pt x="22" y="236"/>
                      <a:pt x="44" y="236"/>
                      <a:pt x="66" y="235"/>
                    </a:cubicBezTo>
                    <a:cubicBezTo>
                      <a:pt x="85" y="235"/>
                      <a:pt x="120" y="235"/>
                      <a:pt x="138" y="237"/>
                    </a:cubicBezTo>
                    <a:cubicBezTo>
                      <a:pt x="138" y="228"/>
                      <a:pt x="138" y="220"/>
                      <a:pt x="138" y="211"/>
                    </a:cubicBezTo>
                    <a:cubicBezTo>
                      <a:pt x="123" y="211"/>
                      <a:pt x="108" y="211"/>
                      <a:pt x="93" y="211"/>
                    </a:cubicBezTo>
                    <a:cubicBezTo>
                      <a:pt x="93" y="181"/>
                      <a:pt x="93" y="150"/>
                      <a:pt x="93" y="120"/>
                    </a:cubicBezTo>
                    <a:cubicBezTo>
                      <a:pt x="93" y="82"/>
                      <a:pt x="106" y="18"/>
                      <a:pt x="159" y="18"/>
                    </a:cubicBezTo>
                    <a:cubicBezTo>
                      <a:pt x="155" y="26"/>
                      <a:pt x="148" y="27"/>
                      <a:pt x="148" y="43"/>
                    </a:cubicBezTo>
                    <a:cubicBezTo>
                      <a:pt x="148" y="64"/>
                      <a:pt x="166" y="75"/>
                      <a:pt x="181" y="75"/>
                    </a:cubicBezTo>
                    <a:cubicBezTo>
                      <a:pt x="197" y="75"/>
                      <a:pt x="213" y="64"/>
                      <a:pt x="213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99" name="Freeform 42"/>
              <p:cNvSpPr/>
              <p:nvPr/>
            </p:nvSpPr>
            <p:spPr>
              <a:xfrm>
                <a:off x="6680880" y="3366000"/>
                <a:ext cx="71640" cy="87120"/>
              </a:xfrm>
              <a:custGeom>
                <a:avLst/>
                <a:gdLst/>
                <a:ahLst/>
                <a:rect l="0" t="0" r="r" b="b"/>
                <a:pathLst>
                  <a:path w="199" h="242">
                    <a:moveTo>
                      <a:pt x="198" y="165"/>
                    </a:moveTo>
                    <a:cubicBezTo>
                      <a:pt x="198" y="142"/>
                      <a:pt x="187" y="123"/>
                      <a:pt x="169" y="109"/>
                    </a:cubicBezTo>
                    <a:cubicBezTo>
                      <a:pt x="148" y="93"/>
                      <a:pt x="132" y="90"/>
                      <a:pt x="90" y="84"/>
                    </a:cubicBezTo>
                    <a:cubicBezTo>
                      <a:pt x="70" y="79"/>
                      <a:pt x="37" y="73"/>
                      <a:pt x="37" y="49"/>
                    </a:cubicBezTo>
                    <a:cubicBezTo>
                      <a:pt x="37" y="16"/>
                      <a:pt x="85" y="16"/>
                      <a:pt x="96" y="16"/>
                    </a:cubicBezTo>
                    <a:cubicBezTo>
                      <a:pt x="135" y="16"/>
                      <a:pt x="156" y="31"/>
                      <a:pt x="157" y="61"/>
                    </a:cubicBezTo>
                    <a:cubicBezTo>
                      <a:pt x="159" y="69"/>
                      <a:pt x="159" y="72"/>
                      <a:pt x="169" y="72"/>
                    </a:cubicBezTo>
                    <a:cubicBezTo>
                      <a:pt x="183" y="72"/>
                      <a:pt x="183" y="69"/>
                      <a:pt x="183" y="57"/>
                    </a:cubicBezTo>
                    <a:cubicBezTo>
                      <a:pt x="183" y="43"/>
                      <a:pt x="183" y="29"/>
                      <a:pt x="183" y="15"/>
                    </a:cubicBezTo>
                    <a:cubicBezTo>
                      <a:pt x="183" y="4"/>
                      <a:pt x="183" y="0"/>
                      <a:pt x="174" y="0"/>
                    </a:cubicBezTo>
                    <a:cubicBezTo>
                      <a:pt x="171" y="0"/>
                      <a:pt x="169" y="0"/>
                      <a:pt x="150" y="9"/>
                    </a:cubicBezTo>
                    <a:cubicBezTo>
                      <a:pt x="136" y="3"/>
                      <a:pt x="117" y="0"/>
                      <a:pt x="96" y="0"/>
                    </a:cubicBezTo>
                    <a:cubicBezTo>
                      <a:pt x="81" y="0"/>
                      <a:pt x="0" y="0"/>
                      <a:pt x="0" y="69"/>
                    </a:cubicBezTo>
                    <a:cubicBezTo>
                      <a:pt x="0" y="90"/>
                      <a:pt x="10" y="103"/>
                      <a:pt x="21" y="112"/>
                    </a:cubicBezTo>
                    <a:cubicBezTo>
                      <a:pt x="42" y="132"/>
                      <a:pt x="61" y="135"/>
                      <a:pt x="102" y="142"/>
                    </a:cubicBezTo>
                    <a:cubicBezTo>
                      <a:pt x="121" y="145"/>
                      <a:pt x="160" y="151"/>
                      <a:pt x="160" y="183"/>
                    </a:cubicBezTo>
                    <a:cubicBezTo>
                      <a:pt x="160" y="222"/>
                      <a:pt x="112" y="222"/>
                      <a:pt x="100" y="222"/>
                    </a:cubicBezTo>
                    <a:cubicBezTo>
                      <a:pt x="45" y="222"/>
                      <a:pt x="31" y="184"/>
                      <a:pt x="24" y="162"/>
                    </a:cubicBezTo>
                    <a:cubicBezTo>
                      <a:pt x="22" y="154"/>
                      <a:pt x="19" y="154"/>
                      <a:pt x="12" y="154"/>
                    </a:cubicBezTo>
                    <a:cubicBezTo>
                      <a:pt x="0" y="154"/>
                      <a:pt x="0" y="157"/>
                      <a:pt x="0" y="169"/>
                    </a:cubicBezTo>
                    <a:cubicBezTo>
                      <a:pt x="0" y="188"/>
                      <a:pt x="0" y="207"/>
                      <a:pt x="0" y="226"/>
                    </a:cubicBezTo>
                    <a:cubicBezTo>
                      <a:pt x="0" y="237"/>
                      <a:pt x="0" y="241"/>
                      <a:pt x="9" y="241"/>
                    </a:cubicBezTo>
                    <a:cubicBezTo>
                      <a:pt x="12" y="241"/>
                      <a:pt x="13" y="241"/>
                      <a:pt x="24" y="234"/>
                    </a:cubicBezTo>
                    <a:cubicBezTo>
                      <a:pt x="29" y="231"/>
                      <a:pt x="34" y="228"/>
                      <a:pt x="39" y="225"/>
                    </a:cubicBezTo>
                    <a:cubicBezTo>
                      <a:pt x="63" y="241"/>
                      <a:pt x="90" y="241"/>
                      <a:pt x="100" y="241"/>
                    </a:cubicBezTo>
                    <a:cubicBezTo>
                      <a:pt x="117" y="241"/>
                      <a:pt x="198" y="241"/>
                      <a:pt x="198" y="1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0" name="Freeform 43"/>
              <p:cNvSpPr/>
              <p:nvPr/>
            </p:nvSpPr>
            <p:spPr>
              <a:xfrm>
                <a:off x="7067520" y="3321720"/>
                <a:ext cx="147600" cy="130320"/>
              </a:xfrm>
              <a:custGeom>
                <a:avLst/>
                <a:gdLst/>
                <a:ahLst/>
                <a:rect l="0" t="0" r="r" b="b"/>
                <a:pathLst>
                  <a:path w="410" h="362">
                    <a:moveTo>
                      <a:pt x="409" y="184"/>
                    </a:moveTo>
                    <a:cubicBezTo>
                      <a:pt x="409" y="67"/>
                      <a:pt x="331" y="0"/>
                      <a:pt x="226" y="0"/>
                    </a:cubicBezTo>
                    <a:cubicBezTo>
                      <a:pt x="151" y="0"/>
                      <a:pt x="7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19" y="24"/>
                      <a:pt x="38" y="24"/>
                      <a:pt x="57" y="24"/>
                    </a:cubicBezTo>
                    <a:cubicBezTo>
                      <a:pt x="57" y="128"/>
                      <a:pt x="57" y="232"/>
                      <a:pt x="57" y="336"/>
                    </a:cubicBezTo>
                    <a:cubicBezTo>
                      <a:pt x="38" y="336"/>
                      <a:pt x="19" y="336"/>
                      <a:pt x="0" y="336"/>
                    </a:cubicBezTo>
                    <a:cubicBezTo>
                      <a:pt x="0" y="344"/>
                      <a:pt x="0" y="353"/>
                      <a:pt x="0" y="361"/>
                    </a:cubicBezTo>
                    <a:cubicBezTo>
                      <a:pt x="75" y="361"/>
                      <a:pt x="151" y="361"/>
                      <a:pt x="226" y="361"/>
                    </a:cubicBezTo>
                    <a:cubicBezTo>
                      <a:pt x="331" y="361"/>
                      <a:pt x="409" y="297"/>
                      <a:pt x="409" y="184"/>
                    </a:cubicBezTo>
                    <a:moveTo>
                      <a:pt x="333" y="183"/>
                    </a:moveTo>
                    <a:cubicBezTo>
                      <a:pt x="333" y="240"/>
                      <a:pt x="325" y="268"/>
                      <a:pt x="309" y="292"/>
                    </a:cubicBezTo>
                    <a:cubicBezTo>
                      <a:pt x="283" y="328"/>
                      <a:pt x="237" y="336"/>
                      <a:pt x="205" y="336"/>
                    </a:cubicBezTo>
                    <a:cubicBezTo>
                      <a:pt x="180" y="336"/>
                      <a:pt x="154" y="336"/>
                      <a:pt x="129" y="336"/>
                    </a:cubicBezTo>
                    <a:cubicBezTo>
                      <a:pt x="129" y="232"/>
                      <a:pt x="129" y="128"/>
                      <a:pt x="129" y="24"/>
                    </a:cubicBezTo>
                    <a:cubicBezTo>
                      <a:pt x="154" y="24"/>
                      <a:pt x="180" y="24"/>
                      <a:pt x="205" y="24"/>
                    </a:cubicBezTo>
                    <a:cubicBezTo>
                      <a:pt x="240" y="24"/>
                      <a:pt x="283" y="34"/>
                      <a:pt x="309" y="72"/>
                    </a:cubicBezTo>
                    <a:cubicBezTo>
                      <a:pt x="328" y="99"/>
                      <a:pt x="333" y="133"/>
                      <a:pt x="333" y="1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1" name="Freeform 44"/>
              <p:cNvSpPr/>
              <p:nvPr/>
            </p:nvSpPr>
            <p:spPr>
              <a:xfrm>
                <a:off x="7233120" y="3366000"/>
                <a:ext cx="97560" cy="87120"/>
              </a:xfrm>
              <a:custGeom>
                <a:avLst/>
                <a:gdLst/>
                <a:ahLst/>
                <a:rect l="0" t="0" r="r" b="b"/>
                <a:pathLst>
                  <a:path w="271" h="242">
                    <a:moveTo>
                      <a:pt x="270" y="123"/>
                    </a:moveTo>
                    <a:cubicBezTo>
                      <a:pt x="270" y="52"/>
                      <a:pt x="220" y="0"/>
                      <a:pt x="135" y="0"/>
                    </a:cubicBezTo>
                    <a:cubicBezTo>
                      <a:pt x="48" y="0"/>
                      <a:pt x="0" y="54"/>
                      <a:pt x="0" y="123"/>
                    </a:cubicBezTo>
                    <a:cubicBezTo>
                      <a:pt x="0" y="189"/>
                      <a:pt x="46" y="241"/>
                      <a:pt x="135" y="241"/>
                    </a:cubicBezTo>
                    <a:cubicBezTo>
                      <a:pt x="223" y="241"/>
                      <a:pt x="270" y="189"/>
                      <a:pt x="270" y="123"/>
                    </a:cubicBezTo>
                    <a:moveTo>
                      <a:pt x="202" y="117"/>
                    </a:moveTo>
                    <a:cubicBezTo>
                      <a:pt x="202" y="163"/>
                      <a:pt x="202" y="220"/>
                      <a:pt x="135" y="220"/>
                    </a:cubicBezTo>
                    <a:cubicBezTo>
                      <a:pt x="67" y="220"/>
                      <a:pt x="67" y="163"/>
                      <a:pt x="67" y="117"/>
                    </a:cubicBezTo>
                    <a:cubicBezTo>
                      <a:pt x="67" y="94"/>
                      <a:pt x="67" y="67"/>
                      <a:pt x="76" y="49"/>
                    </a:cubicBezTo>
                    <a:cubicBezTo>
                      <a:pt x="87" y="30"/>
                      <a:pt x="109" y="18"/>
                      <a:pt x="135" y="18"/>
                    </a:cubicBezTo>
                    <a:cubicBezTo>
                      <a:pt x="157" y="18"/>
                      <a:pt x="178" y="27"/>
                      <a:pt x="190" y="45"/>
                    </a:cubicBezTo>
                    <a:cubicBezTo>
                      <a:pt x="202" y="63"/>
                      <a:pt x="202" y="93"/>
                      <a:pt x="202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2" name="Freeform 45"/>
              <p:cNvSpPr/>
              <p:nvPr/>
            </p:nvSpPr>
            <p:spPr>
              <a:xfrm>
                <a:off x="7349760" y="3366000"/>
                <a:ext cx="83520" cy="87120"/>
              </a:xfrm>
              <a:custGeom>
                <a:avLst/>
                <a:gdLst/>
                <a:ahLst/>
                <a:rect l="0" t="0" r="r" b="b"/>
                <a:pathLst>
                  <a:path w="232" h="242">
                    <a:moveTo>
                      <a:pt x="231" y="177"/>
                    </a:moveTo>
                    <a:cubicBezTo>
                      <a:pt x="231" y="169"/>
                      <a:pt x="223" y="169"/>
                      <a:pt x="219" y="169"/>
                    </a:cubicBezTo>
                    <a:cubicBezTo>
                      <a:pt x="210" y="169"/>
                      <a:pt x="208" y="171"/>
                      <a:pt x="207" y="177"/>
                    </a:cubicBezTo>
                    <a:cubicBezTo>
                      <a:pt x="192" y="210"/>
                      <a:pt x="168" y="220"/>
                      <a:pt x="141" y="220"/>
                    </a:cubicBezTo>
                    <a:cubicBezTo>
                      <a:pt x="67" y="220"/>
                      <a:pt x="67" y="142"/>
                      <a:pt x="67" y="118"/>
                    </a:cubicBezTo>
                    <a:cubicBezTo>
                      <a:pt x="67" y="90"/>
                      <a:pt x="67" y="21"/>
                      <a:pt x="135" y="21"/>
                    </a:cubicBezTo>
                    <a:cubicBezTo>
                      <a:pt x="153" y="21"/>
                      <a:pt x="162" y="22"/>
                      <a:pt x="169" y="24"/>
                    </a:cubicBezTo>
                    <a:cubicBezTo>
                      <a:pt x="160" y="33"/>
                      <a:pt x="159" y="43"/>
                      <a:pt x="159" y="48"/>
                    </a:cubicBezTo>
                    <a:cubicBezTo>
                      <a:pt x="159" y="72"/>
                      <a:pt x="177" y="81"/>
                      <a:pt x="192" y="81"/>
                    </a:cubicBezTo>
                    <a:cubicBezTo>
                      <a:pt x="208" y="81"/>
                      <a:pt x="225" y="70"/>
                      <a:pt x="225" y="48"/>
                    </a:cubicBezTo>
                    <a:cubicBezTo>
                      <a:pt x="225" y="3"/>
                      <a:pt x="163" y="0"/>
                      <a:pt x="133" y="0"/>
                    </a:cubicBezTo>
                    <a:cubicBezTo>
                      <a:pt x="39" y="0"/>
                      <a:pt x="0" y="60"/>
                      <a:pt x="0" y="121"/>
                    </a:cubicBezTo>
                    <a:cubicBezTo>
                      <a:pt x="0" y="192"/>
                      <a:pt x="49" y="241"/>
                      <a:pt x="130" y="241"/>
                    </a:cubicBezTo>
                    <a:cubicBezTo>
                      <a:pt x="216" y="241"/>
                      <a:pt x="231" y="180"/>
                      <a:pt x="231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3" name="Freeform 46"/>
              <p:cNvSpPr/>
              <p:nvPr/>
            </p:nvSpPr>
            <p:spPr>
              <a:xfrm>
                <a:off x="7448040" y="3366720"/>
                <a:ext cx="108360" cy="86760"/>
              </a:xfrm>
              <a:custGeom>
                <a:avLst/>
                <a:gdLst/>
                <a:ahLst/>
                <a:rect l="0" t="0" r="r" b="b"/>
                <a:pathLst>
                  <a:path w="301" h="241">
                    <a:moveTo>
                      <a:pt x="300" y="237"/>
                    </a:moveTo>
                    <a:cubicBezTo>
                      <a:pt x="300" y="228"/>
                      <a:pt x="300" y="220"/>
                      <a:pt x="300" y="211"/>
                    </a:cubicBezTo>
                    <a:cubicBezTo>
                      <a:pt x="267" y="211"/>
                      <a:pt x="264" y="211"/>
                      <a:pt x="264" y="192"/>
                    </a:cubicBezTo>
                    <a:cubicBezTo>
                      <a:pt x="264" y="128"/>
                      <a:pt x="264" y="64"/>
                      <a:pt x="264" y="0"/>
                    </a:cubicBezTo>
                    <a:cubicBezTo>
                      <a:pt x="232" y="1"/>
                      <a:pt x="200" y="3"/>
                      <a:pt x="168" y="4"/>
                    </a:cubicBezTo>
                    <a:cubicBezTo>
                      <a:pt x="168" y="12"/>
                      <a:pt x="168" y="20"/>
                      <a:pt x="168" y="28"/>
                    </a:cubicBezTo>
                    <a:cubicBezTo>
                      <a:pt x="199" y="28"/>
                      <a:pt x="204" y="28"/>
                      <a:pt x="204" y="49"/>
                    </a:cubicBezTo>
                    <a:cubicBezTo>
                      <a:pt x="204" y="83"/>
                      <a:pt x="204" y="116"/>
                      <a:pt x="204" y="150"/>
                    </a:cubicBezTo>
                    <a:cubicBezTo>
                      <a:pt x="204" y="193"/>
                      <a:pt x="177" y="220"/>
                      <a:pt x="138" y="220"/>
                    </a:cubicBezTo>
                    <a:cubicBezTo>
                      <a:pt x="97" y="220"/>
                      <a:pt x="96" y="208"/>
                      <a:pt x="96" y="180"/>
                    </a:cubicBezTo>
                    <a:cubicBezTo>
                      <a:pt x="96" y="120"/>
                      <a:pt x="96" y="60"/>
                      <a:pt x="96" y="0"/>
                    </a:cubicBezTo>
                    <a:cubicBezTo>
                      <a:pt x="64" y="1"/>
                      <a:pt x="32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6" y="28"/>
                      <a:pt x="36" y="49"/>
                    </a:cubicBezTo>
                    <a:cubicBezTo>
                      <a:pt x="36" y="90"/>
                      <a:pt x="36" y="131"/>
                      <a:pt x="36" y="172"/>
                    </a:cubicBezTo>
                    <a:cubicBezTo>
                      <a:pt x="36" y="228"/>
                      <a:pt x="79" y="240"/>
                      <a:pt x="130" y="240"/>
                    </a:cubicBezTo>
                    <a:cubicBezTo>
                      <a:pt x="144" y="240"/>
                      <a:pt x="183" y="240"/>
                      <a:pt x="207" y="199"/>
                    </a:cubicBezTo>
                    <a:cubicBezTo>
                      <a:pt x="207" y="213"/>
                      <a:pt x="207" y="226"/>
                      <a:pt x="207" y="240"/>
                    </a:cubicBezTo>
                    <a:cubicBezTo>
                      <a:pt x="238" y="239"/>
                      <a:pt x="269" y="238"/>
                      <a:pt x="30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4" name="Freeform 47"/>
              <p:cNvSpPr/>
              <p:nvPr/>
            </p:nvSpPr>
            <p:spPr>
              <a:xfrm>
                <a:off x="7569000" y="3366720"/>
                <a:ext cx="169200" cy="85680"/>
              </a:xfrm>
              <a:custGeom>
                <a:avLst/>
                <a:gdLst/>
                <a:ahLst/>
                <a:rect l="0" t="0" r="r" b="b"/>
                <a:pathLst>
                  <a:path w="470" h="238">
                    <a:moveTo>
                      <a:pt x="469" y="237"/>
                    </a:moveTo>
                    <a:cubicBezTo>
                      <a:pt x="469" y="228"/>
                      <a:pt x="469" y="220"/>
                      <a:pt x="469" y="211"/>
                    </a:cubicBezTo>
                    <a:cubicBezTo>
                      <a:pt x="457" y="211"/>
                      <a:pt x="445" y="211"/>
                      <a:pt x="433" y="211"/>
                    </a:cubicBezTo>
                    <a:cubicBezTo>
                      <a:pt x="433" y="166"/>
                      <a:pt x="433" y="120"/>
                      <a:pt x="433" y="75"/>
                    </a:cubicBezTo>
                    <a:cubicBezTo>
                      <a:pt x="433" y="21"/>
                      <a:pt x="406" y="0"/>
                      <a:pt x="352" y="0"/>
                    </a:cubicBezTo>
                    <a:cubicBezTo>
                      <a:pt x="304" y="0"/>
                      <a:pt x="277" y="25"/>
                      <a:pt x="262" y="51"/>
                    </a:cubicBezTo>
                    <a:cubicBezTo>
                      <a:pt x="252" y="1"/>
                      <a:pt x="204" y="0"/>
                      <a:pt x="184" y="0"/>
                    </a:cubicBezTo>
                    <a:cubicBezTo>
                      <a:pt x="138" y="0"/>
                      <a:pt x="108" y="24"/>
                      <a:pt x="91" y="57"/>
                    </a:cubicBezTo>
                    <a:cubicBezTo>
                      <a:pt x="91" y="38"/>
                      <a:pt x="91" y="19"/>
                      <a:pt x="91" y="0"/>
                    </a:cubicBezTo>
                    <a:cubicBezTo>
                      <a:pt x="61" y="1"/>
                      <a:pt x="30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7" y="28"/>
                      <a:pt x="37" y="49"/>
                    </a:cubicBezTo>
                    <a:cubicBezTo>
                      <a:pt x="37" y="103"/>
                      <a:pt x="37" y="157"/>
                      <a:pt x="37" y="211"/>
                    </a:cubicBezTo>
                    <a:cubicBezTo>
                      <a:pt x="25" y="211"/>
                      <a:pt x="12" y="211"/>
                      <a:pt x="0" y="211"/>
                    </a:cubicBezTo>
                    <a:cubicBezTo>
                      <a:pt x="0" y="220"/>
                      <a:pt x="0" y="228"/>
                      <a:pt x="0" y="237"/>
                    </a:cubicBezTo>
                    <a:cubicBezTo>
                      <a:pt x="22" y="236"/>
                      <a:pt x="45" y="236"/>
                      <a:pt x="67" y="235"/>
                    </a:cubicBezTo>
                    <a:cubicBezTo>
                      <a:pt x="89" y="236"/>
                      <a:pt x="111" y="236"/>
                      <a:pt x="133" y="237"/>
                    </a:cubicBezTo>
                    <a:cubicBezTo>
                      <a:pt x="133" y="228"/>
                      <a:pt x="133" y="220"/>
                      <a:pt x="133" y="211"/>
                    </a:cubicBezTo>
                    <a:cubicBezTo>
                      <a:pt x="121" y="211"/>
                      <a:pt x="109" y="211"/>
                      <a:pt x="97" y="211"/>
                    </a:cubicBezTo>
                    <a:cubicBezTo>
                      <a:pt x="97" y="175"/>
                      <a:pt x="97" y="138"/>
                      <a:pt x="97" y="102"/>
                    </a:cubicBezTo>
                    <a:cubicBezTo>
                      <a:pt x="97" y="45"/>
                      <a:pt x="142" y="18"/>
                      <a:pt x="175" y="18"/>
                    </a:cubicBezTo>
                    <a:cubicBezTo>
                      <a:pt x="193" y="18"/>
                      <a:pt x="205" y="30"/>
                      <a:pt x="205" y="70"/>
                    </a:cubicBezTo>
                    <a:cubicBezTo>
                      <a:pt x="205" y="117"/>
                      <a:pt x="205" y="164"/>
                      <a:pt x="205" y="211"/>
                    </a:cubicBezTo>
                    <a:cubicBezTo>
                      <a:pt x="193" y="211"/>
                      <a:pt x="180" y="211"/>
                      <a:pt x="168" y="211"/>
                    </a:cubicBezTo>
                    <a:cubicBezTo>
                      <a:pt x="168" y="220"/>
                      <a:pt x="168" y="228"/>
                      <a:pt x="168" y="237"/>
                    </a:cubicBezTo>
                    <a:cubicBezTo>
                      <a:pt x="190" y="236"/>
                      <a:pt x="213" y="236"/>
                      <a:pt x="235" y="235"/>
                    </a:cubicBezTo>
                    <a:cubicBezTo>
                      <a:pt x="257" y="236"/>
                      <a:pt x="279" y="236"/>
                      <a:pt x="301" y="237"/>
                    </a:cubicBezTo>
                    <a:cubicBezTo>
                      <a:pt x="301" y="228"/>
                      <a:pt x="301" y="220"/>
                      <a:pt x="301" y="211"/>
                    </a:cubicBezTo>
                    <a:cubicBezTo>
                      <a:pt x="289" y="211"/>
                      <a:pt x="277" y="211"/>
                      <a:pt x="265" y="211"/>
                    </a:cubicBezTo>
                    <a:cubicBezTo>
                      <a:pt x="265" y="175"/>
                      <a:pt x="265" y="138"/>
                      <a:pt x="265" y="102"/>
                    </a:cubicBezTo>
                    <a:cubicBezTo>
                      <a:pt x="265" y="45"/>
                      <a:pt x="310" y="18"/>
                      <a:pt x="343" y="18"/>
                    </a:cubicBezTo>
                    <a:cubicBezTo>
                      <a:pt x="361" y="18"/>
                      <a:pt x="373" y="30"/>
                      <a:pt x="373" y="70"/>
                    </a:cubicBezTo>
                    <a:cubicBezTo>
                      <a:pt x="373" y="117"/>
                      <a:pt x="373" y="164"/>
                      <a:pt x="373" y="211"/>
                    </a:cubicBezTo>
                    <a:cubicBezTo>
                      <a:pt x="361" y="211"/>
                      <a:pt x="349" y="211"/>
                      <a:pt x="337" y="211"/>
                    </a:cubicBezTo>
                    <a:cubicBezTo>
                      <a:pt x="337" y="220"/>
                      <a:pt x="337" y="228"/>
                      <a:pt x="337" y="237"/>
                    </a:cubicBezTo>
                    <a:cubicBezTo>
                      <a:pt x="359" y="236"/>
                      <a:pt x="381" y="236"/>
                      <a:pt x="403" y="235"/>
                    </a:cubicBezTo>
                    <a:cubicBezTo>
                      <a:pt x="425" y="236"/>
                      <a:pt x="447" y="236"/>
                      <a:pt x="469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5" name="Freeform 48"/>
              <p:cNvSpPr/>
              <p:nvPr/>
            </p:nvSpPr>
            <p:spPr>
              <a:xfrm>
                <a:off x="7748280" y="3366000"/>
                <a:ext cx="88200" cy="87120"/>
              </a:xfrm>
              <a:custGeom>
                <a:avLst/>
                <a:gdLst/>
                <a:ahLst/>
                <a:rect l="0" t="0" r="r" b="b"/>
                <a:pathLst>
                  <a:path w="245" h="242">
                    <a:moveTo>
                      <a:pt x="244" y="177"/>
                    </a:moveTo>
                    <a:cubicBezTo>
                      <a:pt x="244" y="168"/>
                      <a:pt x="234" y="168"/>
                      <a:pt x="231" y="168"/>
                    </a:cubicBezTo>
                    <a:cubicBezTo>
                      <a:pt x="222" y="168"/>
                      <a:pt x="222" y="169"/>
                      <a:pt x="219" y="178"/>
                    </a:cubicBezTo>
                    <a:cubicBezTo>
                      <a:pt x="207" y="204"/>
                      <a:pt x="177" y="220"/>
                      <a:pt x="142" y="220"/>
                    </a:cubicBezTo>
                    <a:cubicBezTo>
                      <a:pt x="69" y="220"/>
                      <a:pt x="67" y="150"/>
                      <a:pt x="67" y="123"/>
                    </a:cubicBezTo>
                    <a:cubicBezTo>
                      <a:pt x="121" y="123"/>
                      <a:pt x="174" y="123"/>
                      <a:pt x="228" y="123"/>
                    </a:cubicBezTo>
                    <a:cubicBezTo>
                      <a:pt x="238" y="123"/>
                      <a:pt x="244" y="123"/>
                      <a:pt x="244" y="109"/>
                    </a:cubicBezTo>
                    <a:cubicBezTo>
                      <a:pt x="244" y="93"/>
                      <a:pt x="241" y="54"/>
                      <a:pt x="214" y="28"/>
                    </a:cubicBezTo>
                    <a:cubicBezTo>
                      <a:pt x="195" y="9"/>
                      <a:pt x="168" y="0"/>
                      <a:pt x="130" y="0"/>
                    </a:cubicBezTo>
                    <a:cubicBezTo>
                      <a:pt x="46" y="0"/>
                      <a:pt x="0" y="54"/>
                      <a:pt x="0" y="120"/>
                    </a:cubicBezTo>
                    <a:cubicBezTo>
                      <a:pt x="0" y="190"/>
                      <a:pt x="54" y="241"/>
                      <a:pt x="138" y="241"/>
                    </a:cubicBezTo>
                    <a:cubicBezTo>
                      <a:pt x="222" y="241"/>
                      <a:pt x="244" y="186"/>
                      <a:pt x="244" y="177"/>
                    </a:cubicBezTo>
                    <a:moveTo>
                      <a:pt x="193" y="106"/>
                    </a:moveTo>
                    <a:cubicBezTo>
                      <a:pt x="151" y="106"/>
                      <a:pt x="109" y="106"/>
                      <a:pt x="67" y="106"/>
                    </a:cubicBezTo>
                    <a:cubicBezTo>
                      <a:pt x="69" y="85"/>
                      <a:pt x="70" y="63"/>
                      <a:pt x="81" y="46"/>
                    </a:cubicBezTo>
                    <a:cubicBezTo>
                      <a:pt x="94" y="25"/>
                      <a:pt x="115" y="18"/>
                      <a:pt x="130" y="18"/>
                    </a:cubicBezTo>
                    <a:cubicBezTo>
                      <a:pt x="192" y="18"/>
                      <a:pt x="193" y="87"/>
                      <a:pt x="193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6" name="Freeform 49"/>
              <p:cNvSpPr/>
              <p:nvPr/>
            </p:nvSpPr>
            <p:spPr>
              <a:xfrm>
                <a:off x="7850880" y="3366720"/>
                <a:ext cx="108720" cy="85680"/>
              </a:xfrm>
              <a:custGeom>
                <a:avLst/>
                <a:gdLst/>
                <a:ahLst/>
                <a:rect l="0" t="0" r="r" b="b"/>
                <a:pathLst>
                  <a:path w="302" h="238">
                    <a:moveTo>
                      <a:pt x="301" y="237"/>
                    </a:moveTo>
                    <a:cubicBezTo>
                      <a:pt x="301" y="228"/>
                      <a:pt x="301" y="220"/>
                      <a:pt x="301" y="211"/>
                    </a:cubicBezTo>
                    <a:cubicBezTo>
                      <a:pt x="289" y="211"/>
                      <a:pt x="276" y="211"/>
                      <a:pt x="264" y="211"/>
                    </a:cubicBezTo>
                    <a:cubicBezTo>
                      <a:pt x="264" y="166"/>
                      <a:pt x="264" y="120"/>
                      <a:pt x="264" y="75"/>
                    </a:cubicBezTo>
                    <a:cubicBezTo>
                      <a:pt x="264" y="21"/>
                      <a:pt x="235" y="0"/>
                      <a:pt x="183" y="0"/>
                    </a:cubicBezTo>
                    <a:cubicBezTo>
                      <a:pt x="132" y="0"/>
                      <a:pt x="105" y="30"/>
                      <a:pt x="91" y="57"/>
                    </a:cubicBezTo>
                    <a:cubicBezTo>
                      <a:pt x="91" y="38"/>
                      <a:pt x="91" y="19"/>
                      <a:pt x="91" y="0"/>
                    </a:cubicBezTo>
                    <a:cubicBezTo>
                      <a:pt x="61" y="1"/>
                      <a:pt x="30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7" y="28"/>
                      <a:pt x="37" y="49"/>
                    </a:cubicBezTo>
                    <a:cubicBezTo>
                      <a:pt x="37" y="103"/>
                      <a:pt x="37" y="157"/>
                      <a:pt x="37" y="211"/>
                    </a:cubicBezTo>
                    <a:cubicBezTo>
                      <a:pt x="25" y="211"/>
                      <a:pt x="12" y="211"/>
                      <a:pt x="0" y="211"/>
                    </a:cubicBezTo>
                    <a:cubicBezTo>
                      <a:pt x="0" y="220"/>
                      <a:pt x="0" y="228"/>
                      <a:pt x="0" y="237"/>
                    </a:cubicBezTo>
                    <a:cubicBezTo>
                      <a:pt x="22" y="236"/>
                      <a:pt x="45" y="236"/>
                      <a:pt x="67" y="235"/>
                    </a:cubicBezTo>
                    <a:cubicBezTo>
                      <a:pt x="89" y="236"/>
                      <a:pt x="111" y="236"/>
                      <a:pt x="133" y="237"/>
                    </a:cubicBezTo>
                    <a:cubicBezTo>
                      <a:pt x="133" y="228"/>
                      <a:pt x="133" y="220"/>
                      <a:pt x="133" y="211"/>
                    </a:cubicBezTo>
                    <a:cubicBezTo>
                      <a:pt x="121" y="211"/>
                      <a:pt x="109" y="211"/>
                      <a:pt x="97" y="211"/>
                    </a:cubicBezTo>
                    <a:cubicBezTo>
                      <a:pt x="97" y="175"/>
                      <a:pt x="97" y="138"/>
                      <a:pt x="97" y="102"/>
                    </a:cubicBezTo>
                    <a:cubicBezTo>
                      <a:pt x="97" y="45"/>
                      <a:pt x="142" y="18"/>
                      <a:pt x="175" y="18"/>
                    </a:cubicBezTo>
                    <a:cubicBezTo>
                      <a:pt x="193" y="18"/>
                      <a:pt x="204" y="30"/>
                      <a:pt x="204" y="70"/>
                    </a:cubicBezTo>
                    <a:cubicBezTo>
                      <a:pt x="204" y="117"/>
                      <a:pt x="204" y="164"/>
                      <a:pt x="204" y="211"/>
                    </a:cubicBezTo>
                    <a:cubicBezTo>
                      <a:pt x="192" y="211"/>
                      <a:pt x="180" y="211"/>
                      <a:pt x="168" y="211"/>
                    </a:cubicBezTo>
                    <a:cubicBezTo>
                      <a:pt x="168" y="220"/>
                      <a:pt x="168" y="228"/>
                      <a:pt x="168" y="237"/>
                    </a:cubicBezTo>
                    <a:cubicBezTo>
                      <a:pt x="190" y="236"/>
                      <a:pt x="212" y="236"/>
                      <a:pt x="234" y="235"/>
                    </a:cubicBezTo>
                    <a:cubicBezTo>
                      <a:pt x="256" y="236"/>
                      <a:pt x="279" y="236"/>
                      <a:pt x="301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7" name="Freeform 50"/>
              <p:cNvSpPr/>
              <p:nvPr/>
            </p:nvSpPr>
            <p:spPr>
              <a:xfrm>
                <a:off x="7961760" y="3331440"/>
                <a:ext cx="68760" cy="121680"/>
              </a:xfrm>
              <a:custGeom>
                <a:avLst/>
                <a:gdLst/>
                <a:ahLst/>
                <a:rect l="0" t="0" r="r" b="b"/>
                <a:pathLst>
                  <a:path w="191" h="338">
                    <a:moveTo>
                      <a:pt x="190" y="268"/>
                    </a:moveTo>
                    <a:cubicBezTo>
                      <a:pt x="190" y="259"/>
                      <a:pt x="190" y="250"/>
                      <a:pt x="190" y="241"/>
                    </a:cubicBezTo>
                    <a:cubicBezTo>
                      <a:pt x="182" y="241"/>
                      <a:pt x="174" y="241"/>
                      <a:pt x="166" y="241"/>
                    </a:cubicBezTo>
                    <a:cubicBezTo>
                      <a:pt x="166" y="250"/>
                      <a:pt x="166" y="259"/>
                      <a:pt x="166" y="268"/>
                    </a:cubicBezTo>
                    <a:cubicBezTo>
                      <a:pt x="166" y="304"/>
                      <a:pt x="148" y="316"/>
                      <a:pt x="133" y="316"/>
                    </a:cubicBezTo>
                    <a:cubicBezTo>
                      <a:pt x="103" y="316"/>
                      <a:pt x="103" y="283"/>
                      <a:pt x="103" y="270"/>
                    </a:cubicBezTo>
                    <a:cubicBezTo>
                      <a:pt x="103" y="221"/>
                      <a:pt x="103" y="173"/>
                      <a:pt x="103" y="124"/>
                    </a:cubicBezTo>
                    <a:cubicBezTo>
                      <a:pt x="129" y="124"/>
                      <a:pt x="154" y="124"/>
                      <a:pt x="180" y="124"/>
                    </a:cubicBezTo>
                    <a:cubicBezTo>
                      <a:pt x="180" y="116"/>
                      <a:pt x="180" y="108"/>
                      <a:pt x="180" y="100"/>
                    </a:cubicBezTo>
                    <a:cubicBezTo>
                      <a:pt x="154" y="100"/>
                      <a:pt x="129" y="100"/>
                      <a:pt x="103" y="100"/>
                    </a:cubicBezTo>
                    <a:cubicBezTo>
                      <a:pt x="103" y="67"/>
                      <a:pt x="103" y="33"/>
                      <a:pt x="103" y="0"/>
                    </a:cubicBezTo>
                    <a:cubicBezTo>
                      <a:pt x="95" y="0"/>
                      <a:pt x="87" y="0"/>
                      <a:pt x="79" y="0"/>
                    </a:cubicBezTo>
                    <a:cubicBezTo>
                      <a:pt x="78" y="52"/>
                      <a:pt x="52" y="105"/>
                      <a:pt x="0" y="106"/>
                    </a:cubicBezTo>
                    <a:cubicBezTo>
                      <a:pt x="0" y="112"/>
                      <a:pt x="0" y="118"/>
                      <a:pt x="0" y="124"/>
                    </a:cubicBezTo>
                    <a:cubicBezTo>
                      <a:pt x="14" y="124"/>
                      <a:pt x="29" y="124"/>
                      <a:pt x="43" y="124"/>
                    </a:cubicBezTo>
                    <a:cubicBezTo>
                      <a:pt x="43" y="173"/>
                      <a:pt x="43" y="221"/>
                      <a:pt x="43" y="270"/>
                    </a:cubicBezTo>
                    <a:cubicBezTo>
                      <a:pt x="43" y="325"/>
                      <a:pt x="90" y="337"/>
                      <a:pt x="126" y="337"/>
                    </a:cubicBezTo>
                    <a:cubicBezTo>
                      <a:pt x="166" y="337"/>
                      <a:pt x="190" y="307"/>
                      <a:pt x="190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8" name="Freeform 51"/>
              <p:cNvSpPr/>
              <p:nvPr/>
            </p:nvSpPr>
            <p:spPr>
              <a:xfrm>
                <a:off x="8047440" y="3366000"/>
                <a:ext cx="100080" cy="87120"/>
              </a:xfrm>
              <a:custGeom>
                <a:avLst/>
                <a:gdLst/>
                <a:ahLst/>
                <a:rect l="0" t="0" r="r" b="b"/>
                <a:pathLst>
                  <a:path w="278" h="242">
                    <a:moveTo>
                      <a:pt x="277" y="226"/>
                    </a:moveTo>
                    <a:cubicBezTo>
                      <a:pt x="277" y="213"/>
                      <a:pt x="271" y="213"/>
                      <a:pt x="264" y="213"/>
                    </a:cubicBezTo>
                    <a:cubicBezTo>
                      <a:pt x="232" y="213"/>
                      <a:pt x="232" y="207"/>
                      <a:pt x="232" y="193"/>
                    </a:cubicBezTo>
                    <a:cubicBezTo>
                      <a:pt x="232" y="156"/>
                      <a:pt x="232" y="118"/>
                      <a:pt x="232" y="81"/>
                    </a:cubicBezTo>
                    <a:cubicBezTo>
                      <a:pt x="232" y="34"/>
                      <a:pt x="195" y="0"/>
                      <a:pt x="115" y="0"/>
                    </a:cubicBezTo>
                    <a:cubicBezTo>
                      <a:pt x="85" y="0"/>
                      <a:pt x="21" y="1"/>
                      <a:pt x="21" y="48"/>
                    </a:cubicBezTo>
                    <a:cubicBezTo>
                      <a:pt x="21" y="72"/>
                      <a:pt x="40" y="81"/>
                      <a:pt x="54" y="81"/>
                    </a:cubicBezTo>
                    <a:cubicBezTo>
                      <a:pt x="70" y="81"/>
                      <a:pt x="87" y="70"/>
                      <a:pt x="87" y="48"/>
                    </a:cubicBezTo>
                    <a:cubicBezTo>
                      <a:pt x="87" y="33"/>
                      <a:pt x="78" y="24"/>
                      <a:pt x="76" y="22"/>
                    </a:cubicBezTo>
                    <a:cubicBezTo>
                      <a:pt x="90" y="19"/>
                      <a:pt x="108" y="18"/>
                      <a:pt x="114" y="18"/>
                    </a:cubicBezTo>
                    <a:cubicBezTo>
                      <a:pt x="153" y="18"/>
                      <a:pt x="172" y="40"/>
                      <a:pt x="172" y="81"/>
                    </a:cubicBezTo>
                    <a:cubicBezTo>
                      <a:pt x="172" y="87"/>
                      <a:pt x="172" y="93"/>
                      <a:pt x="172" y="99"/>
                    </a:cubicBezTo>
                    <a:cubicBezTo>
                      <a:pt x="135" y="100"/>
                      <a:pt x="0" y="105"/>
                      <a:pt x="0" y="181"/>
                    </a:cubicBezTo>
                    <a:cubicBezTo>
                      <a:pt x="0" y="232"/>
                      <a:pt x="66" y="241"/>
                      <a:pt x="102" y="241"/>
                    </a:cubicBezTo>
                    <a:cubicBezTo>
                      <a:pt x="144" y="241"/>
                      <a:pt x="169" y="220"/>
                      <a:pt x="181" y="198"/>
                    </a:cubicBezTo>
                    <a:cubicBezTo>
                      <a:pt x="181" y="214"/>
                      <a:pt x="181" y="238"/>
                      <a:pt x="235" y="238"/>
                    </a:cubicBezTo>
                    <a:cubicBezTo>
                      <a:pt x="244" y="238"/>
                      <a:pt x="252" y="238"/>
                      <a:pt x="261" y="238"/>
                    </a:cubicBezTo>
                    <a:cubicBezTo>
                      <a:pt x="271" y="238"/>
                      <a:pt x="277" y="238"/>
                      <a:pt x="277" y="226"/>
                    </a:cubicBezTo>
                    <a:moveTo>
                      <a:pt x="172" y="165"/>
                    </a:moveTo>
                    <a:cubicBezTo>
                      <a:pt x="172" y="216"/>
                      <a:pt x="123" y="222"/>
                      <a:pt x="109" y="222"/>
                    </a:cubicBezTo>
                    <a:cubicBezTo>
                      <a:pt x="84" y="222"/>
                      <a:pt x="61" y="204"/>
                      <a:pt x="61" y="181"/>
                    </a:cubicBezTo>
                    <a:cubicBezTo>
                      <a:pt x="61" y="124"/>
                      <a:pt x="145" y="117"/>
                      <a:pt x="172" y="115"/>
                    </a:cubicBezTo>
                    <a:cubicBezTo>
                      <a:pt x="172" y="132"/>
                      <a:pt x="172" y="148"/>
                      <a:pt x="172" y="1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09" name="Freeform 52"/>
              <p:cNvSpPr/>
              <p:nvPr/>
            </p:nvSpPr>
            <p:spPr>
              <a:xfrm>
                <a:off x="8152920" y="3331440"/>
                <a:ext cx="68760" cy="121680"/>
              </a:xfrm>
              <a:custGeom>
                <a:avLst/>
                <a:gdLst/>
                <a:ahLst/>
                <a:rect l="0" t="0" r="r" b="b"/>
                <a:pathLst>
                  <a:path w="191" h="338">
                    <a:moveTo>
                      <a:pt x="190" y="268"/>
                    </a:moveTo>
                    <a:cubicBezTo>
                      <a:pt x="190" y="259"/>
                      <a:pt x="190" y="250"/>
                      <a:pt x="190" y="241"/>
                    </a:cubicBezTo>
                    <a:cubicBezTo>
                      <a:pt x="182" y="241"/>
                      <a:pt x="173" y="241"/>
                      <a:pt x="165" y="241"/>
                    </a:cubicBezTo>
                    <a:cubicBezTo>
                      <a:pt x="165" y="250"/>
                      <a:pt x="165" y="259"/>
                      <a:pt x="165" y="268"/>
                    </a:cubicBezTo>
                    <a:cubicBezTo>
                      <a:pt x="165" y="304"/>
                      <a:pt x="148" y="316"/>
                      <a:pt x="133" y="316"/>
                    </a:cubicBezTo>
                    <a:cubicBezTo>
                      <a:pt x="103" y="316"/>
                      <a:pt x="103" y="283"/>
                      <a:pt x="103" y="270"/>
                    </a:cubicBezTo>
                    <a:cubicBezTo>
                      <a:pt x="103" y="221"/>
                      <a:pt x="103" y="173"/>
                      <a:pt x="103" y="124"/>
                    </a:cubicBezTo>
                    <a:cubicBezTo>
                      <a:pt x="129" y="124"/>
                      <a:pt x="154" y="124"/>
                      <a:pt x="180" y="124"/>
                    </a:cubicBezTo>
                    <a:cubicBezTo>
                      <a:pt x="180" y="116"/>
                      <a:pt x="180" y="108"/>
                      <a:pt x="180" y="100"/>
                    </a:cubicBezTo>
                    <a:cubicBezTo>
                      <a:pt x="154" y="100"/>
                      <a:pt x="129" y="100"/>
                      <a:pt x="103" y="100"/>
                    </a:cubicBezTo>
                    <a:cubicBezTo>
                      <a:pt x="103" y="67"/>
                      <a:pt x="103" y="33"/>
                      <a:pt x="103" y="0"/>
                    </a:cubicBezTo>
                    <a:cubicBezTo>
                      <a:pt x="95" y="0"/>
                      <a:pt x="86" y="0"/>
                      <a:pt x="78" y="0"/>
                    </a:cubicBezTo>
                    <a:cubicBezTo>
                      <a:pt x="78" y="52"/>
                      <a:pt x="51" y="105"/>
                      <a:pt x="0" y="106"/>
                    </a:cubicBezTo>
                    <a:cubicBezTo>
                      <a:pt x="0" y="112"/>
                      <a:pt x="0" y="118"/>
                      <a:pt x="0" y="124"/>
                    </a:cubicBezTo>
                    <a:cubicBezTo>
                      <a:pt x="14" y="124"/>
                      <a:pt x="29" y="124"/>
                      <a:pt x="43" y="124"/>
                    </a:cubicBezTo>
                    <a:cubicBezTo>
                      <a:pt x="43" y="173"/>
                      <a:pt x="43" y="221"/>
                      <a:pt x="43" y="270"/>
                    </a:cubicBezTo>
                    <a:cubicBezTo>
                      <a:pt x="43" y="325"/>
                      <a:pt x="88" y="337"/>
                      <a:pt x="126" y="337"/>
                    </a:cubicBezTo>
                    <a:cubicBezTo>
                      <a:pt x="166" y="337"/>
                      <a:pt x="190" y="307"/>
                      <a:pt x="190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0" name="Freeform 53"/>
              <p:cNvSpPr/>
              <p:nvPr/>
            </p:nvSpPr>
            <p:spPr>
              <a:xfrm>
                <a:off x="8242560" y="3321720"/>
                <a:ext cx="45720" cy="130320"/>
              </a:xfrm>
              <a:custGeom>
                <a:avLst/>
                <a:gdLst/>
                <a:ahLst/>
                <a:rect l="0" t="0" r="r" b="b"/>
                <a:pathLst>
                  <a:path w="127" h="362">
                    <a:moveTo>
                      <a:pt x="126" y="361"/>
                    </a:moveTo>
                    <a:cubicBezTo>
                      <a:pt x="126" y="353"/>
                      <a:pt x="126" y="344"/>
                      <a:pt x="126" y="336"/>
                    </a:cubicBezTo>
                    <a:cubicBezTo>
                      <a:pt x="115" y="336"/>
                      <a:pt x="104" y="336"/>
                      <a:pt x="93" y="336"/>
                    </a:cubicBezTo>
                    <a:cubicBezTo>
                      <a:pt x="93" y="265"/>
                      <a:pt x="93" y="195"/>
                      <a:pt x="93" y="124"/>
                    </a:cubicBezTo>
                    <a:cubicBezTo>
                      <a:pt x="62" y="126"/>
                      <a:pt x="32" y="127"/>
                      <a:pt x="1" y="129"/>
                    </a:cubicBezTo>
                    <a:cubicBezTo>
                      <a:pt x="1" y="137"/>
                      <a:pt x="1" y="145"/>
                      <a:pt x="1" y="153"/>
                    </a:cubicBezTo>
                    <a:cubicBezTo>
                      <a:pt x="33" y="153"/>
                      <a:pt x="36" y="153"/>
                      <a:pt x="36" y="174"/>
                    </a:cubicBezTo>
                    <a:cubicBezTo>
                      <a:pt x="36" y="228"/>
                      <a:pt x="36" y="282"/>
                      <a:pt x="36" y="336"/>
                    </a:cubicBezTo>
                    <a:cubicBezTo>
                      <a:pt x="24" y="336"/>
                      <a:pt x="12" y="336"/>
                      <a:pt x="0" y="336"/>
                    </a:cubicBezTo>
                    <a:cubicBezTo>
                      <a:pt x="0" y="344"/>
                      <a:pt x="0" y="353"/>
                      <a:pt x="0" y="361"/>
                    </a:cubicBezTo>
                    <a:cubicBezTo>
                      <a:pt x="21" y="361"/>
                      <a:pt x="43" y="360"/>
                      <a:pt x="64" y="360"/>
                    </a:cubicBezTo>
                    <a:cubicBezTo>
                      <a:pt x="85" y="360"/>
                      <a:pt x="105" y="361"/>
                      <a:pt x="126" y="361"/>
                    </a:cubicBezTo>
                    <a:moveTo>
                      <a:pt x="100" y="42"/>
                    </a:moveTo>
                    <a:cubicBezTo>
                      <a:pt x="100" y="19"/>
                      <a:pt x="82" y="0"/>
                      <a:pt x="60" y="0"/>
                    </a:cubicBezTo>
                    <a:cubicBezTo>
                      <a:pt x="37" y="0"/>
                      <a:pt x="18" y="19"/>
                      <a:pt x="18" y="42"/>
                    </a:cubicBezTo>
                    <a:cubicBezTo>
                      <a:pt x="18" y="64"/>
                      <a:pt x="37" y="82"/>
                      <a:pt x="60" y="82"/>
                    </a:cubicBezTo>
                    <a:cubicBezTo>
                      <a:pt x="82" y="82"/>
                      <a:pt x="100" y="64"/>
                      <a:pt x="100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1" name="Freeform 54"/>
              <p:cNvSpPr/>
              <p:nvPr/>
            </p:nvSpPr>
            <p:spPr>
              <a:xfrm>
                <a:off x="8300160" y="3366000"/>
                <a:ext cx="96840" cy="87120"/>
              </a:xfrm>
              <a:custGeom>
                <a:avLst/>
                <a:gdLst/>
                <a:ahLst/>
                <a:rect l="0" t="0" r="r" b="b"/>
                <a:pathLst>
                  <a:path w="269" h="242">
                    <a:moveTo>
                      <a:pt x="268" y="123"/>
                    </a:moveTo>
                    <a:cubicBezTo>
                      <a:pt x="268" y="52"/>
                      <a:pt x="220" y="0"/>
                      <a:pt x="133" y="0"/>
                    </a:cubicBezTo>
                    <a:cubicBezTo>
                      <a:pt x="48" y="0"/>
                      <a:pt x="0" y="54"/>
                      <a:pt x="0" y="123"/>
                    </a:cubicBezTo>
                    <a:cubicBezTo>
                      <a:pt x="0" y="189"/>
                      <a:pt x="46" y="241"/>
                      <a:pt x="133" y="241"/>
                    </a:cubicBezTo>
                    <a:cubicBezTo>
                      <a:pt x="222" y="241"/>
                      <a:pt x="268" y="189"/>
                      <a:pt x="268" y="123"/>
                    </a:cubicBezTo>
                    <a:moveTo>
                      <a:pt x="201" y="117"/>
                    </a:moveTo>
                    <a:cubicBezTo>
                      <a:pt x="201" y="163"/>
                      <a:pt x="200" y="220"/>
                      <a:pt x="133" y="220"/>
                    </a:cubicBezTo>
                    <a:cubicBezTo>
                      <a:pt x="67" y="220"/>
                      <a:pt x="67" y="163"/>
                      <a:pt x="67" y="117"/>
                    </a:cubicBezTo>
                    <a:cubicBezTo>
                      <a:pt x="67" y="94"/>
                      <a:pt x="67" y="67"/>
                      <a:pt x="76" y="49"/>
                    </a:cubicBezTo>
                    <a:cubicBezTo>
                      <a:pt x="85" y="30"/>
                      <a:pt x="108" y="18"/>
                      <a:pt x="133" y="18"/>
                    </a:cubicBezTo>
                    <a:cubicBezTo>
                      <a:pt x="156" y="18"/>
                      <a:pt x="178" y="27"/>
                      <a:pt x="190" y="45"/>
                    </a:cubicBezTo>
                    <a:cubicBezTo>
                      <a:pt x="201" y="63"/>
                      <a:pt x="201" y="93"/>
                      <a:pt x="201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2" name="Freeform 55"/>
              <p:cNvSpPr/>
              <p:nvPr/>
            </p:nvSpPr>
            <p:spPr>
              <a:xfrm>
                <a:off x="8411400" y="3366720"/>
                <a:ext cx="108720" cy="85680"/>
              </a:xfrm>
              <a:custGeom>
                <a:avLst/>
                <a:gdLst/>
                <a:ahLst/>
                <a:rect l="0" t="0" r="r" b="b"/>
                <a:pathLst>
                  <a:path w="302" h="238">
                    <a:moveTo>
                      <a:pt x="301" y="237"/>
                    </a:moveTo>
                    <a:cubicBezTo>
                      <a:pt x="301" y="228"/>
                      <a:pt x="301" y="220"/>
                      <a:pt x="301" y="211"/>
                    </a:cubicBezTo>
                    <a:cubicBezTo>
                      <a:pt x="289" y="211"/>
                      <a:pt x="276" y="211"/>
                      <a:pt x="264" y="211"/>
                    </a:cubicBezTo>
                    <a:cubicBezTo>
                      <a:pt x="264" y="166"/>
                      <a:pt x="264" y="120"/>
                      <a:pt x="264" y="75"/>
                    </a:cubicBezTo>
                    <a:cubicBezTo>
                      <a:pt x="264" y="21"/>
                      <a:pt x="237" y="0"/>
                      <a:pt x="183" y="0"/>
                    </a:cubicBezTo>
                    <a:cubicBezTo>
                      <a:pt x="133" y="0"/>
                      <a:pt x="105" y="30"/>
                      <a:pt x="91" y="57"/>
                    </a:cubicBezTo>
                    <a:cubicBezTo>
                      <a:pt x="91" y="38"/>
                      <a:pt x="91" y="19"/>
                      <a:pt x="91" y="0"/>
                    </a:cubicBezTo>
                    <a:cubicBezTo>
                      <a:pt x="61" y="1"/>
                      <a:pt x="30" y="3"/>
                      <a:pt x="0" y="4"/>
                    </a:cubicBezTo>
                    <a:cubicBezTo>
                      <a:pt x="0" y="12"/>
                      <a:pt x="0" y="20"/>
                      <a:pt x="0" y="28"/>
                    </a:cubicBezTo>
                    <a:cubicBezTo>
                      <a:pt x="33" y="28"/>
                      <a:pt x="37" y="28"/>
                      <a:pt x="37" y="49"/>
                    </a:cubicBezTo>
                    <a:cubicBezTo>
                      <a:pt x="37" y="103"/>
                      <a:pt x="37" y="157"/>
                      <a:pt x="37" y="211"/>
                    </a:cubicBezTo>
                    <a:cubicBezTo>
                      <a:pt x="25" y="211"/>
                      <a:pt x="12" y="211"/>
                      <a:pt x="0" y="211"/>
                    </a:cubicBezTo>
                    <a:cubicBezTo>
                      <a:pt x="0" y="220"/>
                      <a:pt x="0" y="228"/>
                      <a:pt x="0" y="237"/>
                    </a:cubicBezTo>
                    <a:cubicBezTo>
                      <a:pt x="22" y="236"/>
                      <a:pt x="45" y="236"/>
                      <a:pt x="67" y="235"/>
                    </a:cubicBezTo>
                    <a:cubicBezTo>
                      <a:pt x="89" y="236"/>
                      <a:pt x="111" y="236"/>
                      <a:pt x="133" y="237"/>
                    </a:cubicBezTo>
                    <a:cubicBezTo>
                      <a:pt x="133" y="228"/>
                      <a:pt x="133" y="220"/>
                      <a:pt x="133" y="211"/>
                    </a:cubicBezTo>
                    <a:cubicBezTo>
                      <a:pt x="121" y="211"/>
                      <a:pt x="109" y="211"/>
                      <a:pt x="97" y="211"/>
                    </a:cubicBezTo>
                    <a:cubicBezTo>
                      <a:pt x="97" y="175"/>
                      <a:pt x="97" y="138"/>
                      <a:pt x="97" y="102"/>
                    </a:cubicBezTo>
                    <a:cubicBezTo>
                      <a:pt x="97" y="45"/>
                      <a:pt x="142" y="18"/>
                      <a:pt x="175" y="18"/>
                    </a:cubicBezTo>
                    <a:cubicBezTo>
                      <a:pt x="193" y="18"/>
                      <a:pt x="204" y="30"/>
                      <a:pt x="204" y="70"/>
                    </a:cubicBezTo>
                    <a:cubicBezTo>
                      <a:pt x="204" y="117"/>
                      <a:pt x="204" y="164"/>
                      <a:pt x="204" y="211"/>
                    </a:cubicBezTo>
                    <a:cubicBezTo>
                      <a:pt x="192" y="211"/>
                      <a:pt x="180" y="211"/>
                      <a:pt x="168" y="211"/>
                    </a:cubicBezTo>
                    <a:cubicBezTo>
                      <a:pt x="168" y="220"/>
                      <a:pt x="168" y="228"/>
                      <a:pt x="168" y="237"/>
                    </a:cubicBezTo>
                    <a:cubicBezTo>
                      <a:pt x="190" y="236"/>
                      <a:pt x="212" y="236"/>
                      <a:pt x="234" y="235"/>
                    </a:cubicBezTo>
                    <a:cubicBezTo>
                      <a:pt x="256" y="236"/>
                      <a:pt x="279" y="236"/>
                      <a:pt x="301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3" name="Freeform 56"/>
              <p:cNvSpPr/>
              <p:nvPr/>
            </p:nvSpPr>
            <p:spPr>
              <a:xfrm>
                <a:off x="624600" y="3552840"/>
                <a:ext cx="8773200" cy="10080"/>
              </a:xfrm>
              <a:custGeom>
                <a:avLst/>
                <a:gdLst/>
                <a:ahLst/>
                <a:rect l="0" t="0" r="r" b="b"/>
                <a:pathLst>
                  <a:path w="24370" h="28">
                    <a:moveTo>
                      <a:pt x="12184" y="27"/>
                    </a:moveTo>
                    <a:cubicBezTo>
                      <a:pt x="8123" y="27"/>
                      <a:pt x="4061" y="27"/>
                      <a:pt x="0" y="27"/>
                    </a:cubicBezTo>
                    <a:cubicBezTo>
                      <a:pt x="0" y="18"/>
                      <a:pt x="0" y="9"/>
                      <a:pt x="0" y="0"/>
                    </a:cubicBezTo>
                    <a:cubicBezTo>
                      <a:pt x="8123" y="0"/>
                      <a:pt x="16246" y="0"/>
                      <a:pt x="24369" y="0"/>
                    </a:cubicBezTo>
                    <a:cubicBezTo>
                      <a:pt x="24369" y="9"/>
                      <a:pt x="24369" y="18"/>
                      <a:pt x="24369" y="27"/>
                    </a:cubicBezTo>
                    <a:cubicBezTo>
                      <a:pt x="20307" y="27"/>
                      <a:pt x="16246" y="27"/>
                      <a:pt x="12184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4" name="Freeform 57"/>
              <p:cNvSpPr/>
              <p:nvPr/>
            </p:nvSpPr>
            <p:spPr>
              <a:xfrm>
                <a:off x="744840" y="3645360"/>
                <a:ext cx="129960" cy="129960"/>
              </a:xfrm>
              <a:custGeom>
                <a:avLst/>
                <a:gdLst/>
                <a:ahLst/>
                <a:rect l="0" t="0" r="r" b="b"/>
                <a:pathLst>
                  <a:path w="361" h="361">
                    <a:moveTo>
                      <a:pt x="360" y="360"/>
                    </a:moveTo>
                    <a:cubicBezTo>
                      <a:pt x="360" y="354"/>
                      <a:pt x="360" y="349"/>
                      <a:pt x="360" y="343"/>
                    </a:cubicBezTo>
                    <a:cubicBezTo>
                      <a:pt x="355" y="343"/>
                      <a:pt x="351" y="343"/>
                      <a:pt x="346" y="343"/>
                    </a:cubicBezTo>
                    <a:cubicBezTo>
                      <a:pt x="306" y="343"/>
                      <a:pt x="306" y="337"/>
                      <a:pt x="306" y="319"/>
                    </a:cubicBezTo>
                    <a:cubicBezTo>
                      <a:pt x="306" y="227"/>
                      <a:pt x="306" y="134"/>
                      <a:pt x="306" y="42"/>
                    </a:cubicBezTo>
                    <a:cubicBezTo>
                      <a:pt x="306" y="22"/>
                      <a:pt x="306" y="16"/>
                      <a:pt x="346" y="16"/>
                    </a:cubicBezTo>
                    <a:cubicBezTo>
                      <a:pt x="351" y="16"/>
                      <a:pt x="355" y="16"/>
                      <a:pt x="360" y="16"/>
                    </a:cubicBezTo>
                    <a:cubicBezTo>
                      <a:pt x="360" y="11"/>
                      <a:pt x="360" y="5"/>
                      <a:pt x="360" y="0"/>
                    </a:cubicBezTo>
                    <a:cubicBezTo>
                      <a:pt x="340" y="1"/>
                      <a:pt x="301" y="1"/>
                      <a:pt x="282" y="1"/>
                    </a:cubicBezTo>
                    <a:cubicBezTo>
                      <a:pt x="262" y="1"/>
                      <a:pt x="222" y="1"/>
                      <a:pt x="204" y="0"/>
                    </a:cubicBezTo>
                    <a:cubicBezTo>
                      <a:pt x="204" y="5"/>
                      <a:pt x="204" y="11"/>
                      <a:pt x="204" y="16"/>
                    </a:cubicBezTo>
                    <a:cubicBezTo>
                      <a:pt x="208" y="16"/>
                      <a:pt x="212" y="16"/>
                      <a:pt x="216" y="16"/>
                    </a:cubicBezTo>
                    <a:cubicBezTo>
                      <a:pt x="258" y="16"/>
                      <a:pt x="258" y="22"/>
                      <a:pt x="258" y="42"/>
                    </a:cubicBezTo>
                    <a:cubicBezTo>
                      <a:pt x="258" y="83"/>
                      <a:pt x="258" y="124"/>
                      <a:pt x="258" y="165"/>
                    </a:cubicBezTo>
                    <a:cubicBezTo>
                      <a:pt x="205" y="165"/>
                      <a:pt x="153" y="165"/>
                      <a:pt x="100" y="165"/>
                    </a:cubicBezTo>
                    <a:cubicBezTo>
                      <a:pt x="100" y="124"/>
                      <a:pt x="100" y="83"/>
                      <a:pt x="100" y="42"/>
                    </a:cubicBezTo>
                    <a:cubicBezTo>
                      <a:pt x="100" y="22"/>
                      <a:pt x="102" y="16"/>
                      <a:pt x="142" y="16"/>
                    </a:cubicBezTo>
                    <a:cubicBezTo>
                      <a:pt x="146" y="16"/>
                      <a:pt x="150" y="16"/>
                      <a:pt x="154" y="16"/>
                    </a:cubicBezTo>
                    <a:cubicBezTo>
                      <a:pt x="154" y="11"/>
                      <a:pt x="154" y="5"/>
                      <a:pt x="154" y="0"/>
                    </a:cubicBezTo>
                    <a:cubicBezTo>
                      <a:pt x="136" y="1"/>
                      <a:pt x="98" y="1"/>
                      <a:pt x="78" y="1"/>
                    </a:cubicBezTo>
                    <a:cubicBezTo>
                      <a:pt x="58" y="1"/>
                      <a:pt x="18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2"/>
                    </a:cubicBezTo>
                    <a:cubicBezTo>
                      <a:pt x="54" y="134"/>
                      <a:pt x="54" y="227"/>
                      <a:pt x="54" y="319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18" y="358"/>
                      <a:pt x="56" y="358"/>
                      <a:pt x="76" y="358"/>
                    </a:cubicBezTo>
                    <a:cubicBezTo>
                      <a:pt x="97" y="358"/>
                      <a:pt x="136" y="358"/>
                      <a:pt x="154" y="360"/>
                    </a:cubicBezTo>
                    <a:cubicBezTo>
                      <a:pt x="154" y="354"/>
                      <a:pt x="154" y="349"/>
                      <a:pt x="154" y="343"/>
                    </a:cubicBezTo>
                    <a:cubicBezTo>
                      <a:pt x="150" y="343"/>
                      <a:pt x="146" y="343"/>
                      <a:pt x="142" y="343"/>
                    </a:cubicBezTo>
                    <a:cubicBezTo>
                      <a:pt x="102" y="343"/>
                      <a:pt x="100" y="337"/>
                      <a:pt x="100" y="319"/>
                    </a:cubicBezTo>
                    <a:cubicBezTo>
                      <a:pt x="100" y="273"/>
                      <a:pt x="100" y="227"/>
                      <a:pt x="100" y="181"/>
                    </a:cubicBezTo>
                    <a:cubicBezTo>
                      <a:pt x="153" y="181"/>
                      <a:pt x="205" y="181"/>
                      <a:pt x="258" y="181"/>
                    </a:cubicBezTo>
                    <a:cubicBezTo>
                      <a:pt x="258" y="227"/>
                      <a:pt x="258" y="273"/>
                      <a:pt x="258" y="319"/>
                    </a:cubicBezTo>
                    <a:cubicBezTo>
                      <a:pt x="258" y="337"/>
                      <a:pt x="258" y="343"/>
                      <a:pt x="216" y="343"/>
                    </a:cubicBezTo>
                    <a:cubicBezTo>
                      <a:pt x="212" y="343"/>
                      <a:pt x="208" y="343"/>
                      <a:pt x="204" y="343"/>
                    </a:cubicBezTo>
                    <a:cubicBezTo>
                      <a:pt x="204" y="349"/>
                      <a:pt x="204" y="354"/>
                      <a:pt x="204" y="360"/>
                    </a:cubicBezTo>
                    <a:cubicBezTo>
                      <a:pt x="222" y="358"/>
                      <a:pt x="262" y="358"/>
                      <a:pt x="282" y="358"/>
                    </a:cubicBezTo>
                    <a:cubicBezTo>
                      <a:pt x="302" y="358"/>
                      <a:pt x="340" y="358"/>
                      <a:pt x="360" y="3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5" name="Freeform 58"/>
              <p:cNvSpPr/>
              <p:nvPr/>
            </p:nvSpPr>
            <p:spPr>
              <a:xfrm>
                <a:off x="891360" y="3641040"/>
                <a:ext cx="129240" cy="138600"/>
              </a:xfrm>
              <a:custGeom>
                <a:avLst/>
                <a:gdLst/>
                <a:ahLst/>
                <a:rect l="0" t="0" r="r" b="b"/>
                <a:pathLst>
                  <a:path w="359" h="385">
                    <a:moveTo>
                      <a:pt x="358" y="244"/>
                    </a:moveTo>
                    <a:cubicBezTo>
                      <a:pt x="358" y="239"/>
                      <a:pt x="358" y="233"/>
                      <a:pt x="358" y="228"/>
                    </a:cubicBezTo>
                    <a:cubicBezTo>
                      <a:pt x="337" y="228"/>
                      <a:pt x="315" y="229"/>
                      <a:pt x="294" y="229"/>
                    </a:cubicBezTo>
                    <a:cubicBezTo>
                      <a:pt x="273" y="229"/>
                      <a:pt x="228" y="229"/>
                      <a:pt x="210" y="228"/>
                    </a:cubicBezTo>
                    <a:cubicBezTo>
                      <a:pt x="210" y="233"/>
                      <a:pt x="210" y="239"/>
                      <a:pt x="210" y="244"/>
                    </a:cubicBezTo>
                    <a:cubicBezTo>
                      <a:pt x="215" y="244"/>
                      <a:pt x="221" y="244"/>
                      <a:pt x="226" y="244"/>
                    </a:cubicBezTo>
                    <a:cubicBezTo>
                      <a:pt x="273" y="244"/>
                      <a:pt x="274" y="250"/>
                      <a:pt x="274" y="270"/>
                    </a:cubicBezTo>
                    <a:cubicBezTo>
                      <a:pt x="274" y="281"/>
                      <a:pt x="274" y="293"/>
                      <a:pt x="274" y="304"/>
                    </a:cubicBezTo>
                    <a:cubicBezTo>
                      <a:pt x="274" y="363"/>
                      <a:pt x="208" y="367"/>
                      <a:pt x="193" y="367"/>
                    </a:cubicBezTo>
                    <a:cubicBezTo>
                      <a:pt x="159" y="367"/>
                      <a:pt x="55" y="349"/>
                      <a:pt x="55" y="192"/>
                    </a:cubicBezTo>
                    <a:cubicBezTo>
                      <a:pt x="55" y="34"/>
                      <a:pt x="159" y="16"/>
                      <a:pt x="190" y="16"/>
                    </a:cubicBezTo>
                    <a:cubicBezTo>
                      <a:pt x="246" y="16"/>
                      <a:pt x="294" y="64"/>
                      <a:pt x="304" y="142"/>
                    </a:cubicBezTo>
                    <a:cubicBezTo>
                      <a:pt x="306" y="150"/>
                      <a:pt x="306" y="151"/>
                      <a:pt x="313" y="151"/>
                    </a:cubicBezTo>
                    <a:cubicBezTo>
                      <a:pt x="322" y="151"/>
                      <a:pt x="322" y="150"/>
                      <a:pt x="322" y="138"/>
                    </a:cubicBezTo>
                    <a:cubicBezTo>
                      <a:pt x="322" y="96"/>
                      <a:pt x="322" y="55"/>
                      <a:pt x="322" y="13"/>
                    </a:cubicBezTo>
                    <a:cubicBezTo>
                      <a:pt x="322" y="4"/>
                      <a:pt x="322" y="0"/>
                      <a:pt x="316" y="0"/>
                    </a:cubicBezTo>
                    <a:cubicBezTo>
                      <a:pt x="313" y="0"/>
                      <a:pt x="312" y="0"/>
                      <a:pt x="307" y="7"/>
                    </a:cubicBezTo>
                    <a:cubicBezTo>
                      <a:pt x="299" y="20"/>
                      <a:pt x="290" y="33"/>
                      <a:pt x="282" y="46"/>
                    </a:cubicBezTo>
                    <a:cubicBezTo>
                      <a:pt x="264" y="28"/>
                      <a:pt x="235" y="0"/>
                      <a:pt x="184" y="0"/>
                    </a:cubicBezTo>
                    <a:cubicBezTo>
                      <a:pt x="85" y="0"/>
                      <a:pt x="0" y="84"/>
                      <a:pt x="0" y="192"/>
                    </a:cubicBezTo>
                    <a:cubicBezTo>
                      <a:pt x="0" y="300"/>
                      <a:pt x="85" y="384"/>
                      <a:pt x="184" y="384"/>
                    </a:cubicBezTo>
                    <a:cubicBezTo>
                      <a:pt x="223" y="384"/>
                      <a:pt x="265" y="370"/>
                      <a:pt x="283" y="339"/>
                    </a:cubicBezTo>
                    <a:cubicBezTo>
                      <a:pt x="291" y="351"/>
                      <a:pt x="312" y="372"/>
                      <a:pt x="318" y="372"/>
                    </a:cubicBezTo>
                    <a:cubicBezTo>
                      <a:pt x="322" y="372"/>
                      <a:pt x="322" y="367"/>
                      <a:pt x="322" y="360"/>
                    </a:cubicBezTo>
                    <a:cubicBezTo>
                      <a:pt x="322" y="329"/>
                      <a:pt x="322" y="299"/>
                      <a:pt x="322" y="268"/>
                    </a:cubicBezTo>
                    <a:cubicBezTo>
                      <a:pt x="322" y="247"/>
                      <a:pt x="324" y="244"/>
                      <a:pt x="358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6" name="Freeform 59"/>
              <p:cNvSpPr/>
              <p:nvPr/>
            </p:nvSpPr>
            <p:spPr>
              <a:xfrm>
                <a:off x="1036440" y="3646440"/>
                <a:ext cx="123480" cy="128880"/>
              </a:xfrm>
              <a:custGeom>
                <a:avLst/>
                <a:gdLst/>
                <a:ahLst/>
                <a:rect l="0" t="0" r="r" b="b"/>
                <a:pathLst>
                  <a:path w="343" h="358">
                    <a:moveTo>
                      <a:pt x="342" y="118"/>
                    </a:moveTo>
                    <a:cubicBezTo>
                      <a:pt x="339" y="79"/>
                      <a:pt x="336" y="39"/>
                      <a:pt x="333" y="0"/>
                    </a:cubicBezTo>
                    <a:cubicBezTo>
                      <a:pt x="225" y="0"/>
                      <a:pt x="118" y="0"/>
                      <a:pt x="10" y="0"/>
                    </a:cubicBezTo>
                    <a:cubicBezTo>
                      <a:pt x="7" y="39"/>
                      <a:pt x="3" y="79"/>
                      <a:pt x="0" y="118"/>
                    </a:cubicBezTo>
                    <a:cubicBezTo>
                      <a:pt x="4" y="118"/>
                      <a:pt x="9" y="118"/>
                      <a:pt x="13" y="118"/>
                    </a:cubicBezTo>
                    <a:cubicBezTo>
                      <a:pt x="21" y="34"/>
                      <a:pt x="28" y="16"/>
                      <a:pt x="108" y="16"/>
                    </a:cubicBezTo>
                    <a:cubicBezTo>
                      <a:pt x="118" y="16"/>
                      <a:pt x="132" y="16"/>
                      <a:pt x="136" y="18"/>
                    </a:cubicBezTo>
                    <a:cubicBezTo>
                      <a:pt x="148" y="19"/>
                      <a:pt x="148" y="25"/>
                      <a:pt x="148" y="37"/>
                    </a:cubicBezTo>
                    <a:cubicBezTo>
                      <a:pt x="148" y="130"/>
                      <a:pt x="148" y="222"/>
                      <a:pt x="148" y="315"/>
                    </a:cubicBezTo>
                    <a:cubicBezTo>
                      <a:pt x="148" y="333"/>
                      <a:pt x="148" y="340"/>
                      <a:pt x="93" y="340"/>
                    </a:cubicBezTo>
                    <a:cubicBezTo>
                      <a:pt x="86" y="340"/>
                      <a:pt x="79" y="340"/>
                      <a:pt x="72" y="340"/>
                    </a:cubicBezTo>
                    <a:cubicBezTo>
                      <a:pt x="72" y="346"/>
                      <a:pt x="72" y="351"/>
                      <a:pt x="72" y="357"/>
                    </a:cubicBezTo>
                    <a:cubicBezTo>
                      <a:pt x="93" y="355"/>
                      <a:pt x="147" y="355"/>
                      <a:pt x="171" y="355"/>
                    </a:cubicBezTo>
                    <a:cubicBezTo>
                      <a:pt x="195" y="355"/>
                      <a:pt x="249" y="355"/>
                      <a:pt x="271" y="357"/>
                    </a:cubicBezTo>
                    <a:cubicBezTo>
                      <a:pt x="271" y="351"/>
                      <a:pt x="271" y="346"/>
                      <a:pt x="271" y="340"/>
                    </a:cubicBezTo>
                    <a:cubicBezTo>
                      <a:pt x="264" y="340"/>
                      <a:pt x="257" y="340"/>
                      <a:pt x="250" y="340"/>
                    </a:cubicBezTo>
                    <a:cubicBezTo>
                      <a:pt x="195" y="340"/>
                      <a:pt x="195" y="333"/>
                      <a:pt x="195" y="315"/>
                    </a:cubicBezTo>
                    <a:cubicBezTo>
                      <a:pt x="195" y="222"/>
                      <a:pt x="195" y="130"/>
                      <a:pt x="195" y="37"/>
                    </a:cubicBezTo>
                    <a:cubicBezTo>
                      <a:pt x="195" y="27"/>
                      <a:pt x="195" y="19"/>
                      <a:pt x="204" y="18"/>
                    </a:cubicBezTo>
                    <a:cubicBezTo>
                      <a:pt x="210" y="16"/>
                      <a:pt x="225" y="16"/>
                      <a:pt x="234" y="16"/>
                    </a:cubicBezTo>
                    <a:cubicBezTo>
                      <a:pt x="313" y="16"/>
                      <a:pt x="322" y="34"/>
                      <a:pt x="328" y="118"/>
                    </a:cubicBezTo>
                    <a:cubicBezTo>
                      <a:pt x="333" y="118"/>
                      <a:pt x="337" y="118"/>
                      <a:pt x="342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7" name="Freeform 60"/>
              <p:cNvSpPr/>
              <p:nvPr/>
            </p:nvSpPr>
            <p:spPr>
              <a:xfrm>
                <a:off x="1173600" y="3645360"/>
                <a:ext cx="127800" cy="129960"/>
              </a:xfrm>
              <a:custGeom>
                <a:avLst/>
                <a:gdLst/>
                <a:ahLst/>
                <a:rect l="0" t="0" r="r" b="b"/>
                <a:pathLst>
                  <a:path w="355" h="361">
                    <a:moveTo>
                      <a:pt x="354" y="183"/>
                    </a:moveTo>
                    <a:cubicBezTo>
                      <a:pt x="354" y="82"/>
                      <a:pt x="282" y="0"/>
                      <a:pt x="192" y="0"/>
                    </a:cubicBezTo>
                    <a:cubicBezTo>
                      <a:pt x="128" y="0"/>
                      <a:pt x="64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2"/>
                    </a:cubicBezTo>
                    <a:cubicBezTo>
                      <a:pt x="54" y="134"/>
                      <a:pt x="54" y="227"/>
                      <a:pt x="54" y="319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64" y="360"/>
                      <a:pt x="128" y="360"/>
                      <a:pt x="192" y="360"/>
                    </a:cubicBezTo>
                    <a:cubicBezTo>
                      <a:pt x="280" y="360"/>
                      <a:pt x="354" y="282"/>
                      <a:pt x="354" y="183"/>
                    </a:cubicBezTo>
                    <a:moveTo>
                      <a:pt x="301" y="183"/>
                    </a:moveTo>
                    <a:cubicBezTo>
                      <a:pt x="301" y="241"/>
                      <a:pt x="291" y="273"/>
                      <a:pt x="271" y="298"/>
                    </a:cubicBezTo>
                    <a:cubicBezTo>
                      <a:pt x="261" y="313"/>
                      <a:pt x="231" y="343"/>
                      <a:pt x="178" y="343"/>
                    </a:cubicBezTo>
                    <a:cubicBezTo>
                      <a:pt x="160" y="343"/>
                      <a:pt x="142" y="343"/>
                      <a:pt x="124" y="343"/>
                    </a:cubicBezTo>
                    <a:cubicBezTo>
                      <a:pt x="100" y="343"/>
                      <a:pt x="99" y="340"/>
                      <a:pt x="99" y="322"/>
                    </a:cubicBezTo>
                    <a:cubicBezTo>
                      <a:pt x="99" y="227"/>
                      <a:pt x="99" y="132"/>
                      <a:pt x="99" y="37"/>
                    </a:cubicBezTo>
                    <a:cubicBezTo>
                      <a:pt x="99" y="21"/>
                      <a:pt x="100" y="16"/>
                      <a:pt x="124" y="16"/>
                    </a:cubicBezTo>
                    <a:cubicBezTo>
                      <a:pt x="142" y="16"/>
                      <a:pt x="159" y="16"/>
                      <a:pt x="177" y="16"/>
                    </a:cubicBezTo>
                    <a:cubicBezTo>
                      <a:pt x="210" y="16"/>
                      <a:pt x="246" y="28"/>
                      <a:pt x="273" y="66"/>
                    </a:cubicBezTo>
                    <a:cubicBezTo>
                      <a:pt x="295" y="97"/>
                      <a:pt x="301" y="142"/>
                      <a:pt x="301" y="1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8" name="Freeform 61"/>
              <p:cNvSpPr/>
              <p:nvPr/>
            </p:nvSpPr>
            <p:spPr>
              <a:xfrm>
                <a:off x="2131560" y="3648600"/>
                <a:ext cx="75960" cy="126720"/>
              </a:xfrm>
              <a:custGeom>
                <a:avLst/>
                <a:gdLst/>
                <a:ahLst/>
                <a:rect l="0" t="0" r="r" b="b"/>
                <a:pathLst>
                  <a:path w="211" h="352">
                    <a:moveTo>
                      <a:pt x="210" y="259"/>
                    </a:moveTo>
                    <a:cubicBezTo>
                      <a:pt x="205" y="259"/>
                      <a:pt x="201" y="259"/>
                      <a:pt x="196" y="259"/>
                    </a:cubicBezTo>
                    <a:cubicBezTo>
                      <a:pt x="193" y="276"/>
                      <a:pt x="190" y="298"/>
                      <a:pt x="184" y="306"/>
                    </a:cubicBezTo>
                    <a:cubicBezTo>
                      <a:pt x="181" y="310"/>
                      <a:pt x="147" y="310"/>
                      <a:pt x="135" y="310"/>
                    </a:cubicBezTo>
                    <a:cubicBezTo>
                      <a:pt x="103" y="310"/>
                      <a:pt x="72" y="310"/>
                      <a:pt x="40" y="310"/>
                    </a:cubicBezTo>
                    <a:cubicBezTo>
                      <a:pt x="59" y="292"/>
                      <a:pt x="77" y="274"/>
                      <a:pt x="96" y="256"/>
                    </a:cubicBezTo>
                    <a:cubicBezTo>
                      <a:pt x="178" y="183"/>
                      <a:pt x="210" y="154"/>
                      <a:pt x="210" y="102"/>
                    </a:cubicBezTo>
                    <a:cubicBezTo>
                      <a:pt x="210" y="42"/>
                      <a:pt x="162" y="0"/>
                      <a:pt x="97" y="0"/>
                    </a:cubicBezTo>
                    <a:cubicBezTo>
                      <a:pt x="39" y="0"/>
                      <a:pt x="0" y="49"/>
                      <a:pt x="0" y="96"/>
                    </a:cubicBezTo>
                    <a:cubicBezTo>
                      <a:pt x="0" y="124"/>
                      <a:pt x="25" y="124"/>
                      <a:pt x="27" y="124"/>
                    </a:cubicBezTo>
                    <a:cubicBezTo>
                      <a:pt x="36" y="124"/>
                      <a:pt x="55" y="118"/>
                      <a:pt x="55" y="97"/>
                    </a:cubicBezTo>
                    <a:cubicBezTo>
                      <a:pt x="55" y="84"/>
                      <a:pt x="45" y="70"/>
                      <a:pt x="27" y="70"/>
                    </a:cubicBezTo>
                    <a:cubicBezTo>
                      <a:pt x="22" y="70"/>
                      <a:pt x="21" y="70"/>
                      <a:pt x="19" y="70"/>
                    </a:cubicBezTo>
                    <a:cubicBezTo>
                      <a:pt x="31" y="36"/>
                      <a:pt x="60" y="16"/>
                      <a:pt x="91" y="16"/>
                    </a:cubicBezTo>
                    <a:cubicBezTo>
                      <a:pt x="139" y="16"/>
                      <a:pt x="162" y="60"/>
                      <a:pt x="162" y="102"/>
                    </a:cubicBezTo>
                    <a:cubicBezTo>
                      <a:pt x="162" y="144"/>
                      <a:pt x="135" y="186"/>
                      <a:pt x="106" y="219"/>
                    </a:cubicBezTo>
                    <a:cubicBezTo>
                      <a:pt x="73" y="256"/>
                      <a:pt x="39" y="294"/>
                      <a:pt x="6" y="331"/>
                    </a:cubicBezTo>
                    <a:cubicBezTo>
                      <a:pt x="0" y="337"/>
                      <a:pt x="0" y="339"/>
                      <a:pt x="0" y="351"/>
                    </a:cubicBezTo>
                    <a:cubicBezTo>
                      <a:pt x="65" y="351"/>
                      <a:pt x="130" y="351"/>
                      <a:pt x="195" y="351"/>
                    </a:cubicBezTo>
                    <a:cubicBezTo>
                      <a:pt x="200" y="320"/>
                      <a:pt x="205" y="290"/>
                      <a:pt x="210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19" name="Freeform 62"/>
              <p:cNvSpPr/>
              <p:nvPr/>
            </p:nvSpPr>
            <p:spPr>
              <a:xfrm>
                <a:off x="2233080" y="3754800"/>
                <a:ext cx="20160" cy="20160"/>
              </a:xfrm>
              <a:custGeom>
                <a:avLst/>
                <a:gdLst/>
                <a:ahLst/>
                <a:rect l="0" t="0" r="r" b="b"/>
                <a:pathLst>
                  <a:path w="56" h="56">
                    <a:moveTo>
                      <a:pt x="55" y="28"/>
                    </a:moveTo>
                    <a:cubicBezTo>
                      <a:pt x="55" y="12"/>
                      <a:pt x="44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4"/>
                      <a:pt x="13" y="55"/>
                      <a:pt x="28" y="55"/>
                    </a:cubicBezTo>
                    <a:cubicBezTo>
                      <a:pt x="44" y="55"/>
                      <a:pt x="55" y="43"/>
                      <a:pt x="55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0" name="Freeform 63"/>
              <p:cNvSpPr/>
              <p:nvPr/>
            </p:nvSpPr>
            <p:spPr>
              <a:xfrm>
                <a:off x="2274840" y="364644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9" y="253"/>
                      <a:pt x="181" y="253"/>
                    </a:cubicBezTo>
                    <a:cubicBezTo>
                      <a:pt x="181" y="173"/>
                      <a:pt x="181" y="93"/>
                      <a:pt x="181" y="13"/>
                    </a:cubicBezTo>
                    <a:cubicBezTo>
                      <a:pt x="181" y="3"/>
                      <a:pt x="181" y="0"/>
                      <a:pt x="172" y="0"/>
                    </a:cubicBezTo>
                    <a:cubicBezTo>
                      <a:pt x="168" y="0"/>
                      <a:pt x="166" y="0"/>
                      <a:pt x="162" y="7"/>
                    </a:cubicBezTo>
                    <a:cubicBezTo>
                      <a:pt x="108" y="89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7" y="270"/>
                      <a:pt x="94" y="270"/>
                      <a:pt x="141" y="270"/>
                    </a:cubicBezTo>
                    <a:cubicBezTo>
                      <a:pt x="141" y="285"/>
                      <a:pt x="141" y="301"/>
                      <a:pt x="141" y="316"/>
                    </a:cubicBezTo>
                    <a:cubicBezTo>
                      <a:pt x="141" y="334"/>
                      <a:pt x="139" y="340"/>
                      <a:pt x="100" y="340"/>
                    </a:cubicBezTo>
                    <a:cubicBezTo>
                      <a:pt x="97" y="340"/>
                      <a:pt x="93" y="340"/>
                      <a:pt x="90" y="340"/>
                    </a:cubicBezTo>
                    <a:cubicBezTo>
                      <a:pt x="90" y="346"/>
                      <a:pt x="90" y="351"/>
                      <a:pt x="90" y="357"/>
                    </a:cubicBezTo>
                    <a:cubicBezTo>
                      <a:pt x="111" y="355"/>
                      <a:pt x="138" y="355"/>
                      <a:pt x="160" y="355"/>
                    </a:cubicBezTo>
                    <a:cubicBezTo>
                      <a:pt x="183" y="355"/>
                      <a:pt x="211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9" y="340"/>
                      <a:pt x="225" y="340"/>
                      <a:pt x="222" y="340"/>
                    </a:cubicBezTo>
                    <a:cubicBezTo>
                      <a:pt x="183" y="340"/>
                      <a:pt x="181" y="334"/>
                      <a:pt x="181" y="316"/>
                    </a:cubicBezTo>
                    <a:cubicBezTo>
                      <a:pt x="181" y="301"/>
                      <a:pt x="181" y="285"/>
                      <a:pt x="181" y="270"/>
                    </a:cubicBezTo>
                    <a:cubicBezTo>
                      <a:pt x="199" y="270"/>
                      <a:pt x="216" y="270"/>
                      <a:pt x="234" y="270"/>
                    </a:cubicBezTo>
                    <a:moveTo>
                      <a:pt x="144" y="253"/>
                    </a:moveTo>
                    <a:cubicBezTo>
                      <a:pt x="101" y="253"/>
                      <a:pt x="58" y="253"/>
                      <a:pt x="15" y="253"/>
                    </a:cubicBezTo>
                    <a:cubicBezTo>
                      <a:pt x="58" y="188"/>
                      <a:pt x="101" y="122"/>
                      <a:pt x="144" y="57"/>
                    </a:cubicBezTo>
                    <a:cubicBezTo>
                      <a:pt x="144" y="122"/>
                      <a:pt x="144" y="188"/>
                      <a:pt x="144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1" name="Freeform 64"/>
              <p:cNvSpPr/>
              <p:nvPr/>
            </p:nvSpPr>
            <p:spPr>
              <a:xfrm>
                <a:off x="2430720" y="366948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5" y="297"/>
                    </a:moveTo>
                    <a:cubicBezTo>
                      <a:pt x="229" y="252"/>
                      <a:pt x="132" y="206"/>
                      <a:pt x="36" y="161"/>
                    </a:cubicBezTo>
                    <a:cubicBezTo>
                      <a:pt x="132" y="115"/>
                      <a:pt x="229" y="70"/>
                      <a:pt x="325" y="24"/>
                    </a:cubicBezTo>
                    <a:cubicBezTo>
                      <a:pt x="337" y="18"/>
                      <a:pt x="328" y="0"/>
                      <a:pt x="316" y="6"/>
                    </a:cubicBezTo>
                    <a:cubicBezTo>
                      <a:pt x="214" y="54"/>
                      <a:pt x="111" y="102"/>
                      <a:pt x="9" y="150"/>
                    </a:cubicBezTo>
                    <a:cubicBezTo>
                      <a:pt x="0" y="155"/>
                      <a:pt x="0" y="168"/>
                      <a:pt x="9" y="171"/>
                    </a:cubicBezTo>
                    <a:cubicBezTo>
                      <a:pt x="111" y="220"/>
                      <a:pt x="214" y="268"/>
                      <a:pt x="316" y="317"/>
                    </a:cubicBezTo>
                    <a:cubicBezTo>
                      <a:pt x="328" y="323"/>
                      <a:pt x="337" y="303"/>
                      <a:pt x="325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2" name="Freeform 65"/>
              <p:cNvSpPr/>
              <p:nvPr/>
            </p:nvSpPr>
            <p:spPr>
              <a:xfrm>
                <a:off x="2640240" y="3632760"/>
                <a:ext cx="7920" cy="189720"/>
              </a:xfrm>
              <a:custGeom>
                <a:avLst/>
                <a:gdLst/>
                <a:ahLst/>
                <a:rect l="0" t="0" r="r" b="b"/>
                <a:pathLst>
                  <a:path w="22" h="527">
                    <a:moveTo>
                      <a:pt x="21" y="516"/>
                    </a:moveTo>
                    <a:cubicBezTo>
                      <a:pt x="21" y="347"/>
                      <a:pt x="21" y="179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79"/>
                      <a:pt x="0" y="347"/>
                      <a:pt x="0" y="516"/>
                    </a:cubicBezTo>
                    <a:cubicBezTo>
                      <a:pt x="0" y="522"/>
                      <a:pt x="4" y="526"/>
                      <a:pt x="10" y="526"/>
                    </a:cubicBezTo>
                    <a:cubicBezTo>
                      <a:pt x="16" y="526"/>
                      <a:pt x="21" y="522"/>
                      <a:pt x="21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3" name="Freeform 66"/>
              <p:cNvSpPr/>
              <p:nvPr/>
            </p:nvSpPr>
            <p:spPr>
              <a:xfrm>
                <a:off x="2675880" y="3691080"/>
                <a:ext cx="88920" cy="124920"/>
              </a:xfrm>
              <a:custGeom>
                <a:avLst/>
                <a:gdLst/>
                <a:ahLst/>
                <a:rect l="0" t="0" r="r" b="b"/>
                <a:pathLst>
                  <a:path w="247" h="347">
                    <a:moveTo>
                      <a:pt x="246" y="55"/>
                    </a:moveTo>
                    <a:cubicBezTo>
                      <a:pt x="246" y="22"/>
                      <a:pt x="225" y="0"/>
                      <a:pt x="184" y="0"/>
                    </a:cubicBezTo>
                    <a:cubicBezTo>
                      <a:pt x="144" y="0"/>
                      <a:pt x="115" y="27"/>
                      <a:pt x="103" y="45"/>
                    </a:cubicBezTo>
                    <a:cubicBezTo>
                      <a:pt x="100" y="15"/>
                      <a:pt x="78" y="0"/>
                      <a:pt x="55" y="0"/>
                    </a:cubicBezTo>
                    <a:cubicBezTo>
                      <a:pt x="31" y="0"/>
                      <a:pt x="21" y="21"/>
                      <a:pt x="16" y="30"/>
                    </a:cubicBezTo>
                    <a:cubicBezTo>
                      <a:pt x="6" y="48"/>
                      <a:pt x="0" y="79"/>
                      <a:pt x="0" y="81"/>
                    </a:cubicBezTo>
                    <a:cubicBezTo>
                      <a:pt x="0" y="87"/>
                      <a:pt x="4" y="85"/>
                      <a:pt x="6" y="87"/>
                    </a:cubicBezTo>
                    <a:cubicBezTo>
                      <a:pt x="12" y="87"/>
                      <a:pt x="12" y="85"/>
                      <a:pt x="15" y="73"/>
                    </a:cubicBezTo>
                    <a:cubicBezTo>
                      <a:pt x="24" y="36"/>
                      <a:pt x="34" y="12"/>
                      <a:pt x="54" y="12"/>
                    </a:cubicBezTo>
                    <a:cubicBezTo>
                      <a:pt x="63" y="12"/>
                      <a:pt x="70" y="15"/>
                      <a:pt x="70" y="36"/>
                    </a:cubicBezTo>
                    <a:cubicBezTo>
                      <a:pt x="70" y="46"/>
                      <a:pt x="67" y="52"/>
                      <a:pt x="61" y="79"/>
                    </a:cubicBezTo>
                    <a:cubicBezTo>
                      <a:pt x="51" y="120"/>
                      <a:pt x="41" y="160"/>
                      <a:pt x="31" y="201"/>
                    </a:cubicBezTo>
                    <a:cubicBezTo>
                      <a:pt x="28" y="210"/>
                      <a:pt x="25" y="222"/>
                      <a:pt x="25" y="225"/>
                    </a:cubicBezTo>
                    <a:cubicBezTo>
                      <a:pt x="25" y="234"/>
                      <a:pt x="33" y="238"/>
                      <a:pt x="42" y="238"/>
                    </a:cubicBezTo>
                    <a:cubicBezTo>
                      <a:pt x="48" y="238"/>
                      <a:pt x="57" y="234"/>
                      <a:pt x="61" y="223"/>
                    </a:cubicBezTo>
                    <a:cubicBezTo>
                      <a:pt x="64" y="210"/>
                      <a:pt x="67" y="198"/>
                      <a:pt x="70" y="184"/>
                    </a:cubicBezTo>
                    <a:cubicBezTo>
                      <a:pt x="74" y="169"/>
                      <a:pt x="78" y="153"/>
                      <a:pt x="82" y="138"/>
                    </a:cubicBezTo>
                    <a:cubicBezTo>
                      <a:pt x="85" y="126"/>
                      <a:pt x="88" y="114"/>
                      <a:pt x="91" y="102"/>
                    </a:cubicBezTo>
                    <a:cubicBezTo>
                      <a:pt x="93" y="99"/>
                      <a:pt x="96" y="81"/>
                      <a:pt x="97" y="78"/>
                    </a:cubicBezTo>
                    <a:cubicBezTo>
                      <a:pt x="99" y="73"/>
                      <a:pt x="115" y="43"/>
                      <a:pt x="133" y="30"/>
                    </a:cubicBezTo>
                    <a:cubicBezTo>
                      <a:pt x="144" y="21"/>
                      <a:pt x="160" y="12"/>
                      <a:pt x="183" y="12"/>
                    </a:cubicBezTo>
                    <a:cubicBezTo>
                      <a:pt x="206" y="12"/>
                      <a:pt x="211" y="30"/>
                      <a:pt x="211" y="48"/>
                    </a:cubicBezTo>
                    <a:cubicBezTo>
                      <a:pt x="211" y="51"/>
                      <a:pt x="211" y="60"/>
                      <a:pt x="207" y="81"/>
                    </a:cubicBezTo>
                    <a:cubicBezTo>
                      <a:pt x="187" y="162"/>
                      <a:pt x="167" y="243"/>
                      <a:pt x="147" y="324"/>
                    </a:cubicBezTo>
                    <a:cubicBezTo>
                      <a:pt x="145" y="330"/>
                      <a:pt x="146" y="330"/>
                      <a:pt x="145" y="333"/>
                    </a:cubicBezTo>
                    <a:cubicBezTo>
                      <a:pt x="145" y="340"/>
                      <a:pt x="151" y="346"/>
                      <a:pt x="160" y="346"/>
                    </a:cubicBezTo>
                    <a:cubicBezTo>
                      <a:pt x="177" y="346"/>
                      <a:pt x="180" y="331"/>
                      <a:pt x="181" y="325"/>
                    </a:cubicBezTo>
                    <a:cubicBezTo>
                      <a:pt x="201" y="246"/>
                      <a:pt x="221" y="166"/>
                      <a:pt x="241" y="87"/>
                    </a:cubicBezTo>
                    <a:cubicBezTo>
                      <a:pt x="244" y="78"/>
                      <a:pt x="246" y="70"/>
                      <a:pt x="246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4" name="Freeform 67"/>
              <p:cNvSpPr/>
              <p:nvPr/>
            </p:nvSpPr>
            <p:spPr>
              <a:xfrm>
                <a:off x="2792520" y="3632760"/>
                <a:ext cx="7920" cy="189720"/>
              </a:xfrm>
              <a:custGeom>
                <a:avLst/>
                <a:gdLst/>
                <a:ahLst/>
                <a:rect l="0" t="0" r="r" b="b"/>
                <a:pathLst>
                  <a:path w="22" h="527">
                    <a:moveTo>
                      <a:pt x="21" y="516"/>
                    </a:moveTo>
                    <a:cubicBezTo>
                      <a:pt x="21" y="347"/>
                      <a:pt x="21" y="179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79"/>
                      <a:pt x="0" y="347"/>
                      <a:pt x="0" y="516"/>
                    </a:cubicBezTo>
                    <a:cubicBezTo>
                      <a:pt x="0" y="522"/>
                      <a:pt x="5" y="526"/>
                      <a:pt x="10" y="526"/>
                    </a:cubicBezTo>
                    <a:cubicBezTo>
                      <a:pt x="16" y="526"/>
                      <a:pt x="21" y="522"/>
                      <a:pt x="21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5" name="Freeform 68"/>
              <p:cNvSpPr/>
              <p:nvPr/>
            </p:nvSpPr>
            <p:spPr>
              <a:xfrm>
                <a:off x="2889360" y="366948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4" y="297"/>
                    </a:moveTo>
                    <a:cubicBezTo>
                      <a:pt x="228" y="252"/>
                      <a:pt x="132" y="206"/>
                      <a:pt x="36" y="161"/>
                    </a:cubicBezTo>
                    <a:cubicBezTo>
                      <a:pt x="132" y="115"/>
                      <a:pt x="228" y="70"/>
                      <a:pt x="324" y="24"/>
                    </a:cubicBezTo>
                    <a:cubicBezTo>
                      <a:pt x="337" y="18"/>
                      <a:pt x="328" y="0"/>
                      <a:pt x="315" y="6"/>
                    </a:cubicBezTo>
                    <a:cubicBezTo>
                      <a:pt x="213" y="54"/>
                      <a:pt x="111" y="102"/>
                      <a:pt x="9" y="150"/>
                    </a:cubicBezTo>
                    <a:cubicBezTo>
                      <a:pt x="0" y="155"/>
                      <a:pt x="0" y="168"/>
                      <a:pt x="9" y="171"/>
                    </a:cubicBezTo>
                    <a:cubicBezTo>
                      <a:pt x="111" y="220"/>
                      <a:pt x="213" y="268"/>
                      <a:pt x="315" y="317"/>
                    </a:cubicBezTo>
                    <a:cubicBezTo>
                      <a:pt x="328" y="323"/>
                      <a:pt x="337" y="303"/>
                      <a:pt x="324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6" name="Freeform 69"/>
              <p:cNvSpPr/>
              <p:nvPr/>
            </p:nvSpPr>
            <p:spPr>
              <a:xfrm>
                <a:off x="3080880" y="364644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8" y="253"/>
                      <a:pt x="180" y="253"/>
                    </a:cubicBezTo>
                    <a:cubicBezTo>
                      <a:pt x="180" y="173"/>
                      <a:pt x="180" y="93"/>
                      <a:pt x="180" y="13"/>
                    </a:cubicBezTo>
                    <a:cubicBezTo>
                      <a:pt x="180" y="3"/>
                      <a:pt x="180" y="0"/>
                      <a:pt x="172" y="0"/>
                    </a:cubicBezTo>
                    <a:cubicBezTo>
                      <a:pt x="168" y="0"/>
                      <a:pt x="166" y="0"/>
                      <a:pt x="162" y="7"/>
                    </a:cubicBezTo>
                    <a:cubicBezTo>
                      <a:pt x="108" y="89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6" y="270"/>
                      <a:pt x="93" y="270"/>
                      <a:pt x="139" y="270"/>
                    </a:cubicBezTo>
                    <a:cubicBezTo>
                      <a:pt x="139" y="285"/>
                      <a:pt x="139" y="301"/>
                      <a:pt x="139" y="316"/>
                    </a:cubicBezTo>
                    <a:cubicBezTo>
                      <a:pt x="139" y="334"/>
                      <a:pt x="139" y="340"/>
                      <a:pt x="100" y="340"/>
                    </a:cubicBezTo>
                    <a:cubicBezTo>
                      <a:pt x="96" y="340"/>
                      <a:pt x="92" y="340"/>
                      <a:pt x="88" y="340"/>
                    </a:cubicBezTo>
                    <a:cubicBezTo>
                      <a:pt x="88" y="346"/>
                      <a:pt x="88" y="351"/>
                      <a:pt x="88" y="357"/>
                    </a:cubicBezTo>
                    <a:cubicBezTo>
                      <a:pt x="111" y="355"/>
                      <a:pt x="138" y="355"/>
                      <a:pt x="160" y="355"/>
                    </a:cubicBezTo>
                    <a:cubicBezTo>
                      <a:pt x="183" y="355"/>
                      <a:pt x="210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8" y="340"/>
                      <a:pt x="224" y="340"/>
                      <a:pt x="220" y="340"/>
                    </a:cubicBezTo>
                    <a:cubicBezTo>
                      <a:pt x="181" y="340"/>
                      <a:pt x="180" y="334"/>
                      <a:pt x="180" y="316"/>
                    </a:cubicBezTo>
                    <a:cubicBezTo>
                      <a:pt x="180" y="301"/>
                      <a:pt x="180" y="285"/>
                      <a:pt x="180" y="270"/>
                    </a:cubicBezTo>
                    <a:cubicBezTo>
                      <a:pt x="198" y="270"/>
                      <a:pt x="216" y="270"/>
                      <a:pt x="234" y="270"/>
                    </a:cubicBezTo>
                    <a:moveTo>
                      <a:pt x="144" y="253"/>
                    </a:moveTo>
                    <a:cubicBezTo>
                      <a:pt x="101" y="253"/>
                      <a:pt x="58" y="253"/>
                      <a:pt x="15" y="253"/>
                    </a:cubicBezTo>
                    <a:cubicBezTo>
                      <a:pt x="58" y="188"/>
                      <a:pt x="101" y="122"/>
                      <a:pt x="144" y="57"/>
                    </a:cubicBezTo>
                    <a:cubicBezTo>
                      <a:pt x="144" y="122"/>
                      <a:pt x="144" y="188"/>
                      <a:pt x="144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7" name="Freeform 70"/>
              <p:cNvSpPr/>
              <p:nvPr/>
            </p:nvSpPr>
            <p:spPr>
              <a:xfrm>
                <a:off x="3186720" y="3754800"/>
                <a:ext cx="20160" cy="20160"/>
              </a:xfrm>
              <a:custGeom>
                <a:avLst/>
                <a:gdLst/>
                <a:ahLst/>
                <a:rect l="0" t="0" r="r" b="b"/>
                <a:pathLst>
                  <a:path w="56" h="56">
                    <a:moveTo>
                      <a:pt x="55" y="28"/>
                    </a:moveTo>
                    <a:cubicBezTo>
                      <a:pt x="55" y="12"/>
                      <a:pt x="44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4"/>
                      <a:pt x="13" y="55"/>
                      <a:pt x="28" y="55"/>
                    </a:cubicBezTo>
                    <a:cubicBezTo>
                      <a:pt x="44" y="55"/>
                      <a:pt x="55" y="43"/>
                      <a:pt x="55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8" name="Freeform 71"/>
              <p:cNvSpPr/>
              <p:nvPr/>
            </p:nvSpPr>
            <p:spPr>
              <a:xfrm>
                <a:off x="3240360" y="364860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3" y="34"/>
                      <a:pt x="16" y="34"/>
                      <a:pt x="0" y="34"/>
                    </a:cubicBezTo>
                    <a:cubicBezTo>
                      <a:pt x="0" y="40"/>
                      <a:pt x="0" y="45"/>
                      <a:pt x="0" y="51"/>
                    </a:cubicBezTo>
                    <a:cubicBezTo>
                      <a:pt x="10" y="51"/>
                      <a:pt x="42" y="51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29" name="Freeform 72"/>
              <p:cNvSpPr/>
              <p:nvPr/>
            </p:nvSpPr>
            <p:spPr>
              <a:xfrm>
                <a:off x="3556440" y="3641040"/>
                <a:ext cx="83880" cy="138600"/>
              </a:xfrm>
              <a:custGeom>
                <a:avLst/>
                <a:gdLst/>
                <a:ahLst/>
                <a:rect l="0" t="0" r="r" b="b"/>
                <a:pathLst>
                  <a:path w="233" h="385">
                    <a:moveTo>
                      <a:pt x="232" y="274"/>
                    </a:moveTo>
                    <a:cubicBezTo>
                      <a:pt x="232" y="222"/>
                      <a:pt x="198" y="178"/>
                      <a:pt x="154" y="168"/>
                    </a:cubicBezTo>
                    <a:cubicBezTo>
                      <a:pt x="132" y="162"/>
                      <a:pt x="109" y="157"/>
                      <a:pt x="87" y="151"/>
                    </a:cubicBezTo>
                    <a:cubicBezTo>
                      <a:pt x="54" y="144"/>
                      <a:pt x="33" y="115"/>
                      <a:pt x="33" y="84"/>
                    </a:cubicBezTo>
                    <a:cubicBezTo>
                      <a:pt x="33" y="48"/>
                      <a:pt x="61" y="15"/>
                      <a:pt x="103" y="15"/>
                    </a:cubicBezTo>
                    <a:cubicBezTo>
                      <a:pt x="190" y="15"/>
                      <a:pt x="202" y="102"/>
                      <a:pt x="205" y="126"/>
                    </a:cubicBezTo>
                    <a:cubicBezTo>
                      <a:pt x="205" y="129"/>
                      <a:pt x="205" y="132"/>
                      <a:pt x="211" y="132"/>
                    </a:cubicBezTo>
                    <a:cubicBezTo>
                      <a:pt x="219" y="132"/>
                      <a:pt x="219" y="129"/>
                      <a:pt x="219" y="120"/>
                    </a:cubicBezTo>
                    <a:cubicBezTo>
                      <a:pt x="219" y="84"/>
                      <a:pt x="219" y="49"/>
                      <a:pt x="219" y="13"/>
                    </a:cubicBezTo>
                    <a:cubicBezTo>
                      <a:pt x="219" y="4"/>
                      <a:pt x="219" y="0"/>
                      <a:pt x="213" y="0"/>
                    </a:cubicBezTo>
                    <a:cubicBezTo>
                      <a:pt x="210" y="0"/>
                      <a:pt x="208" y="1"/>
                      <a:pt x="205" y="7"/>
                    </a:cubicBezTo>
                    <a:cubicBezTo>
                      <a:pt x="199" y="17"/>
                      <a:pt x="192" y="27"/>
                      <a:pt x="186" y="37"/>
                    </a:cubicBezTo>
                    <a:cubicBezTo>
                      <a:pt x="171" y="22"/>
                      <a:pt x="148" y="0"/>
                      <a:pt x="102" y="0"/>
                    </a:cubicBezTo>
                    <a:cubicBezTo>
                      <a:pt x="43" y="0"/>
                      <a:pt x="0" y="46"/>
                      <a:pt x="0" y="103"/>
                    </a:cubicBezTo>
                    <a:cubicBezTo>
                      <a:pt x="0" y="147"/>
                      <a:pt x="27" y="184"/>
                      <a:pt x="69" y="199"/>
                    </a:cubicBezTo>
                    <a:cubicBezTo>
                      <a:pt x="75" y="201"/>
                      <a:pt x="100" y="208"/>
                      <a:pt x="138" y="217"/>
                    </a:cubicBezTo>
                    <a:cubicBezTo>
                      <a:pt x="153" y="220"/>
                      <a:pt x="168" y="223"/>
                      <a:pt x="183" y="243"/>
                    </a:cubicBezTo>
                    <a:cubicBezTo>
                      <a:pt x="193" y="258"/>
                      <a:pt x="199" y="274"/>
                      <a:pt x="199" y="292"/>
                    </a:cubicBezTo>
                    <a:cubicBezTo>
                      <a:pt x="199" y="330"/>
                      <a:pt x="172" y="367"/>
                      <a:pt x="129" y="367"/>
                    </a:cubicBezTo>
                    <a:cubicBezTo>
                      <a:pt x="114" y="367"/>
                      <a:pt x="73" y="364"/>
                      <a:pt x="45" y="339"/>
                    </a:cubicBezTo>
                    <a:cubicBezTo>
                      <a:pt x="15" y="310"/>
                      <a:pt x="13" y="277"/>
                      <a:pt x="12" y="258"/>
                    </a:cubicBezTo>
                    <a:cubicBezTo>
                      <a:pt x="12" y="252"/>
                      <a:pt x="7" y="252"/>
                      <a:pt x="6" y="252"/>
                    </a:cubicBezTo>
                    <a:cubicBezTo>
                      <a:pt x="0" y="252"/>
                      <a:pt x="0" y="256"/>
                      <a:pt x="0" y="265"/>
                    </a:cubicBezTo>
                    <a:cubicBezTo>
                      <a:pt x="0" y="301"/>
                      <a:pt x="0" y="336"/>
                      <a:pt x="0" y="372"/>
                    </a:cubicBezTo>
                    <a:cubicBezTo>
                      <a:pt x="0" y="379"/>
                      <a:pt x="0" y="384"/>
                      <a:pt x="6" y="384"/>
                    </a:cubicBezTo>
                    <a:cubicBezTo>
                      <a:pt x="9" y="384"/>
                      <a:pt x="9" y="382"/>
                      <a:pt x="13" y="376"/>
                    </a:cubicBezTo>
                    <a:cubicBezTo>
                      <a:pt x="19" y="366"/>
                      <a:pt x="15" y="375"/>
                      <a:pt x="31" y="346"/>
                    </a:cubicBezTo>
                    <a:cubicBezTo>
                      <a:pt x="48" y="364"/>
                      <a:pt x="82" y="384"/>
                      <a:pt x="129" y="384"/>
                    </a:cubicBezTo>
                    <a:cubicBezTo>
                      <a:pt x="190" y="384"/>
                      <a:pt x="232" y="333"/>
                      <a:pt x="232" y="2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0" name="Freeform 73"/>
              <p:cNvSpPr/>
              <p:nvPr/>
            </p:nvSpPr>
            <p:spPr>
              <a:xfrm>
                <a:off x="3657600" y="365004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6" y="328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1" y="116"/>
                      <a:pt x="26" y="118"/>
                      <a:pt x="1" y="120"/>
                    </a:cubicBezTo>
                    <a:cubicBezTo>
                      <a:pt x="1" y="125"/>
                      <a:pt x="1" y="131"/>
                      <a:pt x="1" y="136"/>
                    </a:cubicBezTo>
                    <a:cubicBezTo>
                      <a:pt x="36" y="136"/>
                      <a:pt x="40" y="139"/>
                      <a:pt x="40" y="165"/>
                    </a:cubicBezTo>
                    <a:cubicBezTo>
                      <a:pt x="40" y="212"/>
                      <a:pt x="40" y="260"/>
                      <a:pt x="40" y="307"/>
                    </a:cubicBezTo>
                    <a:cubicBezTo>
                      <a:pt x="40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4" y="346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7"/>
                      <a:pt x="55" y="57"/>
                    </a:cubicBezTo>
                    <a:cubicBezTo>
                      <a:pt x="73" y="57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1" name="Freeform 74"/>
              <p:cNvSpPr/>
              <p:nvPr/>
            </p:nvSpPr>
            <p:spPr>
              <a:xfrm>
                <a:off x="3710520" y="364320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1" y="349"/>
                      <a:pt x="75" y="349"/>
                      <a:pt x="75" y="327"/>
                    </a:cubicBezTo>
                    <a:cubicBezTo>
                      <a:pt x="75" y="218"/>
                      <a:pt x="75" y="109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7"/>
                      <a:pt x="40" y="52"/>
                    </a:cubicBezTo>
                    <a:cubicBezTo>
                      <a:pt x="40" y="144"/>
                      <a:pt x="40" y="235"/>
                      <a:pt x="40" y="327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2" name="Freeform 75"/>
              <p:cNvSpPr/>
              <p:nvPr/>
            </p:nvSpPr>
            <p:spPr>
              <a:xfrm>
                <a:off x="3762720" y="3650040"/>
                <a:ext cx="41400" cy="124920"/>
              </a:xfrm>
              <a:custGeom>
                <a:avLst/>
                <a:gdLst/>
                <a:ahLst/>
                <a:rect l="0" t="0" r="r" b="b"/>
                <a:pathLst>
                  <a:path w="115" h="347">
                    <a:moveTo>
                      <a:pt x="114" y="346"/>
                    </a:moveTo>
                    <a:cubicBezTo>
                      <a:pt x="114" y="341"/>
                      <a:pt x="114" y="335"/>
                      <a:pt x="114" y="330"/>
                    </a:cubicBezTo>
                    <a:cubicBezTo>
                      <a:pt x="78" y="330"/>
                      <a:pt x="76" y="328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2" y="116"/>
                      <a:pt x="27" y="118"/>
                      <a:pt x="3" y="120"/>
                    </a:cubicBezTo>
                    <a:cubicBezTo>
                      <a:pt x="3" y="125"/>
                      <a:pt x="3" y="131"/>
                      <a:pt x="3" y="136"/>
                    </a:cubicBezTo>
                    <a:cubicBezTo>
                      <a:pt x="37" y="136"/>
                      <a:pt x="42" y="139"/>
                      <a:pt x="42" y="165"/>
                    </a:cubicBezTo>
                    <a:cubicBezTo>
                      <a:pt x="42" y="212"/>
                      <a:pt x="42" y="260"/>
                      <a:pt x="42" y="307"/>
                    </a:cubicBezTo>
                    <a:cubicBezTo>
                      <a:pt x="42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6" y="346"/>
                      <a:pt x="114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8"/>
                    </a:cubicBezTo>
                    <a:cubicBezTo>
                      <a:pt x="28" y="42"/>
                      <a:pt x="40" y="57"/>
                      <a:pt x="55" y="57"/>
                    </a:cubicBezTo>
                    <a:cubicBezTo>
                      <a:pt x="73" y="57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3" name="Freeform 76"/>
              <p:cNvSpPr/>
              <p:nvPr/>
            </p:nvSpPr>
            <p:spPr>
              <a:xfrm>
                <a:off x="3815640" y="3690000"/>
                <a:ext cx="72720" cy="87120"/>
              </a:xfrm>
              <a:custGeom>
                <a:avLst/>
                <a:gdLst/>
                <a:ahLst/>
                <a:rect l="0" t="0" r="r" b="b"/>
                <a:pathLst>
                  <a:path w="202" h="242">
                    <a:moveTo>
                      <a:pt x="201" y="172"/>
                    </a:moveTo>
                    <a:cubicBezTo>
                      <a:pt x="201" y="168"/>
                      <a:pt x="196" y="168"/>
                      <a:pt x="195" y="168"/>
                    </a:cubicBezTo>
                    <a:cubicBezTo>
                      <a:pt x="190" y="168"/>
                      <a:pt x="189" y="169"/>
                      <a:pt x="187" y="172"/>
                    </a:cubicBezTo>
                    <a:cubicBezTo>
                      <a:pt x="172" y="222"/>
                      <a:pt x="138" y="228"/>
                      <a:pt x="118" y="228"/>
                    </a:cubicBezTo>
                    <a:cubicBezTo>
                      <a:pt x="91" y="228"/>
                      <a:pt x="45" y="205"/>
                      <a:pt x="45" y="121"/>
                    </a:cubicBezTo>
                    <a:cubicBezTo>
                      <a:pt x="45" y="34"/>
                      <a:pt x="87" y="13"/>
                      <a:pt x="115" y="13"/>
                    </a:cubicBezTo>
                    <a:cubicBezTo>
                      <a:pt x="120" y="13"/>
                      <a:pt x="153" y="13"/>
                      <a:pt x="172" y="33"/>
                    </a:cubicBezTo>
                    <a:cubicBezTo>
                      <a:pt x="150" y="34"/>
                      <a:pt x="147" y="49"/>
                      <a:pt x="147" y="57"/>
                    </a:cubicBezTo>
                    <a:cubicBezTo>
                      <a:pt x="147" y="70"/>
                      <a:pt x="156" y="81"/>
                      <a:pt x="171" y="81"/>
                    </a:cubicBezTo>
                    <a:cubicBezTo>
                      <a:pt x="184" y="81"/>
                      <a:pt x="195" y="72"/>
                      <a:pt x="195" y="55"/>
                    </a:cubicBezTo>
                    <a:cubicBezTo>
                      <a:pt x="195" y="19"/>
                      <a:pt x="156" y="0"/>
                      <a:pt x="115" y="0"/>
                    </a:cubicBezTo>
                    <a:cubicBezTo>
                      <a:pt x="49" y="0"/>
                      <a:pt x="0" y="57"/>
                      <a:pt x="0" y="121"/>
                    </a:cubicBezTo>
                    <a:cubicBezTo>
                      <a:pt x="0" y="189"/>
                      <a:pt x="52" y="241"/>
                      <a:pt x="114" y="241"/>
                    </a:cubicBezTo>
                    <a:cubicBezTo>
                      <a:pt x="184" y="241"/>
                      <a:pt x="201" y="178"/>
                      <a:pt x="201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4" name="Freeform 77"/>
              <p:cNvSpPr/>
              <p:nvPr/>
            </p:nvSpPr>
            <p:spPr>
              <a:xfrm>
                <a:off x="3898800" y="369000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1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5" y="241"/>
                      <a:pt x="117" y="241"/>
                    </a:cubicBezTo>
                    <a:cubicBezTo>
                      <a:pt x="181" y="241"/>
                      <a:pt x="234" y="190"/>
                      <a:pt x="234" y="123"/>
                    </a:cubicBezTo>
                    <a:moveTo>
                      <a:pt x="190" y="118"/>
                    </a:moveTo>
                    <a:cubicBezTo>
                      <a:pt x="190" y="138"/>
                      <a:pt x="190" y="166"/>
                      <a:pt x="178" y="189"/>
                    </a:cubicBezTo>
                    <a:cubicBezTo>
                      <a:pt x="166" y="213"/>
                      <a:pt x="144" y="228"/>
                      <a:pt x="117" y="228"/>
                    </a:cubicBezTo>
                    <a:cubicBezTo>
                      <a:pt x="94" y="228"/>
                      <a:pt x="72" y="217"/>
                      <a:pt x="57" y="193"/>
                    </a:cubicBezTo>
                    <a:cubicBezTo>
                      <a:pt x="45" y="169"/>
                      <a:pt x="45" y="138"/>
                      <a:pt x="45" y="118"/>
                    </a:cubicBezTo>
                    <a:cubicBezTo>
                      <a:pt x="45" y="99"/>
                      <a:pt x="45" y="70"/>
                      <a:pt x="57" y="46"/>
                    </a:cubicBezTo>
                    <a:cubicBezTo>
                      <a:pt x="70" y="22"/>
                      <a:pt x="96" y="12"/>
                      <a:pt x="117" y="12"/>
                    </a:cubicBezTo>
                    <a:cubicBezTo>
                      <a:pt x="139" y="12"/>
                      <a:pt x="163" y="22"/>
                      <a:pt x="177" y="45"/>
                    </a:cubicBezTo>
                    <a:cubicBezTo>
                      <a:pt x="190" y="67"/>
                      <a:pt x="190" y="99"/>
                      <a:pt x="190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5" name="Freeform 78"/>
              <p:cNvSpPr/>
              <p:nvPr/>
            </p:nvSpPr>
            <p:spPr>
              <a:xfrm>
                <a:off x="3994560" y="3691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5" y="201"/>
                    </a:cubicBezTo>
                    <a:cubicBezTo>
                      <a:pt x="225" y="167"/>
                      <a:pt x="225" y="134"/>
                      <a:pt x="225" y="100"/>
                    </a:cubicBezTo>
                    <a:cubicBezTo>
                      <a:pt x="225" y="54"/>
                      <a:pt x="225" y="39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1"/>
                    </a:cubicBezTo>
                    <a:cubicBezTo>
                      <a:pt x="42" y="98"/>
                      <a:pt x="42" y="146"/>
                      <a:pt x="42" y="193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0" y="231"/>
                      <a:pt x="100" y="232"/>
                      <a:pt x="120" y="232"/>
                    </a:cubicBezTo>
                    <a:cubicBezTo>
                      <a:pt x="120" y="227"/>
                      <a:pt x="120" y="221"/>
                      <a:pt x="120" y="216"/>
                    </a:cubicBezTo>
                    <a:cubicBezTo>
                      <a:pt x="84" y="216"/>
                      <a:pt x="78" y="216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0"/>
                      <a:pt x="115" y="12"/>
                      <a:pt x="150" y="12"/>
                    </a:cubicBezTo>
                    <a:cubicBezTo>
                      <a:pt x="183" y="12"/>
                      <a:pt x="189" y="40"/>
                      <a:pt x="189" y="70"/>
                    </a:cubicBezTo>
                    <a:cubicBezTo>
                      <a:pt x="189" y="111"/>
                      <a:pt x="189" y="152"/>
                      <a:pt x="189" y="193"/>
                    </a:cubicBezTo>
                    <a:cubicBezTo>
                      <a:pt x="189" y="216"/>
                      <a:pt x="183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6" name="Freeform 79"/>
              <p:cNvSpPr/>
              <p:nvPr/>
            </p:nvSpPr>
            <p:spPr>
              <a:xfrm>
                <a:off x="4104720" y="3632760"/>
                <a:ext cx="73800" cy="189720"/>
              </a:xfrm>
              <a:custGeom>
                <a:avLst/>
                <a:gdLst/>
                <a:ahLst/>
                <a:rect l="0" t="0" r="r" b="b"/>
                <a:pathLst>
                  <a:path w="205" h="527">
                    <a:moveTo>
                      <a:pt x="204" y="10"/>
                    </a:moveTo>
                    <a:cubicBezTo>
                      <a:pt x="204" y="4"/>
                      <a:pt x="199" y="0"/>
                      <a:pt x="193" y="0"/>
                    </a:cubicBezTo>
                    <a:cubicBezTo>
                      <a:pt x="186" y="0"/>
                      <a:pt x="184" y="4"/>
                      <a:pt x="183" y="10"/>
                    </a:cubicBezTo>
                    <a:cubicBezTo>
                      <a:pt x="123" y="176"/>
                      <a:pt x="63" y="341"/>
                      <a:pt x="3" y="507"/>
                    </a:cubicBezTo>
                    <a:cubicBezTo>
                      <a:pt x="0" y="513"/>
                      <a:pt x="1" y="513"/>
                      <a:pt x="0" y="516"/>
                    </a:cubicBezTo>
                    <a:cubicBezTo>
                      <a:pt x="0" y="522"/>
                      <a:pt x="4" y="526"/>
                      <a:pt x="10" y="526"/>
                    </a:cubicBezTo>
                    <a:cubicBezTo>
                      <a:pt x="18" y="526"/>
                      <a:pt x="21" y="522"/>
                      <a:pt x="22" y="516"/>
                    </a:cubicBezTo>
                    <a:cubicBezTo>
                      <a:pt x="82" y="350"/>
                      <a:pt x="142" y="185"/>
                      <a:pt x="202" y="19"/>
                    </a:cubicBezTo>
                    <a:cubicBezTo>
                      <a:pt x="204" y="12"/>
                      <a:pt x="203" y="13"/>
                      <a:pt x="20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7" name="Freeform 80"/>
              <p:cNvSpPr/>
              <p:nvPr/>
            </p:nvSpPr>
            <p:spPr>
              <a:xfrm>
                <a:off x="4195440" y="3645360"/>
                <a:ext cx="104400" cy="129960"/>
              </a:xfrm>
              <a:custGeom>
                <a:avLst/>
                <a:gdLst/>
                <a:ahLst/>
                <a:rect l="0" t="0" r="r" b="b"/>
                <a:pathLst>
                  <a:path w="290" h="361">
                    <a:moveTo>
                      <a:pt x="289" y="225"/>
                    </a:moveTo>
                    <a:cubicBezTo>
                      <a:pt x="285" y="225"/>
                      <a:pt x="280" y="225"/>
                      <a:pt x="276" y="225"/>
                    </a:cubicBezTo>
                    <a:cubicBezTo>
                      <a:pt x="270" y="277"/>
                      <a:pt x="262" y="343"/>
                      <a:pt x="169" y="343"/>
                    </a:cubicBezTo>
                    <a:cubicBezTo>
                      <a:pt x="155" y="343"/>
                      <a:pt x="141" y="343"/>
                      <a:pt x="127" y="343"/>
                    </a:cubicBezTo>
                    <a:cubicBezTo>
                      <a:pt x="102" y="343"/>
                      <a:pt x="100" y="340"/>
                      <a:pt x="100" y="322"/>
                    </a:cubicBezTo>
                    <a:cubicBezTo>
                      <a:pt x="100" y="229"/>
                      <a:pt x="100" y="135"/>
                      <a:pt x="100" y="42"/>
                    </a:cubicBezTo>
                    <a:cubicBezTo>
                      <a:pt x="100" y="24"/>
                      <a:pt x="100" y="16"/>
                      <a:pt x="151" y="16"/>
                    </a:cubicBezTo>
                    <a:cubicBezTo>
                      <a:pt x="157" y="16"/>
                      <a:pt x="162" y="16"/>
                      <a:pt x="168" y="16"/>
                    </a:cubicBezTo>
                    <a:cubicBezTo>
                      <a:pt x="168" y="11"/>
                      <a:pt x="168" y="5"/>
                      <a:pt x="168" y="0"/>
                    </a:cubicBezTo>
                    <a:cubicBezTo>
                      <a:pt x="150" y="1"/>
                      <a:pt x="102" y="1"/>
                      <a:pt x="79" y="1"/>
                    </a:cubicBezTo>
                    <a:cubicBezTo>
                      <a:pt x="60" y="1"/>
                      <a:pt x="18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2"/>
                    </a:cubicBezTo>
                    <a:cubicBezTo>
                      <a:pt x="54" y="134"/>
                      <a:pt x="54" y="227"/>
                      <a:pt x="54" y="319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91" y="360"/>
                      <a:pt x="183" y="360"/>
                      <a:pt x="274" y="360"/>
                    </a:cubicBezTo>
                    <a:cubicBezTo>
                      <a:pt x="279" y="315"/>
                      <a:pt x="284" y="270"/>
                      <a:pt x="289" y="2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8" name="Freeform 81"/>
              <p:cNvSpPr/>
              <p:nvPr/>
            </p:nvSpPr>
            <p:spPr>
              <a:xfrm>
                <a:off x="4318560" y="3641040"/>
                <a:ext cx="128880" cy="138600"/>
              </a:xfrm>
              <a:custGeom>
                <a:avLst/>
                <a:gdLst/>
                <a:ahLst/>
                <a:rect l="0" t="0" r="r" b="b"/>
                <a:pathLst>
                  <a:path w="358" h="385">
                    <a:moveTo>
                      <a:pt x="357" y="244"/>
                    </a:moveTo>
                    <a:cubicBezTo>
                      <a:pt x="357" y="239"/>
                      <a:pt x="357" y="233"/>
                      <a:pt x="357" y="228"/>
                    </a:cubicBezTo>
                    <a:cubicBezTo>
                      <a:pt x="335" y="228"/>
                      <a:pt x="314" y="229"/>
                      <a:pt x="292" y="229"/>
                    </a:cubicBezTo>
                    <a:cubicBezTo>
                      <a:pt x="271" y="229"/>
                      <a:pt x="226" y="229"/>
                      <a:pt x="208" y="228"/>
                    </a:cubicBezTo>
                    <a:cubicBezTo>
                      <a:pt x="208" y="233"/>
                      <a:pt x="208" y="239"/>
                      <a:pt x="208" y="244"/>
                    </a:cubicBezTo>
                    <a:cubicBezTo>
                      <a:pt x="214" y="244"/>
                      <a:pt x="219" y="244"/>
                      <a:pt x="225" y="244"/>
                    </a:cubicBezTo>
                    <a:cubicBezTo>
                      <a:pt x="273" y="244"/>
                      <a:pt x="274" y="250"/>
                      <a:pt x="274" y="270"/>
                    </a:cubicBezTo>
                    <a:cubicBezTo>
                      <a:pt x="274" y="281"/>
                      <a:pt x="274" y="293"/>
                      <a:pt x="274" y="304"/>
                    </a:cubicBezTo>
                    <a:cubicBezTo>
                      <a:pt x="274" y="363"/>
                      <a:pt x="207" y="367"/>
                      <a:pt x="192" y="367"/>
                    </a:cubicBezTo>
                    <a:cubicBezTo>
                      <a:pt x="157" y="367"/>
                      <a:pt x="54" y="349"/>
                      <a:pt x="54" y="192"/>
                    </a:cubicBezTo>
                    <a:cubicBezTo>
                      <a:pt x="54" y="34"/>
                      <a:pt x="157" y="16"/>
                      <a:pt x="189" y="16"/>
                    </a:cubicBezTo>
                    <a:cubicBezTo>
                      <a:pt x="246" y="16"/>
                      <a:pt x="294" y="64"/>
                      <a:pt x="304" y="142"/>
                    </a:cubicBezTo>
                    <a:cubicBezTo>
                      <a:pt x="306" y="150"/>
                      <a:pt x="306" y="151"/>
                      <a:pt x="312" y="151"/>
                    </a:cubicBezTo>
                    <a:cubicBezTo>
                      <a:pt x="321" y="151"/>
                      <a:pt x="321" y="150"/>
                      <a:pt x="321" y="138"/>
                    </a:cubicBezTo>
                    <a:cubicBezTo>
                      <a:pt x="321" y="96"/>
                      <a:pt x="321" y="55"/>
                      <a:pt x="321" y="13"/>
                    </a:cubicBezTo>
                    <a:cubicBezTo>
                      <a:pt x="321" y="4"/>
                      <a:pt x="321" y="0"/>
                      <a:pt x="315" y="0"/>
                    </a:cubicBezTo>
                    <a:cubicBezTo>
                      <a:pt x="313" y="0"/>
                      <a:pt x="310" y="0"/>
                      <a:pt x="307" y="7"/>
                    </a:cubicBezTo>
                    <a:cubicBezTo>
                      <a:pt x="298" y="20"/>
                      <a:pt x="289" y="33"/>
                      <a:pt x="280" y="46"/>
                    </a:cubicBezTo>
                    <a:cubicBezTo>
                      <a:pt x="264" y="28"/>
                      <a:pt x="235" y="0"/>
                      <a:pt x="183" y="0"/>
                    </a:cubicBezTo>
                    <a:cubicBezTo>
                      <a:pt x="85" y="0"/>
                      <a:pt x="0" y="84"/>
                      <a:pt x="0" y="192"/>
                    </a:cubicBezTo>
                    <a:cubicBezTo>
                      <a:pt x="0" y="300"/>
                      <a:pt x="84" y="384"/>
                      <a:pt x="184" y="384"/>
                    </a:cubicBezTo>
                    <a:cubicBezTo>
                      <a:pt x="222" y="384"/>
                      <a:pt x="264" y="370"/>
                      <a:pt x="282" y="339"/>
                    </a:cubicBezTo>
                    <a:cubicBezTo>
                      <a:pt x="289" y="351"/>
                      <a:pt x="310" y="372"/>
                      <a:pt x="316" y="372"/>
                    </a:cubicBezTo>
                    <a:cubicBezTo>
                      <a:pt x="321" y="372"/>
                      <a:pt x="321" y="367"/>
                      <a:pt x="321" y="360"/>
                    </a:cubicBezTo>
                    <a:cubicBezTo>
                      <a:pt x="321" y="329"/>
                      <a:pt x="321" y="299"/>
                      <a:pt x="321" y="268"/>
                    </a:cubicBezTo>
                    <a:cubicBezTo>
                      <a:pt x="321" y="247"/>
                      <a:pt x="322" y="244"/>
                      <a:pt x="357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39" name="Freeform 82"/>
              <p:cNvSpPr/>
              <p:nvPr/>
            </p:nvSpPr>
            <p:spPr>
              <a:xfrm>
                <a:off x="4462560" y="3639240"/>
                <a:ext cx="130320" cy="135720"/>
              </a:xfrm>
              <a:custGeom>
                <a:avLst/>
                <a:gdLst/>
                <a:ahLst/>
                <a:rect l="0" t="0" r="r" b="b"/>
                <a:pathLst>
                  <a:path w="362" h="377">
                    <a:moveTo>
                      <a:pt x="361" y="376"/>
                    </a:moveTo>
                    <a:cubicBezTo>
                      <a:pt x="361" y="371"/>
                      <a:pt x="361" y="365"/>
                      <a:pt x="361" y="360"/>
                    </a:cubicBezTo>
                    <a:cubicBezTo>
                      <a:pt x="358" y="360"/>
                      <a:pt x="355" y="360"/>
                      <a:pt x="352" y="360"/>
                    </a:cubicBezTo>
                    <a:cubicBezTo>
                      <a:pt x="319" y="360"/>
                      <a:pt x="313" y="357"/>
                      <a:pt x="307" y="339"/>
                    </a:cubicBezTo>
                    <a:cubicBezTo>
                      <a:pt x="269" y="229"/>
                      <a:pt x="231" y="120"/>
                      <a:pt x="193" y="10"/>
                    </a:cubicBezTo>
                    <a:cubicBezTo>
                      <a:pt x="190" y="3"/>
                      <a:pt x="190" y="0"/>
                      <a:pt x="181" y="0"/>
                    </a:cubicBezTo>
                    <a:cubicBezTo>
                      <a:pt x="173" y="0"/>
                      <a:pt x="171" y="3"/>
                      <a:pt x="168" y="10"/>
                    </a:cubicBezTo>
                    <a:cubicBezTo>
                      <a:pt x="131" y="115"/>
                      <a:pt x="95" y="220"/>
                      <a:pt x="58" y="325"/>
                    </a:cubicBezTo>
                    <a:cubicBezTo>
                      <a:pt x="49" y="352"/>
                      <a:pt x="28" y="360"/>
                      <a:pt x="0" y="360"/>
                    </a:cubicBezTo>
                    <a:cubicBezTo>
                      <a:pt x="0" y="365"/>
                      <a:pt x="0" y="371"/>
                      <a:pt x="0" y="376"/>
                    </a:cubicBezTo>
                    <a:cubicBezTo>
                      <a:pt x="18" y="376"/>
                      <a:pt x="36" y="375"/>
                      <a:pt x="54" y="375"/>
                    </a:cubicBezTo>
                    <a:cubicBezTo>
                      <a:pt x="74" y="375"/>
                      <a:pt x="94" y="376"/>
                      <a:pt x="114" y="376"/>
                    </a:cubicBezTo>
                    <a:cubicBezTo>
                      <a:pt x="114" y="371"/>
                      <a:pt x="114" y="365"/>
                      <a:pt x="114" y="360"/>
                    </a:cubicBezTo>
                    <a:cubicBezTo>
                      <a:pt x="88" y="360"/>
                      <a:pt x="75" y="348"/>
                      <a:pt x="75" y="333"/>
                    </a:cubicBezTo>
                    <a:cubicBezTo>
                      <a:pt x="75" y="331"/>
                      <a:pt x="75" y="327"/>
                      <a:pt x="76" y="325"/>
                    </a:cubicBezTo>
                    <a:cubicBezTo>
                      <a:pt x="84" y="302"/>
                      <a:pt x="92" y="279"/>
                      <a:pt x="100" y="256"/>
                    </a:cubicBezTo>
                    <a:cubicBezTo>
                      <a:pt x="144" y="256"/>
                      <a:pt x="187" y="256"/>
                      <a:pt x="231" y="256"/>
                    </a:cubicBezTo>
                    <a:cubicBezTo>
                      <a:pt x="240" y="283"/>
                      <a:pt x="249" y="310"/>
                      <a:pt x="258" y="337"/>
                    </a:cubicBezTo>
                    <a:cubicBezTo>
                      <a:pt x="259" y="339"/>
                      <a:pt x="259" y="342"/>
                      <a:pt x="259" y="345"/>
                    </a:cubicBezTo>
                    <a:cubicBezTo>
                      <a:pt x="259" y="360"/>
                      <a:pt x="231" y="360"/>
                      <a:pt x="216" y="360"/>
                    </a:cubicBezTo>
                    <a:cubicBezTo>
                      <a:pt x="216" y="365"/>
                      <a:pt x="216" y="371"/>
                      <a:pt x="216" y="376"/>
                    </a:cubicBezTo>
                    <a:cubicBezTo>
                      <a:pt x="235" y="375"/>
                      <a:pt x="271" y="375"/>
                      <a:pt x="292" y="375"/>
                    </a:cubicBezTo>
                    <a:cubicBezTo>
                      <a:pt x="315" y="375"/>
                      <a:pt x="338" y="376"/>
                      <a:pt x="361" y="376"/>
                    </a:cubicBezTo>
                    <a:moveTo>
                      <a:pt x="225" y="240"/>
                    </a:moveTo>
                    <a:cubicBezTo>
                      <a:pt x="185" y="240"/>
                      <a:pt x="146" y="240"/>
                      <a:pt x="106" y="240"/>
                    </a:cubicBezTo>
                    <a:cubicBezTo>
                      <a:pt x="126" y="183"/>
                      <a:pt x="145" y="126"/>
                      <a:pt x="165" y="69"/>
                    </a:cubicBezTo>
                    <a:cubicBezTo>
                      <a:pt x="185" y="126"/>
                      <a:pt x="205" y="183"/>
                      <a:pt x="225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0" name="Freeform 83"/>
              <p:cNvSpPr/>
              <p:nvPr/>
            </p:nvSpPr>
            <p:spPr>
              <a:xfrm>
                <a:off x="4605840" y="3645360"/>
                <a:ext cx="127800" cy="129960"/>
              </a:xfrm>
              <a:custGeom>
                <a:avLst/>
                <a:gdLst/>
                <a:ahLst/>
                <a:rect l="0" t="0" r="r" b="b"/>
                <a:pathLst>
                  <a:path w="355" h="361">
                    <a:moveTo>
                      <a:pt x="354" y="183"/>
                    </a:moveTo>
                    <a:cubicBezTo>
                      <a:pt x="354" y="82"/>
                      <a:pt x="282" y="0"/>
                      <a:pt x="192" y="0"/>
                    </a:cubicBezTo>
                    <a:cubicBezTo>
                      <a:pt x="128" y="0"/>
                      <a:pt x="64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2"/>
                    </a:cubicBezTo>
                    <a:cubicBezTo>
                      <a:pt x="54" y="134"/>
                      <a:pt x="54" y="227"/>
                      <a:pt x="54" y="319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64" y="360"/>
                      <a:pt x="128" y="360"/>
                      <a:pt x="192" y="360"/>
                    </a:cubicBezTo>
                    <a:cubicBezTo>
                      <a:pt x="280" y="360"/>
                      <a:pt x="354" y="282"/>
                      <a:pt x="354" y="183"/>
                    </a:cubicBezTo>
                    <a:moveTo>
                      <a:pt x="301" y="183"/>
                    </a:moveTo>
                    <a:cubicBezTo>
                      <a:pt x="301" y="241"/>
                      <a:pt x="291" y="273"/>
                      <a:pt x="271" y="298"/>
                    </a:cubicBezTo>
                    <a:cubicBezTo>
                      <a:pt x="261" y="313"/>
                      <a:pt x="231" y="343"/>
                      <a:pt x="178" y="343"/>
                    </a:cubicBezTo>
                    <a:cubicBezTo>
                      <a:pt x="160" y="343"/>
                      <a:pt x="142" y="343"/>
                      <a:pt x="124" y="343"/>
                    </a:cubicBezTo>
                    <a:cubicBezTo>
                      <a:pt x="100" y="343"/>
                      <a:pt x="99" y="340"/>
                      <a:pt x="99" y="322"/>
                    </a:cubicBezTo>
                    <a:cubicBezTo>
                      <a:pt x="99" y="227"/>
                      <a:pt x="99" y="132"/>
                      <a:pt x="99" y="37"/>
                    </a:cubicBezTo>
                    <a:cubicBezTo>
                      <a:pt x="99" y="21"/>
                      <a:pt x="100" y="16"/>
                      <a:pt x="124" y="16"/>
                    </a:cubicBezTo>
                    <a:cubicBezTo>
                      <a:pt x="142" y="16"/>
                      <a:pt x="160" y="16"/>
                      <a:pt x="178" y="16"/>
                    </a:cubicBezTo>
                    <a:cubicBezTo>
                      <a:pt x="210" y="16"/>
                      <a:pt x="247" y="28"/>
                      <a:pt x="273" y="66"/>
                    </a:cubicBezTo>
                    <a:cubicBezTo>
                      <a:pt x="297" y="97"/>
                      <a:pt x="301" y="142"/>
                      <a:pt x="301" y="1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1" name="Freeform 84"/>
              <p:cNvSpPr/>
              <p:nvPr/>
            </p:nvSpPr>
            <p:spPr>
              <a:xfrm>
                <a:off x="5105880" y="364860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3" y="34"/>
                      <a:pt x="18" y="34"/>
                      <a:pt x="0" y="34"/>
                    </a:cubicBezTo>
                    <a:cubicBezTo>
                      <a:pt x="0" y="40"/>
                      <a:pt x="0" y="45"/>
                      <a:pt x="0" y="51"/>
                    </a:cubicBezTo>
                    <a:cubicBezTo>
                      <a:pt x="10" y="51"/>
                      <a:pt x="42" y="51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21" y="334"/>
                    </a:cubicBezTo>
                    <a:cubicBezTo>
                      <a:pt x="15" y="334"/>
                      <a:pt x="9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2" y="349"/>
                      <a:pt x="67" y="349"/>
                      <a:pt x="88" y="349"/>
                    </a:cubicBezTo>
                    <a:cubicBezTo>
                      <a:pt x="109" y="349"/>
                      <a:pt x="156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2" name="Freeform 85"/>
              <p:cNvSpPr/>
              <p:nvPr/>
            </p:nvSpPr>
            <p:spPr>
              <a:xfrm>
                <a:off x="5200200" y="3754800"/>
                <a:ext cx="20160" cy="20160"/>
              </a:xfrm>
              <a:custGeom>
                <a:avLst/>
                <a:gdLst/>
                <a:ahLst/>
                <a:rect l="0" t="0" r="r" b="b"/>
                <a:pathLst>
                  <a:path w="56" h="56">
                    <a:moveTo>
                      <a:pt x="55" y="28"/>
                    </a:moveTo>
                    <a:cubicBezTo>
                      <a:pt x="55" y="12"/>
                      <a:pt x="44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4"/>
                      <a:pt x="13" y="55"/>
                      <a:pt x="28" y="55"/>
                    </a:cubicBezTo>
                    <a:cubicBezTo>
                      <a:pt x="44" y="55"/>
                      <a:pt x="55" y="43"/>
                      <a:pt x="55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3" name="Freeform 86"/>
              <p:cNvSpPr/>
              <p:nvPr/>
            </p:nvSpPr>
            <p:spPr>
              <a:xfrm>
                <a:off x="5244480" y="3648600"/>
                <a:ext cx="79200" cy="131040"/>
              </a:xfrm>
              <a:custGeom>
                <a:avLst/>
                <a:gdLst/>
                <a:ahLst/>
                <a:rect l="0" t="0" r="r" b="b"/>
                <a:pathLst>
                  <a:path w="220" h="364">
                    <a:moveTo>
                      <a:pt x="219" y="261"/>
                    </a:moveTo>
                    <a:cubicBezTo>
                      <a:pt x="219" y="217"/>
                      <a:pt x="186" y="177"/>
                      <a:pt x="130" y="166"/>
                    </a:cubicBezTo>
                    <a:cubicBezTo>
                      <a:pt x="174" y="151"/>
                      <a:pt x="205" y="114"/>
                      <a:pt x="205" y="73"/>
                    </a:cubicBezTo>
                    <a:cubicBezTo>
                      <a:pt x="205" y="30"/>
                      <a:pt x="159" y="0"/>
                      <a:pt x="108" y="0"/>
                    </a:cubicBezTo>
                    <a:cubicBezTo>
                      <a:pt x="54" y="0"/>
                      <a:pt x="15" y="31"/>
                      <a:pt x="15" y="72"/>
                    </a:cubicBezTo>
                    <a:cubicBezTo>
                      <a:pt x="15" y="90"/>
                      <a:pt x="25" y="99"/>
                      <a:pt x="42" y="99"/>
                    </a:cubicBezTo>
                    <a:cubicBezTo>
                      <a:pt x="58" y="99"/>
                      <a:pt x="69" y="88"/>
                      <a:pt x="69" y="72"/>
                    </a:cubicBezTo>
                    <a:cubicBezTo>
                      <a:pt x="69" y="46"/>
                      <a:pt x="43" y="46"/>
                      <a:pt x="36" y="46"/>
                    </a:cubicBezTo>
                    <a:cubicBezTo>
                      <a:pt x="52" y="21"/>
                      <a:pt x="87" y="13"/>
                      <a:pt x="105" y="13"/>
                    </a:cubicBezTo>
                    <a:cubicBezTo>
                      <a:pt x="127" y="13"/>
                      <a:pt x="156" y="25"/>
                      <a:pt x="156" y="72"/>
                    </a:cubicBezTo>
                    <a:cubicBezTo>
                      <a:pt x="156" y="79"/>
                      <a:pt x="156" y="109"/>
                      <a:pt x="141" y="132"/>
                    </a:cubicBezTo>
                    <a:cubicBezTo>
                      <a:pt x="126" y="157"/>
                      <a:pt x="108" y="159"/>
                      <a:pt x="94" y="160"/>
                    </a:cubicBezTo>
                    <a:cubicBezTo>
                      <a:pt x="90" y="160"/>
                      <a:pt x="78" y="162"/>
                      <a:pt x="73" y="162"/>
                    </a:cubicBezTo>
                    <a:cubicBezTo>
                      <a:pt x="70" y="162"/>
                      <a:pt x="66" y="162"/>
                      <a:pt x="66" y="168"/>
                    </a:cubicBezTo>
                    <a:cubicBezTo>
                      <a:pt x="66" y="174"/>
                      <a:pt x="70" y="174"/>
                      <a:pt x="79" y="174"/>
                    </a:cubicBezTo>
                    <a:cubicBezTo>
                      <a:pt x="87" y="174"/>
                      <a:pt x="94" y="174"/>
                      <a:pt x="102" y="174"/>
                    </a:cubicBezTo>
                    <a:cubicBezTo>
                      <a:pt x="145" y="174"/>
                      <a:pt x="165" y="210"/>
                      <a:pt x="165" y="261"/>
                    </a:cubicBezTo>
                    <a:cubicBezTo>
                      <a:pt x="165" y="333"/>
                      <a:pt x="129" y="348"/>
                      <a:pt x="105" y="348"/>
                    </a:cubicBezTo>
                    <a:cubicBezTo>
                      <a:pt x="82" y="348"/>
                      <a:pt x="43" y="339"/>
                      <a:pt x="24" y="307"/>
                    </a:cubicBezTo>
                    <a:cubicBezTo>
                      <a:pt x="43" y="310"/>
                      <a:pt x="60" y="298"/>
                      <a:pt x="60" y="279"/>
                    </a:cubicBezTo>
                    <a:cubicBezTo>
                      <a:pt x="60" y="259"/>
                      <a:pt x="45" y="249"/>
                      <a:pt x="30" y="249"/>
                    </a:cubicBezTo>
                    <a:cubicBezTo>
                      <a:pt x="16" y="249"/>
                      <a:pt x="0" y="256"/>
                      <a:pt x="0" y="280"/>
                    </a:cubicBezTo>
                    <a:cubicBezTo>
                      <a:pt x="0" y="328"/>
                      <a:pt x="49" y="363"/>
                      <a:pt x="106" y="363"/>
                    </a:cubicBezTo>
                    <a:cubicBezTo>
                      <a:pt x="171" y="363"/>
                      <a:pt x="219" y="315"/>
                      <a:pt x="219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4" name="Freeform 87"/>
              <p:cNvSpPr/>
              <p:nvPr/>
            </p:nvSpPr>
            <p:spPr>
              <a:xfrm>
                <a:off x="5432400" y="3691080"/>
                <a:ext cx="148320" cy="83880"/>
              </a:xfrm>
              <a:custGeom>
                <a:avLst/>
                <a:gdLst/>
                <a:ahLst/>
                <a:rect l="0" t="0" r="r" b="b"/>
                <a:pathLst>
                  <a:path w="412" h="233">
                    <a:moveTo>
                      <a:pt x="411" y="232"/>
                    </a:moveTo>
                    <a:cubicBezTo>
                      <a:pt x="411" y="227"/>
                      <a:pt x="411" y="221"/>
                      <a:pt x="411" y="216"/>
                    </a:cubicBezTo>
                    <a:cubicBezTo>
                      <a:pt x="384" y="216"/>
                      <a:pt x="370" y="216"/>
                      <a:pt x="370" y="201"/>
                    </a:cubicBezTo>
                    <a:cubicBezTo>
                      <a:pt x="370" y="167"/>
                      <a:pt x="370" y="134"/>
                      <a:pt x="370" y="100"/>
                    </a:cubicBezTo>
                    <a:cubicBezTo>
                      <a:pt x="370" y="54"/>
                      <a:pt x="370" y="39"/>
                      <a:pt x="354" y="19"/>
                    </a:cubicBezTo>
                    <a:cubicBezTo>
                      <a:pt x="346" y="10"/>
                      <a:pt x="330" y="0"/>
                      <a:pt x="298" y="0"/>
                    </a:cubicBezTo>
                    <a:cubicBezTo>
                      <a:pt x="255" y="0"/>
                      <a:pt x="231" y="31"/>
                      <a:pt x="222" y="51"/>
                    </a:cubicBezTo>
                    <a:cubicBezTo>
                      <a:pt x="214" y="6"/>
                      <a:pt x="175" y="0"/>
                      <a:pt x="153" y="0"/>
                    </a:cubicBezTo>
                    <a:cubicBezTo>
                      <a:pt x="114" y="0"/>
                      <a:pt x="88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0" y="25"/>
                      <a:pt x="40" y="51"/>
                    </a:cubicBezTo>
                    <a:cubicBezTo>
                      <a:pt x="40" y="98"/>
                      <a:pt x="40" y="146"/>
                      <a:pt x="40" y="193"/>
                    </a:cubicBezTo>
                    <a:cubicBezTo>
                      <a:pt x="40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0"/>
                      <a:pt x="115" y="12"/>
                      <a:pt x="148" y="12"/>
                    </a:cubicBezTo>
                    <a:cubicBezTo>
                      <a:pt x="181" y="12"/>
                      <a:pt x="187" y="40"/>
                      <a:pt x="187" y="70"/>
                    </a:cubicBezTo>
                    <a:cubicBezTo>
                      <a:pt x="187" y="111"/>
                      <a:pt x="187" y="152"/>
                      <a:pt x="187" y="193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29" y="216"/>
                      <a:pt x="223" y="216"/>
                      <a:pt x="223" y="193"/>
                    </a:cubicBezTo>
                    <a:cubicBezTo>
                      <a:pt x="223" y="161"/>
                      <a:pt x="223" y="128"/>
                      <a:pt x="223" y="96"/>
                    </a:cubicBezTo>
                    <a:cubicBezTo>
                      <a:pt x="223" y="40"/>
                      <a:pt x="261" y="12"/>
                      <a:pt x="295" y="12"/>
                    </a:cubicBezTo>
                    <a:cubicBezTo>
                      <a:pt x="328" y="12"/>
                      <a:pt x="334" y="40"/>
                      <a:pt x="334" y="70"/>
                    </a:cubicBezTo>
                    <a:cubicBezTo>
                      <a:pt x="334" y="111"/>
                      <a:pt x="334" y="152"/>
                      <a:pt x="334" y="193"/>
                    </a:cubicBezTo>
                    <a:cubicBezTo>
                      <a:pt x="334" y="216"/>
                      <a:pt x="328" y="216"/>
                      <a:pt x="292" y="216"/>
                    </a:cubicBezTo>
                    <a:cubicBezTo>
                      <a:pt x="292" y="221"/>
                      <a:pt x="292" y="227"/>
                      <a:pt x="292" y="232"/>
                    </a:cubicBezTo>
                    <a:cubicBezTo>
                      <a:pt x="312" y="232"/>
                      <a:pt x="332" y="231"/>
                      <a:pt x="352" y="231"/>
                    </a:cubicBezTo>
                    <a:cubicBezTo>
                      <a:pt x="372" y="231"/>
                      <a:pt x="391" y="232"/>
                      <a:pt x="411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5" name="Freeform 88"/>
              <p:cNvSpPr/>
              <p:nvPr/>
            </p:nvSpPr>
            <p:spPr>
              <a:xfrm>
                <a:off x="5590800" y="3691080"/>
                <a:ext cx="148320" cy="83880"/>
              </a:xfrm>
              <a:custGeom>
                <a:avLst/>
                <a:gdLst/>
                <a:ahLst/>
                <a:rect l="0" t="0" r="r" b="b"/>
                <a:pathLst>
                  <a:path w="412" h="233">
                    <a:moveTo>
                      <a:pt x="411" y="232"/>
                    </a:moveTo>
                    <a:cubicBezTo>
                      <a:pt x="411" y="227"/>
                      <a:pt x="411" y="221"/>
                      <a:pt x="411" y="216"/>
                    </a:cubicBezTo>
                    <a:cubicBezTo>
                      <a:pt x="384" y="216"/>
                      <a:pt x="370" y="216"/>
                      <a:pt x="370" y="201"/>
                    </a:cubicBezTo>
                    <a:cubicBezTo>
                      <a:pt x="370" y="167"/>
                      <a:pt x="370" y="134"/>
                      <a:pt x="370" y="100"/>
                    </a:cubicBezTo>
                    <a:cubicBezTo>
                      <a:pt x="370" y="54"/>
                      <a:pt x="370" y="39"/>
                      <a:pt x="354" y="19"/>
                    </a:cubicBezTo>
                    <a:cubicBezTo>
                      <a:pt x="346" y="10"/>
                      <a:pt x="328" y="0"/>
                      <a:pt x="298" y="0"/>
                    </a:cubicBezTo>
                    <a:cubicBezTo>
                      <a:pt x="255" y="0"/>
                      <a:pt x="231" y="31"/>
                      <a:pt x="222" y="51"/>
                    </a:cubicBezTo>
                    <a:cubicBezTo>
                      <a:pt x="214" y="6"/>
                      <a:pt x="175" y="0"/>
                      <a:pt x="151" y="0"/>
                    </a:cubicBezTo>
                    <a:cubicBezTo>
                      <a:pt x="114" y="0"/>
                      <a:pt x="88" y="22"/>
                      <a:pt x="73" y="55"/>
                    </a:cubicBezTo>
                    <a:cubicBezTo>
                      <a:pt x="73" y="37"/>
                      <a:pt x="73" y="18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1"/>
                    </a:cubicBezTo>
                    <a:cubicBezTo>
                      <a:pt x="40" y="98"/>
                      <a:pt x="40" y="146"/>
                      <a:pt x="40" y="193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19" y="232"/>
                      <a:pt x="39" y="231"/>
                      <a:pt x="58" y="231"/>
                    </a:cubicBezTo>
                    <a:cubicBezTo>
                      <a:pt x="78" y="231"/>
                      <a:pt x="98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3"/>
                    </a:cubicBezTo>
                    <a:cubicBezTo>
                      <a:pt x="76" y="161"/>
                      <a:pt x="76" y="128"/>
                      <a:pt x="76" y="96"/>
                    </a:cubicBezTo>
                    <a:cubicBezTo>
                      <a:pt x="76" y="40"/>
                      <a:pt x="114" y="12"/>
                      <a:pt x="148" y="12"/>
                    </a:cubicBezTo>
                    <a:cubicBezTo>
                      <a:pt x="181" y="12"/>
                      <a:pt x="187" y="40"/>
                      <a:pt x="187" y="70"/>
                    </a:cubicBezTo>
                    <a:cubicBezTo>
                      <a:pt x="187" y="111"/>
                      <a:pt x="187" y="152"/>
                      <a:pt x="187" y="193"/>
                    </a:cubicBezTo>
                    <a:cubicBezTo>
                      <a:pt x="187" y="216"/>
                      <a:pt x="181" y="216"/>
                      <a:pt x="145" y="216"/>
                    </a:cubicBezTo>
                    <a:cubicBezTo>
                      <a:pt x="145" y="221"/>
                      <a:pt x="145" y="227"/>
                      <a:pt x="145" y="232"/>
                    </a:cubicBezTo>
                    <a:cubicBezTo>
                      <a:pt x="165" y="232"/>
                      <a:pt x="185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29" y="216"/>
                      <a:pt x="223" y="216"/>
                      <a:pt x="223" y="193"/>
                    </a:cubicBezTo>
                    <a:cubicBezTo>
                      <a:pt x="223" y="161"/>
                      <a:pt x="223" y="128"/>
                      <a:pt x="223" y="96"/>
                    </a:cubicBezTo>
                    <a:cubicBezTo>
                      <a:pt x="223" y="40"/>
                      <a:pt x="261" y="12"/>
                      <a:pt x="295" y="12"/>
                    </a:cubicBezTo>
                    <a:cubicBezTo>
                      <a:pt x="328" y="12"/>
                      <a:pt x="334" y="40"/>
                      <a:pt x="334" y="70"/>
                    </a:cubicBezTo>
                    <a:cubicBezTo>
                      <a:pt x="334" y="111"/>
                      <a:pt x="334" y="152"/>
                      <a:pt x="334" y="193"/>
                    </a:cubicBezTo>
                    <a:cubicBezTo>
                      <a:pt x="334" y="216"/>
                      <a:pt x="328" y="216"/>
                      <a:pt x="292" y="216"/>
                    </a:cubicBezTo>
                    <a:cubicBezTo>
                      <a:pt x="292" y="221"/>
                      <a:pt x="292" y="227"/>
                      <a:pt x="292" y="232"/>
                    </a:cubicBezTo>
                    <a:cubicBezTo>
                      <a:pt x="312" y="232"/>
                      <a:pt x="332" y="231"/>
                      <a:pt x="352" y="231"/>
                    </a:cubicBezTo>
                    <a:cubicBezTo>
                      <a:pt x="372" y="231"/>
                      <a:pt x="391" y="232"/>
                      <a:pt x="411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6" name="Freeform 89"/>
              <p:cNvSpPr/>
              <p:nvPr/>
            </p:nvSpPr>
            <p:spPr>
              <a:xfrm>
                <a:off x="6075720" y="364644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9" y="253"/>
                      <a:pt x="181" y="253"/>
                    </a:cubicBezTo>
                    <a:cubicBezTo>
                      <a:pt x="181" y="173"/>
                      <a:pt x="181" y="93"/>
                      <a:pt x="181" y="13"/>
                    </a:cubicBezTo>
                    <a:cubicBezTo>
                      <a:pt x="181" y="3"/>
                      <a:pt x="181" y="0"/>
                      <a:pt x="172" y="0"/>
                    </a:cubicBezTo>
                    <a:cubicBezTo>
                      <a:pt x="168" y="0"/>
                      <a:pt x="166" y="0"/>
                      <a:pt x="162" y="7"/>
                    </a:cubicBezTo>
                    <a:cubicBezTo>
                      <a:pt x="108" y="89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7" y="270"/>
                      <a:pt x="94" y="270"/>
                      <a:pt x="141" y="270"/>
                    </a:cubicBezTo>
                    <a:cubicBezTo>
                      <a:pt x="141" y="285"/>
                      <a:pt x="141" y="301"/>
                      <a:pt x="141" y="316"/>
                    </a:cubicBezTo>
                    <a:cubicBezTo>
                      <a:pt x="141" y="334"/>
                      <a:pt x="139" y="340"/>
                      <a:pt x="100" y="340"/>
                    </a:cubicBezTo>
                    <a:cubicBezTo>
                      <a:pt x="97" y="340"/>
                      <a:pt x="93" y="340"/>
                      <a:pt x="90" y="340"/>
                    </a:cubicBezTo>
                    <a:cubicBezTo>
                      <a:pt x="90" y="346"/>
                      <a:pt x="90" y="351"/>
                      <a:pt x="90" y="357"/>
                    </a:cubicBezTo>
                    <a:cubicBezTo>
                      <a:pt x="111" y="355"/>
                      <a:pt x="138" y="355"/>
                      <a:pt x="160" y="355"/>
                    </a:cubicBezTo>
                    <a:cubicBezTo>
                      <a:pt x="183" y="355"/>
                      <a:pt x="210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8" y="340"/>
                      <a:pt x="224" y="340"/>
                      <a:pt x="220" y="340"/>
                    </a:cubicBezTo>
                    <a:cubicBezTo>
                      <a:pt x="181" y="340"/>
                      <a:pt x="181" y="334"/>
                      <a:pt x="181" y="316"/>
                    </a:cubicBezTo>
                    <a:cubicBezTo>
                      <a:pt x="181" y="301"/>
                      <a:pt x="181" y="285"/>
                      <a:pt x="181" y="270"/>
                    </a:cubicBezTo>
                    <a:cubicBezTo>
                      <a:pt x="199" y="270"/>
                      <a:pt x="216" y="270"/>
                      <a:pt x="234" y="270"/>
                    </a:cubicBezTo>
                    <a:moveTo>
                      <a:pt x="144" y="253"/>
                    </a:moveTo>
                    <a:cubicBezTo>
                      <a:pt x="101" y="253"/>
                      <a:pt x="58" y="253"/>
                      <a:pt x="15" y="253"/>
                    </a:cubicBezTo>
                    <a:cubicBezTo>
                      <a:pt x="58" y="188"/>
                      <a:pt x="101" y="122"/>
                      <a:pt x="144" y="57"/>
                    </a:cubicBezTo>
                    <a:cubicBezTo>
                      <a:pt x="144" y="122"/>
                      <a:pt x="144" y="188"/>
                      <a:pt x="144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7" name="Freeform 90"/>
              <p:cNvSpPr/>
              <p:nvPr/>
            </p:nvSpPr>
            <p:spPr>
              <a:xfrm>
                <a:off x="6176160" y="3664080"/>
                <a:ext cx="126000" cy="126720"/>
              </a:xfrm>
              <a:custGeom>
                <a:avLst/>
                <a:gdLst/>
                <a:ahLst/>
                <a:rect l="0" t="0" r="r" b="b"/>
                <a:pathLst>
                  <a:path w="350" h="352">
                    <a:moveTo>
                      <a:pt x="349" y="175"/>
                    </a:moveTo>
                    <a:cubicBezTo>
                      <a:pt x="349" y="165"/>
                      <a:pt x="340" y="165"/>
                      <a:pt x="333" y="165"/>
                    </a:cubicBezTo>
                    <a:cubicBezTo>
                      <a:pt x="284" y="165"/>
                      <a:pt x="235" y="165"/>
                      <a:pt x="186" y="165"/>
                    </a:cubicBezTo>
                    <a:cubicBezTo>
                      <a:pt x="186" y="116"/>
                      <a:pt x="186" y="67"/>
                      <a:pt x="186" y="18"/>
                    </a:cubicBezTo>
                    <a:cubicBezTo>
                      <a:pt x="186" y="10"/>
                      <a:pt x="186" y="0"/>
                      <a:pt x="175" y="0"/>
                    </a:cubicBezTo>
                    <a:cubicBezTo>
                      <a:pt x="165" y="0"/>
                      <a:pt x="165" y="10"/>
                      <a:pt x="165" y="18"/>
                    </a:cubicBezTo>
                    <a:cubicBezTo>
                      <a:pt x="165" y="67"/>
                      <a:pt x="165" y="116"/>
                      <a:pt x="165" y="165"/>
                    </a:cubicBezTo>
                    <a:cubicBezTo>
                      <a:pt x="115" y="165"/>
                      <a:pt x="66" y="165"/>
                      <a:pt x="16" y="165"/>
                    </a:cubicBezTo>
                    <a:cubicBezTo>
                      <a:pt x="9" y="165"/>
                      <a:pt x="0" y="165"/>
                      <a:pt x="0" y="175"/>
                    </a:cubicBezTo>
                    <a:cubicBezTo>
                      <a:pt x="0" y="186"/>
                      <a:pt x="9" y="186"/>
                      <a:pt x="16" y="186"/>
                    </a:cubicBezTo>
                    <a:cubicBezTo>
                      <a:pt x="66" y="186"/>
                      <a:pt x="115" y="186"/>
                      <a:pt x="165" y="186"/>
                    </a:cubicBezTo>
                    <a:cubicBezTo>
                      <a:pt x="165" y="235"/>
                      <a:pt x="165" y="285"/>
                      <a:pt x="165" y="334"/>
                    </a:cubicBezTo>
                    <a:cubicBezTo>
                      <a:pt x="165" y="342"/>
                      <a:pt x="165" y="351"/>
                      <a:pt x="175" y="351"/>
                    </a:cubicBezTo>
                    <a:cubicBezTo>
                      <a:pt x="186" y="351"/>
                      <a:pt x="186" y="342"/>
                      <a:pt x="186" y="334"/>
                    </a:cubicBezTo>
                    <a:cubicBezTo>
                      <a:pt x="186" y="285"/>
                      <a:pt x="186" y="235"/>
                      <a:pt x="186" y="186"/>
                    </a:cubicBezTo>
                    <a:cubicBezTo>
                      <a:pt x="235" y="186"/>
                      <a:pt x="284" y="186"/>
                      <a:pt x="333" y="186"/>
                    </a:cubicBezTo>
                    <a:cubicBezTo>
                      <a:pt x="340" y="186"/>
                      <a:pt x="349" y="186"/>
                      <a:pt x="349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8" name="Freeform 91"/>
              <p:cNvSpPr/>
              <p:nvPr/>
            </p:nvSpPr>
            <p:spPr>
              <a:xfrm>
                <a:off x="6318000" y="364644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9" y="253"/>
                      <a:pt x="181" y="253"/>
                    </a:cubicBezTo>
                    <a:cubicBezTo>
                      <a:pt x="181" y="173"/>
                      <a:pt x="181" y="93"/>
                      <a:pt x="181" y="13"/>
                    </a:cubicBezTo>
                    <a:cubicBezTo>
                      <a:pt x="181" y="3"/>
                      <a:pt x="181" y="0"/>
                      <a:pt x="172" y="0"/>
                    </a:cubicBezTo>
                    <a:cubicBezTo>
                      <a:pt x="168" y="0"/>
                      <a:pt x="166" y="0"/>
                      <a:pt x="162" y="7"/>
                    </a:cubicBezTo>
                    <a:cubicBezTo>
                      <a:pt x="108" y="89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7" y="270"/>
                      <a:pt x="94" y="270"/>
                      <a:pt x="141" y="270"/>
                    </a:cubicBezTo>
                    <a:cubicBezTo>
                      <a:pt x="141" y="285"/>
                      <a:pt x="141" y="301"/>
                      <a:pt x="141" y="316"/>
                    </a:cubicBezTo>
                    <a:cubicBezTo>
                      <a:pt x="141" y="334"/>
                      <a:pt x="139" y="340"/>
                      <a:pt x="100" y="340"/>
                    </a:cubicBezTo>
                    <a:cubicBezTo>
                      <a:pt x="97" y="340"/>
                      <a:pt x="93" y="340"/>
                      <a:pt x="90" y="340"/>
                    </a:cubicBezTo>
                    <a:cubicBezTo>
                      <a:pt x="90" y="346"/>
                      <a:pt x="90" y="351"/>
                      <a:pt x="90" y="357"/>
                    </a:cubicBezTo>
                    <a:cubicBezTo>
                      <a:pt x="111" y="355"/>
                      <a:pt x="138" y="355"/>
                      <a:pt x="160" y="355"/>
                    </a:cubicBezTo>
                    <a:cubicBezTo>
                      <a:pt x="183" y="355"/>
                      <a:pt x="211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9" y="340"/>
                      <a:pt x="225" y="340"/>
                      <a:pt x="222" y="340"/>
                    </a:cubicBezTo>
                    <a:cubicBezTo>
                      <a:pt x="183" y="340"/>
                      <a:pt x="181" y="334"/>
                      <a:pt x="181" y="316"/>
                    </a:cubicBezTo>
                    <a:cubicBezTo>
                      <a:pt x="181" y="301"/>
                      <a:pt x="181" y="285"/>
                      <a:pt x="181" y="270"/>
                    </a:cubicBezTo>
                    <a:cubicBezTo>
                      <a:pt x="199" y="270"/>
                      <a:pt x="216" y="270"/>
                      <a:pt x="234" y="270"/>
                    </a:cubicBezTo>
                    <a:moveTo>
                      <a:pt x="144" y="253"/>
                    </a:moveTo>
                    <a:cubicBezTo>
                      <a:pt x="101" y="253"/>
                      <a:pt x="58" y="253"/>
                      <a:pt x="15" y="253"/>
                    </a:cubicBezTo>
                    <a:cubicBezTo>
                      <a:pt x="58" y="188"/>
                      <a:pt x="101" y="122"/>
                      <a:pt x="144" y="57"/>
                    </a:cubicBezTo>
                    <a:cubicBezTo>
                      <a:pt x="144" y="122"/>
                      <a:pt x="144" y="188"/>
                      <a:pt x="144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49" name="Freeform 92"/>
              <p:cNvSpPr/>
              <p:nvPr/>
            </p:nvSpPr>
            <p:spPr>
              <a:xfrm>
                <a:off x="745560" y="3873240"/>
                <a:ext cx="117000" cy="129960"/>
              </a:xfrm>
              <a:custGeom>
                <a:avLst/>
                <a:gdLst/>
                <a:ahLst/>
                <a:rect l="0" t="0" r="r" b="b"/>
                <a:pathLst>
                  <a:path w="325" h="361">
                    <a:moveTo>
                      <a:pt x="324" y="264"/>
                    </a:moveTo>
                    <a:cubicBezTo>
                      <a:pt x="324" y="217"/>
                      <a:pt x="280" y="178"/>
                      <a:pt x="222" y="171"/>
                    </a:cubicBezTo>
                    <a:cubicBezTo>
                      <a:pt x="273" y="162"/>
                      <a:pt x="309" y="127"/>
                      <a:pt x="309" y="88"/>
                    </a:cubicBezTo>
                    <a:cubicBezTo>
                      <a:pt x="309" y="43"/>
                      <a:pt x="261" y="0"/>
                      <a:pt x="192" y="0"/>
                    </a:cubicBezTo>
                    <a:cubicBezTo>
                      <a:pt x="128" y="0"/>
                      <a:pt x="64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69" y="360"/>
                      <a:pt x="138" y="360"/>
                      <a:pt x="207" y="360"/>
                    </a:cubicBezTo>
                    <a:cubicBezTo>
                      <a:pt x="276" y="360"/>
                      <a:pt x="324" y="313"/>
                      <a:pt x="324" y="264"/>
                    </a:cubicBezTo>
                    <a:moveTo>
                      <a:pt x="258" y="88"/>
                    </a:moveTo>
                    <a:cubicBezTo>
                      <a:pt x="258" y="123"/>
                      <a:pt x="232" y="166"/>
                      <a:pt x="174" y="166"/>
                    </a:cubicBezTo>
                    <a:cubicBezTo>
                      <a:pt x="148" y="166"/>
                      <a:pt x="123" y="166"/>
                      <a:pt x="97" y="166"/>
                    </a:cubicBezTo>
                    <a:cubicBezTo>
                      <a:pt x="97" y="123"/>
                      <a:pt x="97" y="80"/>
                      <a:pt x="97" y="37"/>
                    </a:cubicBezTo>
                    <a:cubicBezTo>
                      <a:pt x="97" y="19"/>
                      <a:pt x="99" y="16"/>
                      <a:pt x="123" y="16"/>
                    </a:cubicBezTo>
                    <a:cubicBezTo>
                      <a:pt x="145" y="16"/>
                      <a:pt x="167" y="16"/>
                      <a:pt x="189" y="16"/>
                    </a:cubicBezTo>
                    <a:cubicBezTo>
                      <a:pt x="240" y="16"/>
                      <a:pt x="258" y="61"/>
                      <a:pt x="258" y="88"/>
                    </a:cubicBezTo>
                    <a:moveTo>
                      <a:pt x="271" y="262"/>
                    </a:moveTo>
                    <a:cubicBezTo>
                      <a:pt x="271" y="300"/>
                      <a:pt x="243" y="343"/>
                      <a:pt x="189" y="343"/>
                    </a:cubicBezTo>
                    <a:cubicBezTo>
                      <a:pt x="167" y="343"/>
                      <a:pt x="145" y="343"/>
                      <a:pt x="123" y="343"/>
                    </a:cubicBezTo>
                    <a:cubicBezTo>
                      <a:pt x="99" y="343"/>
                      <a:pt x="97" y="340"/>
                      <a:pt x="97" y="322"/>
                    </a:cubicBezTo>
                    <a:cubicBezTo>
                      <a:pt x="97" y="274"/>
                      <a:pt x="97" y="226"/>
                      <a:pt x="97" y="178"/>
                    </a:cubicBezTo>
                    <a:cubicBezTo>
                      <a:pt x="130" y="178"/>
                      <a:pt x="163" y="178"/>
                      <a:pt x="196" y="178"/>
                    </a:cubicBezTo>
                    <a:cubicBezTo>
                      <a:pt x="249" y="178"/>
                      <a:pt x="271" y="228"/>
                      <a:pt x="271" y="2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0" name="Freeform 93"/>
              <p:cNvSpPr/>
              <p:nvPr/>
            </p:nvSpPr>
            <p:spPr>
              <a:xfrm>
                <a:off x="878760" y="3917520"/>
                <a:ext cx="86040" cy="87840"/>
              </a:xfrm>
              <a:custGeom>
                <a:avLst/>
                <a:gdLst/>
                <a:ahLst/>
                <a:rect l="0" t="0" r="r" b="b"/>
                <a:pathLst>
                  <a:path w="239" h="244">
                    <a:moveTo>
                      <a:pt x="238" y="190"/>
                    </a:moveTo>
                    <a:cubicBezTo>
                      <a:pt x="238" y="180"/>
                      <a:pt x="238" y="170"/>
                      <a:pt x="238" y="160"/>
                    </a:cubicBezTo>
                    <a:cubicBezTo>
                      <a:pt x="234" y="160"/>
                      <a:pt x="229" y="160"/>
                      <a:pt x="225" y="160"/>
                    </a:cubicBezTo>
                    <a:cubicBezTo>
                      <a:pt x="225" y="170"/>
                      <a:pt x="225" y="180"/>
                      <a:pt x="225" y="190"/>
                    </a:cubicBezTo>
                    <a:cubicBezTo>
                      <a:pt x="225" y="220"/>
                      <a:pt x="211" y="223"/>
                      <a:pt x="205" y="223"/>
                    </a:cubicBezTo>
                    <a:cubicBezTo>
                      <a:pt x="189" y="223"/>
                      <a:pt x="186" y="199"/>
                      <a:pt x="186" y="198"/>
                    </a:cubicBezTo>
                    <a:cubicBezTo>
                      <a:pt x="186" y="162"/>
                      <a:pt x="186" y="127"/>
                      <a:pt x="186" y="91"/>
                    </a:cubicBezTo>
                    <a:cubicBezTo>
                      <a:pt x="186" y="69"/>
                      <a:pt x="186" y="49"/>
                      <a:pt x="168" y="30"/>
                    </a:cubicBezTo>
                    <a:cubicBezTo>
                      <a:pt x="147" y="9"/>
                      <a:pt x="120" y="0"/>
                      <a:pt x="94" y="0"/>
                    </a:cubicBezTo>
                    <a:cubicBezTo>
                      <a:pt x="52" y="0"/>
                      <a:pt x="15" y="25"/>
                      <a:pt x="15" y="60"/>
                    </a:cubicBezTo>
                    <a:cubicBezTo>
                      <a:pt x="15" y="76"/>
                      <a:pt x="25" y="85"/>
                      <a:pt x="40" y="85"/>
                    </a:cubicBezTo>
                    <a:cubicBezTo>
                      <a:pt x="54" y="85"/>
                      <a:pt x="64" y="75"/>
                      <a:pt x="64" y="61"/>
                    </a:cubicBezTo>
                    <a:cubicBezTo>
                      <a:pt x="64" y="54"/>
                      <a:pt x="61" y="37"/>
                      <a:pt x="37" y="36"/>
                    </a:cubicBezTo>
                    <a:cubicBezTo>
                      <a:pt x="51" y="18"/>
                      <a:pt x="76" y="12"/>
                      <a:pt x="94" y="12"/>
                    </a:cubicBezTo>
                    <a:cubicBezTo>
                      <a:pt x="120" y="12"/>
                      <a:pt x="150" y="33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5" y="102"/>
                      <a:pt x="52" y="118"/>
                    </a:cubicBezTo>
                    <a:cubicBezTo>
                      <a:pt x="13" y="136"/>
                      <a:pt x="0" y="163"/>
                      <a:pt x="0" y="187"/>
                    </a:cubicBezTo>
                    <a:cubicBezTo>
                      <a:pt x="0" y="229"/>
                      <a:pt x="51" y="243"/>
                      <a:pt x="84" y="243"/>
                    </a:cubicBezTo>
                    <a:cubicBezTo>
                      <a:pt x="120" y="243"/>
                      <a:pt x="144" y="222"/>
                      <a:pt x="153" y="196"/>
                    </a:cubicBezTo>
                    <a:cubicBezTo>
                      <a:pt x="156" y="217"/>
                      <a:pt x="169" y="240"/>
                      <a:pt x="195" y="240"/>
                    </a:cubicBezTo>
                    <a:cubicBezTo>
                      <a:pt x="205" y="240"/>
                      <a:pt x="238" y="232"/>
                      <a:pt x="238" y="190"/>
                    </a:cubicBezTo>
                    <a:moveTo>
                      <a:pt x="150" y="163"/>
                    </a:moveTo>
                    <a:cubicBezTo>
                      <a:pt x="150" y="213"/>
                      <a:pt x="112" y="231"/>
                      <a:pt x="88" y="231"/>
                    </a:cubicBezTo>
                    <a:cubicBezTo>
                      <a:pt x="63" y="231"/>
                      <a:pt x="40" y="213"/>
                      <a:pt x="40" y="186"/>
                    </a:cubicBezTo>
                    <a:cubicBezTo>
                      <a:pt x="40" y="157"/>
                      <a:pt x="63" y="114"/>
                      <a:pt x="150" y="111"/>
                    </a:cubicBezTo>
                    <a:cubicBezTo>
                      <a:pt x="150" y="128"/>
                      <a:pt x="150" y="146"/>
                      <a:pt x="150" y="1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1" name="Freeform 94"/>
              <p:cNvSpPr/>
              <p:nvPr/>
            </p:nvSpPr>
            <p:spPr>
              <a:xfrm>
                <a:off x="972720" y="3918960"/>
                <a:ext cx="64440" cy="83880"/>
              </a:xfrm>
              <a:custGeom>
                <a:avLst/>
                <a:gdLst/>
                <a:ahLst/>
                <a:rect l="0" t="0" r="r" b="b"/>
                <a:pathLst>
                  <a:path w="179" h="233">
                    <a:moveTo>
                      <a:pt x="178" y="31"/>
                    </a:moveTo>
                    <a:cubicBezTo>
                      <a:pt x="178" y="15"/>
                      <a:pt x="162" y="0"/>
                      <a:pt x="139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1" y="231"/>
                      <a:pt x="61" y="231"/>
                    </a:cubicBezTo>
                    <a:cubicBezTo>
                      <a:pt x="82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4" y="216"/>
                      <a:pt x="120" y="216"/>
                      <a:pt x="117" y="216"/>
                    </a:cubicBezTo>
                    <a:cubicBezTo>
                      <a:pt x="78" y="216"/>
                      <a:pt x="76" y="210"/>
                      <a:pt x="76" y="190"/>
                    </a:cubicBezTo>
                    <a:cubicBezTo>
                      <a:pt x="76" y="163"/>
                      <a:pt x="76" y="136"/>
                      <a:pt x="76" y="109"/>
                    </a:cubicBezTo>
                    <a:cubicBezTo>
                      <a:pt x="76" y="58"/>
                      <a:pt x="99" y="10"/>
                      <a:pt x="139" y="10"/>
                    </a:cubicBezTo>
                    <a:cubicBezTo>
                      <a:pt x="142" y="10"/>
                      <a:pt x="144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4" y="54"/>
                      <a:pt x="154" y="54"/>
                    </a:cubicBezTo>
                    <a:cubicBezTo>
                      <a:pt x="165" y="54"/>
                      <a:pt x="178" y="48"/>
                      <a:pt x="178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2" name="Freeform 95"/>
              <p:cNvSpPr/>
              <p:nvPr/>
            </p:nvSpPr>
            <p:spPr>
              <a:xfrm>
                <a:off x="1047240" y="391896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4" y="216"/>
                      <a:pt x="120" y="216"/>
                      <a:pt x="117" y="216"/>
                    </a:cubicBezTo>
                    <a:cubicBezTo>
                      <a:pt x="78" y="216"/>
                      <a:pt x="76" y="210"/>
                      <a:pt x="76" y="190"/>
                    </a:cubicBezTo>
                    <a:cubicBezTo>
                      <a:pt x="76" y="163"/>
                      <a:pt x="76" y="136"/>
                      <a:pt x="76" y="109"/>
                    </a:cubicBezTo>
                    <a:cubicBezTo>
                      <a:pt x="76" y="58"/>
                      <a:pt x="99" y="10"/>
                      <a:pt x="138" y="10"/>
                    </a:cubicBezTo>
                    <a:cubicBezTo>
                      <a:pt x="142" y="10"/>
                      <a:pt x="142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2" y="54"/>
                      <a:pt x="154" y="54"/>
                    </a:cubicBezTo>
                    <a:cubicBezTo>
                      <a:pt x="165" y="54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3" name="Freeform 96"/>
              <p:cNvSpPr/>
              <p:nvPr/>
            </p:nvSpPr>
            <p:spPr>
              <a:xfrm>
                <a:off x="1121760" y="391752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6" y="168"/>
                    </a:cubicBezTo>
                    <a:cubicBezTo>
                      <a:pt x="192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4" name="Freeform 97"/>
              <p:cNvSpPr/>
              <p:nvPr/>
            </p:nvSpPr>
            <p:spPr>
              <a:xfrm>
                <a:off x="1207080" y="387108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1" y="349"/>
                      <a:pt x="75" y="349"/>
                      <a:pt x="75" y="325"/>
                    </a:cubicBezTo>
                    <a:cubicBezTo>
                      <a:pt x="75" y="217"/>
                      <a:pt x="75" y="10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1"/>
                    </a:cubicBezTo>
                    <a:cubicBezTo>
                      <a:pt x="40" y="142"/>
                      <a:pt x="40" y="234"/>
                      <a:pt x="40" y="325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5" name="Freeform 98"/>
              <p:cNvSpPr/>
              <p:nvPr/>
            </p:nvSpPr>
            <p:spPr>
              <a:xfrm>
                <a:off x="1323720" y="3874320"/>
                <a:ext cx="123480" cy="128880"/>
              </a:xfrm>
              <a:custGeom>
                <a:avLst/>
                <a:gdLst/>
                <a:ahLst/>
                <a:rect l="0" t="0" r="r" b="b"/>
                <a:pathLst>
                  <a:path w="343" h="358">
                    <a:moveTo>
                      <a:pt x="342" y="118"/>
                    </a:moveTo>
                    <a:cubicBezTo>
                      <a:pt x="338" y="79"/>
                      <a:pt x="335" y="39"/>
                      <a:pt x="331" y="0"/>
                    </a:cubicBezTo>
                    <a:cubicBezTo>
                      <a:pt x="224" y="0"/>
                      <a:pt x="116" y="0"/>
                      <a:pt x="9" y="0"/>
                    </a:cubicBezTo>
                    <a:cubicBezTo>
                      <a:pt x="6" y="39"/>
                      <a:pt x="3" y="79"/>
                      <a:pt x="0" y="118"/>
                    </a:cubicBezTo>
                    <a:cubicBezTo>
                      <a:pt x="4" y="118"/>
                      <a:pt x="8" y="118"/>
                      <a:pt x="12" y="118"/>
                    </a:cubicBezTo>
                    <a:cubicBezTo>
                      <a:pt x="19" y="33"/>
                      <a:pt x="28" y="16"/>
                      <a:pt x="108" y="16"/>
                    </a:cubicBezTo>
                    <a:cubicBezTo>
                      <a:pt x="117" y="16"/>
                      <a:pt x="130" y="16"/>
                      <a:pt x="136" y="18"/>
                    </a:cubicBezTo>
                    <a:cubicBezTo>
                      <a:pt x="147" y="19"/>
                      <a:pt x="147" y="25"/>
                      <a:pt x="147" y="37"/>
                    </a:cubicBezTo>
                    <a:cubicBezTo>
                      <a:pt x="147" y="130"/>
                      <a:pt x="147" y="222"/>
                      <a:pt x="147" y="315"/>
                    </a:cubicBezTo>
                    <a:cubicBezTo>
                      <a:pt x="147" y="333"/>
                      <a:pt x="147" y="340"/>
                      <a:pt x="91" y="340"/>
                    </a:cubicBezTo>
                    <a:cubicBezTo>
                      <a:pt x="84" y="340"/>
                      <a:pt x="77" y="340"/>
                      <a:pt x="70" y="340"/>
                    </a:cubicBezTo>
                    <a:cubicBezTo>
                      <a:pt x="70" y="346"/>
                      <a:pt x="70" y="351"/>
                      <a:pt x="70" y="357"/>
                    </a:cubicBezTo>
                    <a:cubicBezTo>
                      <a:pt x="91" y="355"/>
                      <a:pt x="145" y="355"/>
                      <a:pt x="169" y="355"/>
                    </a:cubicBezTo>
                    <a:cubicBezTo>
                      <a:pt x="194" y="355"/>
                      <a:pt x="249" y="355"/>
                      <a:pt x="270" y="357"/>
                    </a:cubicBezTo>
                    <a:cubicBezTo>
                      <a:pt x="270" y="351"/>
                      <a:pt x="270" y="346"/>
                      <a:pt x="270" y="340"/>
                    </a:cubicBezTo>
                    <a:cubicBezTo>
                      <a:pt x="263" y="340"/>
                      <a:pt x="256" y="340"/>
                      <a:pt x="249" y="340"/>
                    </a:cubicBezTo>
                    <a:cubicBezTo>
                      <a:pt x="193" y="340"/>
                      <a:pt x="193" y="333"/>
                      <a:pt x="193" y="315"/>
                    </a:cubicBezTo>
                    <a:cubicBezTo>
                      <a:pt x="193" y="222"/>
                      <a:pt x="193" y="130"/>
                      <a:pt x="193" y="37"/>
                    </a:cubicBezTo>
                    <a:cubicBezTo>
                      <a:pt x="193" y="27"/>
                      <a:pt x="193" y="19"/>
                      <a:pt x="204" y="18"/>
                    </a:cubicBezTo>
                    <a:cubicBezTo>
                      <a:pt x="208" y="16"/>
                      <a:pt x="223" y="16"/>
                      <a:pt x="234" y="16"/>
                    </a:cubicBezTo>
                    <a:cubicBezTo>
                      <a:pt x="313" y="16"/>
                      <a:pt x="321" y="33"/>
                      <a:pt x="328" y="118"/>
                    </a:cubicBezTo>
                    <a:cubicBezTo>
                      <a:pt x="333" y="118"/>
                      <a:pt x="337" y="118"/>
                      <a:pt x="342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6" name="Freeform 99"/>
              <p:cNvSpPr/>
              <p:nvPr/>
            </p:nvSpPr>
            <p:spPr>
              <a:xfrm>
                <a:off x="1464120" y="3868920"/>
                <a:ext cx="126720" cy="138600"/>
              </a:xfrm>
              <a:custGeom>
                <a:avLst/>
                <a:gdLst/>
                <a:ahLst/>
                <a:rect l="0" t="0" r="r" b="b"/>
                <a:pathLst>
                  <a:path w="352" h="385">
                    <a:moveTo>
                      <a:pt x="351" y="193"/>
                    </a:moveTo>
                    <a:cubicBezTo>
                      <a:pt x="351" y="85"/>
                      <a:pt x="271" y="0"/>
                      <a:pt x="175" y="0"/>
                    </a:cubicBezTo>
                    <a:cubicBezTo>
                      <a:pt x="81" y="0"/>
                      <a:pt x="0" y="84"/>
                      <a:pt x="0" y="193"/>
                    </a:cubicBezTo>
                    <a:cubicBezTo>
                      <a:pt x="0" y="301"/>
                      <a:pt x="81" y="384"/>
                      <a:pt x="175" y="384"/>
                    </a:cubicBezTo>
                    <a:cubicBezTo>
                      <a:pt x="271" y="384"/>
                      <a:pt x="351" y="300"/>
                      <a:pt x="351" y="193"/>
                    </a:cubicBezTo>
                    <a:moveTo>
                      <a:pt x="297" y="186"/>
                    </a:moveTo>
                    <a:cubicBezTo>
                      <a:pt x="297" y="325"/>
                      <a:pt x="225" y="369"/>
                      <a:pt x="175" y="369"/>
                    </a:cubicBezTo>
                    <a:cubicBezTo>
                      <a:pt x="126" y="369"/>
                      <a:pt x="55" y="324"/>
                      <a:pt x="55" y="186"/>
                    </a:cubicBezTo>
                    <a:cubicBezTo>
                      <a:pt x="55" y="49"/>
                      <a:pt x="132" y="13"/>
                      <a:pt x="175" y="13"/>
                    </a:cubicBezTo>
                    <a:cubicBezTo>
                      <a:pt x="222" y="13"/>
                      <a:pt x="297" y="51"/>
                      <a:pt x="297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7" name="Freeform 100"/>
              <p:cNvSpPr/>
              <p:nvPr/>
            </p:nvSpPr>
            <p:spPr>
              <a:xfrm>
                <a:off x="1607760" y="3873600"/>
                <a:ext cx="109440" cy="129240"/>
              </a:xfrm>
              <a:custGeom>
                <a:avLst/>
                <a:gdLst/>
                <a:ahLst/>
                <a:rect l="0" t="0" r="r" b="b"/>
                <a:pathLst>
                  <a:path w="304" h="359">
                    <a:moveTo>
                      <a:pt x="303" y="118"/>
                    </a:moveTo>
                    <a:cubicBezTo>
                      <a:pt x="298" y="79"/>
                      <a:pt x="294" y="39"/>
                      <a:pt x="289" y="0"/>
                    </a:cubicBezTo>
                    <a:cubicBezTo>
                      <a:pt x="193" y="0"/>
                      <a:pt x="96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2"/>
                      <a:pt x="54" y="224"/>
                      <a:pt x="54" y="316"/>
                    </a:cubicBezTo>
                    <a:cubicBezTo>
                      <a:pt x="54" y="336"/>
                      <a:pt x="52" y="342"/>
                      <a:pt x="12" y="342"/>
                    </a:cubicBezTo>
                    <a:cubicBezTo>
                      <a:pt x="8" y="342"/>
                      <a:pt x="4" y="342"/>
                      <a:pt x="0" y="342"/>
                    </a:cubicBezTo>
                    <a:cubicBezTo>
                      <a:pt x="0" y="347"/>
                      <a:pt x="0" y="353"/>
                      <a:pt x="0" y="358"/>
                    </a:cubicBezTo>
                    <a:cubicBezTo>
                      <a:pt x="18" y="357"/>
                      <a:pt x="58" y="357"/>
                      <a:pt x="79" y="357"/>
                    </a:cubicBezTo>
                    <a:cubicBezTo>
                      <a:pt x="100" y="357"/>
                      <a:pt x="148" y="357"/>
                      <a:pt x="168" y="358"/>
                    </a:cubicBezTo>
                    <a:cubicBezTo>
                      <a:pt x="168" y="353"/>
                      <a:pt x="168" y="347"/>
                      <a:pt x="168" y="342"/>
                    </a:cubicBezTo>
                    <a:cubicBezTo>
                      <a:pt x="162" y="342"/>
                      <a:pt x="157" y="342"/>
                      <a:pt x="151" y="342"/>
                    </a:cubicBezTo>
                    <a:cubicBezTo>
                      <a:pt x="100" y="342"/>
                      <a:pt x="100" y="334"/>
                      <a:pt x="100" y="316"/>
                    </a:cubicBezTo>
                    <a:cubicBezTo>
                      <a:pt x="100" y="273"/>
                      <a:pt x="100" y="230"/>
                      <a:pt x="100" y="187"/>
                    </a:cubicBezTo>
                    <a:cubicBezTo>
                      <a:pt x="115" y="187"/>
                      <a:pt x="130" y="187"/>
                      <a:pt x="145" y="187"/>
                    </a:cubicBezTo>
                    <a:cubicBezTo>
                      <a:pt x="196" y="187"/>
                      <a:pt x="202" y="204"/>
                      <a:pt x="202" y="249"/>
                    </a:cubicBezTo>
                    <a:cubicBezTo>
                      <a:pt x="206" y="249"/>
                      <a:pt x="210" y="249"/>
                      <a:pt x="214" y="249"/>
                    </a:cubicBezTo>
                    <a:cubicBezTo>
                      <a:pt x="214" y="202"/>
                      <a:pt x="214" y="156"/>
                      <a:pt x="214" y="109"/>
                    </a:cubicBezTo>
                    <a:cubicBezTo>
                      <a:pt x="210" y="109"/>
                      <a:pt x="206" y="109"/>
                      <a:pt x="202" y="109"/>
                    </a:cubicBezTo>
                    <a:cubicBezTo>
                      <a:pt x="202" y="153"/>
                      <a:pt x="196" y="171"/>
                      <a:pt x="145" y="171"/>
                    </a:cubicBezTo>
                    <a:cubicBezTo>
                      <a:pt x="130" y="171"/>
                      <a:pt x="115" y="171"/>
                      <a:pt x="100" y="171"/>
                    </a:cubicBezTo>
                    <a:cubicBezTo>
                      <a:pt x="100" y="126"/>
                      <a:pt x="100" y="82"/>
                      <a:pt x="100" y="37"/>
                    </a:cubicBezTo>
                    <a:cubicBezTo>
                      <a:pt x="100" y="19"/>
                      <a:pt x="102" y="16"/>
                      <a:pt x="126" y="16"/>
                    </a:cubicBezTo>
                    <a:cubicBezTo>
                      <a:pt x="147" y="16"/>
                      <a:pt x="169" y="16"/>
                      <a:pt x="190" y="16"/>
                    </a:cubicBezTo>
                    <a:cubicBezTo>
                      <a:pt x="268" y="16"/>
                      <a:pt x="282" y="46"/>
                      <a:pt x="291" y="118"/>
                    </a:cubicBezTo>
                    <a:cubicBezTo>
                      <a:pt x="295" y="118"/>
                      <a:pt x="299" y="118"/>
                      <a:pt x="303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8" name="Freeform 101"/>
              <p:cNvSpPr/>
              <p:nvPr/>
            </p:nvSpPr>
            <p:spPr>
              <a:xfrm>
                <a:off x="2343960" y="3860280"/>
                <a:ext cx="7920" cy="190440"/>
              </a:xfrm>
              <a:custGeom>
                <a:avLst/>
                <a:gdLst/>
                <a:ahLst/>
                <a:rect l="0" t="0" r="r" b="b"/>
                <a:pathLst>
                  <a:path w="22" h="529">
                    <a:moveTo>
                      <a:pt x="21" y="517"/>
                    </a:moveTo>
                    <a:cubicBezTo>
                      <a:pt x="21" y="348"/>
                      <a:pt x="21" y="179"/>
                      <a:pt x="21" y="10"/>
                    </a:cubicBezTo>
                    <a:cubicBezTo>
                      <a:pt x="21" y="6"/>
                      <a:pt x="16" y="0"/>
                      <a:pt x="10" y="0"/>
                    </a:cubicBezTo>
                    <a:cubicBezTo>
                      <a:pt x="4" y="0"/>
                      <a:pt x="0" y="6"/>
                      <a:pt x="0" y="10"/>
                    </a:cubicBezTo>
                    <a:cubicBezTo>
                      <a:pt x="0" y="179"/>
                      <a:pt x="0" y="348"/>
                      <a:pt x="0" y="517"/>
                    </a:cubicBezTo>
                    <a:cubicBezTo>
                      <a:pt x="0" y="523"/>
                      <a:pt x="4" y="528"/>
                      <a:pt x="10" y="528"/>
                    </a:cubicBezTo>
                    <a:cubicBezTo>
                      <a:pt x="16" y="528"/>
                      <a:pt x="21" y="523"/>
                      <a:pt x="21" y="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59" name="Freeform 102"/>
              <p:cNvSpPr/>
              <p:nvPr/>
            </p:nvSpPr>
            <p:spPr>
              <a:xfrm>
                <a:off x="2379600" y="3918960"/>
                <a:ext cx="88920" cy="124920"/>
              </a:xfrm>
              <a:custGeom>
                <a:avLst/>
                <a:gdLst/>
                <a:ahLst/>
                <a:rect l="0" t="0" r="r" b="b"/>
                <a:pathLst>
                  <a:path w="247" h="347">
                    <a:moveTo>
                      <a:pt x="246" y="55"/>
                    </a:moveTo>
                    <a:cubicBezTo>
                      <a:pt x="246" y="21"/>
                      <a:pt x="225" y="0"/>
                      <a:pt x="184" y="0"/>
                    </a:cubicBezTo>
                    <a:cubicBezTo>
                      <a:pt x="144" y="0"/>
                      <a:pt x="115" y="27"/>
                      <a:pt x="103" y="45"/>
                    </a:cubicBezTo>
                    <a:cubicBezTo>
                      <a:pt x="100" y="15"/>
                      <a:pt x="78" y="0"/>
                      <a:pt x="55" y="0"/>
                    </a:cubicBezTo>
                    <a:cubicBezTo>
                      <a:pt x="30" y="0"/>
                      <a:pt x="21" y="19"/>
                      <a:pt x="16" y="30"/>
                    </a:cubicBezTo>
                    <a:cubicBezTo>
                      <a:pt x="6" y="48"/>
                      <a:pt x="0" y="79"/>
                      <a:pt x="0" y="81"/>
                    </a:cubicBezTo>
                    <a:cubicBezTo>
                      <a:pt x="0" y="85"/>
                      <a:pt x="4" y="84"/>
                      <a:pt x="6" y="85"/>
                    </a:cubicBezTo>
                    <a:cubicBezTo>
                      <a:pt x="10" y="85"/>
                      <a:pt x="12" y="85"/>
                      <a:pt x="15" y="73"/>
                    </a:cubicBezTo>
                    <a:cubicBezTo>
                      <a:pt x="24" y="36"/>
                      <a:pt x="34" y="10"/>
                      <a:pt x="54" y="10"/>
                    </a:cubicBezTo>
                    <a:cubicBezTo>
                      <a:pt x="63" y="10"/>
                      <a:pt x="69" y="15"/>
                      <a:pt x="69" y="34"/>
                    </a:cubicBezTo>
                    <a:cubicBezTo>
                      <a:pt x="69" y="46"/>
                      <a:pt x="67" y="52"/>
                      <a:pt x="61" y="79"/>
                    </a:cubicBezTo>
                    <a:cubicBezTo>
                      <a:pt x="51" y="120"/>
                      <a:pt x="40" y="160"/>
                      <a:pt x="30" y="201"/>
                    </a:cubicBezTo>
                    <a:cubicBezTo>
                      <a:pt x="28" y="208"/>
                      <a:pt x="25" y="222"/>
                      <a:pt x="25" y="223"/>
                    </a:cubicBezTo>
                    <a:cubicBezTo>
                      <a:pt x="25" y="234"/>
                      <a:pt x="33" y="238"/>
                      <a:pt x="40" y="238"/>
                    </a:cubicBezTo>
                    <a:cubicBezTo>
                      <a:pt x="48" y="238"/>
                      <a:pt x="57" y="234"/>
                      <a:pt x="60" y="223"/>
                    </a:cubicBezTo>
                    <a:cubicBezTo>
                      <a:pt x="61" y="222"/>
                      <a:pt x="67" y="198"/>
                      <a:pt x="70" y="184"/>
                    </a:cubicBezTo>
                    <a:cubicBezTo>
                      <a:pt x="74" y="168"/>
                      <a:pt x="78" y="152"/>
                      <a:pt x="82" y="136"/>
                    </a:cubicBezTo>
                    <a:cubicBezTo>
                      <a:pt x="85" y="126"/>
                      <a:pt x="88" y="114"/>
                      <a:pt x="91" y="102"/>
                    </a:cubicBezTo>
                    <a:cubicBezTo>
                      <a:pt x="93" y="99"/>
                      <a:pt x="96" y="81"/>
                      <a:pt x="97" y="78"/>
                    </a:cubicBezTo>
                    <a:cubicBezTo>
                      <a:pt x="99" y="73"/>
                      <a:pt x="115" y="43"/>
                      <a:pt x="133" y="30"/>
                    </a:cubicBezTo>
                    <a:cubicBezTo>
                      <a:pt x="144" y="21"/>
                      <a:pt x="160" y="10"/>
                      <a:pt x="183" y="10"/>
                    </a:cubicBezTo>
                    <a:cubicBezTo>
                      <a:pt x="205" y="10"/>
                      <a:pt x="211" y="28"/>
                      <a:pt x="211" y="48"/>
                    </a:cubicBezTo>
                    <a:cubicBezTo>
                      <a:pt x="211" y="51"/>
                      <a:pt x="211" y="60"/>
                      <a:pt x="207" y="81"/>
                    </a:cubicBezTo>
                    <a:cubicBezTo>
                      <a:pt x="187" y="162"/>
                      <a:pt x="167" y="243"/>
                      <a:pt x="147" y="324"/>
                    </a:cubicBezTo>
                    <a:cubicBezTo>
                      <a:pt x="145" y="330"/>
                      <a:pt x="146" y="329"/>
                      <a:pt x="145" y="331"/>
                    </a:cubicBezTo>
                    <a:cubicBezTo>
                      <a:pt x="145" y="340"/>
                      <a:pt x="151" y="346"/>
                      <a:pt x="160" y="346"/>
                    </a:cubicBezTo>
                    <a:cubicBezTo>
                      <a:pt x="175" y="346"/>
                      <a:pt x="180" y="331"/>
                      <a:pt x="181" y="325"/>
                    </a:cubicBezTo>
                    <a:cubicBezTo>
                      <a:pt x="201" y="246"/>
                      <a:pt x="221" y="166"/>
                      <a:pt x="241" y="87"/>
                    </a:cubicBezTo>
                    <a:cubicBezTo>
                      <a:pt x="244" y="76"/>
                      <a:pt x="246" y="70"/>
                      <a:pt x="246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0" name="Freeform 103"/>
              <p:cNvSpPr/>
              <p:nvPr/>
            </p:nvSpPr>
            <p:spPr>
              <a:xfrm>
                <a:off x="2496240" y="3860280"/>
                <a:ext cx="7920" cy="190440"/>
              </a:xfrm>
              <a:custGeom>
                <a:avLst/>
                <a:gdLst/>
                <a:ahLst/>
                <a:rect l="0" t="0" r="r" b="b"/>
                <a:pathLst>
                  <a:path w="22" h="529">
                    <a:moveTo>
                      <a:pt x="21" y="517"/>
                    </a:moveTo>
                    <a:cubicBezTo>
                      <a:pt x="21" y="348"/>
                      <a:pt x="21" y="179"/>
                      <a:pt x="21" y="10"/>
                    </a:cubicBezTo>
                    <a:cubicBezTo>
                      <a:pt x="21" y="6"/>
                      <a:pt x="16" y="0"/>
                      <a:pt x="10" y="0"/>
                    </a:cubicBezTo>
                    <a:cubicBezTo>
                      <a:pt x="5" y="0"/>
                      <a:pt x="0" y="6"/>
                      <a:pt x="0" y="10"/>
                    </a:cubicBezTo>
                    <a:cubicBezTo>
                      <a:pt x="0" y="179"/>
                      <a:pt x="0" y="348"/>
                      <a:pt x="0" y="517"/>
                    </a:cubicBezTo>
                    <a:cubicBezTo>
                      <a:pt x="0" y="523"/>
                      <a:pt x="5" y="528"/>
                      <a:pt x="10" y="528"/>
                    </a:cubicBezTo>
                    <a:cubicBezTo>
                      <a:pt x="16" y="528"/>
                      <a:pt x="21" y="523"/>
                      <a:pt x="21" y="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1" name="Freeform 104"/>
              <p:cNvSpPr/>
              <p:nvPr/>
            </p:nvSpPr>
            <p:spPr>
              <a:xfrm>
                <a:off x="2592720" y="389736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4" y="297"/>
                    </a:moveTo>
                    <a:cubicBezTo>
                      <a:pt x="228" y="252"/>
                      <a:pt x="132" y="206"/>
                      <a:pt x="36" y="161"/>
                    </a:cubicBezTo>
                    <a:cubicBezTo>
                      <a:pt x="132" y="115"/>
                      <a:pt x="228" y="70"/>
                      <a:pt x="324" y="24"/>
                    </a:cubicBezTo>
                    <a:cubicBezTo>
                      <a:pt x="337" y="18"/>
                      <a:pt x="328" y="0"/>
                      <a:pt x="315" y="5"/>
                    </a:cubicBezTo>
                    <a:cubicBezTo>
                      <a:pt x="213" y="53"/>
                      <a:pt x="111" y="102"/>
                      <a:pt x="9" y="150"/>
                    </a:cubicBezTo>
                    <a:cubicBezTo>
                      <a:pt x="0" y="155"/>
                      <a:pt x="0" y="167"/>
                      <a:pt x="9" y="171"/>
                    </a:cubicBezTo>
                    <a:cubicBezTo>
                      <a:pt x="111" y="220"/>
                      <a:pt x="213" y="268"/>
                      <a:pt x="315" y="317"/>
                    </a:cubicBezTo>
                    <a:cubicBezTo>
                      <a:pt x="328" y="323"/>
                      <a:pt x="337" y="303"/>
                      <a:pt x="324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2" name="Freeform 105"/>
              <p:cNvSpPr/>
              <p:nvPr/>
            </p:nvSpPr>
            <p:spPr>
              <a:xfrm>
                <a:off x="2795760" y="387648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4" y="33"/>
                      <a:pt x="18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2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21" y="334"/>
                    </a:cubicBezTo>
                    <a:cubicBezTo>
                      <a:pt x="15" y="334"/>
                      <a:pt x="9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2" y="349"/>
                      <a:pt x="67" y="349"/>
                      <a:pt x="88" y="349"/>
                    </a:cubicBezTo>
                    <a:cubicBezTo>
                      <a:pt x="109" y="349"/>
                      <a:pt x="156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3" name="Freeform 106"/>
              <p:cNvSpPr/>
              <p:nvPr/>
            </p:nvSpPr>
            <p:spPr>
              <a:xfrm>
                <a:off x="2890440" y="3982680"/>
                <a:ext cx="20160" cy="20160"/>
              </a:xfrm>
              <a:custGeom>
                <a:avLst/>
                <a:gdLst/>
                <a:ahLst/>
                <a:rect l="0" t="0" r="r" b="b"/>
                <a:pathLst>
                  <a:path w="56" h="56">
                    <a:moveTo>
                      <a:pt x="55" y="27"/>
                    </a:moveTo>
                    <a:cubicBezTo>
                      <a:pt x="55" y="12"/>
                      <a:pt x="44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42"/>
                      <a:pt x="13" y="55"/>
                      <a:pt x="28" y="55"/>
                    </a:cubicBezTo>
                    <a:cubicBezTo>
                      <a:pt x="44" y="55"/>
                      <a:pt x="55" y="42"/>
                      <a:pt x="55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4" name="Freeform 107"/>
              <p:cNvSpPr/>
              <p:nvPr/>
            </p:nvSpPr>
            <p:spPr>
              <a:xfrm>
                <a:off x="2937240" y="3874320"/>
                <a:ext cx="81720" cy="133200"/>
              </a:xfrm>
              <a:custGeom>
                <a:avLst/>
                <a:gdLst/>
                <a:ahLst/>
                <a:rect l="0" t="0" r="r" b="b"/>
                <a:pathLst>
                  <a:path w="227" h="370">
                    <a:moveTo>
                      <a:pt x="226" y="18"/>
                    </a:moveTo>
                    <a:cubicBezTo>
                      <a:pt x="184" y="18"/>
                      <a:pt x="141" y="18"/>
                      <a:pt x="99" y="18"/>
                    </a:cubicBezTo>
                    <a:cubicBezTo>
                      <a:pt x="34" y="18"/>
                      <a:pt x="33" y="10"/>
                      <a:pt x="31" y="0"/>
                    </a:cubicBezTo>
                    <a:cubicBezTo>
                      <a:pt x="27" y="0"/>
                      <a:pt x="22" y="0"/>
                      <a:pt x="18" y="0"/>
                    </a:cubicBezTo>
                    <a:cubicBezTo>
                      <a:pt x="12" y="36"/>
                      <a:pt x="6" y="73"/>
                      <a:pt x="0" y="109"/>
                    </a:cubicBezTo>
                    <a:cubicBezTo>
                      <a:pt x="4" y="109"/>
                      <a:pt x="9" y="109"/>
                      <a:pt x="13" y="109"/>
                    </a:cubicBezTo>
                    <a:cubicBezTo>
                      <a:pt x="15" y="100"/>
                      <a:pt x="19" y="67"/>
                      <a:pt x="27" y="61"/>
                    </a:cubicBezTo>
                    <a:cubicBezTo>
                      <a:pt x="30" y="58"/>
                      <a:pt x="72" y="58"/>
                      <a:pt x="78" y="58"/>
                    </a:cubicBezTo>
                    <a:cubicBezTo>
                      <a:pt x="114" y="58"/>
                      <a:pt x="151" y="58"/>
                      <a:pt x="187" y="58"/>
                    </a:cubicBezTo>
                    <a:cubicBezTo>
                      <a:pt x="168" y="86"/>
                      <a:pt x="148" y="113"/>
                      <a:pt x="129" y="141"/>
                    </a:cubicBezTo>
                    <a:cubicBezTo>
                      <a:pt x="81" y="213"/>
                      <a:pt x="63" y="285"/>
                      <a:pt x="63" y="339"/>
                    </a:cubicBezTo>
                    <a:cubicBezTo>
                      <a:pt x="63" y="345"/>
                      <a:pt x="62" y="369"/>
                      <a:pt x="87" y="369"/>
                    </a:cubicBezTo>
                    <a:cubicBezTo>
                      <a:pt x="112" y="369"/>
                      <a:pt x="112" y="345"/>
                      <a:pt x="112" y="339"/>
                    </a:cubicBezTo>
                    <a:cubicBezTo>
                      <a:pt x="112" y="330"/>
                      <a:pt x="112" y="321"/>
                      <a:pt x="112" y="312"/>
                    </a:cubicBezTo>
                    <a:cubicBezTo>
                      <a:pt x="112" y="283"/>
                      <a:pt x="114" y="255"/>
                      <a:pt x="118" y="226"/>
                    </a:cubicBezTo>
                    <a:cubicBezTo>
                      <a:pt x="120" y="214"/>
                      <a:pt x="127" y="168"/>
                      <a:pt x="150" y="136"/>
                    </a:cubicBezTo>
                    <a:cubicBezTo>
                      <a:pt x="174" y="103"/>
                      <a:pt x="198" y="69"/>
                      <a:pt x="222" y="36"/>
                    </a:cubicBezTo>
                    <a:cubicBezTo>
                      <a:pt x="226" y="30"/>
                      <a:pt x="226" y="28"/>
                      <a:pt x="226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5" name="Freeform 108"/>
              <p:cNvSpPr/>
              <p:nvPr/>
            </p:nvSpPr>
            <p:spPr>
              <a:xfrm>
                <a:off x="3033360" y="3876480"/>
                <a:ext cx="76320" cy="131040"/>
              </a:xfrm>
              <a:custGeom>
                <a:avLst/>
                <a:gdLst/>
                <a:ahLst/>
                <a:rect l="0" t="0" r="r" b="b"/>
                <a:pathLst>
                  <a:path w="212" h="364">
                    <a:moveTo>
                      <a:pt x="211" y="244"/>
                    </a:moveTo>
                    <a:cubicBezTo>
                      <a:pt x="211" y="181"/>
                      <a:pt x="168" y="129"/>
                      <a:pt x="111" y="129"/>
                    </a:cubicBezTo>
                    <a:cubicBezTo>
                      <a:pt x="85" y="129"/>
                      <a:pt x="63" y="138"/>
                      <a:pt x="43" y="156"/>
                    </a:cubicBezTo>
                    <a:cubicBezTo>
                      <a:pt x="43" y="122"/>
                      <a:pt x="43" y="88"/>
                      <a:pt x="43" y="54"/>
                    </a:cubicBezTo>
                    <a:cubicBezTo>
                      <a:pt x="54" y="57"/>
                      <a:pt x="72" y="60"/>
                      <a:pt x="88" y="60"/>
                    </a:cubicBezTo>
                    <a:cubicBezTo>
                      <a:pt x="153" y="60"/>
                      <a:pt x="190" y="12"/>
                      <a:pt x="190" y="6"/>
                    </a:cubicBezTo>
                    <a:cubicBezTo>
                      <a:pt x="190" y="3"/>
                      <a:pt x="189" y="0"/>
                      <a:pt x="184" y="0"/>
                    </a:cubicBezTo>
                    <a:cubicBezTo>
                      <a:pt x="183" y="0"/>
                      <a:pt x="183" y="0"/>
                      <a:pt x="181" y="1"/>
                    </a:cubicBezTo>
                    <a:cubicBezTo>
                      <a:pt x="169" y="6"/>
                      <a:pt x="144" y="16"/>
                      <a:pt x="109" y="16"/>
                    </a:cubicBezTo>
                    <a:cubicBezTo>
                      <a:pt x="88" y="16"/>
                      <a:pt x="64" y="13"/>
                      <a:pt x="39" y="1"/>
                    </a:cubicBezTo>
                    <a:cubicBezTo>
                      <a:pt x="34" y="0"/>
                      <a:pt x="35" y="0"/>
                      <a:pt x="33" y="0"/>
                    </a:cubicBezTo>
                    <a:cubicBezTo>
                      <a:pt x="27" y="0"/>
                      <a:pt x="27" y="4"/>
                      <a:pt x="27" y="13"/>
                    </a:cubicBezTo>
                    <a:cubicBezTo>
                      <a:pt x="27" y="65"/>
                      <a:pt x="27" y="117"/>
                      <a:pt x="27" y="169"/>
                    </a:cubicBezTo>
                    <a:cubicBezTo>
                      <a:pt x="27" y="178"/>
                      <a:pt x="27" y="183"/>
                      <a:pt x="34" y="183"/>
                    </a:cubicBezTo>
                    <a:cubicBezTo>
                      <a:pt x="39" y="183"/>
                      <a:pt x="39" y="181"/>
                      <a:pt x="42" y="178"/>
                    </a:cubicBezTo>
                    <a:cubicBezTo>
                      <a:pt x="48" y="169"/>
                      <a:pt x="67" y="141"/>
                      <a:pt x="109" y="141"/>
                    </a:cubicBezTo>
                    <a:cubicBezTo>
                      <a:pt x="136" y="141"/>
                      <a:pt x="150" y="165"/>
                      <a:pt x="154" y="175"/>
                    </a:cubicBezTo>
                    <a:cubicBezTo>
                      <a:pt x="163" y="195"/>
                      <a:pt x="163" y="214"/>
                      <a:pt x="163" y="241"/>
                    </a:cubicBezTo>
                    <a:cubicBezTo>
                      <a:pt x="163" y="259"/>
                      <a:pt x="163" y="291"/>
                      <a:pt x="151" y="313"/>
                    </a:cubicBezTo>
                    <a:cubicBezTo>
                      <a:pt x="138" y="334"/>
                      <a:pt x="118" y="348"/>
                      <a:pt x="94" y="348"/>
                    </a:cubicBezTo>
                    <a:cubicBezTo>
                      <a:pt x="57" y="348"/>
                      <a:pt x="27" y="319"/>
                      <a:pt x="18" y="288"/>
                    </a:cubicBezTo>
                    <a:cubicBezTo>
                      <a:pt x="19" y="289"/>
                      <a:pt x="21" y="289"/>
                      <a:pt x="27" y="289"/>
                    </a:cubicBezTo>
                    <a:cubicBezTo>
                      <a:pt x="43" y="289"/>
                      <a:pt x="52" y="277"/>
                      <a:pt x="52" y="264"/>
                    </a:cubicBezTo>
                    <a:cubicBezTo>
                      <a:pt x="52" y="251"/>
                      <a:pt x="43" y="238"/>
                      <a:pt x="27" y="238"/>
                    </a:cubicBezTo>
                    <a:cubicBezTo>
                      <a:pt x="19" y="238"/>
                      <a:pt x="0" y="241"/>
                      <a:pt x="0" y="265"/>
                    </a:cubicBezTo>
                    <a:cubicBezTo>
                      <a:pt x="0" y="312"/>
                      <a:pt x="37" y="363"/>
                      <a:pt x="96" y="363"/>
                    </a:cubicBezTo>
                    <a:cubicBezTo>
                      <a:pt x="157" y="363"/>
                      <a:pt x="211" y="312"/>
                      <a:pt x="211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6" name="Freeform 109"/>
              <p:cNvSpPr/>
              <p:nvPr/>
            </p:nvSpPr>
            <p:spPr>
              <a:xfrm>
                <a:off x="3556440" y="3868920"/>
                <a:ext cx="83880" cy="138600"/>
              </a:xfrm>
              <a:custGeom>
                <a:avLst/>
                <a:gdLst/>
                <a:ahLst/>
                <a:rect l="0" t="0" r="r" b="b"/>
                <a:pathLst>
                  <a:path w="233" h="385">
                    <a:moveTo>
                      <a:pt x="232" y="274"/>
                    </a:moveTo>
                    <a:cubicBezTo>
                      <a:pt x="232" y="220"/>
                      <a:pt x="198" y="178"/>
                      <a:pt x="154" y="168"/>
                    </a:cubicBezTo>
                    <a:cubicBezTo>
                      <a:pt x="132" y="162"/>
                      <a:pt x="109" y="157"/>
                      <a:pt x="87" y="151"/>
                    </a:cubicBezTo>
                    <a:cubicBezTo>
                      <a:pt x="54" y="142"/>
                      <a:pt x="33" y="114"/>
                      <a:pt x="33" y="84"/>
                    </a:cubicBezTo>
                    <a:cubicBezTo>
                      <a:pt x="33" y="46"/>
                      <a:pt x="61" y="15"/>
                      <a:pt x="103" y="15"/>
                    </a:cubicBezTo>
                    <a:cubicBezTo>
                      <a:pt x="190" y="15"/>
                      <a:pt x="202" y="102"/>
                      <a:pt x="205" y="124"/>
                    </a:cubicBezTo>
                    <a:cubicBezTo>
                      <a:pt x="205" y="129"/>
                      <a:pt x="205" y="132"/>
                      <a:pt x="211" y="132"/>
                    </a:cubicBezTo>
                    <a:cubicBezTo>
                      <a:pt x="219" y="132"/>
                      <a:pt x="219" y="129"/>
                      <a:pt x="219" y="118"/>
                    </a:cubicBezTo>
                    <a:cubicBezTo>
                      <a:pt x="219" y="83"/>
                      <a:pt x="219" y="48"/>
                      <a:pt x="219" y="13"/>
                    </a:cubicBezTo>
                    <a:cubicBezTo>
                      <a:pt x="219" y="4"/>
                      <a:pt x="219" y="0"/>
                      <a:pt x="213" y="0"/>
                    </a:cubicBezTo>
                    <a:cubicBezTo>
                      <a:pt x="210" y="0"/>
                      <a:pt x="208" y="1"/>
                      <a:pt x="205" y="7"/>
                    </a:cubicBezTo>
                    <a:cubicBezTo>
                      <a:pt x="199" y="17"/>
                      <a:pt x="192" y="27"/>
                      <a:pt x="186" y="37"/>
                    </a:cubicBezTo>
                    <a:cubicBezTo>
                      <a:pt x="171" y="22"/>
                      <a:pt x="148" y="0"/>
                      <a:pt x="102" y="0"/>
                    </a:cubicBezTo>
                    <a:cubicBezTo>
                      <a:pt x="43" y="0"/>
                      <a:pt x="0" y="46"/>
                      <a:pt x="0" y="102"/>
                    </a:cubicBezTo>
                    <a:cubicBezTo>
                      <a:pt x="0" y="145"/>
                      <a:pt x="27" y="184"/>
                      <a:pt x="69" y="199"/>
                    </a:cubicBezTo>
                    <a:cubicBezTo>
                      <a:pt x="75" y="201"/>
                      <a:pt x="100" y="207"/>
                      <a:pt x="138" y="216"/>
                    </a:cubicBezTo>
                    <a:cubicBezTo>
                      <a:pt x="153" y="220"/>
                      <a:pt x="168" y="223"/>
                      <a:pt x="183" y="243"/>
                    </a:cubicBezTo>
                    <a:cubicBezTo>
                      <a:pt x="193" y="256"/>
                      <a:pt x="199" y="274"/>
                      <a:pt x="199" y="291"/>
                    </a:cubicBezTo>
                    <a:cubicBezTo>
                      <a:pt x="199" y="328"/>
                      <a:pt x="172" y="367"/>
                      <a:pt x="129" y="367"/>
                    </a:cubicBezTo>
                    <a:cubicBezTo>
                      <a:pt x="114" y="367"/>
                      <a:pt x="73" y="364"/>
                      <a:pt x="45" y="339"/>
                    </a:cubicBezTo>
                    <a:cubicBezTo>
                      <a:pt x="15" y="310"/>
                      <a:pt x="13" y="276"/>
                      <a:pt x="12" y="258"/>
                    </a:cubicBezTo>
                    <a:cubicBezTo>
                      <a:pt x="12" y="252"/>
                      <a:pt x="7" y="252"/>
                      <a:pt x="6" y="252"/>
                    </a:cubicBezTo>
                    <a:cubicBezTo>
                      <a:pt x="0" y="252"/>
                      <a:pt x="0" y="256"/>
                      <a:pt x="0" y="265"/>
                    </a:cubicBezTo>
                    <a:cubicBezTo>
                      <a:pt x="0" y="300"/>
                      <a:pt x="0" y="335"/>
                      <a:pt x="0" y="370"/>
                    </a:cubicBezTo>
                    <a:cubicBezTo>
                      <a:pt x="0" y="379"/>
                      <a:pt x="0" y="384"/>
                      <a:pt x="6" y="384"/>
                    </a:cubicBezTo>
                    <a:cubicBezTo>
                      <a:pt x="9" y="384"/>
                      <a:pt x="9" y="382"/>
                      <a:pt x="13" y="376"/>
                    </a:cubicBezTo>
                    <a:cubicBezTo>
                      <a:pt x="19" y="366"/>
                      <a:pt x="15" y="375"/>
                      <a:pt x="31" y="346"/>
                    </a:cubicBezTo>
                    <a:cubicBezTo>
                      <a:pt x="48" y="364"/>
                      <a:pt x="82" y="384"/>
                      <a:pt x="129" y="384"/>
                    </a:cubicBezTo>
                    <a:cubicBezTo>
                      <a:pt x="190" y="384"/>
                      <a:pt x="232" y="331"/>
                      <a:pt x="232" y="2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7" name="Freeform 110"/>
              <p:cNvSpPr/>
              <p:nvPr/>
            </p:nvSpPr>
            <p:spPr>
              <a:xfrm>
                <a:off x="3657600" y="387792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6" y="327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1" y="115"/>
                      <a:pt x="26" y="117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5"/>
                    </a:cubicBezTo>
                    <a:cubicBezTo>
                      <a:pt x="40" y="212"/>
                      <a:pt x="40" y="259"/>
                      <a:pt x="40" y="306"/>
                    </a:cubicBezTo>
                    <a:cubicBezTo>
                      <a:pt x="40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4" y="346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0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8" name="Freeform 111"/>
              <p:cNvSpPr/>
              <p:nvPr/>
            </p:nvSpPr>
            <p:spPr>
              <a:xfrm>
                <a:off x="3710520" y="387108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1" y="349"/>
                      <a:pt x="75" y="349"/>
                      <a:pt x="75" y="325"/>
                    </a:cubicBezTo>
                    <a:cubicBezTo>
                      <a:pt x="75" y="217"/>
                      <a:pt x="75" y="10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1"/>
                    </a:cubicBezTo>
                    <a:cubicBezTo>
                      <a:pt x="40" y="142"/>
                      <a:pt x="40" y="234"/>
                      <a:pt x="40" y="325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69" name="Freeform 112"/>
              <p:cNvSpPr/>
              <p:nvPr/>
            </p:nvSpPr>
            <p:spPr>
              <a:xfrm>
                <a:off x="3762720" y="3877920"/>
                <a:ext cx="41400" cy="124920"/>
              </a:xfrm>
              <a:custGeom>
                <a:avLst/>
                <a:gdLst/>
                <a:ahLst/>
                <a:rect l="0" t="0" r="r" b="b"/>
                <a:pathLst>
                  <a:path w="115" h="347">
                    <a:moveTo>
                      <a:pt x="114" y="346"/>
                    </a:moveTo>
                    <a:cubicBezTo>
                      <a:pt x="114" y="341"/>
                      <a:pt x="114" y="335"/>
                      <a:pt x="114" y="330"/>
                    </a:cubicBezTo>
                    <a:cubicBezTo>
                      <a:pt x="78" y="330"/>
                      <a:pt x="76" y="327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2" y="115"/>
                      <a:pt x="27" y="117"/>
                      <a:pt x="3" y="118"/>
                    </a:cubicBezTo>
                    <a:cubicBezTo>
                      <a:pt x="3" y="124"/>
                      <a:pt x="3" y="129"/>
                      <a:pt x="3" y="135"/>
                    </a:cubicBezTo>
                    <a:cubicBezTo>
                      <a:pt x="37" y="135"/>
                      <a:pt x="42" y="138"/>
                      <a:pt x="42" y="165"/>
                    </a:cubicBezTo>
                    <a:cubicBezTo>
                      <a:pt x="42" y="212"/>
                      <a:pt x="42" y="259"/>
                      <a:pt x="42" y="306"/>
                    </a:cubicBezTo>
                    <a:cubicBezTo>
                      <a:pt x="42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6" y="346"/>
                      <a:pt x="114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8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0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0" name="Freeform 113"/>
              <p:cNvSpPr/>
              <p:nvPr/>
            </p:nvSpPr>
            <p:spPr>
              <a:xfrm>
                <a:off x="3815640" y="3917520"/>
                <a:ext cx="72720" cy="87840"/>
              </a:xfrm>
              <a:custGeom>
                <a:avLst/>
                <a:gdLst/>
                <a:ahLst/>
                <a:rect l="0" t="0" r="r" b="b"/>
                <a:pathLst>
                  <a:path w="202" h="244">
                    <a:moveTo>
                      <a:pt x="201" y="174"/>
                    </a:moveTo>
                    <a:cubicBezTo>
                      <a:pt x="201" y="169"/>
                      <a:pt x="196" y="169"/>
                      <a:pt x="195" y="169"/>
                    </a:cubicBezTo>
                    <a:cubicBezTo>
                      <a:pt x="190" y="169"/>
                      <a:pt x="189" y="171"/>
                      <a:pt x="187" y="174"/>
                    </a:cubicBezTo>
                    <a:cubicBezTo>
                      <a:pt x="172" y="223"/>
                      <a:pt x="138" y="229"/>
                      <a:pt x="118" y="229"/>
                    </a:cubicBezTo>
                    <a:cubicBezTo>
                      <a:pt x="91" y="229"/>
                      <a:pt x="45" y="207"/>
                      <a:pt x="45" y="121"/>
                    </a:cubicBezTo>
                    <a:cubicBezTo>
                      <a:pt x="45" y="36"/>
                      <a:pt x="87" y="13"/>
                      <a:pt x="115" y="13"/>
                    </a:cubicBezTo>
                    <a:cubicBezTo>
                      <a:pt x="120" y="13"/>
                      <a:pt x="153" y="15"/>
                      <a:pt x="172" y="33"/>
                    </a:cubicBezTo>
                    <a:cubicBezTo>
                      <a:pt x="150" y="34"/>
                      <a:pt x="147" y="51"/>
                      <a:pt x="147" y="57"/>
                    </a:cubicBezTo>
                    <a:cubicBezTo>
                      <a:pt x="147" y="72"/>
                      <a:pt x="156" y="82"/>
                      <a:pt x="171" y="82"/>
                    </a:cubicBezTo>
                    <a:cubicBezTo>
                      <a:pt x="184" y="82"/>
                      <a:pt x="195" y="73"/>
                      <a:pt x="195" y="57"/>
                    </a:cubicBezTo>
                    <a:cubicBezTo>
                      <a:pt x="195" y="21"/>
                      <a:pt x="156" y="0"/>
                      <a:pt x="115" y="0"/>
                    </a:cubicBezTo>
                    <a:cubicBezTo>
                      <a:pt x="49" y="0"/>
                      <a:pt x="0" y="57"/>
                      <a:pt x="0" y="123"/>
                    </a:cubicBezTo>
                    <a:cubicBezTo>
                      <a:pt x="0" y="190"/>
                      <a:pt x="52" y="243"/>
                      <a:pt x="114" y="243"/>
                    </a:cubicBezTo>
                    <a:cubicBezTo>
                      <a:pt x="184" y="243"/>
                      <a:pt x="201" y="180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1" name="Freeform 114"/>
              <p:cNvSpPr/>
              <p:nvPr/>
            </p:nvSpPr>
            <p:spPr>
              <a:xfrm>
                <a:off x="3898800" y="3917520"/>
                <a:ext cx="84600" cy="87840"/>
              </a:xfrm>
              <a:custGeom>
                <a:avLst/>
                <a:gdLst/>
                <a:ahLst/>
                <a:rect l="0" t="0" r="r" b="b"/>
                <a:pathLst>
                  <a:path w="235" h="244">
                    <a:moveTo>
                      <a:pt x="234" y="124"/>
                    </a:moveTo>
                    <a:cubicBezTo>
                      <a:pt x="234" y="57"/>
                      <a:pt x="181" y="0"/>
                      <a:pt x="117" y="0"/>
                    </a:cubicBezTo>
                    <a:cubicBezTo>
                      <a:pt x="51" y="0"/>
                      <a:pt x="0" y="58"/>
                      <a:pt x="0" y="124"/>
                    </a:cubicBezTo>
                    <a:cubicBezTo>
                      <a:pt x="0" y="192"/>
                      <a:pt x="55" y="243"/>
                      <a:pt x="117" y="243"/>
                    </a:cubicBezTo>
                    <a:cubicBezTo>
                      <a:pt x="181" y="243"/>
                      <a:pt x="234" y="190"/>
                      <a:pt x="234" y="124"/>
                    </a:cubicBezTo>
                    <a:moveTo>
                      <a:pt x="190" y="120"/>
                    </a:moveTo>
                    <a:cubicBezTo>
                      <a:pt x="190" y="139"/>
                      <a:pt x="190" y="168"/>
                      <a:pt x="178" y="190"/>
                    </a:cubicBezTo>
                    <a:cubicBezTo>
                      <a:pt x="166" y="214"/>
                      <a:pt x="144" y="229"/>
                      <a:pt x="117" y="229"/>
                    </a:cubicBezTo>
                    <a:cubicBezTo>
                      <a:pt x="94" y="229"/>
                      <a:pt x="72" y="219"/>
                      <a:pt x="57" y="193"/>
                    </a:cubicBezTo>
                    <a:cubicBezTo>
                      <a:pt x="45" y="171"/>
                      <a:pt x="45" y="139"/>
                      <a:pt x="45" y="120"/>
                    </a:cubicBezTo>
                    <a:cubicBezTo>
                      <a:pt x="45" y="99"/>
                      <a:pt x="45" y="70"/>
                      <a:pt x="57" y="48"/>
                    </a:cubicBezTo>
                    <a:cubicBezTo>
                      <a:pt x="70" y="24"/>
                      <a:pt x="96" y="12"/>
                      <a:pt x="117" y="12"/>
                    </a:cubicBezTo>
                    <a:cubicBezTo>
                      <a:pt x="139" y="12"/>
                      <a:pt x="163" y="24"/>
                      <a:pt x="177" y="46"/>
                    </a:cubicBezTo>
                    <a:cubicBezTo>
                      <a:pt x="190" y="69"/>
                      <a:pt x="190" y="100"/>
                      <a:pt x="190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2" name="Freeform 115"/>
              <p:cNvSpPr/>
              <p:nvPr/>
            </p:nvSpPr>
            <p:spPr>
              <a:xfrm>
                <a:off x="3994560" y="391896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5" y="199"/>
                    </a:cubicBezTo>
                    <a:cubicBezTo>
                      <a:pt x="225" y="166"/>
                      <a:pt x="225" y="132"/>
                      <a:pt x="225" y="99"/>
                    </a:cubicBezTo>
                    <a:cubicBezTo>
                      <a:pt x="225" y="54"/>
                      <a:pt x="225" y="37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0" y="231"/>
                      <a:pt x="100" y="232"/>
                      <a:pt x="120" y="232"/>
                    </a:cubicBezTo>
                    <a:cubicBezTo>
                      <a:pt x="120" y="227"/>
                      <a:pt x="120" y="221"/>
                      <a:pt x="120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50" y="10"/>
                    </a:cubicBezTo>
                    <a:cubicBezTo>
                      <a:pt x="183" y="10"/>
                      <a:pt x="189" y="39"/>
                      <a:pt x="189" y="69"/>
                    </a:cubicBezTo>
                    <a:cubicBezTo>
                      <a:pt x="189" y="110"/>
                      <a:pt x="189" y="151"/>
                      <a:pt x="189" y="192"/>
                    </a:cubicBezTo>
                    <a:cubicBezTo>
                      <a:pt x="189" y="216"/>
                      <a:pt x="183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3" name="Freeform 116"/>
              <p:cNvSpPr/>
              <p:nvPr/>
            </p:nvSpPr>
            <p:spPr>
              <a:xfrm>
                <a:off x="5005800" y="387648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3" y="33"/>
                      <a:pt x="16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2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6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4" name="Freeform 117"/>
              <p:cNvSpPr/>
              <p:nvPr/>
            </p:nvSpPr>
            <p:spPr>
              <a:xfrm>
                <a:off x="5157720" y="3907800"/>
                <a:ext cx="168840" cy="95400"/>
              </a:xfrm>
              <a:custGeom>
                <a:avLst/>
                <a:gdLst/>
                <a:ahLst/>
                <a:rect l="0" t="0" r="r" b="b"/>
                <a:pathLst>
                  <a:path w="469" h="265">
                    <a:moveTo>
                      <a:pt x="468" y="132"/>
                    </a:moveTo>
                    <a:cubicBezTo>
                      <a:pt x="462" y="129"/>
                      <a:pt x="456" y="126"/>
                      <a:pt x="451" y="123"/>
                    </a:cubicBezTo>
                    <a:cubicBezTo>
                      <a:pt x="403" y="94"/>
                      <a:pt x="372" y="52"/>
                      <a:pt x="361" y="0"/>
                    </a:cubicBezTo>
                    <a:cubicBezTo>
                      <a:pt x="354" y="0"/>
                      <a:pt x="347" y="0"/>
                      <a:pt x="340" y="0"/>
                    </a:cubicBezTo>
                    <a:cubicBezTo>
                      <a:pt x="346" y="42"/>
                      <a:pt x="370" y="87"/>
                      <a:pt x="402" y="112"/>
                    </a:cubicBezTo>
                    <a:cubicBezTo>
                      <a:pt x="405" y="115"/>
                      <a:pt x="408" y="118"/>
                      <a:pt x="412" y="120"/>
                    </a:cubicBezTo>
                    <a:cubicBezTo>
                      <a:pt x="279" y="120"/>
                      <a:pt x="146" y="121"/>
                      <a:pt x="13" y="121"/>
                    </a:cubicBezTo>
                    <a:cubicBezTo>
                      <a:pt x="7" y="121"/>
                      <a:pt x="0" y="122"/>
                      <a:pt x="0" y="132"/>
                    </a:cubicBezTo>
                    <a:cubicBezTo>
                      <a:pt x="0" y="142"/>
                      <a:pt x="7" y="142"/>
                      <a:pt x="13" y="142"/>
                    </a:cubicBezTo>
                    <a:cubicBezTo>
                      <a:pt x="146" y="142"/>
                      <a:pt x="279" y="142"/>
                      <a:pt x="412" y="142"/>
                    </a:cubicBezTo>
                    <a:cubicBezTo>
                      <a:pt x="403" y="148"/>
                      <a:pt x="393" y="159"/>
                      <a:pt x="384" y="169"/>
                    </a:cubicBezTo>
                    <a:cubicBezTo>
                      <a:pt x="363" y="195"/>
                      <a:pt x="346" y="229"/>
                      <a:pt x="340" y="264"/>
                    </a:cubicBezTo>
                    <a:cubicBezTo>
                      <a:pt x="347" y="264"/>
                      <a:pt x="354" y="264"/>
                      <a:pt x="361" y="264"/>
                    </a:cubicBezTo>
                    <a:cubicBezTo>
                      <a:pt x="372" y="210"/>
                      <a:pt x="403" y="168"/>
                      <a:pt x="451" y="139"/>
                    </a:cubicBezTo>
                    <a:cubicBezTo>
                      <a:pt x="456" y="136"/>
                      <a:pt x="462" y="135"/>
                      <a:pt x="468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5" name="Freeform 118"/>
              <p:cNvSpPr/>
              <p:nvPr/>
            </p:nvSpPr>
            <p:spPr>
              <a:xfrm>
                <a:off x="5346000" y="3876480"/>
                <a:ext cx="76320" cy="131040"/>
              </a:xfrm>
              <a:custGeom>
                <a:avLst/>
                <a:gdLst/>
                <a:ahLst/>
                <a:rect l="0" t="0" r="r" b="b"/>
                <a:pathLst>
                  <a:path w="212" h="364">
                    <a:moveTo>
                      <a:pt x="211" y="244"/>
                    </a:moveTo>
                    <a:cubicBezTo>
                      <a:pt x="211" y="181"/>
                      <a:pt x="168" y="129"/>
                      <a:pt x="111" y="129"/>
                    </a:cubicBezTo>
                    <a:cubicBezTo>
                      <a:pt x="85" y="129"/>
                      <a:pt x="63" y="138"/>
                      <a:pt x="43" y="156"/>
                    </a:cubicBezTo>
                    <a:cubicBezTo>
                      <a:pt x="43" y="122"/>
                      <a:pt x="43" y="88"/>
                      <a:pt x="43" y="54"/>
                    </a:cubicBezTo>
                    <a:cubicBezTo>
                      <a:pt x="54" y="57"/>
                      <a:pt x="72" y="60"/>
                      <a:pt x="88" y="60"/>
                    </a:cubicBezTo>
                    <a:cubicBezTo>
                      <a:pt x="153" y="60"/>
                      <a:pt x="190" y="12"/>
                      <a:pt x="190" y="6"/>
                    </a:cubicBezTo>
                    <a:cubicBezTo>
                      <a:pt x="190" y="3"/>
                      <a:pt x="189" y="0"/>
                      <a:pt x="184" y="0"/>
                    </a:cubicBezTo>
                    <a:cubicBezTo>
                      <a:pt x="183" y="0"/>
                      <a:pt x="183" y="0"/>
                      <a:pt x="181" y="1"/>
                    </a:cubicBezTo>
                    <a:cubicBezTo>
                      <a:pt x="171" y="6"/>
                      <a:pt x="144" y="16"/>
                      <a:pt x="109" y="16"/>
                    </a:cubicBezTo>
                    <a:cubicBezTo>
                      <a:pt x="88" y="16"/>
                      <a:pt x="64" y="13"/>
                      <a:pt x="39" y="1"/>
                    </a:cubicBezTo>
                    <a:cubicBezTo>
                      <a:pt x="34" y="0"/>
                      <a:pt x="35" y="0"/>
                      <a:pt x="33" y="0"/>
                    </a:cubicBezTo>
                    <a:cubicBezTo>
                      <a:pt x="27" y="0"/>
                      <a:pt x="27" y="4"/>
                      <a:pt x="27" y="13"/>
                    </a:cubicBezTo>
                    <a:cubicBezTo>
                      <a:pt x="27" y="65"/>
                      <a:pt x="27" y="117"/>
                      <a:pt x="27" y="169"/>
                    </a:cubicBezTo>
                    <a:cubicBezTo>
                      <a:pt x="27" y="178"/>
                      <a:pt x="27" y="183"/>
                      <a:pt x="34" y="183"/>
                    </a:cubicBezTo>
                    <a:cubicBezTo>
                      <a:pt x="39" y="183"/>
                      <a:pt x="39" y="181"/>
                      <a:pt x="42" y="178"/>
                    </a:cubicBezTo>
                    <a:cubicBezTo>
                      <a:pt x="48" y="169"/>
                      <a:pt x="67" y="141"/>
                      <a:pt x="109" y="141"/>
                    </a:cubicBezTo>
                    <a:cubicBezTo>
                      <a:pt x="136" y="141"/>
                      <a:pt x="150" y="165"/>
                      <a:pt x="154" y="175"/>
                    </a:cubicBezTo>
                    <a:cubicBezTo>
                      <a:pt x="163" y="195"/>
                      <a:pt x="163" y="214"/>
                      <a:pt x="163" y="241"/>
                    </a:cubicBezTo>
                    <a:cubicBezTo>
                      <a:pt x="163" y="259"/>
                      <a:pt x="163" y="291"/>
                      <a:pt x="151" y="313"/>
                    </a:cubicBezTo>
                    <a:cubicBezTo>
                      <a:pt x="138" y="334"/>
                      <a:pt x="118" y="348"/>
                      <a:pt x="94" y="348"/>
                    </a:cubicBezTo>
                    <a:cubicBezTo>
                      <a:pt x="57" y="348"/>
                      <a:pt x="27" y="319"/>
                      <a:pt x="18" y="288"/>
                    </a:cubicBezTo>
                    <a:cubicBezTo>
                      <a:pt x="19" y="289"/>
                      <a:pt x="21" y="289"/>
                      <a:pt x="27" y="289"/>
                    </a:cubicBezTo>
                    <a:cubicBezTo>
                      <a:pt x="43" y="289"/>
                      <a:pt x="52" y="277"/>
                      <a:pt x="52" y="264"/>
                    </a:cubicBezTo>
                    <a:cubicBezTo>
                      <a:pt x="52" y="251"/>
                      <a:pt x="43" y="238"/>
                      <a:pt x="27" y="238"/>
                    </a:cubicBezTo>
                    <a:cubicBezTo>
                      <a:pt x="19" y="238"/>
                      <a:pt x="0" y="241"/>
                      <a:pt x="0" y="265"/>
                    </a:cubicBezTo>
                    <a:cubicBezTo>
                      <a:pt x="0" y="312"/>
                      <a:pt x="37" y="363"/>
                      <a:pt x="96" y="363"/>
                    </a:cubicBezTo>
                    <a:cubicBezTo>
                      <a:pt x="157" y="363"/>
                      <a:pt x="211" y="312"/>
                      <a:pt x="211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6" name="Freeform 119"/>
              <p:cNvSpPr/>
              <p:nvPr/>
            </p:nvSpPr>
            <p:spPr>
              <a:xfrm>
                <a:off x="5532480" y="3918960"/>
                <a:ext cx="148680" cy="83880"/>
              </a:xfrm>
              <a:custGeom>
                <a:avLst/>
                <a:gdLst/>
                <a:ahLst/>
                <a:rect l="0" t="0" r="r" b="b"/>
                <a:pathLst>
                  <a:path w="413" h="233">
                    <a:moveTo>
                      <a:pt x="412" y="232"/>
                    </a:moveTo>
                    <a:cubicBezTo>
                      <a:pt x="412" y="227"/>
                      <a:pt x="412" y="221"/>
                      <a:pt x="412" y="216"/>
                    </a:cubicBezTo>
                    <a:cubicBezTo>
                      <a:pt x="385" y="216"/>
                      <a:pt x="372" y="216"/>
                      <a:pt x="370" y="199"/>
                    </a:cubicBezTo>
                    <a:cubicBezTo>
                      <a:pt x="370" y="166"/>
                      <a:pt x="370" y="132"/>
                      <a:pt x="370" y="99"/>
                    </a:cubicBezTo>
                    <a:cubicBezTo>
                      <a:pt x="370" y="54"/>
                      <a:pt x="370" y="37"/>
                      <a:pt x="355" y="19"/>
                    </a:cubicBezTo>
                    <a:cubicBezTo>
                      <a:pt x="348" y="10"/>
                      <a:pt x="330" y="0"/>
                      <a:pt x="300" y="0"/>
                    </a:cubicBezTo>
                    <a:cubicBezTo>
                      <a:pt x="255" y="0"/>
                      <a:pt x="232" y="31"/>
                      <a:pt x="223" y="51"/>
                    </a:cubicBezTo>
                    <a:cubicBezTo>
                      <a:pt x="216" y="4"/>
                      <a:pt x="177" y="0"/>
                      <a:pt x="153" y="0"/>
                    </a:cubicBezTo>
                    <a:cubicBezTo>
                      <a:pt x="114" y="0"/>
                      <a:pt x="90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50" y="10"/>
                    </a:cubicBezTo>
                    <a:cubicBezTo>
                      <a:pt x="183" y="10"/>
                      <a:pt x="189" y="39"/>
                      <a:pt x="189" y="69"/>
                    </a:cubicBezTo>
                    <a:cubicBezTo>
                      <a:pt x="189" y="110"/>
                      <a:pt x="189" y="151"/>
                      <a:pt x="189" y="192"/>
                    </a:cubicBezTo>
                    <a:cubicBezTo>
                      <a:pt x="189" y="216"/>
                      <a:pt x="183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1" y="216"/>
                      <a:pt x="225" y="216"/>
                      <a:pt x="225" y="192"/>
                    </a:cubicBezTo>
                    <a:cubicBezTo>
                      <a:pt x="225" y="160"/>
                      <a:pt x="225" y="128"/>
                      <a:pt x="225" y="96"/>
                    </a:cubicBezTo>
                    <a:cubicBezTo>
                      <a:pt x="225" y="40"/>
                      <a:pt x="262" y="10"/>
                      <a:pt x="295" y="10"/>
                    </a:cubicBezTo>
                    <a:cubicBezTo>
                      <a:pt x="328" y="10"/>
                      <a:pt x="334" y="39"/>
                      <a:pt x="334" y="69"/>
                    </a:cubicBezTo>
                    <a:cubicBezTo>
                      <a:pt x="334" y="110"/>
                      <a:pt x="334" y="151"/>
                      <a:pt x="334" y="192"/>
                    </a:cubicBezTo>
                    <a:cubicBezTo>
                      <a:pt x="334" y="216"/>
                      <a:pt x="328" y="216"/>
                      <a:pt x="294" y="216"/>
                    </a:cubicBezTo>
                    <a:cubicBezTo>
                      <a:pt x="294" y="221"/>
                      <a:pt x="294" y="227"/>
                      <a:pt x="294" y="232"/>
                    </a:cubicBezTo>
                    <a:cubicBezTo>
                      <a:pt x="314" y="232"/>
                      <a:pt x="334" y="231"/>
                      <a:pt x="354" y="231"/>
                    </a:cubicBezTo>
                    <a:cubicBezTo>
                      <a:pt x="373" y="231"/>
                      <a:pt x="393" y="232"/>
                      <a:pt x="412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7" name="Freeform 120"/>
              <p:cNvSpPr/>
              <p:nvPr/>
            </p:nvSpPr>
            <p:spPr>
              <a:xfrm>
                <a:off x="5690520" y="3918960"/>
                <a:ext cx="148680" cy="83880"/>
              </a:xfrm>
              <a:custGeom>
                <a:avLst/>
                <a:gdLst/>
                <a:ahLst/>
                <a:rect l="0" t="0" r="r" b="b"/>
                <a:pathLst>
                  <a:path w="413" h="233">
                    <a:moveTo>
                      <a:pt x="412" y="232"/>
                    </a:moveTo>
                    <a:cubicBezTo>
                      <a:pt x="412" y="227"/>
                      <a:pt x="412" y="221"/>
                      <a:pt x="412" y="216"/>
                    </a:cubicBezTo>
                    <a:cubicBezTo>
                      <a:pt x="384" y="216"/>
                      <a:pt x="372" y="216"/>
                      <a:pt x="370" y="199"/>
                    </a:cubicBezTo>
                    <a:cubicBezTo>
                      <a:pt x="370" y="166"/>
                      <a:pt x="370" y="132"/>
                      <a:pt x="370" y="99"/>
                    </a:cubicBezTo>
                    <a:cubicBezTo>
                      <a:pt x="370" y="54"/>
                      <a:pt x="370" y="37"/>
                      <a:pt x="354" y="19"/>
                    </a:cubicBezTo>
                    <a:cubicBezTo>
                      <a:pt x="346" y="10"/>
                      <a:pt x="330" y="0"/>
                      <a:pt x="298" y="0"/>
                    </a:cubicBezTo>
                    <a:cubicBezTo>
                      <a:pt x="255" y="0"/>
                      <a:pt x="231" y="31"/>
                      <a:pt x="222" y="51"/>
                    </a:cubicBezTo>
                    <a:cubicBezTo>
                      <a:pt x="216" y="4"/>
                      <a:pt x="177" y="0"/>
                      <a:pt x="153" y="0"/>
                    </a:cubicBezTo>
                    <a:cubicBezTo>
                      <a:pt x="114" y="0"/>
                      <a:pt x="90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29" y="216"/>
                      <a:pt x="225" y="216"/>
                      <a:pt x="225" y="192"/>
                    </a:cubicBezTo>
                    <a:cubicBezTo>
                      <a:pt x="225" y="160"/>
                      <a:pt x="225" y="128"/>
                      <a:pt x="225" y="96"/>
                    </a:cubicBezTo>
                    <a:cubicBezTo>
                      <a:pt x="225" y="40"/>
                      <a:pt x="261" y="10"/>
                      <a:pt x="295" y="10"/>
                    </a:cubicBezTo>
                    <a:cubicBezTo>
                      <a:pt x="328" y="10"/>
                      <a:pt x="334" y="39"/>
                      <a:pt x="334" y="69"/>
                    </a:cubicBezTo>
                    <a:cubicBezTo>
                      <a:pt x="334" y="110"/>
                      <a:pt x="334" y="151"/>
                      <a:pt x="334" y="192"/>
                    </a:cubicBezTo>
                    <a:cubicBezTo>
                      <a:pt x="334" y="216"/>
                      <a:pt x="328" y="216"/>
                      <a:pt x="294" y="216"/>
                    </a:cubicBezTo>
                    <a:cubicBezTo>
                      <a:pt x="294" y="221"/>
                      <a:pt x="294" y="227"/>
                      <a:pt x="294" y="232"/>
                    </a:cubicBezTo>
                    <a:cubicBezTo>
                      <a:pt x="313" y="232"/>
                      <a:pt x="333" y="231"/>
                      <a:pt x="352" y="231"/>
                    </a:cubicBezTo>
                    <a:cubicBezTo>
                      <a:pt x="372" y="231"/>
                      <a:pt x="392" y="232"/>
                      <a:pt x="412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8" name="Freeform 121"/>
              <p:cNvSpPr/>
              <p:nvPr/>
            </p:nvSpPr>
            <p:spPr>
              <a:xfrm>
                <a:off x="6087600" y="387648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2" y="334"/>
                      <a:pt x="156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3" y="33"/>
                      <a:pt x="16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0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79" name="Freeform 122"/>
              <p:cNvSpPr/>
              <p:nvPr/>
            </p:nvSpPr>
            <p:spPr>
              <a:xfrm>
                <a:off x="6176160" y="3891960"/>
                <a:ext cx="126000" cy="126720"/>
              </a:xfrm>
              <a:custGeom>
                <a:avLst/>
                <a:gdLst/>
                <a:ahLst/>
                <a:rect l="0" t="0" r="r" b="b"/>
                <a:pathLst>
                  <a:path w="350" h="352">
                    <a:moveTo>
                      <a:pt x="349" y="175"/>
                    </a:moveTo>
                    <a:cubicBezTo>
                      <a:pt x="349" y="165"/>
                      <a:pt x="340" y="165"/>
                      <a:pt x="333" y="165"/>
                    </a:cubicBezTo>
                    <a:cubicBezTo>
                      <a:pt x="284" y="165"/>
                      <a:pt x="235" y="165"/>
                      <a:pt x="186" y="165"/>
                    </a:cubicBezTo>
                    <a:cubicBezTo>
                      <a:pt x="186" y="116"/>
                      <a:pt x="186" y="67"/>
                      <a:pt x="186" y="18"/>
                    </a:cubicBezTo>
                    <a:cubicBezTo>
                      <a:pt x="186" y="10"/>
                      <a:pt x="186" y="0"/>
                      <a:pt x="175" y="0"/>
                    </a:cubicBezTo>
                    <a:cubicBezTo>
                      <a:pt x="165" y="0"/>
                      <a:pt x="165" y="10"/>
                      <a:pt x="165" y="18"/>
                    </a:cubicBezTo>
                    <a:cubicBezTo>
                      <a:pt x="165" y="67"/>
                      <a:pt x="165" y="116"/>
                      <a:pt x="165" y="165"/>
                    </a:cubicBezTo>
                    <a:cubicBezTo>
                      <a:pt x="115" y="165"/>
                      <a:pt x="66" y="165"/>
                      <a:pt x="16" y="165"/>
                    </a:cubicBezTo>
                    <a:cubicBezTo>
                      <a:pt x="9" y="165"/>
                      <a:pt x="0" y="165"/>
                      <a:pt x="0" y="175"/>
                    </a:cubicBezTo>
                    <a:cubicBezTo>
                      <a:pt x="0" y="186"/>
                      <a:pt x="9" y="186"/>
                      <a:pt x="16" y="186"/>
                    </a:cubicBezTo>
                    <a:cubicBezTo>
                      <a:pt x="66" y="186"/>
                      <a:pt x="115" y="186"/>
                      <a:pt x="165" y="186"/>
                    </a:cubicBezTo>
                    <a:cubicBezTo>
                      <a:pt x="165" y="235"/>
                      <a:pt x="165" y="284"/>
                      <a:pt x="165" y="333"/>
                    </a:cubicBezTo>
                    <a:cubicBezTo>
                      <a:pt x="165" y="340"/>
                      <a:pt x="165" y="351"/>
                      <a:pt x="175" y="351"/>
                    </a:cubicBezTo>
                    <a:cubicBezTo>
                      <a:pt x="186" y="351"/>
                      <a:pt x="186" y="340"/>
                      <a:pt x="186" y="333"/>
                    </a:cubicBezTo>
                    <a:cubicBezTo>
                      <a:pt x="186" y="284"/>
                      <a:pt x="186" y="235"/>
                      <a:pt x="186" y="186"/>
                    </a:cubicBezTo>
                    <a:cubicBezTo>
                      <a:pt x="235" y="186"/>
                      <a:pt x="284" y="186"/>
                      <a:pt x="333" y="186"/>
                    </a:cubicBezTo>
                    <a:cubicBezTo>
                      <a:pt x="340" y="186"/>
                      <a:pt x="349" y="186"/>
                      <a:pt x="349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0" name="Freeform 123"/>
              <p:cNvSpPr/>
              <p:nvPr/>
            </p:nvSpPr>
            <p:spPr>
              <a:xfrm>
                <a:off x="6329880" y="387648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3" y="33"/>
                      <a:pt x="16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2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1" name="Freeform 124"/>
              <p:cNvSpPr/>
              <p:nvPr/>
            </p:nvSpPr>
            <p:spPr>
              <a:xfrm>
                <a:off x="744840" y="4101480"/>
                <a:ext cx="109440" cy="129240"/>
              </a:xfrm>
              <a:custGeom>
                <a:avLst/>
                <a:gdLst/>
                <a:ahLst/>
                <a:rect l="0" t="0" r="r" b="b"/>
                <a:pathLst>
                  <a:path w="304" h="359">
                    <a:moveTo>
                      <a:pt x="303" y="118"/>
                    </a:moveTo>
                    <a:cubicBezTo>
                      <a:pt x="298" y="79"/>
                      <a:pt x="294" y="39"/>
                      <a:pt x="289" y="0"/>
                    </a:cubicBezTo>
                    <a:cubicBezTo>
                      <a:pt x="193" y="0"/>
                      <a:pt x="96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1"/>
                      <a:pt x="54" y="40"/>
                    </a:cubicBezTo>
                    <a:cubicBezTo>
                      <a:pt x="54" y="132"/>
                      <a:pt x="54" y="224"/>
                      <a:pt x="54" y="316"/>
                    </a:cubicBezTo>
                    <a:cubicBezTo>
                      <a:pt x="54" y="336"/>
                      <a:pt x="52" y="342"/>
                      <a:pt x="12" y="342"/>
                    </a:cubicBezTo>
                    <a:cubicBezTo>
                      <a:pt x="8" y="342"/>
                      <a:pt x="4" y="342"/>
                      <a:pt x="0" y="342"/>
                    </a:cubicBezTo>
                    <a:cubicBezTo>
                      <a:pt x="0" y="347"/>
                      <a:pt x="0" y="353"/>
                      <a:pt x="0" y="358"/>
                    </a:cubicBezTo>
                    <a:cubicBezTo>
                      <a:pt x="18" y="357"/>
                      <a:pt x="58" y="357"/>
                      <a:pt x="79" y="357"/>
                    </a:cubicBezTo>
                    <a:cubicBezTo>
                      <a:pt x="102" y="357"/>
                      <a:pt x="148" y="357"/>
                      <a:pt x="168" y="358"/>
                    </a:cubicBezTo>
                    <a:cubicBezTo>
                      <a:pt x="168" y="353"/>
                      <a:pt x="168" y="347"/>
                      <a:pt x="168" y="342"/>
                    </a:cubicBezTo>
                    <a:cubicBezTo>
                      <a:pt x="162" y="342"/>
                      <a:pt x="157" y="342"/>
                      <a:pt x="151" y="342"/>
                    </a:cubicBezTo>
                    <a:cubicBezTo>
                      <a:pt x="100" y="342"/>
                      <a:pt x="100" y="334"/>
                      <a:pt x="100" y="316"/>
                    </a:cubicBezTo>
                    <a:cubicBezTo>
                      <a:pt x="100" y="273"/>
                      <a:pt x="100" y="229"/>
                      <a:pt x="100" y="186"/>
                    </a:cubicBezTo>
                    <a:cubicBezTo>
                      <a:pt x="115" y="186"/>
                      <a:pt x="130" y="186"/>
                      <a:pt x="145" y="186"/>
                    </a:cubicBezTo>
                    <a:cubicBezTo>
                      <a:pt x="196" y="186"/>
                      <a:pt x="202" y="204"/>
                      <a:pt x="202" y="247"/>
                    </a:cubicBezTo>
                    <a:cubicBezTo>
                      <a:pt x="206" y="247"/>
                      <a:pt x="210" y="247"/>
                      <a:pt x="214" y="247"/>
                    </a:cubicBezTo>
                    <a:cubicBezTo>
                      <a:pt x="214" y="201"/>
                      <a:pt x="214" y="154"/>
                      <a:pt x="214" y="108"/>
                    </a:cubicBezTo>
                    <a:cubicBezTo>
                      <a:pt x="210" y="108"/>
                      <a:pt x="206" y="108"/>
                      <a:pt x="202" y="108"/>
                    </a:cubicBezTo>
                    <a:cubicBezTo>
                      <a:pt x="202" y="153"/>
                      <a:pt x="196" y="169"/>
                      <a:pt x="145" y="169"/>
                    </a:cubicBezTo>
                    <a:cubicBezTo>
                      <a:pt x="130" y="169"/>
                      <a:pt x="115" y="169"/>
                      <a:pt x="100" y="169"/>
                    </a:cubicBezTo>
                    <a:cubicBezTo>
                      <a:pt x="100" y="125"/>
                      <a:pt x="100" y="81"/>
                      <a:pt x="100" y="37"/>
                    </a:cubicBezTo>
                    <a:cubicBezTo>
                      <a:pt x="100" y="19"/>
                      <a:pt x="102" y="16"/>
                      <a:pt x="126" y="16"/>
                    </a:cubicBezTo>
                    <a:cubicBezTo>
                      <a:pt x="147" y="16"/>
                      <a:pt x="169" y="16"/>
                      <a:pt x="190" y="16"/>
                    </a:cubicBezTo>
                    <a:cubicBezTo>
                      <a:pt x="268" y="16"/>
                      <a:pt x="282" y="45"/>
                      <a:pt x="291" y="118"/>
                    </a:cubicBezTo>
                    <a:cubicBezTo>
                      <a:pt x="295" y="118"/>
                      <a:pt x="299" y="118"/>
                      <a:pt x="303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2" name="Freeform 125"/>
              <p:cNvSpPr/>
              <p:nvPr/>
            </p:nvSpPr>
            <p:spPr>
              <a:xfrm>
                <a:off x="851760" y="414504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1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2"/>
                      <a:pt x="55" y="241"/>
                      <a:pt x="117" y="241"/>
                    </a:cubicBezTo>
                    <a:cubicBezTo>
                      <a:pt x="180" y="241"/>
                      <a:pt x="234" y="190"/>
                      <a:pt x="234" y="123"/>
                    </a:cubicBezTo>
                    <a:moveTo>
                      <a:pt x="190" y="120"/>
                    </a:moveTo>
                    <a:cubicBezTo>
                      <a:pt x="190" y="138"/>
                      <a:pt x="190" y="166"/>
                      <a:pt x="178" y="190"/>
                    </a:cubicBezTo>
                    <a:cubicBezTo>
                      <a:pt x="166" y="213"/>
                      <a:pt x="144" y="229"/>
                      <a:pt x="117" y="229"/>
                    </a:cubicBezTo>
                    <a:cubicBezTo>
                      <a:pt x="94" y="229"/>
                      <a:pt x="72" y="217"/>
                      <a:pt x="57" y="193"/>
                    </a:cubicBezTo>
                    <a:cubicBezTo>
                      <a:pt x="43" y="171"/>
                      <a:pt x="43" y="138"/>
                      <a:pt x="43" y="120"/>
                    </a:cubicBezTo>
                    <a:cubicBezTo>
                      <a:pt x="43" y="99"/>
                      <a:pt x="43" y="70"/>
                      <a:pt x="57" y="46"/>
                    </a:cubicBezTo>
                    <a:cubicBezTo>
                      <a:pt x="70" y="22"/>
                      <a:pt x="96" y="12"/>
                      <a:pt x="117" y="12"/>
                    </a:cubicBezTo>
                    <a:cubicBezTo>
                      <a:pt x="139" y="12"/>
                      <a:pt x="163" y="24"/>
                      <a:pt x="177" y="46"/>
                    </a:cubicBezTo>
                    <a:cubicBezTo>
                      <a:pt x="191" y="69"/>
                      <a:pt x="190" y="99"/>
                      <a:pt x="190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3" name="Freeform 126"/>
              <p:cNvSpPr/>
              <p:nvPr/>
            </p:nvSpPr>
            <p:spPr>
              <a:xfrm>
                <a:off x="946800" y="4146120"/>
                <a:ext cx="64080" cy="84600"/>
              </a:xfrm>
              <a:custGeom>
                <a:avLst/>
                <a:gdLst/>
                <a:ahLst/>
                <a:rect l="0" t="0" r="r" b="b"/>
                <a:pathLst>
                  <a:path w="178" h="235">
                    <a:moveTo>
                      <a:pt x="177" y="33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99" y="0"/>
                      <a:pt x="81" y="36"/>
                      <a:pt x="73" y="58"/>
                    </a:cubicBezTo>
                    <a:cubicBezTo>
                      <a:pt x="73" y="39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0" y="25"/>
                      <a:pt x="40" y="52"/>
                    </a:cubicBezTo>
                    <a:cubicBezTo>
                      <a:pt x="40" y="99"/>
                      <a:pt x="40" y="146"/>
                      <a:pt x="40" y="193"/>
                    </a:cubicBezTo>
                    <a:cubicBezTo>
                      <a:pt x="40" y="217"/>
                      <a:pt x="36" y="217"/>
                      <a:pt x="0" y="217"/>
                    </a:cubicBezTo>
                    <a:cubicBezTo>
                      <a:pt x="0" y="223"/>
                      <a:pt x="0" y="228"/>
                      <a:pt x="0" y="234"/>
                    </a:cubicBezTo>
                    <a:cubicBezTo>
                      <a:pt x="20" y="233"/>
                      <a:pt x="40" y="233"/>
                      <a:pt x="60" y="232"/>
                    </a:cubicBezTo>
                    <a:cubicBezTo>
                      <a:pt x="81" y="232"/>
                      <a:pt x="106" y="232"/>
                      <a:pt x="127" y="234"/>
                    </a:cubicBezTo>
                    <a:cubicBezTo>
                      <a:pt x="127" y="228"/>
                      <a:pt x="127" y="223"/>
                      <a:pt x="127" y="217"/>
                    </a:cubicBezTo>
                    <a:cubicBezTo>
                      <a:pt x="123" y="217"/>
                      <a:pt x="119" y="217"/>
                      <a:pt x="115" y="217"/>
                    </a:cubicBezTo>
                    <a:cubicBezTo>
                      <a:pt x="76" y="217"/>
                      <a:pt x="76" y="211"/>
                      <a:pt x="76" y="192"/>
                    </a:cubicBezTo>
                    <a:cubicBezTo>
                      <a:pt x="76" y="165"/>
                      <a:pt x="76" y="138"/>
                      <a:pt x="76" y="111"/>
                    </a:cubicBezTo>
                    <a:cubicBezTo>
                      <a:pt x="76" y="58"/>
                      <a:pt x="97" y="12"/>
                      <a:pt x="138" y="12"/>
                    </a:cubicBezTo>
                    <a:cubicBezTo>
                      <a:pt x="142" y="12"/>
                      <a:pt x="142" y="12"/>
                      <a:pt x="144" y="12"/>
                    </a:cubicBezTo>
                    <a:cubicBezTo>
                      <a:pt x="142" y="13"/>
                      <a:pt x="132" y="19"/>
                      <a:pt x="132" y="33"/>
                    </a:cubicBezTo>
                    <a:cubicBezTo>
                      <a:pt x="132" y="48"/>
                      <a:pt x="142" y="55"/>
                      <a:pt x="154" y="55"/>
                    </a:cubicBezTo>
                    <a:cubicBezTo>
                      <a:pt x="163" y="55"/>
                      <a:pt x="177" y="49"/>
                      <a:pt x="177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4" name="Freeform 127"/>
              <p:cNvSpPr/>
              <p:nvPr/>
            </p:nvSpPr>
            <p:spPr>
              <a:xfrm>
                <a:off x="1019160" y="4148280"/>
                <a:ext cx="130320" cy="83880"/>
              </a:xfrm>
              <a:custGeom>
                <a:avLst/>
                <a:gdLst/>
                <a:ahLst/>
                <a:rect l="0" t="0" r="r" b="b"/>
                <a:pathLst>
                  <a:path w="362" h="233">
                    <a:moveTo>
                      <a:pt x="361" y="16"/>
                    </a:moveTo>
                    <a:cubicBezTo>
                      <a:pt x="361" y="11"/>
                      <a:pt x="361" y="5"/>
                      <a:pt x="361" y="0"/>
                    </a:cubicBezTo>
                    <a:cubicBezTo>
                      <a:pt x="349" y="1"/>
                      <a:pt x="334" y="1"/>
                      <a:pt x="322" y="1"/>
                    </a:cubicBezTo>
                    <a:cubicBezTo>
                      <a:pt x="306" y="1"/>
                      <a:pt x="290" y="0"/>
                      <a:pt x="274" y="0"/>
                    </a:cubicBezTo>
                    <a:cubicBezTo>
                      <a:pt x="274" y="5"/>
                      <a:pt x="274" y="11"/>
                      <a:pt x="274" y="16"/>
                    </a:cubicBezTo>
                    <a:cubicBezTo>
                      <a:pt x="292" y="16"/>
                      <a:pt x="304" y="27"/>
                      <a:pt x="304" y="42"/>
                    </a:cubicBezTo>
                    <a:cubicBezTo>
                      <a:pt x="304" y="45"/>
                      <a:pt x="304" y="46"/>
                      <a:pt x="301" y="52"/>
                    </a:cubicBezTo>
                    <a:cubicBezTo>
                      <a:pt x="285" y="97"/>
                      <a:pt x="269" y="142"/>
                      <a:pt x="253" y="187"/>
                    </a:cubicBezTo>
                    <a:cubicBezTo>
                      <a:pt x="236" y="138"/>
                      <a:pt x="218" y="89"/>
                      <a:pt x="201" y="40"/>
                    </a:cubicBezTo>
                    <a:cubicBezTo>
                      <a:pt x="199" y="34"/>
                      <a:pt x="199" y="33"/>
                      <a:pt x="199" y="30"/>
                    </a:cubicBezTo>
                    <a:cubicBezTo>
                      <a:pt x="199" y="16"/>
                      <a:pt x="219" y="16"/>
                      <a:pt x="229" y="16"/>
                    </a:cubicBezTo>
                    <a:cubicBezTo>
                      <a:pt x="229" y="11"/>
                      <a:pt x="229" y="5"/>
                      <a:pt x="229" y="0"/>
                    </a:cubicBezTo>
                    <a:cubicBezTo>
                      <a:pt x="211" y="0"/>
                      <a:pt x="193" y="1"/>
                      <a:pt x="175" y="1"/>
                    </a:cubicBezTo>
                    <a:cubicBezTo>
                      <a:pt x="159" y="1"/>
                      <a:pt x="144" y="1"/>
                      <a:pt x="129" y="0"/>
                    </a:cubicBezTo>
                    <a:cubicBezTo>
                      <a:pt x="129" y="5"/>
                      <a:pt x="129" y="11"/>
                      <a:pt x="129" y="16"/>
                    </a:cubicBezTo>
                    <a:cubicBezTo>
                      <a:pt x="148" y="16"/>
                      <a:pt x="156" y="18"/>
                      <a:pt x="162" y="24"/>
                    </a:cubicBezTo>
                    <a:cubicBezTo>
                      <a:pt x="165" y="27"/>
                      <a:pt x="169" y="43"/>
                      <a:pt x="174" y="54"/>
                    </a:cubicBezTo>
                    <a:cubicBezTo>
                      <a:pt x="159" y="96"/>
                      <a:pt x="144" y="139"/>
                      <a:pt x="129" y="181"/>
                    </a:cubicBezTo>
                    <a:cubicBezTo>
                      <a:pt x="112" y="134"/>
                      <a:pt x="95" y="87"/>
                      <a:pt x="78" y="40"/>
                    </a:cubicBezTo>
                    <a:cubicBezTo>
                      <a:pt x="75" y="34"/>
                      <a:pt x="75" y="33"/>
                      <a:pt x="75" y="30"/>
                    </a:cubicBezTo>
                    <a:cubicBezTo>
                      <a:pt x="75" y="16"/>
                      <a:pt x="96" y="16"/>
                      <a:pt x="106" y="16"/>
                    </a:cubicBezTo>
                    <a:cubicBezTo>
                      <a:pt x="106" y="11"/>
                      <a:pt x="106" y="5"/>
                      <a:pt x="106" y="0"/>
                    </a:cubicBezTo>
                    <a:cubicBezTo>
                      <a:pt x="87" y="0"/>
                      <a:pt x="68" y="1"/>
                      <a:pt x="49" y="1"/>
                    </a:cubicBezTo>
                    <a:cubicBezTo>
                      <a:pt x="33" y="1"/>
                      <a:pt x="16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27" y="16"/>
                      <a:pt x="33" y="18"/>
                      <a:pt x="39" y="34"/>
                    </a:cubicBezTo>
                    <a:cubicBezTo>
                      <a:pt x="61" y="97"/>
                      <a:pt x="84" y="159"/>
                      <a:pt x="106" y="222"/>
                    </a:cubicBezTo>
                    <a:cubicBezTo>
                      <a:pt x="108" y="229"/>
                      <a:pt x="110" y="232"/>
                      <a:pt x="117" y="232"/>
                    </a:cubicBezTo>
                    <a:cubicBezTo>
                      <a:pt x="124" y="232"/>
                      <a:pt x="124" y="229"/>
                      <a:pt x="127" y="222"/>
                    </a:cubicBezTo>
                    <a:cubicBezTo>
                      <a:pt x="145" y="172"/>
                      <a:pt x="162" y="123"/>
                      <a:pt x="180" y="73"/>
                    </a:cubicBezTo>
                    <a:cubicBezTo>
                      <a:pt x="198" y="123"/>
                      <a:pt x="216" y="173"/>
                      <a:pt x="234" y="223"/>
                    </a:cubicBezTo>
                    <a:cubicBezTo>
                      <a:pt x="237" y="229"/>
                      <a:pt x="238" y="232"/>
                      <a:pt x="244" y="232"/>
                    </a:cubicBezTo>
                    <a:cubicBezTo>
                      <a:pt x="251" y="232"/>
                      <a:pt x="253" y="228"/>
                      <a:pt x="255" y="223"/>
                    </a:cubicBezTo>
                    <a:cubicBezTo>
                      <a:pt x="275" y="165"/>
                      <a:pt x="296" y="107"/>
                      <a:pt x="316" y="49"/>
                    </a:cubicBezTo>
                    <a:cubicBezTo>
                      <a:pt x="327" y="24"/>
                      <a:pt x="343" y="16"/>
                      <a:pt x="361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5" name="Freeform 128"/>
              <p:cNvSpPr/>
              <p:nvPr/>
            </p:nvSpPr>
            <p:spPr>
              <a:xfrm>
                <a:off x="1153800" y="4145040"/>
                <a:ext cx="86040" cy="87120"/>
              </a:xfrm>
              <a:custGeom>
                <a:avLst/>
                <a:gdLst/>
                <a:ahLst/>
                <a:rect l="0" t="0" r="r" b="b"/>
                <a:pathLst>
                  <a:path w="239" h="242">
                    <a:moveTo>
                      <a:pt x="238" y="189"/>
                    </a:moveTo>
                    <a:cubicBezTo>
                      <a:pt x="238" y="179"/>
                      <a:pt x="238" y="170"/>
                      <a:pt x="238" y="160"/>
                    </a:cubicBezTo>
                    <a:cubicBezTo>
                      <a:pt x="234" y="160"/>
                      <a:pt x="229" y="160"/>
                      <a:pt x="225" y="160"/>
                    </a:cubicBezTo>
                    <a:cubicBezTo>
                      <a:pt x="225" y="170"/>
                      <a:pt x="225" y="179"/>
                      <a:pt x="225" y="189"/>
                    </a:cubicBezTo>
                    <a:cubicBezTo>
                      <a:pt x="225" y="220"/>
                      <a:pt x="211" y="223"/>
                      <a:pt x="205" y="223"/>
                    </a:cubicBezTo>
                    <a:cubicBezTo>
                      <a:pt x="187" y="223"/>
                      <a:pt x="186" y="199"/>
                      <a:pt x="186" y="196"/>
                    </a:cubicBezTo>
                    <a:cubicBezTo>
                      <a:pt x="186" y="161"/>
                      <a:pt x="186" y="126"/>
                      <a:pt x="186" y="91"/>
                    </a:cubicBezTo>
                    <a:cubicBezTo>
                      <a:pt x="186" y="69"/>
                      <a:pt x="186" y="48"/>
                      <a:pt x="166" y="28"/>
                    </a:cubicBezTo>
                    <a:cubicBezTo>
                      <a:pt x="147" y="9"/>
                      <a:pt x="120" y="0"/>
                      <a:pt x="94" y="0"/>
                    </a:cubicBezTo>
                    <a:cubicBezTo>
                      <a:pt x="51" y="0"/>
                      <a:pt x="15" y="25"/>
                      <a:pt x="15" y="60"/>
                    </a:cubicBezTo>
                    <a:cubicBezTo>
                      <a:pt x="15" y="75"/>
                      <a:pt x="25" y="84"/>
                      <a:pt x="39" y="84"/>
                    </a:cubicBezTo>
                    <a:cubicBezTo>
                      <a:pt x="54" y="84"/>
                      <a:pt x="64" y="73"/>
                      <a:pt x="64" y="60"/>
                    </a:cubicBezTo>
                    <a:cubicBezTo>
                      <a:pt x="64" y="54"/>
                      <a:pt x="61" y="36"/>
                      <a:pt x="37" y="36"/>
                    </a:cubicBezTo>
                    <a:cubicBezTo>
                      <a:pt x="51" y="18"/>
                      <a:pt x="76" y="12"/>
                      <a:pt x="94" y="12"/>
                    </a:cubicBezTo>
                    <a:cubicBezTo>
                      <a:pt x="120" y="12"/>
                      <a:pt x="150" y="33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5" y="102"/>
                      <a:pt x="52" y="117"/>
                    </a:cubicBezTo>
                    <a:cubicBezTo>
                      <a:pt x="13" y="135"/>
                      <a:pt x="0" y="163"/>
                      <a:pt x="0" y="186"/>
                    </a:cubicBezTo>
                    <a:cubicBezTo>
                      <a:pt x="0" y="229"/>
                      <a:pt x="51" y="241"/>
                      <a:pt x="84" y="241"/>
                    </a:cubicBezTo>
                    <a:cubicBezTo>
                      <a:pt x="118" y="241"/>
                      <a:pt x="144" y="220"/>
                      <a:pt x="153" y="196"/>
                    </a:cubicBezTo>
                    <a:cubicBezTo>
                      <a:pt x="156" y="217"/>
                      <a:pt x="169" y="240"/>
                      <a:pt x="195" y="240"/>
                    </a:cubicBezTo>
                    <a:cubicBezTo>
                      <a:pt x="205" y="240"/>
                      <a:pt x="238" y="232"/>
                      <a:pt x="238" y="189"/>
                    </a:cubicBezTo>
                    <a:moveTo>
                      <a:pt x="150" y="162"/>
                    </a:moveTo>
                    <a:cubicBezTo>
                      <a:pt x="150" y="213"/>
                      <a:pt x="112" y="231"/>
                      <a:pt x="88" y="231"/>
                    </a:cubicBezTo>
                    <a:cubicBezTo>
                      <a:pt x="63" y="231"/>
                      <a:pt x="40" y="211"/>
                      <a:pt x="40" y="186"/>
                    </a:cubicBezTo>
                    <a:cubicBezTo>
                      <a:pt x="40" y="157"/>
                      <a:pt x="63" y="112"/>
                      <a:pt x="150" y="109"/>
                    </a:cubicBezTo>
                    <a:cubicBezTo>
                      <a:pt x="150" y="127"/>
                      <a:pt x="150" y="144"/>
                      <a:pt x="150" y="1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6" name="Freeform 129"/>
              <p:cNvSpPr/>
              <p:nvPr/>
            </p:nvSpPr>
            <p:spPr>
              <a:xfrm>
                <a:off x="1247760" y="4146120"/>
                <a:ext cx="64080" cy="84600"/>
              </a:xfrm>
              <a:custGeom>
                <a:avLst/>
                <a:gdLst/>
                <a:ahLst/>
                <a:rect l="0" t="0" r="r" b="b"/>
                <a:pathLst>
                  <a:path w="178" h="235">
                    <a:moveTo>
                      <a:pt x="177" y="33"/>
                    </a:moveTo>
                    <a:cubicBezTo>
                      <a:pt x="177" y="15"/>
                      <a:pt x="162" y="0"/>
                      <a:pt x="138" y="0"/>
                    </a:cubicBezTo>
                    <a:cubicBezTo>
                      <a:pt x="100" y="0"/>
                      <a:pt x="81" y="36"/>
                      <a:pt x="73" y="58"/>
                    </a:cubicBezTo>
                    <a:cubicBezTo>
                      <a:pt x="73" y="39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7"/>
                      <a:pt x="36" y="217"/>
                      <a:pt x="0" y="217"/>
                    </a:cubicBezTo>
                    <a:cubicBezTo>
                      <a:pt x="0" y="223"/>
                      <a:pt x="0" y="228"/>
                      <a:pt x="0" y="234"/>
                    </a:cubicBezTo>
                    <a:cubicBezTo>
                      <a:pt x="20" y="233"/>
                      <a:pt x="40" y="233"/>
                      <a:pt x="60" y="232"/>
                    </a:cubicBezTo>
                    <a:cubicBezTo>
                      <a:pt x="81" y="232"/>
                      <a:pt x="106" y="232"/>
                      <a:pt x="127" y="234"/>
                    </a:cubicBezTo>
                    <a:cubicBezTo>
                      <a:pt x="127" y="228"/>
                      <a:pt x="127" y="223"/>
                      <a:pt x="127" y="217"/>
                    </a:cubicBezTo>
                    <a:cubicBezTo>
                      <a:pt x="124" y="217"/>
                      <a:pt x="120" y="217"/>
                      <a:pt x="117" y="217"/>
                    </a:cubicBezTo>
                    <a:cubicBezTo>
                      <a:pt x="78" y="217"/>
                      <a:pt x="76" y="211"/>
                      <a:pt x="76" y="192"/>
                    </a:cubicBezTo>
                    <a:cubicBezTo>
                      <a:pt x="76" y="165"/>
                      <a:pt x="76" y="138"/>
                      <a:pt x="76" y="111"/>
                    </a:cubicBezTo>
                    <a:cubicBezTo>
                      <a:pt x="76" y="58"/>
                      <a:pt x="99" y="12"/>
                      <a:pt x="138" y="12"/>
                    </a:cubicBezTo>
                    <a:cubicBezTo>
                      <a:pt x="142" y="12"/>
                      <a:pt x="142" y="12"/>
                      <a:pt x="144" y="12"/>
                    </a:cubicBezTo>
                    <a:cubicBezTo>
                      <a:pt x="142" y="13"/>
                      <a:pt x="132" y="19"/>
                      <a:pt x="132" y="33"/>
                    </a:cubicBezTo>
                    <a:cubicBezTo>
                      <a:pt x="132" y="48"/>
                      <a:pt x="144" y="55"/>
                      <a:pt x="154" y="55"/>
                    </a:cubicBezTo>
                    <a:cubicBezTo>
                      <a:pt x="165" y="55"/>
                      <a:pt x="177" y="49"/>
                      <a:pt x="177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7" name="Freeform 130"/>
              <p:cNvSpPr/>
              <p:nvPr/>
            </p:nvSpPr>
            <p:spPr>
              <a:xfrm>
                <a:off x="1323360" y="4098960"/>
                <a:ext cx="93600" cy="133560"/>
              </a:xfrm>
              <a:custGeom>
                <a:avLst/>
                <a:gdLst/>
                <a:ahLst/>
                <a:rect l="0" t="0" r="r" b="b"/>
                <a:pathLst>
                  <a:path w="260" h="371">
                    <a:moveTo>
                      <a:pt x="259" y="366"/>
                    </a:moveTo>
                    <a:cubicBezTo>
                      <a:pt x="259" y="360"/>
                      <a:pt x="259" y="355"/>
                      <a:pt x="259" y="349"/>
                    </a:cubicBezTo>
                    <a:cubicBezTo>
                      <a:pt x="223" y="349"/>
                      <a:pt x="219" y="345"/>
                      <a:pt x="219" y="319"/>
                    </a:cubicBezTo>
                    <a:cubicBezTo>
                      <a:pt x="219" y="213"/>
                      <a:pt x="219" y="106"/>
                      <a:pt x="219" y="0"/>
                    </a:cubicBezTo>
                    <a:cubicBezTo>
                      <a:pt x="193" y="2"/>
                      <a:pt x="168" y="4"/>
                      <a:pt x="142" y="6"/>
                    </a:cubicBezTo>
                    <a:cubicBezTo>
                      <a:pt x="142" y="11"/>
                      <a:pt x="142" y="16"/>
                      <a:pt x="142" y="21"/>
                    </a:cubicBezTo>
                    <a:cubicBezTo>
                      <a:pt x="180" y="21"/>
                      <a:pt x="184" y="25"/>
                      <a:pt x="184" y="51"/>
                    </a:cubicBezTo>
                    <a:cubicBezTo>
                      <a:pt x="184" y="89"/>
                      <a:pt x="184" y="127"/>
                      <a:pt x="184" y="165"/>
                    </a:cubicBezTo>
                    <a:cubicBezTo>
                      <a:pt x="169" y="145"/>
                      <a:pt x="147" y="132"/>
                      <a:pt x="118" y="132"/>
                    </a:cubicBezTo>
                    <a:cubicBezTo>
                      <a:pt x="55" y="132"/>
                      <a:pt x="0" y="184"/>
                      <a:pt x="0" y="252"/>
                    </a:cubicBezTo>
                    <a:cubicBezTo>
                      <a:pt x="0" y="319"/>
                      <a:pt x="52" y="370"/>
                      <a:pt x="112" y="370"/>
                    </a:cubicBezTo>
                    <a:cubicBezTo>
                      <a:pt x="145" y="370"/>
                      <a:pt x="169" y="352"/>
                      <a:pt x="183" y="336"/>
                    </a:cubicBezTo>
                    <a:cubicBezTo>
                      <a:pt x="183" y="347"/>
                      <a:pt x="183" y="359"/>
                      <a:pt x="183" y="370"/>
                    </a:cubicBezTo>
                    <a:cubicBezTo>
                      <a:pt x="208" y="369"/>
                      <a:pt x="234" y="367"/>
                      <a:pt x="259" y="366"/>
                    </a:cubicBezTo>
                    <a:moveTo>
                      <a:pt x="183" y="303"/>
                    </a:moveTo>
                    <a:cubicBezTo>
                      <a:pt x="183" y="312"/>
                      <a:pt x="183" y="313"/>
                      <a:pt x="177" y="322"/>
                    </a:cubicBezTo>
                    <a:cubicBezTo>
                      <a:pt x="160" y="348"/>
                      <a:pt x="138" y="360"/>
                      <a:pt x="114" y="360"/>
                    </a:cubicBezTo>
                    <a:cubicBezTo>
                      <a:pt x="91" y="360"/>
                      <a:pt x="72" y="346"/>
                      <a:pt x="60" y="325"/>
                    </a:cubicBezTo>
                    <a:cubicBezTo>
                      <a:pt x="45" y="304"/>
                      <a:pt x="43" y="274"/>
                      <a:pt x="43" y="252"/>
                    </a:cubicBezTo>
                    <a:cubicBezTo>
                      <a:pt x="43" y="232"/>
                      <a:pt x="45" y="201"/>
                      <a:pt x="60" y="177"/>
                    </a:cubicBezTo>
                    <a:cubicBezTo>
                      <a:pt x="72" y="162"/>
                      <a:pt x="91" y="144"/>
                      <a:pt x="120" y="144"/>
                    </a:cubicBezTo>
                    <a:cubicBezTo>
                      <a:pt x="138" y="144"/>
                      <a:pt x="160" y="151"/>
                      <a:pt x="177" y="175"/>
                    </a:cubicBezTo>
                    <a:cubicBezTo>
                      <a:pt x="183" y="184"/>
                      <a:pt x="183" y="186"/>
                      <a:pt x="183" y="195"/>
                    </a:cubicBezTo>
                    <a:cubicBezTo>
                      <a:pt x="183" y="231"/>
                      <a:pt x="183" y="267"/>
                      <a:pt x="183" y="3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8" name="Freeform 131"/>
              <p:cNvSpPr/>
              <p:nvPr/>
            </p:nvSpPr>
            <p:spPr>
              <a:xfrm>
                <a:off x="1492200" y="4102200"/>
                <a:ext cx="123480" cy="128880"/>
              </a:xfrm>
              <a:custGeom>
                <a:avLst/>
                <a:gdLst/>
                <a:ahLst/>
                <a:rect l="0" t="0" r="r" b="b"/>
                <a:pathLst>
                  <a:path w="343" h="358">
                    <a:moveTo>
                      <a:pt x="342" y="118"/>
                    </a:moveTo>
                    <a:cubicBezTo>
                      <a:pt x="339" y="79"/>
                      <a:pt x="336" y="39"/>
                      <a:pt x="333" y="0"/>
                    </a:cubicBezTo>
                    <a:cubicBezTo>
                      <a:pt x="225" y="0"/>
                      <a:pt x="118" y="0"/>
                      <a:pt x="10" y="0"/>
                    </a:cubicBezTo>
                    <a:cubicBezTo>
                      <a:pt x="7" y="39"/>
                      <a:pt x="3" y="79"/>
                      <a:pt x="0" y="118"/>
                    </a:cubicBezTo>
                    <a:cubicBezTo>
                      <a:pt x="4" y="118"/>
                      <a:pt x="9" y="118"/>
                      <a:pt x="13" y="118"/>
                    </a:cubicBezTo>
                    <a:cubicBezTo>
                      <a:pt x="21" y="33"/>
                      <a:pt x="28" y="16"/>
                      <a:pt x="108" y="16"/>
                    </a:cubicBezTo>
                    <a:cubicBezTo>
                      <a:pt x="118" y="16"/>
                      <a:pt x="132" y="16"/>
                      <a:pt x="136" y="16"/>
                    </a:cubicBezTo>
                    <a:cubicBezTo>
                      <a:pt x="148" y="19"/>
                      <a:pt x="148" y="25"/>
                      <a:pt x="148" y="37"/>
                    </a:cubicBezTo>
                    <a:cubicBezTo>
                      <a:pt x="148" y="130"/>
                      <a:pt x="148" y="222"/>
                      <a:pt x="148" y="315"/>
                    </a:cubicBezTo>
                    <a:cubicBezTo>
                      <a:pt x="148" y="333"/>
                      <a:pt x="148" y="340"/>
                      <a:pt x="93" y="340"/>
                    </a:cubicBezTo>
                    <a:cubicBezTo>
                      <a:pt x="86" y="340"/>
                      <a:pt x="79" y="340"/>
                      <a:pt x="72" y="340"/>
                    </a:cubicBezTo>
                    <a:cubicBezTo>
                      <a:pt x="72" y="346"/>
                      <a:pt x="72" y="351"/>
                      <a:pt x="72" y="357"/>
                    </a:cubicBezTo>
                    <a:cubicBezTo>
                      <a:pt x="93" y="355"/>
                      <a:pt x="147" y="355"/>
                      <a:pt x="171" y="355"/>
                    </a:cubicBezTo>
                    <a:cubicBezTo>
                      <a:pt x="195" y="355"/>
                      <a:pt x="250" y="355"/>
                      <a:pt x="271" y="357"/>
                    </a:cubicBezTo>
                    <a:cubicBezTo>
                      <a:pt x="271" y="351"/>
                      <a:pt x="271" y="346"/>
                      <a:pt x="271" y="340"/>
                    </a:cubicBezTo>
                    <a:cubicBezTo>
                      <a:pt x="264" y="340"/>
                      <a:pt x="257" y="340"/>
                      <a:pt x="250" y="340"/>
                    </a:cubicBezTo>
                    <a:cubicBezTo>
                      <a:pt x="195" y="340"/>
                      <a:pt x="195" y="333"/>
                      <a:pt x="195" y="315"/>
                    </a:cubicBezTo>
                    <a:cubicBezTo>
                      <a:pt x="195" y="222"/>
                      <a:pt x="195" y="130"/>
                      <a:pt x="195" y="37"/>
                    </a:cubicBezTo>
                    <a:cubicBezTo>
                      <a:pt x="195" y="27"/>
                      <a:pt x="195" y="19"/>
                      <a:pt x="204" y="16"/>
                    </a:cubicBezTo>
                    <a:cubicBezTo>
                      <a:pt x="210" y="16"/>
                      <a:pt x="225" y="16"/>
                      <a:pt x="234" y="16"/>
                    </a:cubicBezTo>
                    <a:cubicBezTo>
                      <a:pt x="313" y="16"/>
                      <a:pt x="322" y="33"/>
                      <a:pt x="330" y="118"/>
                    </a:cubicBezTo>
                    <a:cubicBezTo>
                      <a:pt x="334" y="118"/>
                      <a:pt x="338" y="118"/>
                      <a:pt x="342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89" name="Freeform 132"/>
              <p:cNvSpPr/>
              <p:nvPr/>
            </p:nvSpPr>
            <p:spPr>
              <a:xfrm>
                <a:off x="1633320" y="4096800"/>
                <a:ext cx="126720" cy="137880"/>
              </a:xfrm>
              <a:custGeom>
                <a:avLst/>
                <a:gdLst/>
                <a:ahLst/>
                <a:rect l="0" t="0" r="r" b="b"/>
                <a:pathLst>
                  <a:path w="352" h="383">
                    <a:moveTo>
                      <a:pt x="351" y="192"/>
                    </a:moveTo>
                    <a:cubicBezTo>
                      <a:pt x="351" y="85"/>
                      <a:pt x="271" y="0"/>
                      <a:pt x="175" y="0"/>
                    </a:cubicBezTo>
                    <a:cubicBezTo>
                      <a:pt x="81" y="0"/>
                      <a:pt x="0" y="84"/>
                      <a:pt x="0" y="192"/>
                    </a:cubicBezTo>
                    <a:cubicBezTo>
                      <a:pt x="0" y="300"/>
                      <a:pt x="81" y="382"/>
                      <a:pt x="175" y="382"/>
                    </a:cubicBezTo>
                    <a:cubicBezTo>
                      <a:pt x="271" y="382"/>
                      <a:pt x="351" y="298"/>
                      <a:pt x="351" y="192"/>
                    </a:cubicBezTo>
                    <a:moveTo>
                      <a:pt x="297" y="186"/>
                    </a:moveTo>
                    <a:cubicBezTo>
                      <a:pt x="297" y="325"/>
                      <a:pt x="223" y="369"/>
                      <a:pt x="175" y="369"/>
                    </a:cubicBezTo>
                    <a:cubicBezTo>
                      <a:pt x="124" y="369"/>
                      <a:pt x="54" y="322"/>
                      <a:pt x="54" y="186"/>
                    </a:cubicBezTo>
                    <a:cubicBezTo>
                      <a:pt x="54" y="49"/>
                      <a:pt x="132" y="13"/>
                      <a:pt x="175" y="13"/>
                    </a:cubicBezTo>
                    <a:cubicBezTo>
                      <a:pt x="220" y="13"/>
                      <a:pt x="297" y="51"/>
                      <a:pt x="297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0" name="Freeform 133"/>
              <p:cNvSpPr/>
              <p:nvPr/>
            </p:nvSpPr>
            <p:spPr>
              <a:xfrm>
                <a:off x="1776240" y="4101480"/>
                <a:ext cx="109800" cy="129240"/>
              </a:xfrm>
              <a:custGeom>
                <a:avLst/>
                <a:gdLst/>
                <a:ahLst/>
                <a:rect l="0" t="0" r="r" b="b"/>
                <a:pathLst>
                  <a:path w="305" h="359">
                    <a:moveTo>
                      <a:pt x="304" y="118"/>
                    </a:moveTo>
                    <a:cubicBezTo>
                      <a:pt x="299" y="79"/>
                      <a:pt x="294" y="39"/>
                      <a:pt x="289" y="0"/>
                    </a:cubicBezTo>
                    <a:cubicBezTo>
                      <a:pt x="193" y="0"/>
                      <a:pt x="96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9" y="16"/>
                      <a:pt x="13" y="16"/>
                    </a:cubicBezTo>
                    <a:cubicBezTo>
                      <a:pt x="54" y="16"/>
                      <a:pt x="55" y="21"/>
                      <a:pt x="55" y="40"/>
                    </a:cubicBezTo>
                    <a:cubicBezTo>
                      <a:pt x="55" y="132"/>
                      <a:pt x="55" y="224"/>
                      <a:pt x="55" y="316"/>
                    </a:cubicBezTo>
                    <a:cubicBezTo>
                      <a:pt x="55" y="336"/>
                      <a:pt x="54" y="342"/>
                      <a:pt x="13" y="342"/>
                    </a:cubicBezTo>
                    <a:cubicBezTo>
                      <a:pt x="9" y="342"/>
                      <a:pt x="4" y="342"/>
                      <a:pt x="0" y="342"/>
                    </a:cubicBezTo>
                    <a:cubicBezTo>
                      <a:pt x="0" y="347"/>
                      <a:pt x="0" y="353"/>
                      <a:pt x="0" y="358"/>
                    </a:cubicBezTo>
                    <a:cubicBezTo>
                      <a:pt x="19" y="357"/>
                      <a:pt x="60" y="357"/>
                      <a:pt x="81" y="357"/>
                    </a:cubicBezTo>
                    <a:cubicBezTo>
                      <a:pt x="102" y="357"/>
                      <a:pt x="150" y="357"/>
                      <a:pt x="169" y="358"/>
                    </a:cubicBezTo>
                    <a:cubicBezTo>
                      <a:pt x="169" y="353"/>
                      <a:pt x="169" y="347"/>
                      <a:pt x="169" y="342"/>
                    </a:cubicBezTo>
                    <a:cubicBezTo>
                      <a:pt x="163" y="342"/>
                      <a:pt x="157" y="342"/>
                      <a:pt x="151" y="342"/>
                    </a:cubicBezTo>
                    <a:cubicBezTo>
                      <a:pt x="102" y="342"/>
                      <a:pt x="102" y="334"/>
                      <a:pt x="102" y="316"/>
                    </a:cubicBezTo>
                    <a:cubicBezTo>
                      <a:pt x="102" y="273"/>
                      <a:pt x="102" y="229"/>
                      <a:pt x="102" y="186"/>
                    </a:cubicBezTo>
                    <a:cubicBezTo>
                      <a:pt x="117" y="186"/>
                      <a:pt x="132" y="186"/>
                      <a:pt x="147" y="186"/>
                    </a:cubicBezTo>
                    <a:cubicBezTo>
                      <a:pt x="198" y="186"/>
                      <a:pt x="202" y="204"/>
                      <a:pt x="202" y="247"/>
                    </a:cubicBezTo>
                    <a:cubicBezTo>
                      <a:pt x="207" y="247"/>
                      <a:pt x="211" y="247"/>
                      <a:pt x="216" y="247"/>
                    </a:cubicBezTo>
                    <a:cubicBezTo>
                      <a:pt x="216" y="201"/>
                      <a:pt x="216" y="154"/>
                      <a:pt x="216" y="108"/>
                    </a:cubicBezTo>
                    <a:cubicBezTo>
                      <a:pt x="211" y="108"/>
                      <a:pt x="207" y="108"/>
                      <a:pt x="202" y="108"/>
                    </a:cubicBezTo>
                    <a:cubicBezTo>
                      <a:pt x="202" y="153"/>
                      <a:pt x="198" y="169"/>
                      <a:pt x="147" y="169"/>
                    </a:cubicBezTo>
                    <a:cubicBezTo>
                      <a:pt x="132" y="169"/>
                      <a:pt x="117" y="169"/>
                      <a:pt x="102" y="169"/>
                    </a:cubicBezTo>
                    <a:cubicBezTo>
                      <a:pt x="102" y="125"/>
                      <a:pt x="102" y="81"/>
                      <a:pt x="102" y="37"/>
                    </a:cubicBezTo>
                    <a:cubicBezTo>
                      <a:pt x="102" y="19"/>
                      <a:pt x="103" y="16"/>
                      <a:pt x="127" y="16"/>
                    </a:cubicBezTo>
                    <a:cubicBezTo>
                      <a:pt x="148" y="16"/>
                      <a:pt x="169" y="16"/>
                      <a:pt x="190" y="16"/>
                    </a:cubicBezTo>
                    <a:cubicBezTo>
                      <a:pt x="270" y="16"/>
                      <a:pt x="283" y="45"/>
                      <a:pt x="291" y="118"/>
                    </a:cubicBezTo>
                    <a:cubicBezTo>
                      <a:pt x="295" y="118"/>
                      <a:pt x="300" y="118"/>
                      <a:pt x="304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1" name="Freeform 134"/>
              <p:cNvSpPr/>
              <p:nvPr/>
            </p:nvSpPr>
            <p:spPr>
              <a:xfrm>
                <a:off x="2154960" y="410436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0"/>
                      <a:pt x="108" y="0"/>
                      <a:pt x="96" y="0"/>
                    </a:cubicBezTo>
                    <a:cubicBezTo>
                      <a:pt x="63" y="33"/>
                      <a:pt x="16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2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7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2" name="Freeform 135"/>
              <p:cNvSpPr/>
              <p:nvPr/>
            </p:nvSpPr>
            <p:spPr>
              <a:xfrm>
                <a:off x="2248920" y="4209840"/>
                <a:ext cx="20880" cy="20880"/>
              </a:xfrm>
              <a:custGeom>
                <a:avLst/>
                <a:gdLst/>
                <a:ahLst/>
                <a:rect l="0" t="0" r="r" b="b"/>
                <a:pathLst>
                  <a:path w="58" h="58">
                    <a:moveTo>
                      <a:pt x="57" y="28"/>
                    </a:moveTo>
                    <a:cubicBezTo>
                      <a:pt x="57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7"/>
                      <a:pt x="28" y="57"/>
                    </a:cubicBezTo>
                    <a:cubicBezTo>
                      <a:pt x="43" y="57"/>
                      <a:pt x="57" y="43"/>
                      <a:pt x="57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3" name="Freeform 136"/>
              <p:cNvSpPr/>
              <p:nvPr/>
            </p:nvSpPr>
            <p:spPr>
              <a:xfrm>
                <a:off x="2296440" y="4102200"/>
                <a:ext cx="81360" cy="132480"/>
              </a:xfrm>
              <a:custGeom>
                <a:avLst/>
                <a:gdLst/>
                <a:ahLst/>
                <a:rect l="0" t="0" r="r" b="b"/>
                <a:pathLst>
                  <a:path w="226" h="368">
                    <a:moveTo>
                      <a:pt x="225" y="16"/>
                    </a:moveTo>
                    <a:cubicBezTo>
                      <a:pt x="182" y="16"/>
                      <a:pt x="140" y="16"/>
                      <a:pt x="97" y="16"/>
                    </a:cubicBezTo>
                    <a:cubicBezTo>
                      <a:pt x="33" y="16"/>
                      <a:pt x="31" y="10"/>
                      <a:pt x="30" y="0"/>
                    </a:cubicBezTo>
                    <a:cubicBezTo>
                      <a:pt x="25" y="0"/>
                      <a:pt x="21" y="0"/>
                      <a:pt x="16" y="0"/>
                    </a:cubicBezTo>
                    <a:cubicBezTo>
                      <a:pt x="11" y="36"/>
                      <a:pt x="5" y="72"/>
                      <a:pt x="0" y="108"/>
                    </a:cubicBezTo>
                    <a:cubicBezTo>
                      <a:pt x="4" y="108"/>
                      <a:pt x="8" y="108"/>
                      <a:pt x="12" y="108"/>
                    </a:cubicBezTo>
                    <a:cubicBezTo>
                      <a:pt x="13" y="100"/>
                      <a:pt x="19" y="67"/>
                      <a:pt x="25" y="60"/>
                    </a:cubicBezTo>
                    <a:cubicBezTo>
                      <a:pt x="30" y="57"/>
                      <a:pt x="70" y="57"/>
                      <a:pt x="78" y="57"/>
                    </a:cubicBezTo>
                    <a:cubicBezTo>
                      <a:pt x="114" y="57"/>
                      <a:pt x="150" y="57"/>
                      <a:pt x="186" y="57"/>
                    </a:cubicBezTo>
                    <a:cubicBezTo>
                      <a:pt x="166" y="85"/>
                      <a:pt x="147" y="113"/>
                      <a:pt x="127" y="141"/>
                    </a:cubicBezTo>
                    <a:cubicBezTo>
                      <a:pt x="79" y="211"/>
                      <a:pt x="63" y="285"/>
                      <a:pt x="63" y="339"/>
                    </a:cubicBezTo>
                    <a:cubicBezTo>
                      <a:pt x="63" y="343"/>
                      <a:pt x="63" y="367"/>
                      <a:pt x="87" y="367"/>
                    </a:cubicBezTo>
                    <a:cubicBezTo>
                      <a:pt x="111" y="367"/>
                      <a:pt x="111" y="343"/>
                      <a:pt x="111" y="339"/>
                    </a:cubicBezTo>
                    <a:cubicBezTo>
                      <a:pt x="111" y="330"/>
                      <a:pt x="111" y="321"/>
                      <a:pt x="111" y="312"/>
                    </a:cubicBezTo>
                    <a:cubicBezTo>
                      <a:pt x="111" y="283"/>
                      <a:pt x="112" y="253"/>
                      <a:pt x="117" y="225"/>
                    </a:cubicBezTo>
                    <a:cubicBezTo>
                      <a:pt x="118" y="213"/>
                      <a:pt x="126" y="168"/>
                      <a:pt x="150" y="135"/>
                    </a:cubicBezTo>
                    <a:cubicBezTo>
                      <a:pt x="173" y="102"/>
                      <a:pt x="197" y="69"/>
                      <a:pt x="220" y="36"/>
                    </a:cubicBezTo>
                    <a:cubicBezTo>
                      <a:pt x="225" y="28"/>
                      <a:pt x="225" y="28"/>
                      <a:pt x="22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4" name="Freeform 137"/>
              <p:cNvSpPr/>
              <p:nvPr/>
            </p:nvSpPr>
            <p:spPr>
              <a:xfrm>
                <a:off x="2389680" y="4104360"/>
                <a:ext cx="75960" cy="130320"/>
              </a:xfrm>
              <a:custGeom>
                <a:avLst/>
                <a:gdLst/>
                <a:ahLst/>
                <a:rect l="0" t="0" r="r" b="b"/>
                <a:pathLst>
                  <a:path w="211" h="362">
                    <a:moveTo>
                      <a:pt x="210" y="244"/>
                    </a:moveTo>
                    <a:cubicBezTo>
                      <a:pt x="210" y="181"/>
                      <a:pt x="168" y="129"/>
                      <a:pt x="111" y="129"/>
                    </a:cubicBezTo>
                    <a:cubicBezTo>
                      <a:pt x="85" y="129"/>
                      <a:pt x="63" y="138"/>
                      <a:pt x="43" y="156"/>
                    </a:cubicBezTo>
                    <a:cubicBezTo>
                      <a:pt x="43" y="121"/>
                      <a:pt x="43" y="87"/>
                      <a:pt x="43" y="52"/>
                    </a:cubicBezTo>
                    <a:cubicBezTo>
                      <a:pt x="54" y="55"/>
                      <a:pt x="72" y="60"/>
                      <a:pt x="88" y="60"/>
                    </a:cubicBezTo>
                    <a:cubicBezTo>
                      <a:pt x="153" y="60"/>
                      <a:pt x="190" y="12"/>
                      <a:pt x="190" y="4"/>
                    </a:cubicBezTo>
                    <a:cubicBezTo>
                      <a:pt x="190" y="1"/>
                      <a:pt x="189" y="0"/>
                      <a:pt x="184" y="0"/>
                    </a:cubicBezTo>
                    <a:cubicBezTo>
                      <a:pt x="183" y="0"/>
                      <a:pt x="183" y="0"/>
                      <a:pt x="180" y="1"/>
                    </a:cubicBezTo>
                    <a:cubicBezTo>
                      <a:pt x="169" y="6"/>
                      <a:pt x="144" y="16"/>
                      <a:pt x="109" y="16"/>
                    </a:cubicBezTo>
                    <a:cubicBezTo>
                      <a:pt x="88" y="16"/>
                      <a:pt x="63" y="12"/>
                      <a:pt x="39" y="1"/>
                    </a:cubicBezTo>
                    <a:cubicBezTo>
                      <a:pt x="34" y="0"/>
                      <a:pt x="35" y="0"/>
                      <a:pt x="33" y="0"/>
                    </a:cubicBezTo>
                    <a:cubicBezTo>
                      <a:pt x="27" y="0"/>
                      <a:pt x="27" y="4"/>
                      <a:pt x="27" y="12"/>
                    </a:cubicBezTo>
                    <a:cubicBezTo>
                      <a:pt x="27" y="64"/>
                      <a:pt x="27" y="116"/>
                      <a:pt x="27" y="168"/>
                    </a:cubicBezTo>
                    <a:cubicBezTo>
                      <a:pt x="27" y="178"/>
                      <a:pt x="27" y="181"/>
                      <a:pt x="34" y="181"/>
                    </a:cubicBezTo>
                    <a:cubicBezTo>
                      <a:pt x="39" y="181"/>
                      <a:pt x="39" y="180"/>
                      <a:pt x="42" y="177"/>
                    </a:cubicBezTo>
                    <a:cubicBezTo>
                      <a:pt x="48" y="169"/>
                      <a:pt x="67" y="141"/>
                      <a:pt x="109" y="141"/>
                    </a:cubicBezTo>
                    <a:cubicBezTo>
                      <a:pt x="136" y="141"/>
                      <a:pt x="150" y="165"/>
                      <a:pt x="154" y="174"/>
                    </a:cubicBezTo>
                    <a:cubicBezTo>
                      <a:pt x="162" y="193"/>
                      <a:pt x="163" y="214"/>
                      <a:pt x="163" y="240"/>
                    </a:cubicBezTo>
                    <a:cubicBezTo>
                      <a:pt x="163" y="259"/>
                      <a:pt x="163" y="291"/>
                      <a:pt x="151" y="313"/>
                    </a:cubicBezTo>
                    <a:cubicBezTo>
                      <a:pt x="138" y="333"/>
                      <a:pt x="118" y="346"/>
                      <a:pt x="94" y="346"/>
                    </a:cubicBezTo>
                    <a:cubicBezTo>
                      <a:pt x="55" y="346"/>
                      <a:pt x="25" y="319"/>
                      <a:pt x="16" y="288"/>
                    </a:cubicBezTo>
                    <a:cubicBezTo>
                      <a:pt x="19" y="288"/>
                      <a:pt x="21" y="289"/>
                      <a:pt x="25" y="289"/>
                    </a:cubicBezTo>
                    <a:cubicBezTo>
                      <a:pt x="43" y="289"/>
                      <a:pt x="52" y="277"/>
                      <a:pt x="52" y="264"/>
                    </a:cubicBezTo>
                    <a:cubicBezTo>
                      <a:pt x="52" y="251"/>
                      <a:pt x="43" y="237"/>
                      <a:pt x="25" y="237"/>
                    </a:cubicBezTo>
                    <a:cubicBezTo>
                      <a:pt x="19" y="237"/>
                      <a:pt x="0" y="241"/>
                      <a:pt x="0" y="265"/>
                    </a:cubicBezTo>
                    <a:cubicBezTo>
                      <a:pt x="0" y="310"/>
                      <a:pt x="36" y="361"/>
                      <a:pt x="96" y="361"/>
                    </a:cubicBezTo>
                    <a:cubicBezTo>
                      <a:pt x="157" y="361"/>
                      <a:pt x="210" y="312"/>
                      <a:pt x="210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5" name="Freeform 138"/>
              <p:cNvSpPr/>
              <p:nvPr/>
            </p:nvSpPr>
            <p:spPr>
              <a:xfrm>
                <a:off x="2554560" y="4127760"/>
                <a:ext cx="115920" cy="110520"/>
              </a:xfrm>
              <a:custGeom>
                <a:avLst/>
                <a:gdLst/>
                <a:ahLst/>
                <a:rect l="0" t="0" r="r" b="b"/>
                <a:pathLst>
                  <a:path w="322" h="307">
                    <a:moveTo>
                      <a:pt x="321" y="295"/>
                    </a:moveTo>
                    <a:cubicBezTo>
                      <a:pt x="321" y="289"/>
                      <a:pt x="318" y="286"/>
                      <a:pt x="312" y="283"/>
                    </a:cubicBezTo>
                    <a:cubicBezTo>
                      <a:pt x="219" y="240"/>
                      <a:pt x="127" y="196"/>
                      <a:pt x="34" y="153"/>
                    </a:cubicBezTo>
                    <a:cubicBezTo>
                      <a:pt x="127" y="109"/>
                      <a:pt x="219" y="66"/>
                      <a:pt x="312" y="22"/>
                    </a:cubicBezTo>
                    <a:cubicBezTo>
                      <a:pt x="318" y="18"/>
                      <a:pt x="321" y="16"/>
                      <a:pt x="321" y="10"/>
                    </a:cubicBezTo>
                    <a:cubicBezTo>
                      <a:pt x="321" y="4"/>
                      <a:pt x="316" y="0"/>
                      <a:pt x="310" y="0"/>
                    </a:cubicBezTo>
                    <a:cubicBezTo>
                      <a:pt x="309" y="0"/>
                      <a:pt x="309" y="0"/>
                      <a:pt x="301" y="3"/>
                    </a:cubicBezTo>
                    <a:cubicBezTo>
                      <a:pt x="204" y="49"/>
                      <a:pt x="106" y="95"/>
                      <a:pt x="9" y="141"/>
                    </a:cubicBezTo>
                    <a:cubicBezTo>
                      <a:pt x="3" y="144"/>
                      <a:pt x="0" y="146"/>
                      <a:pt x="0" y="153"/>
                    </a:cubicBezTo>
                    <a:cubicBezTo>
                      <a:pt x="0" y="160"/>
                      <a:pt x="3" y="162"/>
                      <a:pt x="9" y="163"/>
                    </a:cubicBezTo>
                    <a:cubicBezTo>
                      <a:pt x="106" y="209"/>
                      <a:pt x="204" y="255"/>
                      <a:pt x="301" y="301"/>
                    </a:cubicBezTo>
                    <a:cubicBezTo>
                      <a:pt x="309" y="306"/>
                      <a:pt x="309" y="306"/>
                      <a:pt x="310" y="306"/>
                    </a:cubicBezTo>
                    <a:cubicBezTo>
                      <a:pt x="316" y="306"/>
                      <a:pt x="321" y="300"/>
                      <a:pt x="321" y="2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6" name="Freeform 139"/>
              <p:cNvSpPr/>
              <p:nvPr/>
            </p:nvSpPr>
            <p:spPr>
              <a:xfrm>
                <a:off x="2772000" y="4088160"/>
                <a:ext cx="7920" cy="189720"/>
              </a:xfrm>
              <a:custGeom>
                <a:avLst/>
                <a:gdLst/>
                <a:ahLst/>
                <a:rect l="0" t="0" r="r" b="b"/>
                <a:pathLst>
                  <a:path w="22" h="527">
                    <a:moveTo>
                      <a:pt x="21" y="516"/>
                    </a:moveTo>
                    <a:cubicBezTo>
                      <a:pt x="21" y="347"/>
                      <a:pt x="21" y="179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79"/>
                      <a:pt x="0" y="347"/>
                      <a:pt x="0" y="516"/>
                    </a:cubicBezTo>
                    <a:cubicBezTo>
                      <a:pt x="0" y="522"/>
                      <a:pt x="4" y="526"/>
                      <a:pt x="10" y="526"/>
                    </a:cubicBezTo>
                    <a:cubicBezTo>
                      <a:pt x="16" y="526"/>
                      <a:pt x="21" y="522"/>
                      <a:pt x="21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7" name="Freeform 140"/>
              <p:cNvSpPr/>
              <p:nvPr/>
            </p:nvSpPr>
            <p:spPr>
              <a:xfrm>
                <a:off x="2807640" y="4146120"/>
                <a:ext cx="88920" cy="124920"/>
              </a:xfrm>
              <a:custGeom>
                <a:avLst/>
                <a:gdLst/>
                <a:ahLst/>
                <a:rect l="0" t="0" r="r" b="b"/>
                <a:pathLst>
                  <a:path w="247" h="347">
                    <a:moveTo>
                      <a:pt x="246" y="57"/>
                    </a:moveTo>
                    <a:cubicBezTo>
                      <a:pt x="246" y="22"/>
                      <a:pt x="225" y="0"/>
                      <a:pt x="184" y="0"/>
                    </a:cubicBezTo>
                    <a:cubicBezTo>
                      <a:pt x="144" y="0"/>
                      <a:pt x="115" y="28"/>
                      <a:pt x="103" y="46"/>
                    </a:cubicBezTo>
                    <a:cubicBezTo>
                      <a:pt x="100" y="16"/>
                      <a:pt x="78" y="0"/>
                      <a:pt x="55" y="0"/>
                    </a:cubicBezTo>
                    <a:cubicBezTo>
                      <a:pt x="30" y="0"/>
                      <a:pt x="21" y="21"/>
                      <a:pt x="16" y="30"/>
                    </a:cubicBezTo>
                    <a:cubicBezTo>
                      <a:pt x="6" y="48"/>
                      <a:pt x="0" y="79"/>
                      <a:pt x="0" y="81"/>
                    </a:cubicBezTo>
                    <a:cubicBezTo>
                      <a:pt x="0" y="87"/>
                      <a:pt x="4" y="85"/>
                      <a:pt x="6" y="87"/>
                    </a:cubicBezTo>
                    <a:cubicBezTo>
                      <a:pt x="10" y="87"/>
                      <a:pt x="12" y="87"/>
                      <a:pt x="15" y="75"/>
                    </a:cubicBezTo>
                    <a:cubicBezTo>
                      <a:pt x="24" y="37"/>
                      <a:pt x="34" y="12"/>
                      <a:pt x="54" y="12"/>
                    </a:cubicBezTo>
                    <a:cubicBezTo>
                      <a:pt x="63" y="12"/>
                      <a:pt x="69" y="16"/>
                      <a:pt x="69" y="36"/>
                    </a:cubicBezTo>
                    <a:cubicBezTo>
                      <a:pt x="69" y="48"/>
                      <a:pt x="67" y="52"/>
                      <a:pt x="61" y="81"/>
                    </a:cubicBezTo>
                    <a:cubicBezTo>
                      <a:pt x="51" y="121"/>
                      <a:pt x="40" y="162"/>
                      <a:pt x="30" y="202"/>
                    </a:cubicBezTo>
                    <a:cubicBezTo>
                      <a:pt x="28" y="210"/>
                      <a:pt x="25" y="222"/>
                      <a:pt x="25" y="225"/>
                    </a:cubicBezTo>
                    <a:cubicBezTo>
                      <a:pt x="25" y="234"/>
                      <a:pt x="33" y="238"/>
                      <a:pt x="42" y="238"/>
                    </a:cubicBezTo>
                    <a:cubicBezTo>
                      <a:pt x="48" y="238"/>
                      <a:pt x="57" y="235"/>
                      <a:pt x="61" y="225"/>
                    </a:cubicBezTo>
                    <a:cubicBezTo>
                      <a:pt x="61" y="223"/>
                      <a:pt x="67" y="198"/>
                      <a:pt x="70" y="186"/>
                    </a:cubicBezTo>
                    <a:cubicBezTo>
                      <a:pt x="74" y="170"/>
                      <a:pt x="78" y="154"/>
                      <a:pt x="82" y="138"/>
                    </a:cubicBezTo>
                    <a:cubicBezTo>
                      <a:pt x="85" y="126"/>
                      <a:pt x="88" y="114"/>
                      <a:pt x="91" y="102"/>
                    </a:cubicBezTo>
                    <a:cubicBezTo>
                      <a:pt x="93" y="99"/>
                      <a:pt x="96" y="82"/>
                      <a:pt x="97" y="79"/>
                    </a:cubicBezTo>
                    <a:cubicBezTo>
                      <a:pt x="99" y="73"/>
                      <a:pt x="115" y="45"/>
                      <a:pt x="133" y="30"/>
                    </a:cubicBezTo>
                    <a:cubicBezTo>
                      <a:pt x="144" y="22"/>
                      <a:pt x="160" y="12"/>
                      <a:pt x="183" y="12"/>
                    </a:cubicBezTo>
                    <a:cubicBezTo>
                      <a:pt x="206" y="12"/>
                      <a:pt x="211" y="30"/>
                      <a:pt x="211" y="49"/>
                    </a:cubicBezTo>
                    <a:cubicBezTo>
                      <a:pt x="211" y="51"/>
                      <a:pt x="211" y="61"/>
                      <a:pt x="207" y="82"/>
                    </a:cubicBezTo>
                    <a:cubicBezTo>
                      <a:pt x="187" y="163"/>
                      <a:pt x="167" y="243"/>
                      <a:pt x="147" y="324"/>
                    </a:cubicBezTo>
                    <a:cubicBezTo>
                      <a:pt x="145" y="331"/>
                      <a:pt x="146" y="330"/>
                      <a:pt x="145" y="333"/>
                    </a:cubicBezTo>
                    <a:cubicBezTo>
                      <a:pt x="145" y="340"/>
                      <a:pt x="151" y="346"/>
                      <a:pt x="160" y="346"/>
                    </a:cubicBezTo>
                    <a:cubicBezTo>
                      <a:pt x="175" y="346"/>
                      <a:pt x="180" y="331"/>
                      <a:pt x="181" y="325"/>
                    </a:cubicBezTo>
                    <a:cubicBezTo>
                      <a:pt x="201" y="246"/>
                      <a:pt x="221" y="166"/>
                      <a:pt x="241" y="87"/>
                    </a:cubicBezTo>
                    <a:cubicBezTo>
                      <a:pt x="244" y="78"/>
                      <a:pt x="246" y="70"/>
                      <a:pt x="246" y="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8" name="Freeform 141"/>
              <p:cNvSpPr/>
              <p:nvPr/>
            </p:nvSpPr>
            <p:spPr>
              <a:xfrm>
                <a:off x="2924280" y="4088160"/>
                <a:ext cx="7920" cy="189720"/>
              </a:xfrm>
              <a:custGeom>
                <a:avLst/>
                <a:gdLst/>
                <a:ahLst/>
                <a:rect l="0" t="0" r="r" b="b"/>
                <a:pathLst>
                  <a:path w="22" h="527">
                    <a:moveTo>
                      <a:pt x="21" y="516"/>
                    </a:moveTo>
                    <a:cubicBezTo>
                      <a:pt x="21" y="347"/>
                      <a:pt x="21" y="179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79"/>
                      <a:pt x="0" y="347"/>
                      <a:pt x="0" y="516"/>
                    </a:cubicBezTo>
                    <a:cubicBezTo>
                      <a:pt x="0" y="522"/>
                      <a:pt x="5" y="526"/>
                      <a:pt x="10" y="526"/>
                    </a:cubicBezTo>
                    <a:cubicBezTo>
                      <a:pt x="16" y="526"/>
                      <a:pt x="21" y="522"/>
                      <a:pt x="21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899" name="Freeform 142"/>
              <p:cNvSpPr/>
              <p:nvPr/>
            </p:nvSpPr>
            <p:spPr>
              <a:xfrm>
                <a:off x="3021120" y="412452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4" y="299"/>
                    </a:moveTo>
                    <a:cubicBezTo>
                      <a:pt x="228" y="253"/>
                      <a:pt x="132" y="208"/>
                      <a:pt x="36" y="162"/>
                    </a:cubicBezTo>
                    <a:cubicBezTo>
                      <a:pt x="132" y="117"/>
                      <a:pt x="228" y="71"/>
                      <a:pt x="324" y="26"/>
                    </a:cubicBezTo>
                    <a:cubicBezTo>
                      <a:pt x="337" y="20"/>
                      <a:pt x="328" y="0"/>
                      <a:pt x="315" y="6"/>
                    </a:cubicBezTo>
                    <a:cubicBezTo>
                      <a:pt x="213" y="55"/>
                      <a:pt x="111" y="103"/>
                      <a:pt x="9" y="152"/>
                    </a:cubicBezTo>
                    <a:cubicBezTo>
                      <a:pt x="0" y="155"/>
                      <a:pt x="0" y="168"/>
                      <a:pt x="9" y="173"/>
                    </a:cubicBezTo>
                    <a:cubicBezTo>
                      <a:pt x="111" y="221"/>
                      <a:pt x="213" y="269"/>
                      <a:pt x="315" y="317"/>
                    </a:cubicBezTo>
                    <a:cubicBezTo>
                      <a:pt x="328" y="323"/>
                      <a:pt x="337" y="305"/>
                      <a:pt x="324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0" name="Freeform 143"/>
              <p:cNvSpPr/>
              <p:nvPr/>
            </p:nvSpPr>
            <p:spPr>
              <a:xfrm>
                <a:off x="3212640" y="410220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8" y="253"/>
                      <a:pt x="180" y="253"/>
                    </a:cubicBezTo>
                    <a:cubicBezTo>
                      <a:pt x="180" y="173"/>
                      <a:pt x="180" y="93"/>
                      <a:pt x="180" y="13"/>
                    </a:cubicBezTo>
                    <a:cubicBezTo>
                      <a:pt x="180" y="3"/>
                      <a:pt x="180" y="0"/>
                      <a:pt x="172" y="0"/>
                    </a:cubicBezTo>
                    <a:cubicBezTo>
                      <a:pt x="168" y="0"/>
                      <a:pt x="166" y="0"/>
                      <a:pt x="162" y="6"/>
                    </a:cubicBezTo>
                    <a:cubicBezTo>
                      <a:pt x="108" y="88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6" y="270"/>
                      <a:pt x="93" y="270"/>
                      <a:pt x="139" y="270"/>
                    </a:cubicBezTo>
                    <a:cubicBezTo>
                      <a:pt x="139" y="285"/>
                      <a:pt x="139" y="300"/>
                      <a:pt x="139" y="315"/>
                    </a:cubicBezTo>
                    <a:cubicBezTo>
                      <a:pt x="139" y="334"/>
                      <a:pt x="139" y="340"/>
                      <a:pt x="100" y="340"/>
                    </a:cubicBezTo>
                    <a:cubicBezTo>
                      <a:pt x="96" y="340"/>
                      <a:pt x="92" y="340"/>
                      <a:pt x="88" y="340"/>
                    </a:cubicBezTo>
                    <a:cubicBezTo>
                      <a:pt x="88" y="346"/>
                      <a:pt x="88" y="351"/>
                      <a:pt x="88" y="357"/>
                    </a:cubicBezTo>
                    <a:cubicBezTo>
                      <a:pt x="111" y="355"/>
                      <a:pt x="138" y="355"/>
                      <a:pt x="160" y="355"/>
                    </a:cubicBezTo>
                    <a:cubicBezTo>
                      <a:pt x="183" y="355"/>
                      <a:pt x="210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8" y="340"/>
                      <a:pt x="224" y="340"/>
                      <a:pt x="220" y="340"/>
                    </a:cubicBezTo>
                    <a:cubicBezTo>
                      <a:pt x="181" y="340"/>
                      <a:pt x="180" y="334"/>
                      <a:pt x="180" y="315"/>
                    </a:cubicBezTo>
                    <a:cubicBezTo>
                      <a:pt x="180" y="300"/>
                      <a:pt x="180" y="285"/>
                      <a:pt x="180" y="270"/>
                    </a:cubicBezTo>
                    <a:cubicBezTo>
                      <a:pt x="198" y="270"/>
                      <a:pt x="216" y="270"/>
                      <a:pt x="234" y="270"/>
                    </a:cubicBezTo>
                    <a:moveTo>
                      <a:pt x="144" y="253"/>
                    </a:moveTo>
                    <a:cubicBezTo>
                      <a:pt x="101" y="253"/>
                      <a:pt x="58" y="253"/>
                      <a:pt x="15" y="253"/>
                    </a:cubicBezTo>
                    <a:cubicBezTo>
                      <a:pt x="58" y="188"/>
                      <a:pt x="101" y="122"/>
                      <a:pt x="144" y="57"/>
                    </a:cubicBezTo>
                    <a:cubicBezTo>
                      <a:pt x="144" y="122"/>
                      <a:pt x="144" y="188"/>
                      <a:pt x="144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1" name="Freeform 144"/>
              <p:cNvSpPr/>
              <p:nvPr/>
            </p:nvSpPr>
            <p:spPr>
              <a:xfrm>
                <a:off x="3556440" y="4096800"/>
                <a:ext cx="83880" cy="137880"/>
              </a:xfrm>
              <a:custGeom>
                <a:avLst/>
                <a:gdLst/>
                <a:ahLst/>
                <a:rect l="0" t="0" r="r" b="b"/>
                <a:pathLst>
                  <a:path w="233" h="383">
                    <a:moveTo>
                      <a:pt x="232" y="273"/>
                    </a:moveTo>
                    <a:cubicBezTo>
                      <a:pt x="232" y="220"/>
                      <a:pt x="198" y="177"/>
                      <a:pt x="154" y="166"/>
                    </a:cubicBezTo>
                    <a:cubicBezTo>
                      <a:pt x="132" y="161"/>
                      <a:pt x="109" y="155"/>
                      <a:pt x="87" y="150"/>
                    </a:cubicBezTo>
                    <a:cubicBezTo>
                      <a:pt x="54" y="142"/>
                      <a:pt x="33" y="114"/>
                      <a:pt x="33" y="84"/>
                    </a:cubicBezTo>
                    <a:cubicBezTo>
                      <a:pt x="33" y="46"/>
                      <a:pt x="61" y="15"/>
                      <a:pt x="103" y="15"/>
                    </a:cubicBezTo>
                    <a:cubicBezTo>
                      <a:pt x="190" y="15"/>
                      <a:pt x="202" y="100"/>
                      <a:pt x="205" y="124"/>
                    </a:cubicBezTo>
                    <a:cubicBezTo>
                      <a:pt x="205" y="127"/>
                      <a:pt x="205" y="130"/>
                      <a:pt x="211" y="130"/>
                    </a:cubicBezTo>
                    <a:cubicBezTo>
                      <a:pt x="219" y="130"/>
                      <a:pt x="219" y="129"/>
                      <a:pt x="219" y="118"/>
                    </a:cubicBezTo>
                    <a:cubicBezTo>
                      <a:pt x="219" y="83"/>
                      <a:pt x="219" y="47"/>
                      <a:pt x="219" y="12"/>
                    </a:cubicBezTo>
                    <a:cubicBezTo>
                      <a:pt x="219" y="3"/>
                      <a:pt x="219" y="0"/>
                      <a:pt x="213" y="0"/>
                    </a:cubicBezTo>
                    <a:cubicBezTo>
                      <a:pt x="210" y="0"/>
                      <a:pt x="208" y="0"/>
                      <a:pt x="205" y="6"/>
                    </a:cubicBezTo>
                    <a:cubicBezTo>
                      <a:pt x="199" y="16"/>
                      <a:pt x="192" y="26"/>
                      <a:pt x="186" y="36"/>
                    </a:cubicBezTo>
                    <a:cubicBezTo>
                      <a:pt x="171" y="21"/>
                      <a:pt x="148" y="0"/>
                      <a:pt x="102" y="0"/>
                    </a:cubicBezTo>
                    <a:cubicBezTo>
                      <a:pt x="43" y="0"/>
                      <a:pt x="0" y="46"/>
                      <a:pt x="0" y="102"/>
                    </a:cubicBezTo>
                    <a:cubicBezTo>
                      <a:pt x="0" y="145"/>
                      <a:pt x="27" y="184"/>
                      <a:pt x="69" y="198"/>
                    </a:cubicBezTo>
                    <a:cubicBezTo>
                      <a:pt x="75" y="201"/>
                      <a:pt x="100" y="207"/>
                      <a:pt x="138" y="216"/>
                    </a:cubicBezTo>
                    <a:cubicBezTo>
                      <a:pt x="153" y="219"/>
                      <a:pt x="168" y="223"/>
                      <a:pt x="183" y="243"/>
                    </a:cubicBezTo>
                    <a:cubicBezTo>
                      <a:pt x="193" y="256"/>
                      <a:pt x="199" y="274"/>
                      <a:pt x="199" y="291"/>
                    </a:cubicBezTo>
                    <a:cubicBezTo>
                      <a:pt x="199" y="328"/>
                      <a:pt x="172" y="366"/>
                      <a:pt x="129" y="366"/>
                    </a:cubicBezTo>
                    <a:cubicBezTo>
                      <a:pt x="114" y="366"/>
                      <a:pt x="73" y="364"/>
                      <a:pt x="45" y="337"/>
                    </a:cubicBezTo>
                    <a:cubicBezTo>
                      <a:pt x="15" y="309"/>
                      <a:pt x="13" y="276"/>
                      <a:pt x="12" y="256"/>
                    </a:cubicBezTo>
                    <a:cubicBezTo>
                      <a:pt x="12" y="252"/>
                      <a:pt x="7" y="252"/>
                      <a:pt x="6" y="252"/>
                    </a:cubicBezTo>
                    <a:cubicBezTo>
                      <a:pt x="0" y="252"/>
                      <a:pt x="0" y="255"/>
                      <a:pt x="0" y="265"/>
                    </a:cubicBezTo>
                    <a:cubicBezTo>
                      <a:pt x="0" y="300"/>
                      <a:pt x="0" y="335"/>
                      <a:pt x="0" y="370"/>
                    </a:cubicBezTo>
                    <a:cubicBezTo>
                      <a:pt x="0" y="379"/>
                      <a:pt x="0" y="382"/>
                      <a:pt x="6" y="382"/>
                    </a:cubicBezTo>
                    <a:cubicBezTo>
                      <a:pt x="9" y="382"/>
                      <a:pt x="9" y="382"/>
                      <a:pt x="13" y="376"/>
                    </a:cubicBezTo>
                    <a:cubicBezTo>
                      <a:pt x="19" y="366"/>
                      <a:pt x="15" y="373"/>
                      <a:pt x="31" y="346"/>
                    </a:cubicBezTo>
                    <a:cubicBezTo>
                      <a:pt x="48" y="364"/>
                      <a:pt x="82" y="382"/>
                      <a:pt x="129" y="382"/>
                    </a:cubicBezTo>
                    <a:cubicBezTo>
                      <a:pt x="190" y="382"/>
                      <a:pt x="232" y="331"/>
                      <a:pt x="232" y="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2" name="Freeform 145"/>
              <p:cNvSpPr/>
              <p:nvPr/>
            </p:nvSpPr>
            <p:spPr>
              <a:xfrm>
                <a:off x="3657600" y="410580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6" y="327"/>
                      <a:pt x="76" y="306"/>
                    </a:cubicBezTo>
                    <a:cubicBezTo>
                      <a:pt x="76" y="241"/>
                      <a:pt x="76" y="177"/>
                      <a:pt x="76" y="112"/>
                    </a:cubicBezTo>
                    <a:cubicBezTo>
                      <a:pt x="51" y="114"/>
                      <a:pt x="26" y="116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3"/>
                    </a:cubicBezTo>
                    <a:cubicBezTo>
                      <a:pt x="40" y="211"/>
                      <a:pt x="40" y="258"/>
                      <a:pt x="40" y="306"/>
                    </a:cubicBezTo>
                    <a:cubicBezTo>
                      <a:pt x="40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4" y="345"/>
                      <a:pt x="112" y="346"/>
                    </a:cubicBezTo>
                    <a:moveTo>
                      <a:pt x="84" y="27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7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0"/>
                      <a:pt x="84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3" name="Freeform 146"/>
              <p:cNvSpPr/>
              <p:nvPr/>
            </p:nvSpPr>
            <p:spPr>
              <a:xfrm>
                <a:off x="3710520" y="409896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1" y="349"/>
                      <a:pt x="75" y="349"/>
                      <a:pt x="75" y="325"/>
                    </a:cubicBezTo>
                    <a:cubicBezTo>
                      <a:pt x="75" y="217"/>
                      <a:pt x="75" y="10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142"/>
                      <a:pt x="40" y="234"/>
                      <a:pt x="40" y="325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4" name="Freeform 147"/>
              <p:cNvSpPr/>
              <p:nvPr/>
            </p:nvSpPr>
            <p:spPr>
              <a:xfrm>
                <a:off x="3762720" y="4105800"/>
                <a:ext cx="41400" cy="124920"/>
              </a:xfrm>
              <a:custGeom>
                <a:avLst/>
                <a:gdLst/>
                <a:ahLst/>
                <a:rect l="0" t="0" r="r" b="b"/>
                <a:pathLst>
                  <a:path w="115" h="347">
                    <a:moveTo>
                      <a:pt x="114" y="346"/>
                    </a:moveTo>
                    <a:cubicBezTo>
                      <a:pt x="114" y="341"/>
                      <a:pt x="114" y="335"/>
                      <a:pt x="114" y="330"/>
                    </a:cubicBezTo>
                    <a:cubicBezTo>
                      <a:pt x="78" y="330"/>
                      <a:pt x="76" y="327"/>
                      <a:pt x="76" y="306"/>
                    </a:cubicBezTo>
                    <a:cubicBezTo>
                      <a:pt x="76" y="241"/>
                      <a:pt x="76" y="177"/>
                      <a:pt x="76" y="112"/>
                    </a:cubicBezTo>
                    <a:cubicBezTo>
                      <a:pt x="52" y="114"/>
                      <a:pt x="27" y="116"/>
                      <a:pt x="3" y="118"/>
                    </a:cubicBezTo>
                    <a:cubicBezTo>
                      <a:pt x="3" y="124"/>
                      <a:pt x="3" y="129"/>
                      <a:pt x="3" y="135"/>
                    </a:cubicBezTo>
                    <a:cubicBezTo>
                      <a:pt x="37" y="135"/>
                      <a:pt x="42" y="138"/>
                      <a:pt x="42" y="163"/>
                    </a:cubicBezTo>
                    <a:cubicBezTo>
                      <a:pt x="42" y="211"/>
                      <a:pt x="42" y="258"/>
                      <a:pt x="42" y="306"/>
                    </a:cubicBezTo>
                    <a:cubicBezTo>
                      <a:pt x="42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6" y="345"/>
                      <a:pt x="114" y="346"/>
                    </a:cubicBezTo>
                    <a:moveTo>
                      <a:pt x="84" y="27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7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0"/>
                      <a:pt x="84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5" name="Freeform 148"/>
              <p:cNvSpPr/>
              <p:nvPr/>
            </p:nvSpPr>
            <p:spPr>
              <a:xfrm>
                <a:off x="3815640" y="4145040"/>
                <a:ext cx="72720" cy="87120"/>
              </a:xfrm>
              <a:custGeom>
                <a:avLst/>
                <a:gdLst/>
                <a:ahLst/>
                <a:rect l="0" t="0" r="r" b="b"/>
                <a:pathLst>
                  <a:path w="202" h="242">
                    <a:moveTo>
                      <a:pt x="201" y="174"/>
                    </a:moveTo>
                    <a:cubicBezTo>
                      <a:pt x="201" y="168"/>
                      <a:pt x="196" y="168"/>
                      <a:pt x="195" y="168"/>
                    </a:cubicBezTo>
                    <a:cubicBezTo>
                      <a:pt x="190" y="168"/>
                      <a:pt x="189" y="171"/>
                      <a:pt x="187" y="174"/>
                    </a:cubicBezTo>
                    <a:cubicBezTo>
                      <a:pt x="172" y="222"/>
                      <a:pt x="138" y="229"/>
                      <a:pt x="118" y="229"/>
                    </a:cubicBezTo>
                    <a:cubicBezTo>
                      <a:pt x="91" y="229"/>
                      <a:pt x="45" y="207"/>
                      <a:pt x="45" y="121"/>
                    </a:cubicBezTo>
                    <a:cubicBezTo>
                      <a:pt x="45" y="36"/>
                      <a:pt x="87" y="13"/>
                      <a:pt x="115" y="13"/>
                    </a:cubicBezTo>
                    <a:cubicBezTo>
                      <a:pt x="120" y="13"/>
                      <a:pt x="153" y="13"/>
                      <a:pt x="172" y="33"/>
                    </a:cubicBezTo>
                    <a:cubicBezTo>
                      <a:pt x="150" y="34"/>
                      <a:pt x="147" y="51"/>
                      <a:pt x="147" y="57"/>
                    </a:cubicBezTo>
                    <a:cubicBezTo>
                      <a:pt x="147" y="70"/>
                      <a:pt x="156" y="81"/>
                      <a:pt x="171" y="81"/>
                    </a:cubicBezTo>
                    <a:cubicBezTo>
                      <a:pt x="184" y="81"/>
                      <a:pt x="195" y="72"/>
                      <a:pt x="195" y="57"/>
                    </a:cubicBezTo>
                    <a:cubicBezTo>
                      <a:pt x="195" y="21"/>
                      <a:pt x="156" y="0"/>
                      <a:pt x="115" y="0"/>
                    </a:cubicBezTo>
                    <a:cubicBezTo>
                      <a:pt x="49" y="0"/>
                      <a:pt x="0" y="57"/>
                      <a:pt x="0" y="123"/>
                    </a:cubicBezTo>
                    <a:cubicBezTo>
                      <a:pt x="0" y="190"/>
                      <a:pt x="52" y="241"/>
                      <a:pt x="114" y="241"/>
                    </a:cubicBezTo>
                    <a:cubicBezTo>
                      <a:pt x="184" y="241"/>
                      <a:pt x="201" y="178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6" name="Freeform 149"/>
              <p:cNvSpPr/>
              <p:nvPr/>
            </p:nvSpPr>
            <p:spPr>
              <a:xfrm>
                <a:off x="3898800" y="414504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1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2"/>
                      <a:pt x="55" y="241"/>
                      <a:pt x="117" y="241"/>
                    </a:cubicBezTo>
                    <a:cubicBezTo>
                      <a:pt x="181" y="241"/>
                      <a:pt x="234" y="190"/>
                      <a:pt x="234" y="123"/>
                    </a:cubicBezTo>
                    <a:moveTo>
                      <a:pt x="190" y="120"/>
                    </a:moveTo>
                    <a:cubicBezTo>
                      <a:pt x="190" y="138"/>
                      <a:pt x="190" y="166"/>
                      <a:pt x="178" y="190"/>
                    </a:cubicBezTo>
                    <a:cubicBezTo>
                      <a:pt x="166" y="213"/>
                      <a:pt x="144" y="229"/>
                      <a:pt x="117" y="229"/>
                    </a:cubicBezTo>
                    <a:cubicBezTo>
                      <a:pt x="94" y="229"/>
                      <a:pt x="72" y="217"/>
                      <a:pt x="57" y="193"/>
                    </a:cubicBezTo>
                    <a:cubicBezTo>
                      <a:pt x="45" y="171"/>
                      <a:pt x="45" y="138"/>
                      <a:pt x="45" y="120"/>
                    </a:cubicBezTo>
                    <a:cubicBezTo>
                      <a:pt x="45" y="99"/>
                      <a:pt x="45" y="70"/>
                      <a:pt x="57" y="46"/>
                    </a:cubicBezTo>
                    <a:cubicBezTo>
                      <a:pt x="70" y="22"/>
                      <a:pt x="96" y="12"/>
                      <a:pt x="117" y="12"/>
                    </a:cubicBezTo>
                    <a:cubicBezTo>
                      <a:pt x="139" y="12"/>
                      <a:pt x="163" y="24"/>
                      <a:pt x="177" y="46"/>
                    </a:cubicBezTo>
                    <a:cubicBezTo>
                      <a:pt x="190" y="69"/>
                      <a:pt x="190" y="99"/>
                      <a:pt x="190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7" name="Freeform 150"/>
              <p:cNvSpPr/>
              <p:nvPr/>
            </p:nvSpPr>
            <p:spPr>
              <a:xfrm>
                <a:off x="3994560" y="4146120"/>
                <a:ext cx="95760" cy="84600"/>
              </a:xfrm>
              <a:custGeom>
                <a:avLst/>
                <a:gdLst/>
                <a:ahLst/>
                <a:rect l="0" t="0" r="r" b="b"/>
                <a:pathLst>
                  <a:path w="266" h="235">
                    <a:moveTo>
                      <a:pt x="265" y="234"/>
                    </a:moveTo>
                    <a:cubicBezTo>
                      <a:pt x="265" y="228"/>
                      <a:pt x="265" y="223"/>
                      <a:pt x="265" y="217"/>
                    </a:cubicBezTo>
                    <a:cubicBezTo>
                      <a:pt x="238" y="217"/>
                      <a:pt x="225" y="217"/>
                      <a:pt x="225" y="201"/>
                    </a:cubicBezTo>
                    <a:cubicBezTo>
                      <a:pt x="225" y="167"/>
                      <a:pt x="225" y="134"/>
                      <a:pt x="225" y="100"/>
                    </a:cubicBezTo>
                    <a:cubicBezTo>
                      <a:pt x="225" y="55"/>
                      <a:pt x="225" y="39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7"/>
                      <a:pt x="36" y="217"/>
                      <a:pt x="0" y="217"/>
                    </a:cubicBezTo>
                    <a:cubicBezTo>
                      <a:pt x="0" y="223"/>
                      <a:pt x="0" y="228"/>
                      <a:pt x="0" y="234"/>
                    </a:cubicBezTo>
                    <a:cubicBezTo>
                      <a:pt x="20" y="233"/>
                      <a:pt x="40" y="233"/>
                      <a:pt x="60" y="232"/>
                    </a:cubicBezTo>
                    <a:cubicBezTo>
                      <a:pt x="80" y="233"/>
                      <a:pt x="100" y="233"/>
                      <a:pt x="120" y="234"/>
                    </a:cubicBezTo>
                    <a:cubicBezTo>
                      <a:pt x="120" y="228"/>
                      <a:pt x="120" y="223"/>
                      <a:pt x="120" y="217"/>
                    </a:cubicBezTo>
                    <a:cubicBezTo>
                      <a:pt x="84" y="217"/>
                      <a:pt x="78" y="217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2"/>
                      <a:pt x="115" y="12"/>
                      <a:pt x="150" y="12"/>
                    </a:cubicBezTo>
                    <a:cubicBezTo>
                      <a:pt x="183" y="12"/>
                      <a:pt x="189" y="40"/>
                      <a:pt x="189" y="70"/>
                    </a:cubicBezTo>
                    <a:cubicBezTo>
                      <a:pt x="189" y="111"/>
                      <a:pt x="189" y="152"/>
                      <a:pt x="189" y="193"/>
                    </a:cubicBezTo>
                    <a:cubicBezTo>
                      <a:pt x="189" y="217"/>
                      <a:pt x="183" y="217"/>
                      <a:pt x="147" y="217"/>
                    </a:cubicBezTo>
                    <a:cubicBezTo>
                      <a:pt x="147" y="223"/>
                      <a:pt x="147" y="228"/>
                      <a:pt x="147" y="234"/>
                    </a:cubicBezTo>
                    <a:cubicBezTo>
                      <a:pt x="167" y="233"/>
                      <a:pt x="187" y="233"/>
                      <a:pt x="207" y="232"/>
                    </a:cubicBezTo>
                    <a:cubicBezTo>
                      <a:pt x="226" y="233"/>
                      <a:pt x="246" y="233"/>
                      <a:pt x="265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8" name="Freeform 151"/>
              <p:cNvSpPr/>
              <p:nvPr/>
            </p:nvSpPr>
            <p:spPr>
              <a:xfrm>
                <a:off x="5005800" y="410436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0"/>
                      <a:pt x="108" y="0"/>
                      <a:pt x="96" y="0"/>
                    </a:cubicBezTo>
                    <a:cubicBezTo>
                      <a:pt x="63" y="33"/>
                      <a:pt x="16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2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7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6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09" name="Freeform 152"/>
              <p:cNvSpPr/>
              <p:nvPr/>
            </p:nvSpPr>
            <p:spPr>
              <a:xfrm>
                <a:off x="5157720" y="4135320"/>
                <a:ext cx="168840" cy="94680"/>
              </a:xfrm>
              <a:custGeom>
                <a:avLst/>
                <a:gdLst/>
                <a:ahLst/>
                <a:rect l="0" t="0" r="r" b="b"/>
                <a:pathLst>
                  <a:path w="469" h="263">
                    <a:moveTo>
                      <a:pt x="468" y="130"/>
                    </a:moveTo>
                    <a:cubicBezTo>
                      <a:pt x="462" y="127"/>
                      <a:pt x="456" y="126"/>
                      <a:pt x="451" y="123"/>
                    </a:cubicBezTo>
                    <a:cubicBezTo>
                      <a:pt x="403" y="94"/>
                      <a:pt x="372" y="52"/>
                      <a:pt x="361" y="0"/>
                    </a:cubicBezTo>
                    <a:cubicBezTo>
                      <a:pt x="354" y="0"/>
                      <a:pt x="347" y="0"/>
                      <a:pt x="340" y="0"/>
                    </a:cubicBezTo>
                    <a:cubicBezTo>
                      <a:pt x="346" y="42"/>
                      <a:pt x="370" y="85"/>
                      <a:pt x="402" y="112"/>
                    </a:cubicBezTo>
                    <a:cubicBezTo>
                      <a:pt x="405" y="115"/>
                      <a:pt x="408" y="118"/>
                      <a:pt x="412" y="120"/>
                    </a:cubicBezTo>
                    <a:cubicBezTo>
                      <a:pt x="279" y="120"/>
                      <a:pt x="146" y="120"/>
                      <a:pt x="13" y="120"/>
                    </a:cubicBezTo>
                    <a:cubicBezTo>
                      <a:pt x="7" y="120"/>
                      <a:pt x="0" y="121"/>
                      <a:pt x="0" y="130"/>
                    </a:cubicBezTo>
                    <a:cubicBezTo>
                      <a:pt x="0" y="140"/>
                      <a:pt x="7" y="141"/>
                      <a:pt x="13" y="141"/>
                    </a:cubicBezTo>
                    <a:cubicBezTo>
                      <a:pt x="146" y="141"/>
                      <a:pt x="279" y="142"/>
                      <a:pt x="412" y="142"/>
                    </a:cubicBezTo>
                    <a:cubicBezTo>
                      <a:pt x="403" y="147"/>
                      <a:pt x="393" y="159"/>
                      <a:pt x="384" y="168"/>
                    </a:cubicBezTo>
                    <a:cubicBezTo>
                      <a:pt x="363" y="195"/>
                      <a:pt x="346" y="228"/>
                      <a:pt x="340" y="262"/>
                    </a:cubicBezTo>
                    <a:cubicBezTo>
                      <a:pt x="347" y="262"/>
                      <a:pt x="354" y="262"/>
                      <a:pt x="361" y="262"/>
                    </a:cubicBezTo>
                    <a:cubicBezTo>
                      <a:pt x="372" y="210"/>
                      <a:pt x="403" y="168"/>
                      <a:pt x="451" y="139"/>
                    </a:cubicBezTo>
                    <a:cubicBezTo>
                      <a:pt x="456" y="136"/>
                      <a:pt x="462" y="133"/>
                      <a:pt x="468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0" name="Freeform 153"/>
              <p:cNvSpPr/>
              <p:nvPr/>
            </p:nvSpPr>
            <p:spPr>
              <a:xfrm>
                <a:off x="5346000" y="4104360"/>
                <a:ext cx="76320" cy="130320"/>
              </a:xfrm>
              <a:custGeom>
                <a:avLst/>
                <a:gdLst/>
                <a:ahLst/>
                <a:rect l="0" t="0" r="r" b="b"/>
                <a:pathLst>
                  <a:path w="212" h="362">
                    <a:moveTo>
                      <a:pt x="211" y="244"/>
                    </a:moveTo>
                    <a:cubicBezTo>
                      <a:pt x="211" y="181"/>
                      <a:pt x="168" y="129"/>
                      <a:pt x="111" y="129"/>
                    </a:cubicBezTo>
                    <a:cubicBezTo>
                      <a:pt x="85" y="129"/>
                      <a:pt x="63" y="138"/>
                      <a:pt x="43" y="156"/>
                    </a:cubicBezTo>
                    <a:cubicBezTo>
                      <a:pt x="43" y="121"/>
                      <a:pt x="43" y="87"/>
                      <a:pt x="43" y="52"/>
                    </a:cubicBezTo>
                    <a:cubicBezTo>
                      <a:pt x="54" y="55"/>
                      <a:pt x="72" y="60"/>
                      <a:pt x="88" y="60"/>
                    </a:cubicBezTo>
                    <a:cubicBezTo>
                      <a:pt x="153" y="60"/>
                      <a:pt x="190" y="12"/>
                      <a:pt x="190" y="4"/>
                    </a:cubicBezTo>
                    <a:cubicBezTo>
                      <a:pt x="190" y="1"/>
                      <a:pt x="189" y="0"/>
                      <a:pt x="184" y="0"/>
                    </a:cubicBezTo>
                    <a:cubicBezTo>
                      <a:pt x="183" y="0"/>
                      <a:pt x="183" y="0"/>
                      <a:pt x="181" y="1"/>
                    </a:cubicBezTo>
                    <a:cubicBezTo>
                      <a:pt x="171" y="6"/>
                      <a:pt x="144" y="16"/>
                      <a:pt x="109" y="16"/>
                    </a:cubicBezTo>
                    <a:cubicBezTo>
                      <a:pt x="88" y="16"/>
                      <a:pt x="64" y="12"/>
                      <a:pt x="39" y="1"/>
                    </a:cubicBezTo>
                    <a:cubicBezTo>
                      <a:pt x="34" y="0"/>
                      <a:pt x="35" y="0"/>
                      <a:pt x="33" y="0"/>
                    </a:cubicBezTo>
                    <a:cubicBezTo>
                      <a:pt x="27" y="0"/>
                      <a:pt x="27" y="4"/>
                      <a:pt x="27" y="12"/>
                    </a:cubicBezTo>
                    <a:cubicBezTo>
                      <a:pt x="27" y="64"/>
                      <a:pt x="27" y="116"/>
                      <a:pt x="27" y="168"/>
                    </a:cubicBezTo>
                    <a:cubicBezTo>
                      <a:pt x="27" y="178"/>
                      <a:pt x="27" y="181"/>
                      <a:pt x="34" y="181"/>
                    </a:cubicBezTo>
                    <a:cubicBezTo>
                      <a:pt x="39" y="181"/>
                      <a:pt x="39" y="180"/>
                      <a:pt x="42" y="177"/>
                    </a:cubicBezTo>
                    <a:cubicBezTo>
                      <a:pt x="48" y="169"/>
                      <a:pt x="67" y="141"/>
                      <a:pt x="109" y="141"/>
                    </a:cubicBezTo>
                    <a:cubicBezTo>
                      <a:pt x="136" y="141"/>
                      <a:pt x="150" y="165"/>
                      <a:pt x="154" y="174"/>
                    </a:cubicBezTo>
                    <a:cubicBezTo>
                      <a:pt x="163" y="193"/>
                      <a:pt x="163" y="214"/>
                      <a:pt x="163" y="240"/>
                    </a:cubicBezTo>
                    <a:cubicBezTo>
                      <a:pt x="163" y="259"/>
                      <a:pt x="163" y="291"/>
                      <a:pt x="151" y="313"/>
                    </a:cubicBezTo>
                    <a:cubicBezTo>
                      <a:pt x="138" y="333"/>
                      <a:pt x="118" y="346"/>
                      <a:pt x="94" y="346"/>
                    </a:cubicBezTo>
                    <a:cubicBezTo>
                      <a:pt x="57" y="346"/>
                      <a:pt x="27" y="319"/>
                      <a:pt x="18" y="288"/>
                    </a:cubicBezTo>
                    <a:cubicBezTo>
                      <a:pt x="19" y="288"/>
                      <a:pt x="21" y="289"/>
                      <a:pt x="27" y="289"/>
                    </a:cubicBezTo>
                    <a:cubicBezTo>
                      <a:pt x="43" y="289"/>
                      <a:pt x="52" y="277"/>
                      <a:pt x="52" y="264"/>
                    </a:cubicBezTo>
                    <a:cubicBezTo>
                      <a:pt x="52" y="251"/>
                      <a:pt x="43" y="237"/>
                      <a:pt x="27" y="237"/>
                    </a:cubicBezTo>
                    <a:cubicBezTo>
                      <a:pt x="19" y="237"/>
                      <a:pt x="0" y="241"/>
                      <a:pt x="0" y="265"/>
                    </a:cubicBezTo>
                    <a:cubicBezTo>
                      <a:pt x="0" y="310"/>
                      <a:pt x="37" y="361"/>
                      <a:pt x="96" y="361"/>
                    </a:cubicBezTo>
                    <a:cubicBezTo>
                      <a:pt x="157" y="361"/>
                      <a:pt x="211" y="312"/>
                      <a:pt x="211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1" name="Freeform 154"/>
              <p:cNvSpPr/>
              <p:nvPr/>
            </p:nvSpPr>
            <p:spPr>
              <a:xfrm>
                <a:off x="5532480" y="4146120"/>
                <a:ext cx="148680" cy="84600"/>
              </a:xfrm>
              <a:custGeom>
                <a:avLst/>
                <a:gdLst/>
                <a:ahLst/>
                <a:rect l="0" t="0" r="r" b="b"/>
                <a:pathLst>
                  <a:path w="413" h="235">
                    <a:moveTo>
                      <a:pt x="412" y="234"/>
                    </a:moveTo>
                    <a:cubicBezTo>
                      <a:pt x="412" y="228"/>
                      <a:pt x="412" y="223"/>
                      <a:pt x="412" y="217"/>
                    </a:cubicBezTo>
                    <a:cubicBezTo>
                      <a:pt x="385" y="217"/>
                      <a:pt x="372" y="217"/>
                      <a:pt x="370" y="201"/>
                    </a:cubicBezTo>
                    <a:cubicBezTo>
                      <a:pt x="370" y="167"/>
                      <a:pt x="370" y="134"/>
                      <a:pt x="370" y="100"/>
                    </a:cubicBezTo>
                    <a:cubicBezTo>
                      <a:pt x="370" y="55"/>
                      <a:pt x="370" y="39"/>
                      <a:pt x="355" y="19"/>
                    </a:cubicBezTo>
                    <a:cubicBezTo>
                      <a:pt x="348" y="10"/>
                      <a:pt x="330" y="0"/>
                      <a:pt x="300" y="0"/>
                    </a:cubicBezTo>
                    <a:cubicBezTo>
                      <a:pt x="255" y="0"/>
                      <a:pt x="232" y="31"/>
                      <a:pt x="223" y="52"/>
                    </a:cubicBezTo>
                    <a:cubicBezTo>
                      <a:pt x="216" y="6"/>
                      <a:pt x="177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7"/>
                      <a:pt x="36" y="217"/>
                      <a:pt x="0" y="217"/>
                    </a:cubicBezTo>
                    <a:cubicBezTo>
                      <a:pt x="0" y="223"/>
                      <a:pt x="0" y="228"/>
                      <a:pt x="0" y="234"/>
                    </a:cubicBezTo>
                    <a:cubicBezTo>
                      <a:pt x="20" y="233"/>
                      <a:pt x="40" y="233"/>
                      <a:pt x="60" y="232"/>
                    </a:cubicBezTo>
                    <a:cubicBezTo>
                      <a:pt x="79" y="233"/>
                      <a:pt x="99" y="233"/>
                      <a:pt x="118" y="234"/>
                    </a:cubicBezTo>
                    <a:cubicBezTo>
                      <a:pt x="118" y="228"/>
                      <a:pt x="118" y="223"/>
                      <a:pt x="118" y="217"/>
                    </a:cubicBezTo>
                    <a:cubicBezTo>
                      <a:pt x="84" y="217"/>
                      <a:pt x="78" y="217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2"/>
                      <a:pt x="115" y="12"/>
                      <a:pt x="150" y="12"/>
                    </a:cubicBezTo>
                    <a:cubicBezTo>
                      <a:pt x="183" y="12"/>
                      <a:pt x="189" y="40"/>
                      <a:pt x="189" y="70"/>
                    </a:cubicBezTo>
                    <a:cubicBezTo>
                      <a:pt x="189" y="111"/>
                      <a:pt x="189" y="152"/>
                      <a:pt x="189" y="193"/>
                    </a:cubicBezTo>
                    <a:cubicBezTo>
                      <a:pt x="189" y="217"/>
                      <a:pt x="183" y="217"/>
                      <a:pt x="147" y="217"/>
                    </a:cubicBezTo>
                    <a:cubicBezTo>
                      <a:pt x="147" y="223"/>
                      <a:pt x="147" y="228"/>
                      <a:pt x="147" y="234"/>
                    </a:cubicBezTo>
                    <a:cubicBezTo>
                      <a:pt x="167" y="233"/>
                      <a:pt x="187" y="233"/>
                      <a:pt x="207" y="232"/>
                    </a:cubicBezTo>
                    <a:cubicBezTo>
                      <a:pt x="226" y="233"/>
                      <a:pt x="246" y="233"/>
                      <a:pt x="265" y="234"/>
                    </a:cubicBezTo>
                    <a:cubicBezTo>
                      <a:pt x="265" y="228"/>
                      <a:pt x="265" y="223"/>
                      <a:pt x="265" y="217"/>
                    </a:cubicBezTo>
                    <a:cubicBezTo>
                      <a:pt x="231" y="217"/>
                      <a:pt x="225" y="217"/>
                      <a:pt x="225" y="193"/>
                    </a:cubicBezTo>
                    <a:cubicBezTo>
                      <a:pt x="225" y="161"/>
                      <a:pt x="225" y="128"/>
                      <a:pt x="225" y="96"/>
                    </a:cubicBezTo>
                    <a:cubicBezTo>
                      <a:pt x="225" y="42"/>
                      <a:pt x="262" y="12"/>
                      <a:pt x="295" y="12"/>
                    </a:cubicBezTo>
                    <a:cubicBezTo>
                      <a:pt x="328" y="12"/>
                      <a:pt x="334" y="40"/>
                      <a:pt x="334" y="70"/>
                    </a:cubicBezTo>
                    <a:cubicBezTo>
                      <a:pt x="334" y="111"/>
                      <a:pt x="334" y="152"/>
                      <a:pt x="334" y="193"/>
                    </a:cubicBezTo>
                    <a:cubicBezTo>
                      <a:pt x="334" y="217"/>
                      <a:pt x="328" y="217"/>
                      <a:pt x="294" y="217"/>
                    </a:cubicBezTo>
                    <a:cubicBezTo>
                      <a:pt x="294" y="223"/>
                      <a:pt x="294" y="228"/>
                      <a:pt x="294" y="234"/>
                    </a:cubicBezTo>
                    <a:cubicBezTo>
                      <a:pt x="314" y="233"/>
                      <a:pt x="334" y="233"/>
                      <a:pt x="354" y="232"/>
                    </a:cubicBezTo>
                    <a:cubicBezTo>
                      <a:pt x="373" y="233"/>
                      <a:pt x="393" y="233"/>
                      <a:pt x="412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2" name="Freeform 155"/>
              <p:cNvSpPr/>
              <p:nvPr/>
            </p:nvSpPr>
            <p:spPr>
              <a:xfrm>
                <a:off x="5690520" y="4146120"/>
                <a:ext cx="148680" cy="84600"/>
              </a:xfrm>
              <a:custGeom>
                <a:avLst/>
                <a:gdLst/>
                <a:ahLst/>
                <a:rect l="0" t="0" r="r" b="b"/>
                <a:pathLst>
                  <a:path w="413" h="235">
                    <a:moveTo>
                      <a:pt x="412" y="234"/>
                    </a:moveTo>
                    <a:cubicBezTo>
                      <a:pt x="412" y="228"/>
                      <a:pt x="412" y="223"/>
                      <a:pt x="412" y="217"/>
                    </a:cubicBezTo>
                    <a:cubicBezTo>
                      <a:pt x="384" y="217"/>
                      <a:pt x="372" y="217"/>
                      <a:pt x="370" y="201"/>
                    </a:cubicBezTo>
                    <a:cubicBezTo>
                      <a:pt x="370" y="167"/>
                      <a:pt x="370" y="134"/>
                      <a:pt x="370" y="100"/>
                    </a:cubicBezTo>
                    <a:cubicBezTo>
                      <a:pt x="370" y="55"/>
                      <a:pt x="370" y="39"/>
                      <a:pt x="354" y="19"/>
                    </a:cubicBezTo>
                    <a:cubicBezTo>
                      <a:pt x="346" y="10"/>
                      <a:pt x="330" y="0"/>
                      <a:pt x="298" y="0"/>
                    </a:cubicBezTo>
                    <a:cubicBezTo>
                      <a:pt x="255" y="0"/>
                      <a:pt x="231" y="31"/>
                      <a:pt x="222" y="52"/>
                    </a:cubicBezTo>
                    <a:cubicBezTo>
                      <a:pt x="216" y="6"/>
                      <a:pt x="177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7"/>
                      <a:pt x="36" y="217"/>
                      <a:pt x="0" y="217"/>
                    </a:cubicBezTo>
                    <a:cubicBezTo>
                      <a:pt x="0" y="223"/>
                      <a:pt x="0" y="228"/>
                      <a:pt x="0" y="234"/>
                    </a:cubicBezTo>
                    <a:cubicBezTo>
                      <a:pt x="20" y="233"/>
                      <a:pt x="40" y="233"/>
                      <a:pt x="60" y="232"/>
                    </a:cubicBezTo>
                    <a:cubicBezTo>
                      <a:pt x="79" y="233"/>
                      <a:pt x="99" y="233"/>
                      <a:pt x="118" y="234"/>
                    </a:cubicBezTo>
                    <a:cubicBezTo>
                      <a:pt x="118" y="228"/>
                      <a:pt x="118" y="223"/>
                      <a:pt x="118" y="217"/>
                    </a:cubicBezTo>
                    <a:cubicBezTo>
                      <a:pt x="84" y="217"/>
                      <a:pt x="78" y="217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2"/>
                      <a:pt x="115" y="12"/>
                      <a:pt x="148" y="12"/>
                    </a:cubicBezTo>
                    <a:cubicBezTo>
                      <a:pt x="181" y="12"/>
                      <a:pt x="187" y="40"/>
                      <a:pt x="187" y="70"/>
                    </a:cubicBezTo>
                    <a:cubicBezTo>
                      <a:pt x="187" y="111"/>
                      <a:pt x="187" y="152"/>
                      <a:pt x="187" y="193"/>
                    </a:cubicBezTo>
                    <a:cubicBezTo>
                      <a:pt x="187" y="217"/>
                      <a:pt x="181" y="217"/>
                      <a:pt x="147" y="217"/>
                    </a:cubicBezTo>
                    <a:cubicBezTo>
                      <a:pt x="147" y="223"/>
                      <a:pt x="147" y="228"/>
                      <a:pt x="147" y="234"/>
                    </a:cubicBezTo>
                    <a:cubicBezTo>
                      <a:pt x="167" y="233"/>
                      <a:pt x="187" y="233"/>
                      <a:pt x="207" y="232"/>
                    </a:cubicBezTo>
                    <a:cubicBezTo>
                      <a:pt x="226" y="233"/>
                      <a:pt x="246" y="233"/>
                      <a:pt x="265" y="234"/>
                    </a:cubicBezTo>
                    <a:cubicBezTo>
                      <a:pt x="265" y="228"/>
                      <a:pt x="265" y="223"/>
                      <a:pt x="265" y="217"/>
                    </a:cubicBezTo>
                    <a:cubicBezTo>
                      <a:pt x="229" y="217"/>
                      <a:pt x="225" y="217"/>
                      <a:pt x="225" y="193"/>
                    </a:cubicBezTo>
                    <a:cubicBezTo>
                      <a:pt x="225" y="161"/>
                      <a:pt x="225" y="128"/>
                      <a:pt x="225" y="96"/>
                    </a:cubicBezTo>
                    <a:cubicBezTo>
                      <a:pt x="225" y="42"/>
                      <a:pt x="261" y="12"/>
                      <a:pt x="295" y="12"/>
                    </a:cubicBezTo>
                    <a:cubicBezTo>
                      <a:pt x="328" y="12"/>
                      <a:pt x="334" y="40"/>
                      <a:pt x="334" y="70"/>
                    </a:cubicBezTo>
                    <a:cubicBezTo>
                      <a:pt x="334" y="111"/>
                      <a:pt x="334" y="152"/>
                      <a:pt x="334" y="193"/>
                    </a:cubicBezTo>
                    <a:cubicBezTo>
                      <a:pt x="334" y="217"/>
                      <a:pt x="328" y="217"/>
                      <a:pt x="294" y="217"/>
                    </a:cubicBezTo>
                    <a:cubicBezTo>
                      <a:pt x="294" y="223"/>
                      <a:pt x="294" y="228"/>
                      <a:pt x="294" y="234"/>
                    </a:cubicBezTo>
                    <a:cubicBezTo>
                      <a:pt x="313" y="233"/>
                      <a:pt x="333" y="233"/>
                      <a:pt x="352" y="232"/>
                    </a:cubicBezTo>
                    <a:cubicBezTo>
                      <a:pt x="372" y="233"/>
                      <a:pt x="392" y="233"/>
                      <a:pt x="412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3" name="Freeform 156"/>
              <p:cNvSpPr/>
              <p:nvPr/>
            </p:nvSpPr>
            <p:spPr>
              <a:xfrm>
                <a:off x="6087600" y="410436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2" y="334"/>
                      <a:pt x="156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0"/>
                      <a:pt x="108" y="0"/>
                      <a:pt x="96" y="0"/>
                    </a:cubicBezTo>
                    <a:cubicBezTo>
                      <a:pt x="63" y="33"/>
                      <a:pt x="16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0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7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4" name="Freeform 157"/>
              <p:cNvSpPr/>
              <p:nvPr/>
            </p:nvSpPr>
            <p:spPr>
              <a:xfrm>
                <a:off x="6176160" y="4119840"/>
                <a:ext cx="126000" cy="126720"/>
              </a:xfrm>
              <a:custGeom>
                <a:avLst/>
                <a:gdLst/>
                <a:ahLst/>
                <a:rect l="0" t="0" r="r" b="b"/>
                <a:pathLst>
                  <a:path w="350" h="352">
                    <a:moveTo>
                      <a:pt x="349" y="175"/>
                    </a:moveTo>
                    <a:cubicBezTo>
                      <a:pt x="349" y="165"/>
                      <a:pt x="340" y="165"/>
                      <a:pt x="333" y="165"/>
                    </a:cubicBezTo>
                    <a:cubicBezTo>
                      <a:pt x="284" y="165"/>
                      <a:pt x="235" y="165"/>
                      <a:pt x="186" y="165"/>
                    </a:cubicBezTo>
                    <a:cubicBezTo>
                      <a:pt x="186" y="115"/>
                      <a:pt x="186" y="66"/>
                      <a:pt x="186" y="16"/>
                    </a:cubicBezTo>
                    <a:cubicBezTo>
                      <a:pt x="186" y="9"/>
                      <a:pt x="186" y="0"/>
                      <a:pt x="175" y="0"/>
                    </a:cubicBezTo>
                    <a:cubicBezTo>
                      <a:pt x="165" y="0"/>
                      <a:pt x="165" y="9"/>
                      <a:pt x="165" y="16"/>
                    </a:cubicBezTo>
                    <a:cubicBezTo>
                      <a:pt x="165" y="66"/>
                      <a:pt x="165" y="115"/>
                      <a:pt x="165" y="165"/>
                    </a:cubicBezTo>
                    <a:cubicBezTo>
                      <a:pt x="115" y="165"/>
                      <a:pt x="66" y="165"/>
                      <a:pt x="16" y="165"/>
                    </a:cubicBezTo>
                    <a:cubicBezTo>
                      <a:pt x="9" y="165"/>
                      <a:pt x="0" y="165"/>
                      <a:pt x="0" y="175"/>
                    </a:cubicBezTo>
                    <a:cubicBezTo>
                      <a:pt x="0" y="186"/>
                      <a:pt x="9" y="186"/>
                      <a:pt x="16" y="186"/>
                    </a:cubicBezTo>
                    <a:cubicBezTo>
                      <a:pt x="66" y="186"/>
                      <a:pt x="115" y="186"/>
                      <a:pt x="165" y="186"/>
                    </a:cubicBezTo>
                    <a:cubicBezTo>
                      <a:pt x="165" y="235"/>
                      <a:pt x="165" y="284"/>
                      <a:pt x="165" y="333"/>
                    </a:cubicBezTo>
                    <a:cubicBezTo>
                      <a:pt x="165" y="340"/>
                      <a:pt x="165" y="351"/>
                      <a:pt x="175" y="351"/>
                    </a:cubicBezTo>
                    <a:cubicBezTo>
                      <a:pt x="186" y="351"/>
                      <a:pt x="186" y="340"/>
                      <a:pt x="186" y="333"/>
                    </a:cubicBezTo>
                    <a:cubicBezTo>
                      <a:pt x="186" y="284"/>
                      <a:pt x="186" y="235"/>
                      <a:pt x="186" y="186"/>
                    </a:cubicBezTo>
                    <a:cubicBezTo>
                      <a:pt x="235" y="186"/>
                      <a:pt x="284" y="186"/>
                      <a:pt x="333" y="186"/>
                    </a:cubicBezTo>
                    <a:cubicBezTo>
                      <a:pt x="340" y="186"/>
                      <a:pt x="349" y="186"/>
                      <a:pt x="349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5" name="Freeform 158"/>
              <p:cNvSpPr/>
              <p:nvPr/>
            </p:nvSpPr>
            <p:spPr>
              <a:xfrm>
                <a:off x="6329880" y="410436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0"/>
                      <a:pt x="108" y="0"/>
                      <a:pt x="96" y="0"/>
                    </a:cubicBezTo>
                    <a:cubicBezTo>
                      <a:pt x="63" y="33"/>
                      <a:pt x="16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2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7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6" name="Freeform 159"/>
              <p:cNvSpPr/>
              <p:nvPr/>
            </p:nvSpPr>
            <p:spPr>
              <a:xfrm>
                <a:off x="745560" y="4328280"/>
                <a:ext cx="117000" cy="129960"/>
              </a:xfrm>
              <a:custGeom>
                <a:avLst/>
                <a:gdLst/>
                <a:ahLst/>
                <a:rect l="0" t="0" r="r" b="b"/>
                <a:pathLst>
                  <a:path w="325" h="361">
                    <a:moveTo>
                      <a:pt x="324" y="264"/>
                    </a:moveTo>
                    <a:cubicBezTo>
                      <a:pt x="324" y="217"/>
                      <a:pt x="280" y="178"/>
                      <a:pt x="222" y="172"/>
                    </a:cubicBezTo>
                    <a:cubicBezTo>
                      <a:pt x="273" y="162"/>
                      <a:pt x="309" y="129"/>
                      <a:pt x="309" y="90"/>
                    </a:cubicBezTo>
                    <a:cubicBezTo>
                      <a:pt x="309" y="43"/>
                      <a:pt x="261" y="0"/>
                      <a:pt x="192" y="0"/>
                    </a:cubicBezTo>
                    <a:cubicBezTo>
                      <a:pt x="128" y="0"/>
                      <a:pt x="64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2"/>
                    </a:cubicBezTo>
                    <a:cubicBezTo>
                      <a:pt x="54" y="134"/>
                      <a:pt x="54" y="227"/>
                      <a:pt x="54" y="319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69" y="360"/>
                      <a:pt x="138" y="360"/>
                      <a:pt x="207" y="360"/>
                    </a:cubicBezTo>
                    <a:cubicBezTo>
                      <a:pt x="276" y="360"/>
                      <a:pt x="324" y="313"/>
                      <a:pt x="324" y="264"/>
                    </a:cubicBezTo>
                    <a:moveTo>
                      <a:pt x="258" y="90"/>
                    </a:moveTo>
                    <a:cubicBezTo>
                      <a:pt x="258" y="123"/>
                      <a:pt x="232" y="168"/>
                      <a:pt x="174" y="168"/>
                    </a:cubicBezTo>
                    <a:cubicBezTo>
                      <a:pt x="148" y="168"/>
                      <a:pt x="123" y="168"/>
                      <a:pt x="97" y="168"/>
                    </a:cubicBezTo>
                    <a:cubicBezTo>
                      <a:pt x="97" y="124"/>
                      <a:pt x="97" y="81"/>
                      <a:pt x="97" y="37"/>
                    </a:cubicBezTo>
                    <a:cubicBezTo>
                      <a:pt x="97" y="21"/>
                      <a:pt x="99" y="16"/>
                      <a:pt x="123" y="16"/>
                    </a:cubicBezTo>
                    <a:cubicBezTo>
                      <a:pt x="145" y="16"/>
                      <a:pt x="167" y="16"/>
                      <a:pt x="189" y="16"/>
                    </a:cubicBezTo>
                    <a:cubicBezTo>
                      <a:pt x="240" y="16"/>
                      <a:pt x="258" y="61"/>
                      <a:pt x="258" y="90"/>
                    </a:cubicBezTo>
                    <a:moveTo>
                      <a:pt x="271" y="264"/>
                    </a:moveTo>
                    <a:cubicBezTo>
                      <a:pt x="271" y="301"/>
                      <a:pt x="243" y="343"/>
                      <a:pt x="189" y="343"/>
                    </a:cubicBezTo>
                    <a:cubicBezTo>
                      <a:pt x="167" y="343"/>
                      <a:pt x="145" y="343"/>
                      <a:pt x="123" y="343"/>
                    </a:cubicBezTo>
                    <a:cubicBezTo>
                      <a:pt x="99" y="343"/>
                      <a:pt x="97" y="340"/>
                      <a:pt x="97" y="322"/>
                    </a:cubicBezTo>
                    <a:cubicBezTo>
                      <a:pt x="97" y="274"/>
                      <a:pt x="97" y="226"/>
                      <a:pt x="97" y="178"/>
                    </a:cubicBezTo>
                    <a:cubicBezTo>
                      <a:pt x="130" y="178"/>
                      <a:pt x="163" y="178"/>
                      <a:pt x="196" y="178"/>
                    </a:cubicBezTo>
                    <a:cubicBezTo>
                      <a:pt x="249" y="178"/>
                      <a:pt x="271" y="228"/>
                      <a:pt x="271" y="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7" name="Freeform 160"/>
              <p:cNvSpPr/>
              <p:nvPr/>
            </p:nvSpPr>
            <p:spPr>
              <a:xfrm>
                <a:off x="879840" y="4329360"/>
                <a:ext cx="123480" cy="128880"/>
              </a:xfrm>
              <a:custGeom>
                <a:avLst/>
                <a:gdLst/>
                <a:ahLst/>
                <a:rect l="0" t="0" r="r" b="b"/>
                <a:pathLst>
                  <a:path w="343" h="358">
                    <a:moveTo>
                      <a:pt x="342" y="118"/>
                    </a:moveTo>
                    <a:cubicBezTo>
                      <a:pt x="338" y="79"/>
                      <a:pt x="335" y="39"/>
                      <a:pt x="331" y="0"/>
                    </a:cubicBezTo>
                    <a:cubicBezTo>
                      <a:pt x="224" y="0"/>
                      <a:pt x="116" y="0"/>
                      <a:pt x="9" y="0"/>
                    </a:cubicBezTo>
                    <a:cubicBezTo>
                      <a:pt x="6" y="39"/>
                      <a:pt x="3" y="79"/>
                      <a:pt x="0" y="118"/>
                    </a:cubicBezTo>
                    <a:cubicBezTo>
                      <a:pt x="4" y="118"/>
                      <a:pt x="8" y="118"/>
                      <a:pt x="12" y="118"/>
                    </a:cubicBezTo>
                    <a:cubicBezTo>
                      <a:pt x="19" y="34"/>
                      <a:pt x="28" y="16"/>
                      <a:pt x="108" y="16"/>
                    </a:cubicBezTo>
                    <a:cubicBezTo>
                      <a:pt x="117" y="16"/>
                      <a:pt x="130" y="16"/>
                      <a:pt x="136" y="18"/>
                    </a:cubicBezTo>
                    <a:cubicBezTo>
                      <a:pt x="147" y="19"/>
                      <a:pt x="147" y="25"/>
                      <a:pt x="147" y="37"/>
                    </a:cubicBezTo>
                    <a:cubicBezTo>
                      <a:pt x="147" y="130"/>
                      <a:pt x="147" y="222"/>
                      <a:pt x="147" y="315"/>
                    </a:cubicBezTo>
                    <a:cubicBezTo>
                      <a:pt x="147" y="333"/>
                      <a:pt x="147" y="340"/>
                      <a:pt x="91" y="340"/>
                    </a:cubicBezTo>
                    <a:cubicBezTo>
                      <a:pt x="84" y="340"/>
                      <a:pt x="77" y="340"/>
                      <a:pt x="70" y="340"/>
                    </a:cubicBezTo>
                    <a:cubicBezTo>
                      <a:pt x="70" y="346"/>
                      <a:pt x="70" y="351"/>
                      <a:pt x="70" y="357"/>
                    </a:cubicBezTo>
                    <a:cubicBezTo>
                      <a:pt x="91" y="355"/>
                      <a:pt x="145" y="355"/>
                      <a:pt x="169" y="355"/>
                    </a:cubicBezTo>
                    <a:cubicBezTo>
                      <a:pt x="194" y="355"/>
                      <a:pt x="249" y="355"/>
                      <a:pt x="270" y="357"/>
                    </a:cubicBezTo>
                    <a:cubicBezTo>
                      <a:pt x="270" y="351"/>
                      <a:pt x="270" y="346"/>
                      <a:pt x="270" y="340"/>
                    </a:cubicBezTo>
                    <a:cubicBezTo>
                      <a:pt x="263" y="340"/>
                      <a:pt x="256" y="340"/>
                      <a:pt x="249" y="340"/>
                    </a:cubicBezTo>
                    <a:cubicBezTo>
                      <a:pt x="193" y="340"/>
                      <a:pt x="193" y="333"/>
                      <a:pt x="193" y="315"/>
                    </a:cubicBezTo>
                    <a:cubicBezTo>
                      <a:pt x="193" y="222"/>
                      <a:pt x="193" y="130"/>
                      <a:pt x="193" y="37"/>
                    </a:cubicBezTo>
                    <a:cubicBezTo>
                      <a:pt x="193" y="27"/>
                      <a:pt x="193" y="19"/>
                      <a:pt x="204" y="18"/>
                    </a:cubicBezTo>
                    <a:cubicBezTo>
                      <a:pt x="208" y="16"/>
                      <a:pt x="223" y="16"/>
                      <a:pt x="234" y="16"/>
                    </a:cubicBezTo>
                    <a:cubicBezTo>
                      <a:pt x="313" y="16"/>
                      <a:pt x="321" y="34"/>
                      <a:pt x="328" y="118"/>
                    </a:cubicBezTo>
                    <a:cubicBezTo>
                      <a:pt x="333" y="118"/>
                      <a:pt x="337" y="118"/>
                      <a:pt x="342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8" name="Freeform 161"/>
              <p:cNvSpPr/>
              <p:nvPr/>
            </p:nvSpPr>
            <p:spPr>
              <a:xfrm>
                <a:off x="1015920" y="4328280"/>
                <a:ext cx="104400" cy="129960"/>
              </a:xfrm>
              <a:custGeom>
                <a:avLst/>
                <a:gdLst/>
                <a:ahLst/>
                <a:rect l="0" t="0" r="r" b="b"/>
                <a:pathLst>
                  <a:path w="290" h="361">
                    <a:moveTo>
                      <a:pt x="289" y="225"/>
                    </a:moveTo>
                    <a:cubicBezTo>
                      <a:pt x="285" y="225"/>
                      <a:pt x="280" y="225"/>
                      <a:pt x="276" y="225"/>
                    </a:cubicBezTo>
                    <a:cubicBezTo>
                      <a:pt x="271" y="277"/>
                      <a:pt x="264" y="343"/>
                      <a:pt x="171" y="343"/>
                    </a:cubicBezTo>
                    <a:cubicBezTo>
                      <a:pt x="156" y="343"/>
                      <a:pt x="142" y="343"/>
                      <a:pt x="127" y="343"/>
                    </a:cubicBezTo>
                    <a:cubicBezTo>
                      <a:pt x="102" y="343"/>
                      <a:pt x="102" y="340"/>
                      <a:pt x="102" y="322"/>
                    </a:cubicBezTo>
                    <a:cubicBezTo>
                      <a:pt x="102" y="229"/>
                      <a:pt x="102" y="135"/>
                      <a:pt x="102" y="42"/>
                    </a:cubicBezTo>
                    <a:cubicBezTo>
                      <a:pt x="102" y="24"/>
                      <a:pt x="102" y="16"/>
                      <a:pt x="151" y="16"/>
                    </a:cubicBezTo>
                    <a:cubicBezTo>
                      <a:pt x="157" y="16"/>
                      <a:pt x="163" y="16"/>
                      <a:pt x="169" y="16"/>
                    </a:cubicBezTo>
                    <a:cubicBezTo>
                      <a:pt x="169" y="11"/>
                      <a:pt x="169" y="5"/>
                      <a:pt x="169" y="0"/>
                    </a:cubicBezTo>
                    <a:cubicBezTo>
                      <a:pt x="150" y="1"/>
                      <a:pt x="102" y="1"/>
                      <a:pt x="81" y="1"/>
                    </a:cubicBezTo>
                    <a:cubicBezTo>
                      <a:pt x="60" y="1"/>
                      <a:pt x="19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9" y="16"/>
                      <a:pt x="13" y="16"/>
                    </a:cubicBezTo>
                    <a:cubicBezTo>
                      <a:pt x="54" y="16"/>
                      <a:pt x="54" y="22"/>
                      <a:pt x="54" y="42"/>
                    </a:cubicBezTo>
                    <a:cubicBezTo>
                      <a:pt x="54" y="134"/>
                      <a:pt x="54" y="227"/>
                      <a:pt x="54" y="319"/>
                    </a:cubicBezTo>
                    <a:cubicBezTo>
                      <a:pt x="54" y="337"/>
                      <a:pt x="54" y="343"/>
                      <a:pt x="13" y="343"/>
                    </a:cubicBezTo>
                    <a:cubicBezTo>
                      <a:pt x="9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91" y="360"/>
                      <a:pt x="183" y="360"/>
                      <a:pt x="274" y="360"/>
                    </a:cubicBezTo>
                    <a:cubicBezTo>
                      <a:pt x="279" y="315"/>
                      <a:pt x="284" y="270"/>
                      <a:pt x="289" y="2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19" name="Freeform 162"/>
              <p:cNvSpPr/>
              <p:nvPr/>
            </p:nvSpPr>
            <p:spPr>
              <a:xfrm>
                <a:off x="2345040" y="4315680"/>
                <a:ext cx="7920" cy="189720"/>
              </a:xfrm>
              <a:custGeom>
                <a:avLst/>
                <a:gdLst/>
                <a:ahLst/>
                <a:rect l="0" t="0" r="r" b="b"/>
                <a:pathLst>
                  <a:path w="22" h="527">
                    <a:moveTo>
                      <a:pt x="21" y="516"/>
                    </a:moveTo>
                    <a:cubicBezTo>
                      <a:pt x="21" y="347"/>
                      <a:pt x="21" y="179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79"/>
                      <a:pt x="0" y="347"/>
                      <a:pt x="0" y="516"/>
                    </a:cubicBezTo>
                    <a:cubicBezTo>
                      <a:pt x="0" y="522"/>
                      <a:pt x="4" y="526"/>
                      <a:pt x="10" y="526"/>
                    </a:cubicBezTo>
                    <a:cubicBezTo>
                      <a:pt x="16" y="526"/>
                      <a:pt x="21" y="522"/>
                      <a:pt x="21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0" name="Freeform 163"/>
              <p:cNvSpPr/>
              <p:nvPr/>
            </p:nvSpPr>
            <p:spPr>
              <a:xfrm>
                <a:off x="2380680" y="4374000"/>
                <a:ext cx="88920" cy="124920"/>
              </a:xfrm>
              <a:custGeom>
                <a:avLst/>
                <a:gdLst/>
                <a:ahLst/>
                <a:rect l="0" t="0" r="r" b="b"/>
                <a:pathLst>
                  <a:path w="247" h="347">
                    <a:moveTo>
                      <a:pt x="246" y="57"/>
                    </a:moveTo>
                    <a:cubicBezTo>
                      <a:pt x="246" y="22"/>
                      <a:pt x="225" y="0"/>
                      <a:pt x="186" y="0"/>
                    </a:cubicBezTo>
                    <a:cubicBezTo>
                      <a:pt x="144" y="0"/>
                      <a:pt x="117" y="27"/>
                      <a:pt x="103" y="45"/>
                    </a:cubicBezTo>
                    <a:cubicBezTo>
                      <a:pt x="100" y="15"/>
                      <a:pt x="79" y="0"/>
                      <a:pt x="55" y="0"/>
                    </a:cubicBezTo>
                    <a:cubicBezTo>
                      <a:pt x="31" y="0"/>
                      <a:pt x="21" y="21"/>
                      <a:pt x="16" y="30"/>
                    </a:cubicBezTo>
                    <a:cubicBezTo>
                      <a:pt x="7" y="48"/>
                      <a:pt x="0" y="79"/>
                      <a:pt x="0" y="81"/>
                    </a:cubicBezTo>
                    <a:cubicBezTo>
                      <a:pt x="0" y="87"/>
                      <a:pt x="4" y="85"/>
                      <a:pt x="6" y="87"/>
                    </a:cubicBezTo>
                    <a:cubicBezTo>
                      <a:pt x="12" y="87"/>
                      <a:pt x="12" y="85"/>
                      <a:pt x="15" y="73"/>
                    </a:cubicBezTo>
                    <a:cubicBezTo>
                      <a:pt x="24" y="37"/>
                      <a:pt x="34" y="12"/>
                      <a:pt x="54" y="12"/>
                    </a:cubicBezTo>
                    <a:cubicBezTo>
                      <a:pt x="63" y="12"/>
                      <a:pt x="70" y="15"/>
                      <a:pt x="70" y="36"/>
                    </a:cubicBezTo>
                    <a:cubicBezTo>
                      <a:pt x="70" y="46"/>
                      <a:pt x="69" y="52"/>
                      <a:pt x="61" y="79"/>
                    </a:cubicBezTo>
                    <a:cubicBezTo>
                      <a:pt x="51" y="120"/>
                      <a:pt x="41" y="161"/>
                      <a:pt x="31" y="202"/>
                    </a:cubicBezTo>
                    <a:cubicBezTo>
                      <a:pt x="30" y="210"/>
                      <a:pt x="27" y="222"/>
                      <a:pt x="27" y="225"/>
                    </a:cubicBezTo>
                    <a:cubicBezTo>
                      <a:pt x="27" y="234"/>
                      <a:pt x="33" y="238"/>
                      <a:pt x="42" y="238"/>
                    </a:cubicBezTo>
                    <a:cubicBezTo>
                      <a:pt x="48" y="238"/>
                      <a:pt x="57" y="234"/>
                      <a:pt x="61" y="223"/>
                    </a:cubicBezTo>
                    <a:cubicBezTo>
                      <a:pt x="64" y="210"/>
                      <a:pt x="67" y="198"/>
                      <a:pt x="70" y="184"/>
                    </a:cubicBezTo>
                    <a:cubicBezTo>
                      <a:pt x="74" y="169"/>
                      <a:pt x="78" y="153"/>
                      <a:pt x="82" y="138"/>
                    </a:cubicBezTo>
                    <a:cubicBezTo>
                      <a:pt x="85" y="126"/>
                      <a:pt x="88" y="114"/>
                      <a:pt x="91" y="102"/>
                    </a:cubicBezTo>
                    <a:cubicBezTo>
                      <a:pt x="93" y="99"/>
                      <a:pt x="97" y="81"/>
                      <a:pt x="97" y="78"/>
                    </a:cubicBezTo>
                    <a:cubicBezTo>
                      <a:pt x="99" y="73"/>
                      <a:pt x="115" y="43"/>
                      <a:pt x="133" y="30"/>
                    </a:cubicBezTo>
                    <a:cubicBezTo>
                      <a:pt x="145" y="21"/>
                      <a:pt x="162" y="12"/>
                      <a:pt x="184" y="12"/>
                    </a:cubicBezTo>
                    <a:cubicBezTo>
                      <a:pt x="207" y="12"/>
                      <a:pt x="213" y="30"/>
                      <a:pt x="213" y="48"/>
                    </a:cubicBezTo>
                    <a:cubicBezTo>
                      <a:pt x="213" y="51"/>
                      <a:pt x="213" y="60"/>
                      <a:pt x="207" y="81"/>
                    </a:cubicBezTo>
                    <a:cubicBezTo>
                      <a:pt x="187" y="162"/>
                      <a:pt x="167" y="243"/>
                      <a:pt x="147" y="324"/>
                    </a:cubicBezTo>
                    <a:cubicBezTo>
                      <a:pt x="145" y="330"/>
                      <a:pt x="146" y="330"/>
                      <a:pt x="145" y="333"/>
                    </a:cubicBezTo>
                    <a:cubicBezTo>
                      <a:pt x="145" y="340"/>
                      <a:pt x="151" y="346"/>
                      <a:pt x="160" y="346"/>
                    </a:cubicBezTo>
                    <a:cubicBezTo>
                      <a:pt x="177" y="346"/>
                      <a:pt x="180" y="331"/>
                      <a:pt x="181" y="325"/>
                    </a:cubicBezTo>
                    <a:cubicBezTo>
                      <a:pt x="201" y="246"/>
                      <a:pt x="221" y="166"/>
                      <a:pt x="241" y="87"/>
                    </a:cubicBezTo>
                    <a:cubicBezTo>
                      <a:pt x="244" y="78"/>
                      <a:pt x="246" y="70"/>
                      <a:pt x="246" y="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1" name="Freeform 164"/>
              <p:cNvSpPr/>
              <p:nvPr/>
            </p:nvSpPr>
            <p:spPr>
              <a:xfrm>
                <a:off x="2497320" y="4315680"/>
                <a:ext cx="7920" cy="189720"/>
              </a:xfrm>
              <a:custGeom>
                <a:avLst/>
                <a:gdLst/>
                <a:ahLst/>
                <a:rect l="0" t="0" r="r" b="b"/>
                <a:pathLst>
                  <a:path w="22" h="527">
                    <a:moveTo>
                      <a:pt x="21" y="516"/>
                    </a:moveTo>
                    <a:cubicBezTo>
                      <a:pt x="21" y="347"/>
                      <a:pt x="21" y="179"/>
                      <a:pt x="21" y="10"/>
                    </a:cubicBezTo>
                    <a:cubicBezTo>
                      <a:pt x="21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79"/>
                      <a:pt x="0" y="347"/>
                      <a:pt x="0" y="516"/>
                    </a:cubicBezTo>
                    <a:cubicBezTo>
                      <a:pt x="0" y="522"/>
                      <a:pt x="4" y="526"/>
                      <a:pt x="10" y="526"/>
                    </a:cubicBezTo>
                    <a:cubicBezTo>
                      <a:pt x="16" y="526"/>
                      <a:pt x="21" y="522"/>
                      <a:pt x="21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2" name="Freeform 165"/>
              <p:cNvSpPr/>
              <p:nvPr/>
            </p:nvSpPr>
            <p:spPr>
              <a:xfrm>
                <a:off x="2593800" y="435240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4" y="297"/>
                    </a:moveTo>
                    <a:cubicBezTo>
                      <a:pt x="228" y="252"/>
                      <a:pt x="132" y="206"/>
                      <a:pt x="36" y="161"/>
                    </a:cubicBezTo>
                    <a:cubicBezTo>
                      <a:pt x="132" y="115"/>
                      <a:pt x="228" y="70"/>
                      <a:pt x="324" y="24"/>
                    </a:cubicBezTo>
                    <a:cubicBezTo>
                      <a:pt x="337" y="20"/>
                      <a:pt x="328" y="0"/>
                      <a:pt x="315" y="6"/>
                    </a:cubicBezTo>
                    <a:cubicBezTo>
                      <a:pt x="213" y="54"/>
                      <a:pt x="111" y="102"/>
                      <a:pt x="9" y="150"/>
                    </a:cubicBezTo>
                    <a:cubicBezTo>
                      <a:pt x="0" y="155"/>
                      <a:pt x="0" y="168"/>
                      <a:pt x="9" y="171"/>
                    </a:cubicBezTo>
                    <a:cubicBezTo>
                      <a:pt x="111" y="220"/>
                      <a:pt x="213" y="268"/>
                      <a:pt x="315" y="317"/>
                    </a:cubicBezTo>
                    <a:cubicBezTo>
                      <a:pt x="328" y="323"/>
                      <a:pt x="337" y="303"/>
                      <a:pt x="324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3" name="Freeform 166"/>
              <p:cNvSpPr/>
              <p:nvPr/>
            </p:nvSpPr>
            <p:spPr>
              <a:xfrm>
                <a:off x="2797560" y="433152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2" y="334"/>
                      <a:pt x="156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3" y="34"/>
                      <a:pt x="16" y="34"/>
                      <a:pt x="0" y="34"/>
                    </a:cubicBezTo>
                    <a:cubicBezTo>
                      <a:pt x="0" y="40"/>
                      <a:pt x="0" y="45"/>
                      <a:pt x="0" y="51"/>
                    </a:cubicBezTo>
                    <a:cubicBezTo>
                      <a:pt x="10" y="51"/>
                      <a:pt x="40" y="51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4" name="Freeform 167"/>
              <p:cNvSpPr/>
              <p:nvPr/>
            </p:nvSpPr>
            <p:spPr>
              <a:xfrm>
                <a:off x="2891520" y="4437720"/>
                <a:ext cx="20880" cy="20160"/>
              </a:xfrm>
              <a:custGeom>
                <a:avLst/>
                <a:gdLst/>
                <a:ahLst/>
                <a:rect l="0" t="0" r="r" b="b"/>
                <a:pathLst>
                  <a:path w="58" h="56">
                    <a:moveTo>
                      <a:pt x="57" y="28"/>
                    </a:moveTo>
                    <a:cubicBezTo>
                      <a:pt x="57" y="12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4"/>
                      <a:pt x="13" y="55"/>
                      <a:pt x="28" y="55"/>
                    </a:cubicBezTo>
                    <a:cubicBezTo>
                      <a:pt x="43" y="55"/>
                      <a:pt x="57" y="43"/>
                      <a:pt x="57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5" name="Freeform 168"/>
              <p:cNvSpPr/>
              <p:nvPr/>
            </p:nvSpPr>
            <p:spPr>
              <a:xfrm>
                <a:off x="2933640" y="4329360"/>
                <a:ext cx="83880" cy="128880"/>
              </a:xfrm>
              <a:custGeom>
                <a:avLst/>
                <a:gdLst/>
                <a:ahLst/>
                <a:rect l="0" t="0" r="r" b="b"/>
                <a:pathLst>
                  <a:path w="233" h="358">
                    <a:moveTo>
                      <a:pt x="232" y="270"/>
                    </a:moveTo>
                    <a:cubicBezTo>
                      <a:pt x="232" y="264"/>
                      <a:pt x="232" y="259"/>
                      <a:pt x="232" y="253"/>
                    </a:cubicBezTo>
                    <a:cubicBezTo>
                      <a:pt x="215" y="253"/>
                      <a:pt x="197" y="253"/>
                      <a:pt x="180" y="253"/>
                    </a:cubicBezTo>
                    <a:cubicBezTo>
                      <a:pt x="180" y="173"/>
                      <a:pt x="180" y="93"/>
                      <a:pt x="180" y="13"/>
                    </a:cubicBezTo>
                    <a:cubicBezTo>
                      <a:pt x="180" y="3"/>
                      <a:pt x="180" y="0"/>
                      <a:pt x="172" y="0"/>
                    </a:cubicBezTo>
                    <a:cubicBezTo>
                      <a:pt x="166" y="0"/>
                      <a:pt x="165" y="0"/>
                      <a:pt x="160" y="7"/>
                    </a:cubicBezTo>
                    <a:cubicBezTo>
                      <a:pt x="107" y="89"/>
                      <a:pt x="53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6" y="270"/>
                      <a:pt x="93" y="270"/>
                      <a:pt x="139" y="270"/>
                    </a:cubicBezTo>
                    <a:cubicBezTo>
                      <a:pt x="139" y="285"/>
                      <a:pt x="139" y="301"/>
                      <a:pt x="139" y="316"/>
                    </a:cubicBezTo>
                    <a:cubicBezTo>
                      <a:pt x="139" y="334"/>
                      <a:pt x="138" y="340"/>
                      <a:pt x="99" y="340"/>
                    </a:cubicBezTo>
                    <a:cubicBezTo>
                      <a:pt x="95" y="340"/>
                      <a:pt x="92" y="340"/>
                      <a:pt x="88" y="340"/>
                    </a:cubicBezTo>
                    <a:cubicBezTo>
                      <a:pt x="88" y="346"/>
                      <a:pt x="88" y="351"/>
                      <a:pt x="88" y="357"/>
                    </a:cubicBezTo>
                    <a:cubicBezTo>
                      <a:pt x="109" y="355"/>
                      <a:pt x="137" y="355"/>
                      <a:pt x="159" y="355"/>
                    </a:cubicBezTo>
                    <a:cubicBezTo>
                      <a:pt x="181" y="355"/>
                      <a:pt x="210" y="355"/>
                      <a:pt x="231" y="357"/>
                    </a:cubicBezTo>
                    <a:cubicBezTo>
                      <a:pt x="231" y="351"/>
                      <a:pt x="231" y="346"/>
                      <a:pt x="231" y="340"/>
                    </a:cubicBezTo>
                    <a:cubicBezTo>
                      <a:pt x="227" y="340"/>
                      <a:pt x="224" y="340"/>
                      <a:pt x="220" y="340"/>
                    </a:cubicBezTo>
                    <a:cubicBezTo>
                      <a:pt x="181" y="340"/>
                      <a:pt x="180" y="334"/>
                      <a:pt x="180" y="316"/>
                    </a:cubicBezTo>
                    <a:cubicBezTo>
                      <a:pt x="180" y="301"/>
                      <a:pt x="180" y="285"/>
                      <a:pt x="180" y="270"/>
                    </a:cubicBezTo>
                    <a:cubicBezTo>
                      <a:pt x="197" y="270"/>
                      <a:pt x="215" y="270"/>
                      <a:pt x="232" y="270"/>
                    </a:cubicBezTo>
                    <a:moveTo>
                      <a:pt x="142" y="253"/>
                    </a:moveTo>
                    <a:cubicBezTo>
                      <a:pt x="99" y="253"/>
                      <a:pt x="56" y="253"/>
                      <a:pt x="13" y="253"/>
                    </a:cubicBezTo>
                    <a:cubicBezTo>
                      <a:pt x="56" y="188"/>
                      <a:pt x="99" y="122"/>
                      <a:pt x="142" y="57"/>
                    </a:cubicBezTo>
                    <a:cubicBezTo>
                      <a:pt x="142" y="122"/>
                      <a:pt x="142" y="188"/>
                      <a:pt x="142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6" name="Freeform 169"/>
              <p:cNvSpPr/>
              <p:nvPr/>
            </p:nvSpPr>
            <p:spPr>
              <a:xfrm>
                <a:off x="3032280" y="4331520"/>
                <a:ext cx="75960" cy="131040"/>
              </a:xfrm>
              <a:custGeom>
                <a:avLst/>
                <a:gdLst/>
                <a:ahLst/>
                <a:rect l="0" t="0" r="r" b="b"/>
                <a:pathLst>
                  <a:path w="211" h="364">
                    <a:moveTo>
                      <a:pt x="210" y="246"/>
                    </a:moveTo>
                    <a:cubicBezTo>
                      <a:pt x="210" y="183"/>
                      <a:pt x="166" y="130"/>
                      <a:pt x="111" y="130"/>
                    </a:cubicBezTo>
                    <a:cubicBezTo>
                      <a:pt x="85" y="130"/>
                      <a:pt x="63" y="138"/>
                      <a:pt x="43" y="157"/>
                    </a:cubicBezTo>
                    <a:cubicBezTo>
                      <a:pt x="43" y="123"/>
                      <a:pt x="43" y="88"/>
                      <a:pt x="43" y="54"/>
                    </a:cubicBezTo>
                    <a:cubicBezTo>
                      <a:pt x="54" y="57"/>
                      <a:pt x="70" y="61"/>
                      <a:pt x="88" y="61"/>
                    </a:cubicBezTo>
                    <a:cubicBezTo>
                      <a:pt x="153" y="61"/>
                      <a:pt x="190" y="13"/>
                      <a:pt x="190" y="6"/>
                    </a:cubicBezTo>
                    <a:cubicBezTo>
                      <a:pt x="190" y="3"/>
                      <a:pt x="189" y="0"/>
                      <a:pt x="184" y="0"/>
                    </a:cubicBezTo>
                    <a:cubicBezTo>
                      <a:pt x="183" y="0"/>
                      <a:pt x="183" y="0"/>
                      <a:pt x="180" y="1"/>
                    </a:cubicBezTo>
                    <a:cubicBezTo>
                      <a:pt x="169" y="6"/>
                      <a:pt x="144" y="16"/>
                      <a:pt x="108" y="16"/>
                    </a:cubicBezTo>
                    <a:cubicBezTo>
                      <a:pt x="87" y="16"/>
                      <a:pt x="63" y="13"/>
                      <a:pt x="39" y="3"/>
                    </a:cubicBezTo>
                    <a:cubicBezTo>
                      <a:pt x="34" y="1"/>
                      <a:pt x="34" y="2"/>
                      <a:pt x="31" y="1"/>
                    </a:cubicBezTo>
                    <a:cubicBezTo>
                      <a:pt x="27" y="1"/>
                      <a:pt x="27" y="4"/>
                      <a:pt x="27" y="13"/>
                    </a:cubicBezTo>
                    <a:cubicBezTo>
                      <a:pt x="27" y="65"/>
                      <a:pt x="27" y="117"/>
                      <a:pt x="27" y="169"/>
                    </a:cubicBezTo>
                    <a:cubicBezTo>
                      <a:pt x="27" y="178"/>
                      <a:pt x="27" y="183"/>
                      <a:pt x="34" y="183"/>
                    </a:cubicBezTo>
                    <a:cubicBezTo>
                      <a:pt x="37" y="183"/>
                      <a:pt x="39" y="181"/>
                      <a:pt x="40" y="178"/>
                    </a:cubicBezTo>
                    <a:cubicBezTo>
                      <a:pt x="46" y="169"/>
                      <a:pt x="66" y="141"/>
                      <a:pt x="109" y="141"/>
                    </a:cubicBezTo>
                    <a:cubicBezTo>
                      <a:pt x="136" y="141"/>
                      <a:pt x="150" y="166"/>
                      <a:pt x="154" y="175"/>
                    </a:cubicBezTo>
                    <a:cubicBezTo>
                      <a:pt x="162" y="195"/>
                      <a:pt x="163" y="216"/>
                      <a:pt x="163" y="241"/>
                    </a:cubicBezTo>
                    <a:cubicBezTo>
                      <a:pt x="163" y="259"/>
                      <a:pt x="163" y="292"/>
                      <a:pt x="151" y="313"/>
                    </a:cubicBezTo>
                    <a:cubicBezTo>
                      <a:pt x="138" y="334"/>
                      <a:pt x="118" y="348"/>
                      <a:pt x="94" y="348"/>
                    </a:cubicBezTo>
                    <a:cubicBezTo>
                      <a:pt x="55" y="348"/>
                      <a:pt x="25" y="321"/>
                      <a:pt x="16" y="289"/>
                    </a:cubicBezTo>
                    <a:cubicBezTo>
                      <a:pt x="18" y="289"/>
                      <a:pt x="19" y="289"/>
                      <a:pt x="25" y="289"/>
                    </a:cubicBezTo>
                    <a:cubicBezTo>
                      <a:pt x="43" y="289"/>
                      <a:pt x="52" y="277"/>
                      <a:pt x="52" y="264"/>
                    </a:cubicBezTo>
                    <a:cubicBezTo>
                      <a:pt x="52" y="251"/>
                      <a:pt x="43" y="238"/>
                      <a:pt x="25" y="238"/>
                    </a:cubicBezTo>
                    <a:cubicBezTo>
                      <a:pt x="18" y="238"/>
                      <a:pt x="0" y="241"/>
                      <a:pt x="0" y="267"/>
                    </a:cubicBezTo>
                    <a:cubicBezTo>
                      <a:pt x="0" y="312"/>
                      <a:pt x="36" y="363"/>
                      <a:pt x="96" y="363"/>
                    </a:cubicBezTo>
                    <a:cubicBezTo>
                      <a:pt x="156" y="363"/>
                      <a:pt x="210" y="312"/>
                      <a:pt x="210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7" name="Freeform 170"/>
              <p:cNvSpPr/>
              <p:nvPr/>
            </p:nvSpPr>
            <p:spPr>
              <a:xfrm>
                <a:off x="3552120" y="4328280"/>
                <a:ext cx="104400" cy="129960"/>
              </a:xfrm>
              <a:custGeom>
                <a:avLst/>
                <a:gdLst/>
                <a:ahLst/>
                <a:rect l="0" t="0" r="r" b="b"/>
                <a:pathLst>
                  <a:path w="290" h="361">
                    <a:moveTo>
                      <a:pt x="289" y="225"/>
                    </a:moveTo>
                    <a:cubicBezTo>
                      <a:pt x="285" y="225"/>
                      <a:pt x="280" y="225"/>
                      <a:pt x="276" y="225"/>
                    </a:cubicBezTo>
                    <a:cubicBezTo>
                      <a:pt x="270" y="277"/>
                      <a:pt x="262" y="343"/>
                      <a:pt x="169" y="343"/>
                    </a:cubicBezTo>
                    <a:cubicBezTo>
                      <a:pt x="155" y="343"/>
                      <a:pt x="140" y="343"/>
                      <a:pt x="126" y="343"/>
                    </a:cubicBezTo>
                    <a:cubicBezTo>
                      <a:pt x="102" y="343"/>
                      <a:pt x="100" y="340"/>
                      <a:pt x="100" y="322"/>
                    </a:cubicBezTo>
                    <a:cubicBezTo>
                      <a:pt x="100" y="229"/>
                      <a:pt x="100" y="135"/>
                      <a:pt x="100" y="42"/>
                    </a:cubicBezTo>
                    <a:cubicBezTo>
                      <a:pt x="100" y="24"/>
                      <a:pt x="100" y="16"/>
                      <a:pt x="150" y="16"/>
                    </a:cubicBezTo>
                    <a:cubicBezTo>
                      <a:pt x="156" y="16"/>
                      <a:pt x="162" y="16"/>
                      <a:pt x="168" y="16"/>
                    </a:cubicBezTo>
                    <a:cubicBezTo>
                      <a:pt x="168" y="11"/>
                      <a:pt x="168" y="5"/>
                      <a:pt x="168" y="0"/>
                    </a:cubicBezTo>
                    <a:cubicBezTo>
                      <a:pt x="148" y="1"/>
                      <a:pt x="100" y="1"/>
                      <a:pt x="79" y="1"/>
                    </a:cubicBezTo>
                    <a:cubicBezTo>
                      <a:pt x="58" y="1"/>
                      <a:pt x="18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2"/>
                    </a:cubicBezTo>
                    <a:cubicBezTo>
                      <a:pt x="54" y="134"/>
                      <a:pt x="54" y="227"/>
                      <a:pt x="54" y="319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91" y="360"/>
                      <a:pt x="183" y="360"/>
                      <a:pt x="274" y="360"/>
                    </a:cubicBezTo>
                    <a:cubicBezTo>
                      <a:pt x="279" y="315"/>
                      <a:pt x="284" y="270"/>
                      <a:pt x="289" y="2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8" name="Freeform 171"/>
              <p:cNvSpPr/>
              <p:nvPr/>
            </p:nvSpPr>
            <p:spPr>
              <a:xfrm>
                <a:off x="3650400" y="4328280"/>
                <a:ext cx="138600" cy="129960"/>
              </a:xfrm>
              <a:custGeom>
                <a:avLst/>
                <a:gdLst/>
                <a:ahLst/>
                <a:rect l="0" t="0" r="r" b="b"/>
                <a:pathLst>
                  <a:path w="385" h="361">
                    <a:moveTo>
                      <a:pt x="384" y="16"/>
                    </a:moveTo>
                    <a:cubicBezTo>
                      <a:pt x="384" y="11"/>
                      <a:pt x="384" y="5"/>
                      <a:pt x="384" y="0"/>
                    </a:cubicBezTo>
                    <a:cubicBezTo>
                      <a:pt x="367" y="1"/>
                      <a:pt x="346" y="1"/>
                      <a:pt x="331" y="1"/>
                    </a:cubicBezTo>
                    <a:cubicBezTo>
                      <a:pt x="311" y="1"/>
                      <a:pt x="291" y="0"/>
                      <a:pt x="271" y="0"/>
                    </a:cubicBezTo>
                    <a:cubicBezTo>
                      <a:pt x="271" y="5"/>
                      <a:pt x="271" y="11"/>
                      <a:pt x="271" y="16"/>
                    </a:cubicBezTo>
                    <a:cubicBezTo>
                      <a:pt x="292" y="16"/>
                      <a:pt x="301" y="27"/>
                      <a:pt x="301" y="37"/>
                    </a:cubicBezTo>
                    <a:cubicBezTo>
                      <a:pt x="301" y="43"/>
                      <a:pt x="298" y="49"/>
                      <a:pt x="295" y="52"/>
                    </a:cubicBezTo>
                    <a:cubicBezTo>
                      <a:pt x="266" y="100"/>
                      <a:pt x="237" y="147"/>
                      <a:pt x="208" y="195"/>
                    </a:cubicBezTo>
                    <a:cubicBezTo>
                      <a:pt x="177" y="143"/>
                      <a:pt x="145" y="91"/>
                      <a:pt x="114" y="39"/>
                    </a:cubicBezTo>
                    <a:cubicBezTo>
                      <a:pt x="109" y="33"/>
                      <a:pt x="109" y="33"/>
                      <a:pt x="109" y="30"/>
                    </a:cubicBezTo>
                    <a:cubicBezTo>
                      <a:pt x="109" y="19"/>
                      <a:pt x="123" y="16"/>
                      <a:pt x="147" y="16"/>
                    </a:cubicBezTo>
                    <a:cubicBezTo>
                      <a:pt x="147" y="11"/>
                      <a:pt x="147" y="5"/>
                      <a:pt x="147" y="0"/>
                    </a:cubicBezTo>
                    <a:cubicBezTo>
                      <a:pt x="127" y="1"/>
                      <a:pt x="90" y="1"/>
                      <a:pt x="69" y="1"/>
                    </a:cubicBezTo>
                    <a:cubicBezTo>
                      <a:pt x="46" y="1"/>
                      <a:pt x="23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3" y="16"/>
                      <a:pt x="7" y="16"/>
                      <a:pt x="10" y="16"/>
                    </a:cubicBezTo>
                    <a:cubicBezTo>
                      <a:pt x="46" y="16"/>
                      <a:pt x="49" y="22"/>
                      <a:pt x="58" y="36"/>
                    </a:cubicBezTo>
                    <a:cubicBezTo>
                      <a:pt x="95" y="96"/>
                      <a:pt x="132" y="156"/>
                      <a:pt x="169" y="216"/>
                    </a:cubicBezTo>
                    <a:cubicBezTo>
                      <a:pt x="169" y="250"/>
                      <a:pt x="169" y="285"/>
                      <a:pt x="169" y="319"/>
                    </a:cubicBezTo>
                    <a:cubicBezTo>
                      <a:pt x="169" y="337"/>
                      <a:pt x="168" y="343"/>
                      <a:pt x="127" y="343"/>
                    </a:cubicBezTo>
                    <a:cubicBezTo>
                      <a:pt x="123" y="343"/>
                      <a:pt x="119" y="343"/>
                      <a:pt x="115" y="343"/>
                    </a:cubicBezTo>
                    <a:cubicBezTo>
                      <a:pt x="115" y="349"/>
                      <a:pt x="115" y="354"/>
                      <a:pt x="115" y="360"/>
                    </a:cubicBezTo>
                    <a:cubicBezTo>
                      <a:pt x="133" y="358"/>
                      <a:pt x="171" y="358"/>
                      <a:pt x="192" y="358"/>
                    </a:cubicBezTo>
                    <a:cubicBezTo>
                      <a:pt x="213" y="358"/>
                      <a:pt x="250" y="358"/>
                      <a:pt x="268" y="360"/>
                    </a:cubicBezTo>
                    <a:cubicBezTo>
                      <a:pt x="268" y="354"/>
                      <a:pt x="268" y="349"/>
                      <a:pt x="268" y="343"/>
                    </a:cubicBezTo>
                    <a:cubicBezTo>
                      <a:pt x="264" y="343"/>
                      <a:pt x="260" y="343"/>
                      <a:pt x="256" y="343"/>
                    </a:cubicBezTo>
                    <a:cubicBezTo>
                      <a:pt x="216" y="343"/>
                      <a:pt x="214" y="339"/>
                      <a:pt x="214" y="318"/>
                    </a:cubicBezTo>
                    <a:cubicBezTo>
                      <a:pt x="214" y="284"/>
                      <a:pt x="214" y="250"/>
                      <a:pt x="214" y="216"/>
                    </a:cubicBezTo>
                    <a:cubicBezTo>
                      <a:pt x="248" y="161"/>
                      <a:pt x="282" y="106"/>
                      <a:pt x="316" y="51"/>
                    </a:cubicBezTo>
                    <a:cubicBezTo>
                      <a:pt x="336" y="19"/>
                      <a:pt x="367" y="16"/>
                      <a:pt x="38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29" name="Freeform 172"/>
              <p:cNvSpPr/>
              <p:nvPr/>
            </p:nvSpPr>
            <p:spPr>
              <a:xfrm>
                <a:off x="3801600" y="4324320"/>
                <a:ext cx="83880" cy="137880"/>
              </a:xfrm>
              <a:custGeom>
                <a:avLst/>
                <a:gdLst/>
                <a:ahLst/>
                <a:rect l="0" t="0" r="r" b="b"/>
                <a:pathLst>
                  <a:path w="233" h="383">
                    <a:moveTo>
                      <a:pt x="232" y="273"/>
                    </a:moveTo>
                    <a:cubicBezTo>
                      <a:pt x="232" y="220"/>
                      <a:pt x="198" y="177"/>
                      <a:pt x="154" y="166"/>
                    </a:cubicBezTo>
                    <a:cubicBezTo>
                      <a:pt x="132" y="161"/>
                      <a:pt x="109" y="155"/>
                      <a:pt x="87" y="150"/>
                    </a:cubicBezTo>
                    <a:cubicBezTo>
                      <a:pt x="54" y="142"/>
                      <a:pt x="33" y="114"/>
                      <a:pt x="33" y="82"/>
                    </a:cubicBezTo>
                    <a:cubicBezTo>
                      <a:pt x="33" y="46"/>
                      <a:pt x="61" y="13"/>
                      <a:pt x="103" y="13"/>
                    </a:cubicBezTo>
                    <a:cubicBezTo>
                      <a:pt x="190" y="13"/>
                      <a:pt x="202" y="100"/>
                      <a:pt x="205" y="124"/>
                    </a:cubicBezTo>
                    <a:cubicBezTo>
                      <a:pt x="205" y="127"/>
                      <a:pt x="205" y="130"/>
                      <a:pt x="211" y="130"/>
                    </a:cubicBezTo>
                    <a:cubicBezTo>
                      <a:pt x="219" y="130"/>
                      <a:pt x="219" y="127"/>
                      <a:pt x="219" y="118"/>
                    </a:cubicBezTo>
                    <a:cubicBezTo>
                      <a:pt x="219" y="83"/>
                      <a:pt x="219" y="47"/>
                      <a:pt x="219" y="12"/>
                    </a:cubicBezTo>
                    <a:cubicBezTo>
                      <a:pt x="219" y="3"/>
                      <a:pt x="219" y="0"/>
                      <a:pt x="213" y="0"/>
                    </a:cubicBezTo>
                    <a:cubicBezTo>
                      <a:pt x="210" y="0"/>
                      <a:pt x="208" y="0"/>
                      <a:pt x="205" y="6"/>
                    </a:cubicBezTo>
                    <a:cubicBezTo>
                      <a:pt x="199" y="16"/>
                      <a:pt x="192" y="26"/>
                      <a:pt x="186" y="36"/>
                    </a:cubicBezTo>
                    <a:cubicBezTo>
                      <a:pt x="171" y="21"/>
                      <a:pt x="150" y="0"/>
                      <a:pt x="102" y="0"/>
                    </a:cubicBezTo>
                    <a:cubicBezTo>
                      <a:pt x="43" y="0"/>
                      <a:pt x="0" y="45"/>
                      <a:pt x="0" y="102"/>
                    </a:cubicBezTo>
                    <a:cubicBezTo>
                      <a:pt x="0" y="145"/>
                      <a:pt x="27" y="183"/>
                      <a:pt x="69" y="198"/>
                    </a:cubicBezTo>
                    <a:cubicBezTo>
                      <a:pt x="75" y="199"/>
                      <a:pt x="102" y="207"/>
                      <a:pt x="138" y="216"/>
                    </a:cubicBezTo>
                    <a:cubicBezTo>
                      <a:pt x="153" y="219"/>
                      <a:pt x="168" y="222"/>
                      <a:pt x="183" y="241"/>
                    </a:cubicBezTo>
                    <a:cubicBezTo>
                      <a:pt x="193" y="256"/>
                      <a:pt x="199" y="273"/>
                      <a:pt x="199" y="291"/>
                    </a:cubicBezTo>
                    <a:cubicBezTo>
                      <a:pt x="199" y="328"/>
                      <a:pt x="172" y="366"/>
                      <a:pt x="129" y="366"/>
                    </a:cubicBezTo>
                    <a:cubicBezTo>
                      <a:pt x="114" y="366"/>
                      <a:pt x="73" y="363"/>
                      <a:pt x="45" y="337"/>
                    </a:cubicBezTo>
                    <a:cubicBezTo>
                      <a:pt x="15" y="309"/>
                      <a:pt x="13" y="276"/>
                      <a:pt x="12" y="256"/>
                    </a:cubicBezTo>
                    <a:cubicBezTo>
                      <a:pt x="12" y="250"/>
                      <a:pt x="7" y="250"/>
                      <a:pt x="6" y="250"/>
                    </a:cubicBezTo>
                    <a:cubicBezTo>
                      <a:pt x="0" y="250"/>
                      <a:pt x="0" y="255"/>
                      <a:pt x="0" y="264"/>
                    </a:cubicBezTo>
                    <a:cubicBezTo>
                      <a:pt x="0" y="299"/>
                      <a:pt x="0" y="335"/>
                      <a:pt x="0" y="370"/>
                    </a:cubicBezTo>
                    <a:cubicBezTo>
                      <a:pt x="0" y="379"/>
                      <a:pt x="0" y="382"/>
                      <a:pt x="6" y="382"/>
                    </a:cubicBezTo>
                    <a:cubicBezTo>
                      <a:pt x="9" y="382"/>
                      <a:pt x="9" y="381"/>
                      <a:pt x="13" y="375"/>
                    </a:cubicBezTo>
                    <a:cubicBezTo>
                      <a:pt x="19" y="365"/>
                      <a:pt x="15" y="373"/>
                      <a:pt x="31" y="345"/>
                    </a:cubicBezTo>
                    <a:cubicBezTo>
                      <a:pt x="48" y="363"/>
                      <a:pt x="82" y="382"/>
                      <a:pt x="129" y="382"/>
                    </a:cubicBezTo>
                    <a:cubicBezTo>
                      <a:pt x="190" y="382"/>
                      <a:pt x="232" y="331"/>
                      <a:pt x="232" y="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0" name="Freeform 173"/>
              <p:cNvSpPr/>
              <p:nvPr/>
            </p:nvSpPr>
            <p:spPr>
              <a:xfrm>
                <a:off x="3907080" y="4324320"/>
                <a:ext cx="126720" cy="137880"/>
              </a:xfrm>
              <a:custGeom>
                <a:avLst/>
                <a:gdLst/>
                <a:ahLst/>
                <a:rect l="0" t="0" r="r" b="b"/>
                <a:pathLst>
                  <a:path w="352" h="383">
                    <a:moveTo>
                      <a:pt x="351" y="192"/>
                    </a:moveTo>
                    <a:cubicBezTo>
                      <a:pt x="351" y="84"/>
                      <a:pt x="271" y="0"/>
                      <a:pt x="175" y="0"/>
                    </a:cubicBezTo>
                    <a:cubicBezTo>
                      <a:pt x="81" y="0"/>
                      <a:pt x="0" y="84"/>
                      <a:pt x="0" y="192"/>
                    </a:cubicBezTo>
                    <a:cubicBezTo>
                      <a:pt x="0" y="300"/>
                      <a:pt x="81" y="382"/>
                      <a:pt x="175" y="382"/>
                    </a:cubicBezTo>
                    <a:cubicBezTo>
                      <a:pt x="271" y="382"/>
                      <a:pt x="351" y="298"/>
                      <a:pt x="351" y="192"/>
                    </a:cubicBezTo>
                    <a:moveTo>
                      <a:pt x="297" y="184"/>
                    </a:moveTo>
                    <a:cubicBezTo>
                      <a:pt x="297" y="324"/>
                      <a:pt x="223" y="369"/>
                      <a:pt x="175" y="369"/>
                    </a:cubicBezTo>
                    <a:cubicBezTo>
                      <a:pt x="124" y="369"/>
                      <a:pt x="54" y="322"/>
                      <a:pt x="54" y="184"/>
                    </a:cubicBezTo>
                    <a:cubicBezTo>
                      <a:pt x="54" y="48"/>
                      <a:pt x="132" y="12"/>
                      <a:pt x="175" y="12"/>
                    </a:cubicBezTo>
                    <a:cubicBezTo>
                      <a:pt x="220" y="12"/>
                      <a:pt x="297" y="49"/>
                      <a:pt x="297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1" name="Freeform 174"/>
              <p:cNvSpPr/>
              <p:nvPr/>
            </p:nvSpPr>
            <p:spPr>
              <a:xfrm>
                <a:off x="4055040" y="4347000"/>
                <a:ext cx="126000" cy="126720"/>
              </a:xfrm>
              <a:custGeom>
                <a:avLst/>
                <a:gdLst/>
                <a:ahLst/>
                <a:rect l="0" t="0" r="r" b="b"/>
                <a:pathLst>
                  <a:path w="350" h="352">
                    <a:moveTo>
                      <a:pt x="349" y="175"/>
                    </a:moveTo>
                    <a:cubicBezTo>
                      <a:pt x="349" y="165"/>
                      <a:pt x="340" y="165"/>
                      <a:pt x="333" y="165"/>
                    </a:cubicBezTo>
                    <a:cubicBezTo>
                      <a:pt x="284" y="165"/>
                      <a:pt x="235" y="165"/>
                      <a:pt x="186" y="165"/>
                    </a:cubicBezTo>
                    <a:cubicBezTo>
                      <a:pt x="186" y="116"/>
                      <a:pt x="186" y="67"/>
                      <a:pt x="186" y="18"/>
                    </a:cubicBezTo>
                    <a:cubicBezTo>
                      <a:pt x="186" y="10"/>
                      <a:pt x="186" y="0"/>
                      <a:pt x="175" y="0"/>
                    </a:cubicBezTo>
                    <a:cubicBezTo>
                      <a:pt x="165" y="0"/>
                      <a:pt x="165" y="10"/>
                      <a:pt x="165" y="18"/>
                    </a:cubicBezTo>
                    <a:cubicBezTo>
                      <a:pt x="165" y="67"/>
                      <a:pt x="165" y="116"/>
                      <a:pt x="165" y="165"/>
                    </a:cubicBezTo>
                    <a:cubicBezTo>
                      <a:pt x="115" y="165"/>
                      <a:pt x="66" y="165"/>
                      <a:pt x="16" y="165"/>
                    </a:cubicBezTo>
                    <a:cubicBezTo>
                      <a:pt x="9" y="165"/>
                      <a:pt x="0" y="165"/>
                      <a:pt x="0" y="175"/>
                    </a:cubicBezTo>
                    <a:cubicBezTo>
                      <a:pt x="0" y="186"/>
                      <a:pt x="9" y="186"/>
                      <a:pt x="16" y="186"/>
                    </a:cubicBezTo>
                    <a:cubicBezTo>
                      <a:pt x="66" y="186"/>
                      <a:pt x="115" y="186"/>
                      <a:pt x="165" y="186"/>
                    </a:cubicBezTo>
                    <a:cubicBezTo>
                      <a:pt x="165" y="235"/>
                      <a:pt x="165" y="285"/>
                      <a:pt x="165" y="334"/>
                    </a:cubicBezTo>
                    <a:cubicBezTo>
                      <a:pt x="165" y="342"/>
                      <a:pt x="165" y="351"/>
                      <a:pt x="175" y="351"/>
                    </a:cubicBezTo>
                    <a:cubicBezTo>
                      <a:pt x="186" y="351"/>
                      <a:pt x="186" y="342"/>
                      <a:pt x="186" y="334"/>
                    </a:cubicBezTo>
                    <a:cubicBezTo>
                      <a:pt x="186" y="285"/>
                      <a:pt x="186" y="235"/>
                      <a:pt x="186" y="186"/>
                    </a:cubicBezTo>
                    <a:cubicBezTo>
                      <a:pt x="235" y="186"/>
                      <a:pt x="284" y="186"/>
                      <a:pt x="333" y="186"/>
                    </a:cubicBezTo>
                    <a:cubicBezTo>
                      <a:pt x="340" y="186"/>
                      <a:pt x="349" y="186"/>
                      <a:pt x="349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2" name="Freeform 175"/>
              <p:cNvSpPr/>
              <p:nvPr/>
            </p:nvSpPr>
            <p:spPr>
              <a:xfrm>
                <a:off x="4202280" y="4324320"/>
                <a:ext cx="84600" cy="137880"/>
              </a:xfrm>
              <a:custGeom>
                <a:avLst/>
                <a:gdLst/>
                <a:ahLst/>
                <a:rect l="0" t="0" r="r" b="b"/>
                <a:pathLst>
                  <a:path w="235" h="383">
                    <a:moveTo>
                      <a:pt x="234" y="273"/>
                    </a:moveTo>
                    <a:cubicBezTo>
                      <a:pt x="234" y="220"/>
                      <a:pt x="198" y="177"/>
                      <a:pt x="154" y="166"/>
                    </a:cubicBezTo>
                    <a:cubicBezTo>
                      <a:pt x="132" y="161"/>
                      <a:pt x="109" y="155"/>
                      <a:pt x="87" y="150"/>
                    </a:cubicBezTo>
                    <a:cubicBezTo>
                      <a:pt x="54" y="142"/>
                      <a:pt x="33" y="114"/>
                      <a:pt x="33" y="82"/>
                    </a:cubicBezTo>
                    <a:cubicBezTo>
                      <a:pt x="33" y="46"/>
                      <a:pt x="61" y="13"/>
                      <a:pt x="103" y="13"/>
                    </a:cubicBezTo>
                    <a:cubicBezTo>
                      <a:pt x="192" y="13"/>
                      <a:pt x="202" y="100"/>
                      <a:pt x="205" y="124"/>
                    </a:cubicBezTo>
                    <a:cubicBezTo>
                      <a:pt x="207" y="127"/>
                      <a:pt x="207" y="130"/>
                      <a:pt x="213" y="130"/>
                    </a:cubicBezTo>
                    <a:cubicBezTo>
                      <a:pt x="219" y="130"/>
                      <a:pt x="219" y="127"/>
                      <a:pt x="219" y="118"/>
                    </a:cubicBezTo>
                    <a:cubicBezTo>
                      <a:pt x="219" y="83"/>
                      <a:pt x="219" y="47"/>
                      <a:pt x="219" y="12"/>
                    </a:cubicBezTo>
                    <a:cubicBezTo>
                      <a:pt x="219" y="3"/>
                      <a:pt x="219" y="0"/>
                      <a:pt x="213" y="0"/>
                    </a:cubicBezTo>
                    <a:cubicBezTo>
                      <a:pt x="210" y="0"/>
                      <a:pt x="208" y="0"/>
                      <a:pt x="205" y="6"/>
                    </a:cubicBezTo>
                    <a:cubicBezTo>
                      <a:pt x="199" y="16"/>
                      <a:pt x="193" y="26"/>
                      <a:pt x="187" y="36"/>
                    </a:cubicBezTo>
                    <a:cubicBezTo>
                      <a:pt x="171" y="21"/>
                      <a:pt x="150" y="0"/>
                      <a:pt x="102" y="0"/>
                    </a:cubicBezTo>
                    <a:cubicBezTo>
                      <a:pt x="43" y="0"/>
                      <a:pt x="0" y="45"/>
                      <a:pt x="0" y="102"/>
                    </a:cubicBezTo>
                    <a:cubicBezTo>
                      <a:pt x="0" y="145"/>
                      <a:pt x="28" y="183"/>
                      <a:pt x="69" y="198"/>
                    </a:cubicBezTo>
                    <a:cubicBezTo>
                      <a:pt x="75" y="199"/>
                      <a:pt x="102" y="207"/>
                      <a:pt x="138" y="216"/>
                    </a:cubicBezTo>
                    <a:cubicBezTo>
                      <a:pt x="153" y="219"/>
                      <a:pt x="168" y="222"/>
                      <a:pt x="183" y="241"/>
                    </a:cubicBezTo>
                    <a:cubicBezTo>
                      <a:pt x="195" y="256"/>
                      <a:pt x="199" y="273"/>
                      <a:pt x="199" y="291"/>
                    </a:cubicBezTo>
                    <a:cubicBezTo>
                      <a:pt x="199" y="328"/>
                      <a:pt x="174" y="366"/>
                      <a:pt x="129" y="366"/>
                    </a:cubicBezTo>
                    <a:cubicBezTo>
                      <a:pt x="114" y="366"/>
                      <a:pt x="73" y="363"/>
                      <a:pt x="46" y="337"/>
                    </a:cubicBezTo>
                    <a:cubicBezTo>
                      <a:pt x="15" y="309"/>
                      <a:pt x="13" y="276"/>
                      <a:pt x="13" y="256"/>
                    </a:cubicBezTo>
                    <a:cubicBezTo>
                      <a:pt x="12" y="250"/>
                      <a:pt x="9" y="250"/>
                      <a:pt x="7" y="250"/>
                    </a:cubicBezTo>
                    <a:cubicBezTo>
                      <a:pt x="0" y="250"/>
                      <a:pt x="0" y="255"/>
                      <a:pt x="0" y="264"/>
                    </a:cubicBezTo>
                    <a:cubicBezTo>
                      <a:pt x="0" y="299"/>
                      <a:pt x="0" y="335"/>
                      <a:pt x="0" y="370"/>
                    </a:cubicBezTo>
                    <a:cubicBezTo>
                      <a:pt x="0" y="379"/>
                      <a:pt x="0" y="382"/>
                      <a:pt x="6" y="382"/>
                    </a:cubicBezTo>
                    <a:cubicBezTo>
                      <a:pt x="9" y="382"/>
                      <a:pt x="10" y="381"/>
                      <a:pt x="13" y="375"/>
                    </a:cubicBezTo>
                    <a:cubicBezTo>
                      <a:pt x="20" y="365"/>
                      <a:pt x="15" y="373"/>
                      <a:pt x="33" y="345"/>
                    </a:cubicBezTo>
                    <a:cubicBezTo>
                      <a:pt x="49" y="363"/>
                      <a:pt x="82" y="382"/>
                      <a:pt x="129" y="382"/>
                    </a:cubicBezTo>
                    <a:cubicBezTo>
                      <a:pt x="192" y="382"/>
                      <a:pt x="234" y="331"/>
                      <a:pt x="234" y="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3" name="Freeform 176"/>
              <p:cNvSpPr/>
              <p:nvPr/>
            </p:nvSpPr>
            <p:spPr>
              <a:xfrm>
                <a:off x="4303440" y="433296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6" y="328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2" y="116"/>
                      <a:pt x="27" y="118"/>
                      <a:pt x="3" y="120"/>
                    </a:cubicBezTo>
                    <a:cubicBezTo>
                      <a:pt x="3" y="125"/>
                      <a:pt x="3" y="131"/>
                      <a:pt x="3" y="136"/>
                    </a:cubicBezTo>
                    <a:cubicBezTo>
                      <a:pt x="37" y="136"/>
                      <a:pt x="42" y="139"/>
                      <a:pt x="42" y="165"/>
                    </a:cubicBezTo>
                    <a:cubicBezTo>
                      <a:pt x="42" y="212"/>
                      <a:pt x="42" y="260"/>
                      <a:pt x="42" y="307"/>
                    </a:cubicBezTo>
                    <a:cubicBezTo>
                      <a:pt x="42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6" y="346"/>
                      <a:pt x="112" y="346"/>
                    </a:cubicBezTo>
                    <a:moveTo>
                      <a:pt x="84" y="28"/>
                    </a:moveTo>
                    <a:cubicBezTo>
                      <a:pt x="84" y="15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8"/>
                    </a:cubicBezTo>
                    <a:cubicBezTo>
                      <a:pt x="28" y="42"/>
                      <a:pt x="40" y="57"/>
                      <a:pt x="55" y="57"/>
                    </a:cubicBezTo>
                    <a:cubicBezTo>
                      <a:pt x="73" y="57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4" name="Freeform 177"/>
              <p:cNvSpPr/>
              <p:nvPr/>
            </p:nvSpPr>
            <p:spPr>
              <a:xfrm>
                <a:off x="4356720" y="4328280"/>
                <a:ext cx="111960" cy="129960"/>
              </a:xfrm>
              <a:custGeom>
                <a:avLst/>
                <a:gdLst/>
                <a:ahLst/>
                <a:rect l="0" t="0" r="r" b="b"/>
                <a:pathLst>
                  <a:path w="311" h="361">
                    <a:moveTo>
                      <a:pt x="310" y="99"/>
                    </a:moveTo>
                    <a:cubicBezTo>
                      <a:pt x="310" y="46"/>
                      <a:pt x="258" y="0"/>
                      <a:pt x="186" y="0"/>
                    </a:cubicBezTo>
                    <a:cubicBezTo>
                      <a:pt x="124" y="0"/>
                      <a:pt x="62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2"/>
                    </a:cubicBezTo>
                    <a:cubicBezTo>
                      <a:pt x="54" y="134"/>
                      <a:pt x="54" y="227"/>
                      <a:pt x="54" y="319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18" y="358"/>
                      <a:pt x="56" y="358"/>
                      <a:pt x="76" y="358"/>
                    </a:cubicBezTo>
                    <a:cubicBezTo>
                      <a:pt x="97" y="358"/>
                      <a:pt x="136" y="358"/>
                      <a:pt x="154" y="360"/>
                    </a:cubicBezTo>
                    <a:cubicBezTo>
                      <a:pt x="154" y="354"/>
                      <a:pt x="154" y="349"/>
                      <a:pt x="154" y="343"/>
                    </a:cubicBezTo>
                    <a:cubicBezTo>
                      <a:pt x="150" y="343"/>
                      <a:pt x="146" y="343"/>
                      <a:pt x="142" y="343"/>
                    </a:cubicBezTo>
                    <a:cubicBezTo>
                      <a:pt x="102" y="343"/>
                      <a:pt x="100" y="337"/>
                      <a:pt x="100" y="319"/>
                    </a:cubicBezTo>
                    <a:cubicBezTo>
                      <a:pt x="100" y="277"/>
                      <a:pt x="100" y="235"/>
                      <a:pt x="100" y="193"/>
                    </a:cubicBezTo>
                    <a:cubicBezTo>
                      <a:pt x="130" y="193"/>
                      <a:pt x="160" y="193"/>
                      <a:pt x="190" y="193"/>
                    </a:cubicBezTo>
                    <a:cubicBezTo>
                      <a:pt x="253" y="193"/>
                      <a:pt x="310" y="151"/>
                      <a:pt x="310" y="99"/>
                    </a:cubicBezTo>
                    <a:moveTo>
                      <a:pt x="255" y="99"/>
                    </a:moveTo>
                    <a:cubicBezTo>
                      <a:pt x="255" y="123"/>
                      <a:pt x="255" y="180"/>
                      <a:pt x="172" y="180"/>
                    </a:cubicBezTo>
                    <a:cubicBezTo>
                      <a:pt x="148" y="180"/>
                      <a:pt x="123" y="180"/>
                      <a:pt x="99" y="180"/>
                    </a:cubicBezTo>
                    <a:cubicBezTo>
                      <a:pt x="99" y="132"/>
                      <a:pt x="99" y="85"/>
                      <a:pt x="99" y="37"/>
                    </a:cubicBezTo>
                    <a:cubicBezTo>
                      <a:pt x="99" y="21"/>
                      <a:pt x="100" y="16"/>
                      <a:pt x="124" y="16"/>
                    </a:cubicBezTo>
                    <a:cubicBezTo>
                      <a:pt x="140" y="16"/>
                      <a:pt x="156" y="16"/>
                      <a:pt x="172" y="16"/>
                    </a:cubicBezTo>
                    <a:cubicBezTo>
                      <a:pt x="255" y="16"/>
                      <a:pt x="255" y="72"/>
                      <a:pt x="255" y="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5" name="Freeform 178"/>
              <p:cNvSpPr/>
              <p:nvPr/>
            </p:nvSpPr>
            <p:spPr>
              <a:xfrm>
                <a:off x="4486320" y="4328280"/>
                <a:ext cx="160200" cy="129960"/>
              </a:xfrm>
              <a:custGeom>
                <a:avLst/>
                <a:gdLst/>
                <a:ahLst/>
                <a:rect l="0" t="0" r="r" b="b"/>
                <a:pathLst>
                  <a:path w="445" h="361">
                    <a:moveTo>
                      <a:pt x="444" y="360"/>
                    </a:moveTo>
                    <a:cubicBezTo>
                      <a:pt x="444" y="354"/>
                      <a:pt x="444" y="349"/>
                      <a:pt x="444" y="343"/>
                    </a:cubicBezTo>
                    <a:cubicBezTo>
                      <a:pt x="439" y="343"/>
                      <a:pt x="435" y="343"/>
                      <a:pt x="430" y="343"/>
                    </a:cubicBezTo>
                    <a:cubicBezTo>
                      <a:pt x="390" y="343"/>
                      <a:pt x="388" y="337"/>
                      <a:pt x="388" y="319"/>
                    </a:cubicBezTo>
                    <a:cubicBezTo>
                      <a:pt x="388" y="227"/>
                      <a:pt x="388" y="134"/>
                      <a:pt x="388" y="42"/>
                    </a:cubicBezTo>
                    <a:cubicBezTo>
                      <a:pt x="388" y="22"/>
                      <a:pt x="390" y="16"/>
                      <a:pt x="430" y="16"/>
                    </a:cubicBezTo>
                    <a:cubicBezTo>
                      <a:pt x="435" y="16"/>
                      <a:pt x="439" y="16"/>
                      <a:pt x="444" y="16"/>
                    </a:cubicBezTo>
                    <a:cubicBezTo>
                      <a:pt x="444" y="11"/>
                      <a:pt x="444" y="5"/>
                      <a:pt x="444" y="0"/>
                    </a:cubicBezTo>
                    <a:cubicBezTo>
                      <a:pt x="414" y="0"/>
                      <a:pt x="384" y="0"/>
                      <a:pt x="354" y="0"/>
                    </a:cubicBezTo>
                    <a:cubicBezTo>
                      <a:pt x="340" y="0"/>
                      <a:pt x="340" y="1"/>
                      <a:pt x="337" y="10"/>
                    </a:cubicBezTo>
                    <a:cubicBezTo>
                      <a:pt x="299" y="109"/>
                      <a:pt x="260" y="208"/>
                      <a:pt x="222" y="307"/>
                    </a:cubicBezTo>
                    <a:cubicBezTo>
                      <a:pt x="183" y="209"/>
                      <a:pt x="145" y="110"/>
                      <a:pt x="106" y="12"/>
                    </a:cubicBezTo>
                    <a:cubicBezTo>
                      <a:pt x="102" y="0"/>
                      <a:pt x="100" y="0"/>
                      <a:pt x="88" y="0"/>
                    </a:cubicBezTo>
                    <a:cubicBezTo>
                      <a:pt x="59" y="0"/>
                      <a:pt x="29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2"/>
                    </a:cubicBezTo>
                    <a:cubicBezTo>
                      <a:pt x="54" y="129"/>
                      <a:pt x="54" y="217"/>
                      <a:pt x="54" y="304"/>
                    </a:cubicBezTo>
                    <a:cubicBezTo>
                      <a:pt x="54" y="319"/>
                      <a:pt x="5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20" y="359"/>
                      <a:pt x="41" y="359"/>
                      <a:pt x="61" y="358"/>
                    </a:cubicBezTo>
                    <a:cubicBezTo>
                      <a:pt x="82" y="359"/>
                      <a:pt x="102" y="359"/>
                      <a:pt x="123" y="360"/>
                    </a:cubicBezTo>
                    <a:cubicBezTo>
                      <a:pt x="123" y="354"/>
                      <a:pt x="123" y="349"/>
                      <a:pt x="123" y="343"/>
                    </a:cubicBezTo>
                    <a:cubicBezTo>
                      <a:pt x="69" y="343"/>
                      <a:pt x="69" y="319"/>
                      <a:pt x="69" y="304"/>
                    </a:cubicBezTo>
                    <a:cubicBezTo>
                      <a:pt x="69" y="210"/>
                      <a:pt x="69" y="115"/>
                      <a:pt x="69" y="21"/>
                    </a:cubicBezTo>
                    <a:cubicBezTo>
                      <a:pt x="111" y="130"/>
                      <a:pt x="154" y="240"/>
                      <a:pt x="196" y="349"/>
                    </a:cubicBezTo>
                    <a:cubicBezTo>
                      <a:pt x="199" y="355"/>
                      <a:pt x="201" y="360"/>
                      <a:pt x="207" y="360"/>
                    </a:cubicBezTo>
                    <a:cubicBezTo>
                      <a:pt x="213" y="360"/>
                      <a:pt x="214" y="355"/>
                      <a:pt x="216" y="351"/>
                    </a:cubicBezTo>
                    <a:cubicBezTo>
                      <a:pt x="259" y="239"/>
                      <a:pt x="303" y="128"/>
                      <a:pt x="346" y="16"/>
                    </a:cubicBezTo>
                    <a:cubicBezTo>
                      <a:pt x="346" y="117"/>
                      <a:pt x="346" y="218"/>
                      <a:pt x="346" y="319"/>
                    </a:cubicBezTo>
                    <a:cubicBezTo>
                      <a:pt x="346" y="337"/>
                      <a:pt x="345" y="343"/>
                      <a:pt x="304" y="343"/>
                    </a:cubicBezTo>
                    <a:cubicBezTo>
                      <a:pt x="300" y="343"/>
                      <a:pt x="296" y="343"/>
                      <a:pt x="292" y="343"/>
                    </a:cubicBezTo>
                    <a:cubicBezTo>
                      <a:pt x="292" y="349"/>
                      <a:pt x="292" y="354"/>
                      <a:pt x="292" y="360"/>
                    </a:cubicBezTo>
                    <a:cubicBezTo>
                      <a:pt x="312" y="358"/>
                      <a:pt x="347" y="358"/>
                      <a:pt x="367" y="358"/>
                    </a:cubicBezTo>
                    <a:cubicBezTo>
                      <a:pt x="388" y="358"/>
                      <a:pt x="424" y="358"/>
                      <a:pt x="444" y="3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6" name="Freeform 179"/>
              <p:cNvSpPr/>
              <p:nvPr/>
            </p:nvSpPr>
            <p:spPr>
              <a:xfrm>
                <a:off x="5105160" y="4388760"/>
                <a:ext cx="126000" cy="43920"/>
              </a:xfrm>
              <a:custGeom>
                <a:avLst/>
                <a:gdLst/>
                <a:ahLst/>
                <a:rect l="0" t="0" r="r" b="b"/>
                <a:pathLst>
                  <a:path w="350" h="122">
                    <a:moveTo>
                      <a:pt x="349" y="6"/>
                    </a:moveTo>
                    <a:cubicBezTo>
                      <a:pt x="349" y="1"/>
                      <a:pt x="346" y="0"/>
                      <a:pt x="342" y="0"/>
                    </a:cubicBezTo>
                    <a:cubicBezTo>
                      <a:pt x="339" y="0"/>
                      <a:pt x="336" y="1"/>
                      <a:pt x="336" y="6"/>
                    </a:cubicBezTo>
                    <a:cubicBezTo>
                      <a:pt x="334" y="55"/>
                      <a:pt x="313" y="78"/>
                      <a:pt x="277" y="90"/>
                    </a:cubicBezTo>
                    <a:cubicBezTo>
                      <a:pt x="271" y="93"/>
                      <a:pt x="267" y="93"/>
                      <a:pt x="261" y="93"/>
                    </a:cubicBezTo>
                    <a:cubicBezTo>
                      <a:pt x="232" y="93"/>
                      <a:pt x="207" y="70"/>
                      <a:pt x="184" y="51"/>
                    </a:cubicBezTo>
                    <a:cubicBezTo>
                      <a:pt x="156" y="24"/>
                      <a:pt x="121" y="0"/>
                      <a:pt x="87" y="0"/>
                    </a:cubicBezTo>
                    <a:cubicBezTo>
                      <a:pt x="79" y="0"/>
                      <a:pt x="70" y="1"/>
                      <a:pt x="63" y="4"/>
                    </a:cubicBezTo>
                    <a:cubicBezTo>
                      <a:pt x="18" y="19"/>
                      <a:pt x="3" y="54"/>
                      <a:pt x="0" y="115"/>
                    </a:cubicBezTo>
                    <a:cubicBezTo>
                      <a:pt x="0" y="118"/>
                      <a:pt x="3" y="121"/>
                      <a:pt x="7" y="121"/>
                    </a:cubicBezTo>
                    <a:cubicBezTo>
                      <a:pt x="10" y="121"/>
                      <a:pt x="13" y="118"/>
                      <a:pt x="13" y="115"/>
                    </a:cubicBezTo>
                    <a:cubicBezTo>
                      <a:pt x="15" y="66"/>
                      <a:pt x="34" y="42"/>
                      <a:pt x="72" y="30"/>
                    </a:cubicBezTo>
                    <a:cubicBezTo>
                      <a:pt x="78" y="28"/>
                      <a:pt x="82" y="28"/>
                      <a:pt x="88" y="28"/>
                    </a:cubicBezTo>
                    <a:cubicBezTo>
                      <a:pt x="117" y="28"/>
                      <a:pt x="142" y="49"/>
                      <a:pt x="165" y="70"/>
                    </a:cubicBezTo>
                    <a:cubicBezTo>
                      <a:pt x="193" y="96"/>
                      <a:pt x="228" y="120"/>
                      <a:pt x="262" y="120"/>
                    </a:cubicBezTo>
                    <a:cubicBezTo>
                      <a:pt x="270" y="120"/>
                      <a:pt x="277" y="118"/>
                      <a:pt x="286" y="117"/>
                    </a:cubicBezTo>
                    <a:cubicBezTo>
                      <a:pt x="331" y="102"/>
                      <a:pt x="346" y="67"/>
                      <a:pt x="34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7" name="Freeform 180"/>
              <p:cNvSpPr/>
              <p:nvPr/>
            </p:nvSpPr>
            <p:spPr>
              <a:xfrm>
                <a:off x="5302440" y="4331520"/>
                <a:ext cx="79200" cy="131040"/>
              </a:xfrm>
              <a:custGeom>
                <a:avLst/>
                <a:gdLst/>
                <a:ahLst/>
                <a:rect l="0" t="0" r="r" b="b"/>
                <a:pathLst>
                  <a:path w="220" h="364">
                    <a:moveTo>
                      <a:pt x="219" y="261"/>
                    </a:moveTo>
                    <a:cubicBezTo>
                      <a:pt x="219" y="217"/>
                      <a:pt x="184" y="177"/>
                      <a:pt x="130" y="166"/>
                    </a:cubicBezTo>
                    <a:cubicBezTo>
                      <a:pt x="174" y="151"/>
                      <a:pt x="204" y="114"/>
                      <a:pt x="204" y="73"/>
                    </a:cubicBezTo>
                    <a:cubicBezTo>
                      <a:pt x="204" y="30"/>
                      <a:pt x="157" y="0"/>
                      <a:pt x="106" y="0"/>
                    </a:cubicBezTo>
                    <a:cubicBezTo>
                      <a:pt x="54" y="0"/>
                      <a:pt x="13" y="31"/>
                      <a:pt x="13" y="72"/>
                    </a:cubicBezTo>
                    <a:cubicBezTo>
                      <a:pt x="13" y="90"/>
                      <a:pt x="25" y="99"/>
                      <a:pt x="40" y="99"/>
                    </a:cubicBezTo>
                    <a:cubicBezTo>
                      <a:pt x="57" y="99"/>
                      <a:pt x="67" y="88"/>
                      <a:pt x="67" y="72"/>
                    </a:cubicBezTo>
                    <a:cubicBezTo>
                      <a:pt x="67" y="46"/>
                      <a:pt x="42" y="46"/>
                      <a:pt x="34" y="46"/>
                    </a:cubicBezTo>
                    <a:cubicBezTo>
                      <a:pt x="51" y="21"/>
                      <a:pt x="85" y="13"/>
                      <a:pt x="105" y="13"/>
                    </a:cubicBezTo>
                    <a:cubicBezTo>
                      <a:pt x="126" y="13"/>
                      <a:pt x="156" y="25"/>
                      <a:pt x="156" y="72"/>
                    </a:cubicBezTo>
                    <a:cubicBezTo>
                      <a:pt x="156" y="79"/>
                      <a:pt x="154" y="109"/>
                      <a:pt x="141" y="132"/>
                    </a:cubicBezTo>
                    <a:cubicBezTo>
                      <a:pt x="124" y="157"/>
                      <a:pt x="106" y="159"/>
                      <a:pt x="94" y="160"/>
                    </a:cubicBezTo>
                    <a:cubicBezTo>
                      <a:pt x="90" y="160"/>
                      <a:pt x="76" y="162"/>
                      <a:pt x="73" y="162"/>
                    </a:cubicBezTo>
                    <a:cubicBezTo>
                      <a:pt x="69" y="162"/>
                      <a:pt x="66" y="162"/>
                      <a:pt x="66" y="168"/>
                    </a:cubicBezTo>
                    <a:cubicBezTo>
                      <a:pt x="66" y="174"/>
                      <a:pt x="69" y="174"/>
                      <a:pt x="78" y="174"/>
                    </a:cubicBezTo>
                    <a:cubicBezTo>
                      <a:pt x="85" y="174"/>
                      <a:pt x="93" y="174"/>
                      <a:pt x="100" y="174"/>
                    </a:cubicBezTo>
                    <a:cubicBezTo>
                      <a:pt x="144" y="174"/>
                      <a:pt x="163" y="210"/>
                      <a:pt x="163" y="261"/>
                    </a:cubicBezTo>
                    <a:cubicBezTo>
                      <a:pt x="163" y="333"/>
                      <a:pt x="127" y="348"/>
                      <a:pt x="105" y="348"/>
                    </a:cubicBezTo>
                    <a:cubicBezTo>
                      <a:pt x="81" y="348"/>
                      <a:pt x="42" y="339"/>
                      <a:pt x="24" y="307"/>
                    </a:cubicBezTo>
                    <a:cubicBezTo>
                      <a:pt x="42" y="310"/>
                      <a:pt x="58" y="298"/>
                      <a:pt x="58" y="279"/>
                    </a:cubicBezTo>
                    <a:cubicBezTo>
                      <a:pt x="58" y="259"/>
                      <a:pt x="45" y="249"/>
                      <a:pt x="28" y="249"/>
                    </a:cubicBezTo>
                    <a:cubicBezTo>
                      <a:pt x="16" y="249"/>
                      <a:pt x="0" y="256"/>
                      <a:pt x="0" y="280"/>
                    </a:cubicBezTo>
                    <a:cubicBezTo>
                      <a:pt x="0" y="328"/>
                      <a:pt x="48" y="363"/>
                      <a:pt x="106" y="363"/>
                    </a:cubicBezTo>
                    <a:cubicBezTo>
                      <a:pt x="171" y="363"/>
                      <a:pt x="219" y="315"/>
                      <a:pt x="219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8" name="Freeform 181"/>
              <p:cNvSpPr/>
              <p:nvPr/>
            </p:nvSpPr>
            <p:spPr>
              <a:xfrm>
                <a:off x="5426640" y="4374000"/>
                <a:ext cx="148680" cy="83880"/>
              </a:xfrm>
              <a:custGeom>
                <a:avLst/>
                <a:gdLst/>
                <a:ahLst/>
                <a:rect l="0" t="0" r="r" b="b"/>
                <a:pathLst>
                  <a:path w="413" h="233">
                    <a:moveTo>
                      <a:pt x="412" y="232"/>
                    </a:moveTo>
                    <a:cubicBezTo>
                      <a:pt x="412" y="227"/>
                      <a:pt x="412" y="221"/>
                      <a:pt x="412" y="216"/>
                    </a:cubicBezTo>
                    <a:cubicBezTo>
                      <a:pt x="385" y="216"/>
                      <a:pt x="372" y="216"/>
                      <a:pt x="372" y="201"/>
                    </a:cubicBezTo>
                    <a:cubicBezTo>
                      <a:pt x="372" y="167"/>
                      <a:pt x="372" y="134"/>
                      <a:pt x="372" y="100"/>
                    </a:cubicBezTo>
                    <a:cubicBezTo>
                      <a:pt x="372" y="54"/>
                      <a:pt x="372" y="39"/>
                      <a:pt x="355" y="19"/>
                    </a:cubicBezTo>
                    <a:cubicBezTo>
                      <a:pt x="348" y="10"/>
                      <a:pt x="330" y="0"/>
                      <a:pt x="300" y="0"/>
                    </a:cubicBezTo>
                    <a:cubicBezTo>
                      <a:pt x="255" y="0"/>
                      <a:pt x="232" y="31"/>
                      <a:pt x="223" y="51"/>
                    </a:cubicBezTo>
                    <a:cubicBezTo>
                      <a:pt x="216" y="6"/>
                      <a:pt x="177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1"/>
                    </a:cubicBezTo>
                    <a:cubicBezTo>
                      <a:pt x="42" y="98"/>
                      <a:pt x="42" y="146"/>
                      <a:pt x="42" y="193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0" y="231"/>
                      <a:pt x="100" y="232"/>
                      <a:pt x="120" y="232"/>
                    </a:cubicBezTo>
                    <a:cubicBezTo>
                      <a:pt x="120" y="227"/>
                      <a:pt x="120" y="221"/>
                      <a:pt x="120" y="216"/>
                    </a:cubicBezTo>
                    <a:cubicBezTo>
                      <a:pt x="84" y="216"/>
                      <a:pt x="78" y="216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0"/>
                      <a:pt x="115" y="12"/>
                      <a:pt x="150" y="12"/>
                    </a:cubicBezTo>
                    <a:cubicBezTo>
                      <a:pt x="183" y="12"/>
                      <a:pt x="189" y="40"/>
                      <a:pt x="189" y="70"/>
                    </a:cubicBezTo>
                    <a:cubicBezTo>
                      <a:pt x="189" y="111"/>
                      <a:pt x="189" y="152"/>
                      <a:pt x="189" y="193"/>
                    </a:cubicBezTo>
                    <a:cubicBezTo>
                      <a:pt x="189" y="216"/>
                      <a:pt x="183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1" y="216"/>
                      <a:pt x="225" y="216"/>
                      <a:pt x="225" y="193"/>
                    </a:cubicBezTo>
                    <a:cubicBezTo>
                      <a:pt x="225" y="161"/>
                      <a:pt x="225" y="128"/>
                      <a:pt x="225" y="96"/>
                    </a:cubicBezTo>
                    <a:cubicBezTo>
                      <a:pt x="225" y="40"/>
                      <a:pt x="262" y="12"/>
                      <a:pt x="295" y="12"/>
                    </a:cubicBezTo>
                    <a:cubicBezTo>
                      <a:pt x="328" y="12"/>
                      <a:pt x="334" y="40"/>
                      <a:pt x="334" y="70"/>
                    </a:cubicBezTo>
                    <a:cubicBezTo>
                      <a:pt x="334" y="111"/>
                      <a:pt x="334" y="152"/>
                      <a:pt x="334" y="193"/>
                    </a:cubicBezTo>
                    <a:cubicBezTo>
                      <a:pt x="334" y="216"/>
                      <a:pt x="328" y="216"/>
                      <a:pt x="294" y="216"/>
                    </a:cubicBezTo>
                    <a:cubicBezTo>
                      <a:pt x="294" y="221"/>
                      <a:pt x="294" y="227"/>
                      <a:pt x="294" y="232"/>
                    </a:cubicBezTo>
                    <a:cubicBezTo>
                      <a:pt x="314" y="232"/>
                      <a:pt x="334" y="231"/>
                      <a:pt x="354" y="231"/>
                    </a:cubicBezTo>
                    <a:cubicBezTo>
                      <a:pt x="373" y="231"/>
                      <a:pt x="393" y="232"/>
                      <a:pt x="412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39" name="Freeform 182"/>
              <p:cNvSpPr/>
              <p:nvPr/>
            </p:nvSpPr>
            <p:spPr>
              <a:xfrm>
                <a:off x="5584680" y="4374000"/>
                <a:ext cx="148680" cy="83880"/>
              </a:xfrm>
              <a:custGeom>
                <a:avLst/>
                <a:gdLst/>
                <a:ahLst/>
                <a:rect l="0" t="0" r="r" b="b"/>
                <a:pathLst>
                  <a:path w="413" h="233">
                    <a:moveTo>
                      <a:pt x="412" y="232"/>
                    </a:moveTo>
                    <a:cubicBezTo>
                      <a:pt x="412" y="227"/>
                      <a:pt x="412" y="221"/>
                      <a:pt x="412" y="216"/>
                    </a:cubicBezTo>
                    <a:cubicBezTo>
                      <a:pt x="384" y="216"/>
                      <a:pt x="372" y="216"/>
                      <a:pt x="370" y="201"/>
                    </a:cubicBezTo>
                    <a:cubicBezTo>
                      <a:pt x="370" y="167"/>
                      <a:pt x="370" y="134"/>
                      <a:pt x="370" y="100"/>
                    </a:cubicBezTo>
                    <a:cubicBezTo>
                      <a:pt x="370" y="54"/>
                      <a:pt x="370" y="39"/>
                      <a:pt x="354" y="19"/>
                    </a:cubicBezTo>
                    <a:cubicBezTo>
                      <a:pt x="346" y="10"/>
                      <a:pt x="330" y="0"/>
                      <a:pt x="298" y="0"/>
                    </a:cubicBezTo>
                    <a:cubicBezTo>
                      <a:pt x="255" y="0"/>
                      <a:pt x="231" y="31"/>
                      <a:pt x="222" y="51"/>
                    </a:cubicBezTo>
                    <a:cubicBezTo>
                      <a:pt x="216" y="6"/>
                      <a:pt x="177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1"/>
                    </a:cubicBezTo>
                    <a:cubicBezTo>
                      <a:pt x="42" y="98"/>
                      <a:pt x="42" y="146"/>
                      <a:pt x="42" y="193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0"/>
                      <a:pt x="115" y="12"/>
                      <a:pt x="148" y="12"/>
                    </a:cubicBezTo>
                    <a:cubicBezTo>
                      <a:pt x="181" y="12"/>
                      <a:pt x="187" y="40"/>
                      <a:pt x="187" y="70"/>
                    </a:cubicBezTo>
                    <a:cubicBezTo>
                      <a:pt x="187" y="111"/>
                      <a:pt x="187" y="152"/>
                      <a:pt x="187" y="193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29" y="216"/>
                      <a:pt x="225" y="216"/>
                      <a:pt x="225" y="193"/>
                    </a:cubicBezTo>
                    <a:cubicBezTo>
                      <a:pt x="225" y="161"/>
                      <a:pt x="225" y="128"/>
                      <a:pt x="225" y="96"/>
                    </a:cubicBezTo>
                    <a:cubicBezTo>
                      <a:pt x="225" y="40"/>
                      <a:pt x="262" y="12"/>
                      <a:pt x="295" y="12"/>
                    </a:cubicBezTo>
                    <a:cubicBezTo>
                      <a:pt x="328" y="12"/>
                      <a:pt x="334" y="40"/>
                      <a:pt x="334" y="70"/>
                    </a:cubicBezTo>
                    <a:cubicBezTo>
                      <a:pt x="334" y="111"/>
                      <a:pt x="334" y="152"/>
                      <a:pt x="334" y="193"/>
                    </a:cubicBezTo>
                    <a:cubicBezTo>
                      <a:pt x="334" y="216"/>
                      <a:pt x="328" y="216"/>
                      <a:pt x="294" y="216"/>
                    </a:cubicBezTo>
                    <a:cubicBezTo>
                      <a:pt x="294" y="221"/>
                      <a:pt x="294" y="227"/>
                      <a:pt x="294" y="232"/>
                    </a:cubicBezTo>
                    <a:cubicBezTo>
                      <a:pt x="313" y="232"/>
                      <a:pt x="333" y="231"/>
                      <a:pt x="352" y="231"/>
                    </a:cubicBezTo>
                    <a:cubicBezTo>
                      <a:pt x="372" y="231"/>
                      <a:pt x="392" y="232"/>
                      <a:pt x="412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0" name="Freeform 183"/>
              <p:cNvSpPr/>
              <p:nvPr/>
            </p:nvSpPr>
            <p:spPr>
              <a:xfrm>
                <a:off x="6087600" y="433152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2" y="334"/>
                      <a:pt x="156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3" y="34"/>
                      <a:pt x="16" y="34"/>
                      <a:pt x="0" y="34"/>
                    </a:cubicBezTo>
                    <a:cubicBezTo>
                      <a:pt x="0" y="40"/>
                      <a:pt x="0" y="45"/>
                      <a:pt x="0" y="51"/>
                    </a:cubicBezTo>
                    <a:cubicBezTo>
                      <a:pt x="10" y="51"/>
                      <a:pt x="40" y="51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1" name="Freeform 184"/>
              <p:cNvSpPr/>
              <p:nvPr/>
            </p:nvSpPr>
            <p:spPr>
              <a:xfrm>
                <a:off x="744840" y="4556520"/>
                <a:ext cx="117360" cy="129240"/>
              </a:xfrm>
              <a:custGeom>
                <a:avLst/>
                <a:gdLst/>
                <a:ahLst/>
                <a:rect l="0" t="0" r="r" b="b"/>
                <a:pathLst>
                  <a:path w="326" h="359">
                    <a:moveTo>
                      <a:pt x="325" y="222"/>
                    </a:moveTo>
                    <a:cubicBezTo>
                      <a:pt x="321" y="222"/>
                      <a:pt x="316" y="222"/>
                      <a:pt x="312" y="222"/>
                    </a:cubicBezTo>
                    <a:cubicBezTo>
                      <a:pt x="300" y="303"/>
                      <a:pt x="288" y="342"/>
                      <a:pt x="196" y="342"/>
                    </a:cubicBezTo>
                    <a:cubicBezTo>
                      <a:pt x="173" y="342"/>
                      <a:pt x="149" y="342"/>
                      <a:pt x="126" y="342"/>
                    </a:cubicBezTo>
                    <a:cubicBezTo>
                      <a:pt x="102" y="342"/>
                      <a:pt x="100" y="339"/>
                      <a:pt x="100" y="321"/>
                    </a:cubicBezTo>
                    <a:cubicBezTo>
                      <a:pt x="100" y="274"/>
                      <a:pt x="100" y="227"/>
                      <a:pt x="100" y="180"/>
                    </a:cubicBezTo>
                    <a:cubicBezTo>
                      <a:pt x="116" y="180"/>
                      <a:pt x="132" y="180"/>
                      <a:pt x="148" y="180"/>
                    </a:cubicBezTo>
                    <a:cubicBezTo>
                      <a:pt x="199" y="180"/>
                      <a:pt x="205" y="196"/>
                      <a:pt x="205" y="241"/>
                    </a:cubicBezTo>
                    <a:cubicBezTo>
                      <a:pt x="210" y="241"/>
                      <a:pt x="214" y="241"/>
                      <a:pt x="219" y="241"/>
                    </a:cubicBezTo>
                    <a:cubicBezTo>
                      <a:pt x="219" y="195"/>
                      <a:pt x="219" y="148"/>
                      <a:pt x="219" y="102"/>
                    </a:cubicBezTo>
                    <a:cubicBezTo>
                      <a:pt x="214" y="102"/>
                      <a:pt x="210" y="102"/>
                      <a:pt x="205" y="102"/>
                    </a:cubicBezTo>
                    <a:cubicBezTo>
                      <a:pt x="205" y="147"/>
                      <a:pt x="199" y="163"/>
                      <a:pt x="148" y="163"/>
                    </a:cubicBezTo>
                    <a:cubicBezTo>
                      <a:pt x="132" y="163"/>
                      <a:pt x="116" y="163"/>
                      <a:pt x="100" y="163"/>
                    </a:cubicBezTo>
                    <a:cubicBezTo>
                      <a:pt x="100" y="121"/>
                      <a:pt x="100" y="79"/>
                      <a:pt x="100" y="37"/>
                    </a:cubicBezTo>
                    <a:cubicBezTo>
                      <a:pt x="100" y="19"/>
                      <a:pt x="102" y="16"/>
                      <a:pt x="126" y="16"/>
                    </a:cubicBezTo>
                    <a:cubicBezTo>
                      <a:pt x="149" y="16"/>
                      <a:pt x="172" y="16"/>
                      <a:pt x="195" y="16"/>
                    </a:cubicBezTo>
                    <a:cubicBezTo>
                      <a:pt x="274" y="16"/>
                      <a:pt x="289" y="45"/>
                      <a:pt x="298" y="118"/>
                    </a:cubicBezTo>
                    <a:cubicBezTo>
                      <a:pt x="302" y="118"/>
                      <a:pt x="306" y="118"/>
                      <a:pt x="310" y="118"/>
                    </a:cubicBezTo>
                    <a:cubicBezTo>
                      <a:pt x="306" y="79"/>
                      <a:pt x="301" y="39"/>
                      <a:pt x="297" y="0"/>
                    </a:cubicBezTo>
                    <a:cubicBezTo>
                      <a:pt x="198" y="0"/>
                      <a:pt x="99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2"/>
                      <a:pt x="54" y="224"/>
                      <a:pt x="54" y="316"/>
                    </a:cubicBezTo>
                    <a:cubicBezTo>
                      <a:pt x="54" y="336"/>
                      <a:pt x="52" y="342"/>
                      <a:pt x="12" y="342"/>
                    </a:cubicBezTo>
                    <a:cubicBezTo>
                      <a:pt x="8" y="342"/>
                      <a:pt x="4" y="342"/>
                      <a:pt x="0" y="342"/>
                    </a:cubicBezTo>
                    <a:cubicBezTo>
                      <a:pt x="0" y="347"/>
                      <a:pt x="0" y="353"/>
                      <a:pt x="0" y="358"/>
                    </a:cubicBezTo>
                    <a:cubicBezTo>
                      <a:pt x="101" y="358"/>
                      <a:pt x="202" y="358"/>
                      <a:pt x="303" y="358"/>
                    </a:cubicBezTo>
                    <a:cubicBezTo>
                      <a:pt x="310" y="313"/>
                      <a:pt x="318" y="267"/>
                      <a:pt x="325" y="2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2" name="Freeform 185"/>
              <p:cNvSpPr/>
              <p:nvPr/>
            </p:nvSpPr>
            <p:spPr>
              <a:xfrm>
                <a:off x="874440" y="4557240"/>
                <a:ext cx="123480" cy="128880"/>
              </a:xfrm>
              <a:custGeom>
                <a:avLst/>
                <a:gdLst/>
                <a:ahLst/>
                <a:rect l="0" t="0" r="r" b="b"/>
                <a:pathLst>
                  <a:path w="343" h="358">
                    <a:moveTo>
                      <a:pt x="342" y="118"/>
                    </a:moveTo>
                    <a:cubicBezTo>
                      <a:pt x="338" y="79"/>
                      <a:pt x="335" y="39"/>
                      <a:pt x="331" y="0"/>
                    </a:cubicBezTo>
                    <a:cubicBezTo>
                      <a:pt x="224" y="0"/>
                      <a:pt x="117" y="0"/>
                      <a:pt x="10" y="0"/>
                    </a:cubicBezTo>
                    <a:cubicBezTo>
                      <a:pt x="7" y="39"/>
                      <a:pt x="3" y="79"/>
                      <a:pt x="0" y="118"/>
                    </a:cubicBezTo>
                    <a:cubicBezTo>
                      <a:pt x="4" y="118"/>
                      <a:pt x="9" y="118"/>
                      <a:pt x="13" y="118"/>
                    </a:cubicBezTo>
                    <a:cubicBezTo>
                      <a:pt x="21" y="34"/>
                      <a:pt x="28" y="16"/>
                      <a:pt x="108" y="16"/>
                    </a:cubicBezTo>
                    <a:cubicBezTo>
                      <a:pt x="117" y="16"/>
                      <a:pt x="132" y="16"/>
                      <a:pt x="136" y="18"/>
                    </a:cubicBezTo>
                    <a:cubicBezTo>
                      <a:pt x="147" y="19"/>
                      <a:pt x="147" y="25"/>
                      <a:pt x="147" y="37"/>
                    </a:cubicBezTo>
                    <a:cubicBezTo>
                      <a:pt x="147" y="130"/>
                      <a:pt x="147" y="222"/>
                      <a:pt x="147" y="315"/>
                    </a:cubicBezTo>
                    <a:cubicBezTo>
                      <a:pt x="147" y="333"/>
                      <a:pt x="147" y="340"/>
                      <a:pt x="93" y="340"/>
                    </a:cubicBezTo>
                    <a:cubicBezTo>
                      <a:pt x="86" y="340"/>
                      <a:pt x="79" y="340"/>
                      <a:pt x="72" y="340"/>
                    </a:cubicBezTo>
                    <a:cubicBezTo>
                      <a:pt x="72" y="346"/>
                      <a:pt x="72" y="351"/>
                      <a:pt x="72" y="357"/>
                    </a:cubicBezTo>
                    <a:cubicBezTo>
                      <a:pt x="93" y="355"/>
                      <a:pt x="147" y="355"/>
                      <a:pt x="171" y="355"/>
                    </a:cubicBezTo>
                    <a:cubicBezTo>
                      <a:pt x="195" y="355"/>
                      <a:pt x="249" y="355"/>
                      <a:pt x="271" y="357"/>
                    </a:cubicBezTo>
                    <a:cubicBezTo>
                      <a:pt x="271" y="351"/>
                      <a:pt x="271" y="346"/>
                      <a:pt x="271" y="340"/>
                    </a:cubicBezTo>
                    <a:cubicBezTo>
                      <a:pt x="264" y="340"/>
                      <a:pt x="257" y="340"/>
                      <a:pt x="250" y="340"/>
                    </a:cubicBezTo>
                    <a:cubicBezTo>
                      <a:pt x="195" y="340"/>
                      <a:pt x="195" y="333"/>
                      <a:pt x="195" y="315"/>
                    </a:cubicBezTo>
                    <a:cubicBezTo>
                      <a:pt x="195" y="222"/>
                      <a:pt x="195" y="130"/>
                      <a:pt x="195" y="37"/>
                    </a:cubicBezTo>
                    <a:cubicBezTo>
                      <a:pt x="195" y="27"/>
                      <a:pt x="195" y="19"/>
                      <a:pt x="204" y="18"/>
                    </a:cubicBezTo>
                    <a:cubicBezTo>
                      <a:pt x="210" y="16"/>
                      <a:pt x="223" y="16"/>
                      <a:pt x="234" y="16"/>
                    </a:cubicBezTo>
                    <a:cubicBezTo>
                      <a:pt x="313" y="16"/>
                      <a:pt x="321" y="34"/>
                      <a:pt x="328" y="118"/>
                    </a:cubicBezTo>
                    <a:cubicBezTo>
                      <a:pt x="333" y="118"/>
                      <a:pt x="337" y="118"/>
                      <a:pt x="342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3" name="Freeform 186"/>
              <p:cNvSpPr/>
              <p:nvPr/>
            </p:nvSpPr>
            <p:spPr>
              <a:xfrm>
                <a:off x="1011240" y="4556160"/>
                <a:ext cx="104400" cy="129960"/>
              </a:xfrm>
              <a:custGeom>
                <a:avLst/>
                <a:gdLst/>
                <a:ahLst/>
                <a:rect l="0" t="0" r="r" b="b"/>
                <a:pathLst>
                  <a:path w="290" h="361">
                    <a:moveTo>
                      <a:pt x="289" y="223"/>
                    </a:moveTo>
                    <a:cubicBezTo>
                      <a:pt x="285" y="223"/>
                      <a:pt x="280" y="223"/>
                      <a:pt x="276" y="223"/>
                    </a:cubicBezTo>
                    <a:cubicBezTo>
                      <a:pt x="270" y="277"/>
                      <a:pt x="262" y="343"/>
                      <a:pt x="169" y="343"/>
                    </a:cubicBezTo>
                    <a:cubicBezTo>
                      <a:pt x="155" y="343"/>
                      <a:pt x="140" y="343"/>
                      <a:pt x="126" y="343"/>
                    </a:cubicBezTo>
                    <a:cubicBezTo>
                      <a:pt x="102" y="343"/>
                      <a:pt x="100" y="340"/>
                      <a:pt x="100" y="322"/>
                    </a:cubicBezTo>
                    <a:cubicBezTo>
                      <a:pt x="100" y="229"/>
                      <a:pt x="100" y="135"/>
                      <a:pt x="100" y="42"/>
                    </a:cubicBezTo>
                    <a:cubicBezTo>
                      <a:pt x="100" y="24"/>
                      <a:pt x="100" y="16"/>
                      <a:pt x="151" y="16"/>
                    </a:cubicBezTo>
                    <a:cubicBezTo>
                      <a:pt x="157" y="16"/>
                      <a:pt x="162" y="16"/>
                      <a:pt x="168" y="16"/>
                    </a:cubicBezTo>
                    <a:cubicBezTo>
                      <a:pt x="168" y="11"/>
                      <a:pt x="168" y="5"/>
                      <a:pt x="168" y="0"/>
                    </a:cubicBezTo>
                    <a:cubicBezTo>
                      <a:pt x="150" y="1"/>
                      <a:pt x="102" y="1"/>
                      <a:pt x="79" y="1"/>
                    </a:cubicBezTo>
                    <a:cubicBezTo>
                      <a:pt x="58" y="1"/>
                      <a:pt x="18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91" y="360"/>
                      <a:pt x="183" y="360"/>
                      <a:pt x="274" y="360"/>
                    </a:cubicBezTo>
                    <a:cubicBezTo>
                      <a:pt x="279" y="314"/>
                      <a:pt x="284" y="269"/>
                      <a:pt x="289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4" name="Freeform 187"/>
              <p:cNvSpPr/>
              <p:nvPr/>
            </p:nvSpPr>
            <p:spPr>
              <a:xfrm>
                <a:off x="2138760" y="455940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4" y="33"/>
                      <a:pt x="18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2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21" y="334"/>
                    </a:cubicBezTo>
                    <a:cubicBezTo>
                      <a:pt x="15" y="334"/>
                      <a:pt x="9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2" y="349"/>
                      <a:pt x="67" y="349"/>
                      <a:pt x="88" y="349"/>
                    </a:cubicBezTo>
                    <a:cubicBezTo>
                      <a:pt x="109" y="349"/>
                      <a:pt x="156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5" name="Freeform 188"/>
              <p:cNvSpPr/>
              <p:nvPr/>
            </p:nvSpPr>
            <p:spPr>
              <a:xfrm>
                <a:off x="2233080" y="4665600"/>
                <a:ext cx="20160" cy="20160"/>
              </a:xfrm>
              <a:custGeom>
                <a:avLst/>
                <a:gdLst/>
                <a:ahLst/>
                <a:rect l="0" t="0" r="r" b="b"/>
                <a:pathLst>
                  <a:path w="56" h="56">
                    <a:moveTo>
                      <a:pt x="55" y="27"/>
                    </a:moveTo>
                    <a:cubicBezTo>
                      <a:pt x="55" y="12"/>
                      <a:pt x="44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42"/>
                      <a:pt x="13" y="55"/>
                      <a:pt x="28" y="55"/>
                    </a:cubicBezTo>
                    <a:cubicBezTo>
                      <a:pt x="44" y="55"/>
                      <a:pt x="55" y="42"/>
                      <a:pt x="55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6" name="Freeform 189"/>
              <p:cNvSpPr/>
              <p:nvPr/>
            </p:nvSpPr>
            <p:spPr>
              <a:xfrm>
                <a:off x="2277360" y="4559400"/>
                <a:ext cx="79200" cy="131040"/>
              </a:xfrm>
              <a:custGeom>
                <a:avLst/>
                <a:gdLst/>
                <a:ahLst/>
                <a:rect l="0" t="0" r="r" b="b"/>
                <a:pathLst>
                  <a:path w="220" h="364">
                    <a:moveTo>
                      <a:pt x="219" y="243"/>
                    </a:moveTo>
                    <a:cubicBezTo>
                      <a:pt x="219" y="177"/>
                      <a:pt x="172" y="126"/>
                      <a:pt x="114" y="126"/>
                    </a:cubicBezTo>
                    <a:cubicBezTo>
                      <a:pt x="78" y="126"/>
                      <a:pt x="58" y="153"/>
                      <a:pt x="48" y="178"/>
                    </a:cubicBezTo>
                    <a:cubicBezTo>
                      <a:pt x="48" y="174"/>
                      <a:pt x="48" y="169"/>
                      <a:pt x="48" y="165"/>
                    </a:cubicBezTo>
                    <a:cubicBezTo>
                      <a:pt x="48" y="31"/>
                      <a:pt x="112" y="13"/>
                      <a:pt x="139" y="13"/>
                    </a:cubicBezTo>
                    <a:cubicBezTo>
                      <a:pt x="153" y="13"/>
                      <a:pt x="175" y="16"/>
                      <a:pt x="186" y="34"/>
                    </a:cubicBezTo>
                    <a:cubicBezTo>
                      <a:pt x="178" y="34"/>
                      <a:pt x="157" y="34"/>
                      <a:pt x="157" y="58"/>
                    </a:cubicBezTo>
                    <a:cubicBezTo>
                      <a:pt x="157" y="73"/>
                      <a:pt x="169" y="82"/>
                      <a:pt x="181" y="82"/>
                    </a:cubicBezTo>
                    <a:cubicBezTo>
                      <a:pt x="190" y="82"/>
                      <a:pt x="205" y="78"/>
                      <a:pt x="205" y="57"/>
                    </a:cubicBezTo>
                    <a:cubicBezTo>
                      <a:pt x="205" y="25"/>
                      <a:pt x="183" y="0"/>
                      <a:pt x="139" y="0"/>
                    </a:cubicBezTo>
                    <a:cubicBezTo>
                      <a:pt x="72" y="0"/>
                      <a:pt x="0" y="67"/>
                      <a:pt x="0" y="184"/>
                    </a:cubicBezTo>
                    <a:cubicBezTo>
                      <a:pt x="0" y="325"/>
                      <a:pt x="61" y="363"/>
                      <a:pt x="111" y="363"/>
                    </a:cubicBezTo>
                    <a:cubicBezTo>
                      <a:pt x="169" y="363"/>
                      <a:pt x="219" y="313"/>
                      <a:pt x="219" y="243"/>
                    </a:cubicBezTo>
                    <a:moveTo>
                      <a:pt x="171" y="243"/>
                    </a:moveTo>
                    <a:cubicBezTo>
                      <a:pt x="171" y="268"/>
                      <a:pt x="171" y="294"/>
                      <a:pt x="162" y="313"/>
                    </a:cubicBezTo>
                    <a:cubicBezTo>
                      <a:pt x="147" y="345"/>
                      <a:pt x="123" y="348"/>
                      <a:pt x="111" y="348"/>
                    </a:cubicBezTo>
                    <a:cubicBezTo>
                      <a:pt x="78" y="348"/>
                      <a:pt x="61" y="316"/>
                      <a:pt x="58" y="307"/>
                    </a:cubicBezTo>
                    <a:cubicBezTo>
                      <a:pt x="49" y="283"/>
                      <a:pt x="49" y="241"/>
                      <a:pt x="49" y="231"/>
                    </a:cubicBezTo>
                    <a:cubicBezTo>
                      <a:pt x="49" y="190"/>
                      <a:pt x="66" y="138"/>
                      <a:pt x="112" y="138"/>
                    </a:cubicBezTo>
                    <a:cubicBezTo>
                      <a:pt x="121" y="138"/>
                      <a:pt x="145" y="138"/>
                      <a:pt x="162" y="171"/>
                    </a:cubicBezTo>
                    <a:cubicBezTo>
                      <a:pt x="171" y="190"/>
                      <a:pt x="171" y="217"/>
                      <a:pt x="171" y="2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7" name="Freeform 190"/>
              <p:cNvSpPr/>
              <p:nvPr/>
            </p:nvSpPr>
            <p:spPr>
              <a:xfrm>
                <a:off x="2430720" y="458028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5" y="297"/>
                    </a:moveTo>
                    <a:cubicBezTo>
                      <a:pt x="229" y="252"/>
                      <a:pt x="132" y="206"/>
                      <a:pt x="36" y="161"/>
                    </a:cubicBezTo>
                    <a:cubicBezTo>
                      <a:pt x="132" y="115"/>
                      <a:pt x="229" y="70"/>
                      <a:pt x="325" y="24"/>
                    </a:cubicBezTo>
                    <a:cubicBezTo>
                      <a:pt x="337" y="18"/>
                      <a:pt x="328" y="0"/>
                      <a:pt x="316" y="5"/>
                    </a:cubicBezTo>
                    <a:cubicBezTo>
                      <a:pt x="214" y="53"/>
                      <a:pt x="111" y="102"/>
                      <a:pt x="9" y="150"/>
                    </a:cubicBezTo>
                    <a:cubicBezTo>
                      <a:pt x="0" y="155"/>
                      <a:pt x="0" y="167"/>
                      <a:pt x="9" y="171"/>
                    </a:cubicBezTo>
                    <a:cubicBezTo>
                      <a:pt x="111" y="220"/>
                      <a:pt x="214" y="268"/>
                      <a:pt x="316" y="317"/>
                    </a:cubicBezTo>
                    <a:cubicBezTo>
                      <a:pt x="328" y="323"/>
                      <a:pt x="337" y="303"/>
                      <a:pt x="325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8" name="Freeform 191"/>
              <p:cNvSpPr/>
              <p:nvPr/>
            </p:nvSpPr>
            <p:spPr>
              <a:xfrm>
                <a:off x="2640240" y="4543200"/>
                <a:ext cx="7920" cy="190440"/>
              </a:xfrm>
              <a:custGeom>
                <a:avLst/>
                <a:gdLst/>
                <a:ahLst/>
                <a:rect l="0" t="0" r="r" b="b"/>
                <a:pathLst>
                  <a:path w="22" h="529">
                    <a:moveTo>
                      <a:pt x="21" y="517"/>
                    </a:moveTo>
                    <a:cubicBezTo>
                      <a:pt x="21" y="348"/>
                      <a:pt x="21" y="179"/>
                      <a:pt x="21" y="10"/>
                    </a:cubicBezTo>
                    <a:cubicBezTo>
                      <a:pt x="21" y="6"/>
                      <a:pt x="16" y="0"/>
                      <a:pt x="10" y="0"/>
                    </a:cubicBezTo>
                    <a:cubicBezTo>
                      <a:pt x="4" y="0"/>
                      <a:pt x="0" y="6"/>
                      <a:pt x="0" y="10"/>
                    </a:cubicBezTo>
                    <a:cubicBezTo>
                      <a:pt x="0" y="179"/>
                      <a:pt x="0" y="348"/>
                      <a:pt x="0" y="517"/>
                    </a:cubicBezTo>
                    <a:cubicBezTo>
                      <a:pt x="0" y="523"/>
                      <a:pt x="4" y="528"/>
                      <a:pt x="10" y="528"/>
                    </a:cubicBezTo>
                    <a:cubicBezTo>
                      <a:pt x="16" y="528"/>
                      <a:pt x="21" y="523"/>
                      <a:pt x="21" y="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49" name="Freeform 192"/>
              <p:cNvSpPr/>
              <p:nvPr/>
            </p:nvSpPr>
            <p:spPr>
              <a:xfrm>
                <a:off x="2675880" y="4601880"/>
                <a:ext cx="88920" cy="124920"/>
              </a:xfrm>
              <a:custGeom>
                <a:avLst/>
                <a:gdLst/>
                <a:ahLst/>
                <a:rect l="0" t="0" r="r" b="b"/>
                <a:pathLst>
                  <a:path w="247" h="347">
                    <a:moveTo>
                      <a:pt x="246" y="55"/>
                    </a:moveTo>
                    <a:cubicBezTo>
                      <a:pt x="246" y="21"/>
                      <a:pt x="225" y="0"/>
                      <a:pt x="184" y="0"/>
                    </a:cubicBezTo>
                    <a:cubicBezTo>
                      <a:pt x="144" y="0"/>
                      <a:pt x="115" y="27"/>
                      <a:pt x="103" y="45"/>
                    </a:cubicBezTo>
                    <a:cubicBezTo>
                      <a:pt x="100" y="15"/>
                      <a:pt x="78" y="0"/>
                      <a:pt x="55" y="0"/>
                    </a:cubicBezTo>
                    <a:cubicBezTo>
                      <a:pt x="31" y="0"/>
                      <a:pt x="21" y="19"/>
                      <a:pt x="16" y="30"/>
                    </a:cubicBezTo>
                    <a:cubicBezTo>
                      <a:pt x="6" y="48"/>
                      <a:pt x="0" y="79"/>
                      <a:pt x="0" y="81"/>
                    </a:cubicBezTo>
                    <a:cubicBezTo>
                      <a:pt x="0" y="85"/>
                      <a:pt x="4" y="84"/>
                      <a:pt x="6" y="85"/>
                    </a:cubicBezTo>
                    <a:cubicBezTo>
                      <a:pt x="12" y="85"/>
                      <a:pt x="12" y="85"/>
                      <a:pt x="15" y="73"/>
                    </a:cubicBezTo>
                    <a:cubicBezTo>
                      <a:pt x="24" y="36"/>
                      <a:pt x="34" y="10"/>
                      <a:pt x="54" y="10"/>
                    </a:cubicBezTo>
                    <a:cubicBezTo>
                      <a:pt x="63" y="10"/>
                      <a:pt x="70" y="15"/>
                      <a:pt x="70" y="34"/>
                    </a:cubicBezTo>
                    <a:cubicBezTo>
                      <a:pt x="70" y="46"/>
                      <a:pt x="67" y="52"/>
                      <a:pt x="61" y="79"/>
                    </a:cubicBezTo>
                    <a:cubicBezTo>
                      <a:pt x="51" y="120"/>
                      <a:pt x="41" y="160"/>
                      <a:pt x="31" y="201"/>
                    </a:cubicBezTo>
                    <a:cubicBezTo>
                      <a:pt x="28" y="208"/>
                      <a:pt x="25" y="222"/>
                      <a:pt x="25" y="223"/>
                    </a:cubicBezTo>
                    <a:cubicBezTo>
                      <a:pt x="25" y="234"/>
                      <a:pt x="33" y="238"/>
                      <a:pt x="42" y="238"/>
                    </a:cubicBezTo>
                    <a:cubicBezTo>
                      <a:pt x="48" y="238"/>
                      <a:pt x="57" y="234"/>
                      <a:pt x="61" y="223"/>
                    </a:cubicBezTo>
                    <a:cubicBezTo>
                      <a:pt x="61" y="222"/>
                      <a:pt x="67" y="198"/>
                      <a:pt x="70" y="184"/>
                    </a:cubicBezTo>
                    <a:cubicBezTo>
                      <a:pt x="74" y="168"/>
                      <a:pt x="78" y="152"/>
                      <a:pt x="82" y="136"/>
                    </a:cubicBezTo>
                    <a:cubicBezTo>
                      <a:pt x="85" y="126"/>
                      <a:pt x="88" y="114"/>
                      <a:pt x="91" y="102"/>
                    </a:cubicBezTo>
                    <a:cubicBezTo>
                      <a:pt x="93" y="99"/>
                      <a:pt x="96" y="81"/>
                      <a:pt x="97" y="78"/>
                    </a:cubicBezTo>
                    <a:cubicBezTo>
                      <a:pt x="99" y="73"/>
                      <a:pt x="115" y="43"/>
                      <a:pt x="133" y="30"/>
                    </a:cubicBezTo>
                    <a:cubicBezTo>
                      <a:pt x="144" y="21"/>
                      <a:pt x="160" y="10"/>
                      <a:pt x="183" y="10"/>
                    </a:cubicBezTo>
                    <a:cubicBezTo>
                      <a:pt x="206" y="10"/>
                      <a:pt x="211" y="28"/>
                      <a:pt x="211" y="48"/>
                    </a:cubicBezTo>
                    <a:cubicBezTo>
                      <a:pt x="211" y="51"/>
                      <a:pt x="211" y="60"/>
                      <a:pt x="207" y="81"/>
                    </a:cubicBezTo>
                    <a:cubicBezTo>
                      <a:pt x="187" y="162"/>
                      <a:pt x="167" y="243"/>
                      <a:pt x="147" y="324"/>
                    </a:cubicBezTo>
                    <a:cubicBezTo>
                      <a:pt x="145" y="330"/>
                      <a:pt x="146" y="329"/>
                      <a:pt x="145" y="331"/>
                    </a:cubicBezTo>
                    <a:cubicBezTo>
                      <a:pt x="145" y="340"/>
                      <a:pt x="151" y="346"/>
                      <a:pt x="160" y="346"/>
                    </a:cubicBezTo>
                    <a:cubicBezTo>
                      <a:pt x="177" y="346"/>
                      <a:pt x="180" y="331"/>
                      <a:pt x="181" y="325"/>
                    </a:cubicBezTo>
                    <a:cubicBezTo>
                      <a:pt x="201" y="246"/>
                      <a:pt x="221" y="166"/>
                      <a:pt x="241" y="87"/>
                    </a:cubicBezTo>
                    <a:cubicBezTo>
                      <a:pt x="244" y="76"/>
                      <a:pt x="246" y="70"/>
                      <a:pt x="246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0" name="Freeform 193"/>
              <p:cNvSpPr/>
              <p:nvPr/>
            </p:nvSpPr>
            <p:spPr>
              <a:xfrm>
                <a:off x="2792520" y="4543200"/>
                <a:ext cx="7920" cy="190440"/>
              </a:xfrm>
              <a:custGeom>
                <a:avLst/>
                <a:gdLst/>
                <a:ahLst/>
                <a:rect l="0" t="0" r="r" b="b"/>
                <a:pathLst>
                  <a:path w="22" h="529">
                    <a:moveTo>
                      <a:pt x="21" y="517"/>
                    </a:moveTo>
                    <a:cubicBezTo>
                      <a:pt x="21" y="348"/>
                      <a:pt x="21" y="179"/>
                      <a:pt x="21" y="10"/>
                    </a:cubicBezTo>
                    <a:cubicBezTo>
                      <a:pt x="21" y="6"/>
                      <a:pt x="16" y="0"/>
                      <a:pt x="10" y="0"/>
                    </a:cubicBezTo>
                    <a:cubicBezTo>
                      <a:pt x="5" y="0"/>
                      <a:pt x="0" y="6"/>
                      <a:pt x="0" y="10"/>
                    </a:cubicBezTo>
                    <a:cubicBezTo>
                      <a:pt x="0" y="179"/>
                      <a:pt x="0" y="348"/>
                      <a:pt x="0" y="517"/>
                    </a:cubicBezTo>
                    <a:cubicBezTo>
                      <a:pt x="0" y="523"/>
                      <a:pt x="5" y="528"/>
                      <a:pt x="10" y="528"/>
                    </a:cubicBezTo>
                    <a:cubicBezTo>
                      <a:pt x="16" y="528"/>
                      <a:pt x="21" y="523"/>
                      <a:pt x="21" y="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1" name="Freeform 194"/>
              <p:cNvSpPr/>
              <p:nvPr/>
            </p:nvSpPr>
            <p:spPr>
              <a:xfrm>
                <a:off x="2889360" y="458028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4" y="297"/>
                    </a:moveTo>
                    <a:cubicBezTo>
                      <a:pt x="228" y="252"/>
                      <a:pt x="132" y="206"/>
                      <a:pt x="36" y="161"/>
                    </a:cubicBezTo>
                    <a:cubicBezTo>
                      <a:pt x="132" y="115"/>
                      <a:pt x="228" y="70"/>
                      <a:pt x="324" y="24"/>
                    </a:cubicBezTo>
                    <a:cubicBezTo>
                      <a:pt x="337" y="18"/>
                      <a:pt x="328" y="0"/>
                      <a:pt x="315" y="5"/>
                    </a:cubicBezTo>
                    <a:cubicBezTo>
                      <a:pt x="213" y="53"/>
                      <a:pt x="111" y="102"/>
                      <a:pt x="9" y="150"/>
                    </a:cubicBezTo>
                    <a:cubicBezTo>
                      <a:pt x="0" y="155"/>
                      <a:pt x="0" y="167"/>
                      <a:pt x="9" y="171"/>
                    </a:cubicBezTo>
                    <a:cubicBezTo>
                      <a:pt x="111" y="220"/>
                      <a:pt x="213" y="268"/>
                      <a:pt x="315" y="317"/>
                    </a:cubicBezTo>
                    <a:cubicBezTo>
                      <a:pt x="328" y="323"/>
                      <a:pt x="337" y="303"/>
                      <a:pt x="324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2" name="Freeform 195"/>
              <p:cNvSpPr/>
              <p:nvPr/>
            </p:nvSpPr>
            <p:spPr>
              <a:xfrm>
                <a:off x="3083760" y="4559400"/>
                <a:ext cx="79200" cy="131040"/>
              </a:xfrm>
              <a:custGeom>
                <a:avLst/>
                <a:gdLst/>
                <a:ahLst/>
                <a:rect l="0" t="0" r="r" b="b"/>
                <a:pathLst>
                  <a:path w="220" h="364">
                    <a:moveTo>
                      <a:pt x="219" y="261"/>
                    </a:moveTo>
                    <a:cubicBezTo>
                      <a:pt x="219" y="217"/>
                      <a:pt x="186" y="177"/>
                      <a:pt x="130" y="165"/>
                    </a:cubicBezTo>
                    <a:cubicBezTo>
                      <a:pt x="174" y="151"/>
                      <a:pt x="204" y="114"/>
                      <a:pt x="204" y="72"/>
                    </a:cubicBezTo>
                    <a:cubicBezTo>
                      <a:pt x="204" y="30"/>
                      <a:pt x="157" y="0"/>
                      <a:pt x="108" y="0"/>
                    </a:cubicBezTo>
                    <a:cubicBezTo>
                      <a:pt x="54" y="0"/>
                      <a:pt x="13" y="31"/>
                      <a:pt x="13" y="72"/>
                    </a:cubicBezTo>
                    <a:cubicBezTo>
                      <a:pt x="13" y="88"/>
                      <a:pt x="25" y="99"/>
                      <a:pt x="40" y="99"/>
                    </a:cubicBezTo>
                    <a:cubicBezTo>
                      <a:pt x="57" y="99"/>
                      <a:pt x="67" y="87"/>
                      <a:pt x="67" y="72"/>
                    </a:cubicBezTo>
                    <a:cubicBezTo>
                      <a:pt x="67" y="45"/>
                      <a:pt x="43" y="45"/>
                      <a:pt x="34" y="45"/>
                    </a:cubicBezTo>
                    <a:cubicBezTo>
                      <a:pt x="51" y="19"/>
                      <a:pt x="87" y="13"/>
                      <a:pt x="105" y="13"/>
                    </a:cubicBezTo>
                    <a:cubicBezTo>
                      <a:pt x="127" y="13"/>
                      <a:pt x="156" y="24"/>
                      <a:pt x="156" y="72"/>
                    </a:cubicBezTo>
                    <a:cubicBezTo>
                      <a:pt x="156" y="78"/>
                      <a:pt x="154" y="109"/>
                      <a:pt x="141" y="132"/>
                    </a:cubicBezTo>
                    <a:cubicBezTo>
                      <a:pt x="126" y="157"/>
                      <a:pt x="108" y="159"/>
                      <a:pt x="94" y="159"/>
                    </a:cubicBezTo>
                    <a:cubicBezTo>
                      <a:pt x="90" y="160"/>
                      <a:pt x="78" y="160"/>
                      <a:pt x="73" y="160"/>
                    </a:cubicBezTo>
                    <a:cubicBezTo>
                      <a:pt x="69" y="162"/>
                      <a:pt x="66" y="162"/>
                      <a:pt x="66" y="168"/>
                    </a:cubicBezTo>
                    <a:cubicBezTo>
                      <a:pt x="66" y="172"/>
                      <a:pt x="69" y="172"/>
                      <a:pt x="78" y="172"/>
                    </a:cubicBezTo>
                    <a:cubicBezTo>
                      <a:pt x="86" y="172"/>
                      <a:pt x="94" y="172"/>
                      <a:pt x="102" y="172"/>
                    </a:cubicBezTo>
                    <a:cubicBezTo>
                      <a:pt x="145" y="172"/>
                      <a:pt x="165" y="208"/>
                      <a:pt x="165" y="261"/>
                    </a:cubicBezTo>
                    <a:cubicBezTo>
                      <a:pt x="165" y="333"/>
                      <a:pt x="127" y="348"/>
                      <a:pt x="105" y="348"/>
                    </a:cubicBezTo>
                    <a:cubicBezTo>
                      <a:pt x="82" y="348"/>
                      <a:pt x="42" y="339"/>
                      <a:pt x="24" y="307"/>
                    </a:cubicBezTo>
                    <a:cubicBezTo>
                      <a:pt x="42" y="310"/>
                      <a:pt x="58" y="298"/>
                      <a:pt x="58" y="279"/>
                    </a:cubicBezTo>
                    <a:cubicBezTo>
                      <a:pt x="58" y="259"/>
                      <a:pt x="45" y="249"/>
                      <a:pt x="30" y="249"/>
                    </a:cubicBezTo>
                    <a:cubicBezTo>
                      <a:pt x="16" y="249"/>
                      <a:pt x="0" y="256"/>
                      <a:pt x="0" y="279"/>
                    </a:cubicBezTo>
                    <a:cubicBezTo>
                      <a:pt x="0" y="327"/>
                      <a:pt x="49" y="363"/>
                      <a:pt x="106" y="363"/>
                    </a:cubicBezTo>
                    <a:cubicBezTo>
                      <a:pt x="171" y="363"/>
                      <a:pt x="219" y="315"/>
                      <a:pt x="219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3" name="Freeform 196"/>
              <p:cNvSpPr/>
              <p:nvPr/>
            </p:nvSpPr>
            <p:spPr>
              <a:xfrm>
                <a:off x="3186720" y="4665600"/>
                <a:ext cx="20160" cy="20160"/>
              </a:xfrm>
              <a:custGeom>
                <a:avLst/>
                <a:gdLst/>
                <a:ahLst/>
                <a:rect l="0" t="0" r="r" b="b"/>
                <a:pathLst>
                  <a:path w="56" h="56">
                    <a:moveTo>
                      <a:pt x="55" y="27"/>
                    </a:moveTo>
                    <a:cubicBezTo>
                      <a:pt x="55" y="12"/>
                      <a:pt x="44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42"/>
                      <a:pt x="13" y="55"/>
                      <a:pt x="28" y="55"/>
                    </a:cubicBezTo>
                    <a:cubicBezTo>
                      <a:pt x="44" y="55"/>
                      <a:pt x="55" y="42"/>
                      <a:pt x="55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4" name="Freeform 197"/>
              <p:cNvSpPr/>
              <p:nvPr/>
            </p:nvSpPr>
            <p:spPr>
              <a:xfrm>
                <a:off x="3230640" y="4559400"/>
                <a:ext cx="80280" cy="131040"/>
              </a:xfrm>
              <a:custGeom>
                <a:avLst/>
                <a:gdLst/>
                <a:ahLst/>
                <a:rect l="0" t="0" r="r" b="b"/>
                <a:pathLst>
                  <a:path w="223" h="364">
                    <a:moveTo>
                      <a:pt x="222" y="181"/>
                    </a:moveTo>
                    <a:cubicBezTo>
                      <a:pt x="222" y="139"/>
                      <a:pt x="219" y="97"/>
                      <a:pt x="201" y="58"/>
                    </a:cubicBezTo>
                    <a:cubicBezTo>
                      <a:pt x="177" y="7"/>
                      <a:pt x="133" y="0"/>
                      <a:pt x="111" y="0"/>
                    </a:cubicBezTo>
                    <a:cubicBezTo>
                      <a:pt x="79" y="0"/>
                      <a:pt x="42" y="13"/>
                      <a:pt x="19" y="63"/>
                    </a:cubicBezTo>
                    <a:cubicBezTo>
                      <a:pt x="3" y="99"/>
                      <a:pt x="0" y="139"/>
                      <a:pt x="0" y="181"/>
                    </a:cubicBezTo>
                    <a:cubicBezTo>
                      <a:pt x="0" y="222"/>
                      <a:pt x="3" y="268"/>
                      <a:pt x="24" y="309"/>
                    </a:cubicBezTo>
                    <a:cubicBezTo>
                      <a:pt x="46" y="352"/>
                      <a:pt x="85" y="363"/>
                      <a:pt x="111" y="363"/>
                    </a:cubicBezTo>
                    <a:cubicBezTo>
                      <a:pt x="139" y="363"/>
                      <a:pt x="180" y="351"/>
                      <a:pt x="202" y="301"/>
                    </a:cubicBezTo>
                    <a:cubicBezTo>
                      <a:pt x="219" y="265"/>
                      <a:pt x="222" y="223"/>
                      <a:pt x="222" y="181"/>
                    </a:cubicBezTo>
                    <a:moveTo>
                      <a:pt x="178" y="175"/>
                    </a:moveTo>
                    <a:cubicBezTo>
                      <a:pt x="178" y="216"/>
                      <a:pt x="178" y="250"/>
                      <a:pt x="172" y="285"/>
                    </a:cubicBezTo>
                    <a:cubicBezTo>
                      <a:pt x="165" y="334"/>
                      <a:pt x="135" y="351"/>
                      <a:pt x="111" y="351"/>
                    </a:cubicBezTo>
                    <a:cubicBezTo>
                      <a:pt x="90" y="351"/>
                      <a:pt x="60" y="337"/>
                      <a:pt x="49" y="286"/>
                    </a:cubicBezTo>
                    <a:cubicBezTo>
                      <a:pt x="43" y="255"/>
                      <a:pt x="43" y="207"/>
                      <a:pt x="43" y="175"/>
                    </a:cubicBezTo>
                    <a:cubicBezTo>
                      <a:pt x="43" y="142"/>
                      <a:pt x="43" y="108"/>
                      <a:pt x="48" y="79"/>
                    </a:cubicBezTo>
                    <a:cubicBezTo>
                      <a:pt x="58" y="16"/>
                      <a:pt x="97" y="12"/>
                      <a:pt x="111" y="12"/>
                    </a:cubicBezTo>
                    <a:cubicBezTo>
                      <a:pt x="129" y="12"/>
                      <a:pt x="163" y="21"/>
                      <a:pt x="174" y="73"/>
                    </a:cubicBezTo>
                    <a:cubicBezTo>
                      <a:pt x="178" y="102"/>
                      <a:pt x="178" y="142"/>
                      <a:pt x="178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5" name="Freeform 198"/>
              <p:cNvSpPr/>
              <p:nvPr/>
            </p:nvSpPr>
            <p:spPr>
              <a:xfrm>
                <a:off x="3556440" y="4551840"/>
                <a:ext cx="83880" cy="138600"/>
              </a:xfrm>
              <a:custGeom>
                <a:avLst/>
                <a:gdLst/>
                <a:ahLst/>
                <a:rect l="0" t="0" r="r" b="b"/>
                <a:pathLst>
                  <a:path w="233" h="385">
                    <a:moveTo>
                      <a:pt x="232" y="274"/>
                    </a:moveTo>
                    <a:cubicBezTo>
                      <a:pt x="232" y="220"/>
                      <a:pt x="198" y="178"/>
                      <a:pt x="154" y="168"/>
                    </a:cubicBezTo>
                    <a:cubicBezTo>
                      <a:pt x="132" y="162"/>
                      <a:pt x="109" y="157"/>
                      <a:pt x="87" y="151"/>
                    </a:cubicBezTo>
                    <a:cubicBezTo>
                      <a:pt x="54" y="142"/>
                      <a:pt x="33" y="114"/>
                      <a:pt x="33" y="84"/>
                    </a:cubicBezTo>
                    <a:cubicBezTo>
                      <a:pt x="33" y="46"/>
                      <a:pt x="61" y="15"/>
                      <a:pt x="103" y="15"/>
                    </a:cubicBezTo>
                    <a:cubicBezTo>
                      <a:pt x="190" y="15"/>
                      <a:pt x="202" y="102"/>
                      <a:pt x="205" y="124"/>
                    </a:cubicBezTo>
                    <a:cubicBezTo>
                      <a:pt x="205" y="129"/>
                      <a:pt x="205" y="132"/>
                      <a:pt x="211" y="132"/>
                    </a:cubicBezTo>
                    <a:cubicBezTo>
                      <a:pt x="219" y="132"/>
                      <a:pt x="219" y="129"/>
                      <a:pt x="219" y="118"/>
                    </a:cubicBezTo>
                    <a:cubicBezTo>
                      <a:pt x="219" y="83"/>
                      <a:pt x="219" y="48"/>
                      <a:pt x="219" y="13"/>
                    </a:cubicBezTo>
                    <a:cubicBezTo>
                      <a:pt x="219" y="4"/>
                      <a:pt x="219" y="0"/>
                      <a:pt x="213" y="0"/>
                    </a:cubicBezTo>
                    <a:cubicBezTo>
                      <a:pt x="210" y="0"/>
                      <a:pt x="208" y="1"/>
                      <a:pt x="205" y="7"/>
                    </a:cubicBezTo>
                    <a:cubicBezTo>
                      <a:pt x="199" y="17"/>
                      <a:pt x="192" y="27"/>
                      <a:pt x="186" y="37"/>
                    </a:cubicBezTo>
                    <a:cubicBezTo>
                      <a:pt x="171" y="22"/>
                      <a:pt x="148" y="0"/>
                      <a:pt x="102" y="0"/>
                    </a:cubicBezTo>
                    <a:cubicBezTo>
                      <a:pt x="43" y="0"/>
                      <a:pt x="0" y="46"/>
                      <a:pt x="0" y="102"/>
                    </a:cubicBezTo>
                    <a:cubicBezTo>
                      <a:pt x="0" y="147"/>
                      <a:pt x="27" y="184"/>
                      <a:pt x="69" y="199"/>
                    </a:cubicBezTo>
                    <a:cubicBezTo>
                      <a:pt x="75" y="201"/>
                      <a:pt x="100" y="207"/>
                      <a:pt x="138" y="216"/>
                    </a:cubicBezTo>
                    <a:cubicBezTo>
                      <a:pt x="153" y="220"/>
                      <a:pt x="168" y="223"/>
                      <a:pt x="183" y="243"/>
                    </a:cubicBezTo>
                    <a:cubicBezTo>
                      <a:pt x="193" y="256"/>
                      <a:pt x="199" y="274"/>
                      <a:pt x="199" y="291"/>
                    </a:cubicBezTo>
                    <a:cubicBezTo>
                      <a:pt x="199" y="328"/>
                      <a:pt x="172" y="367"/>
                      <a:pt x="129" y="367"/>
                    </a:cubicBezTo>
                    <a:cubicBezTo>
                      <a:pt x="114" y="367"/>
                      <a:pt x="73" y="364"/>
                      <a:pt x="45" y="339"/>
                    </a:cubicBezTo>
                    <a:cubicBezTo>
                      <a:pt x="15" y="310"/>
                      <a:pt x="13" y="276"/>
                      <a:pt x="12" y="258"/>
                    </a:cubicBezTo>
                    <a:cubicBezTo>
                      <a:pt x="12" y="252"/>
                      <a:pt x="7" y="252"/>
                      <a:pt x="6" y="252"/>
                    </a:cubicBezTo>
                    <a:cubicBezTo>
                      <a:pt x="0" y="252"/>
                      <a:pt x="0" y="256"/>
                      <a:pt x="0" y="265"/>
                    </a:cubicBezTo>
                    <a:cubicBezTo>
                      <a:pt x="0" y="300"/>
                      <a:pt x="0" y="335"/>
                      <a:pt x="0" y="370"/>
                    </a:cubicBezTo>
                    <a:cubicBezTo>
                      <a:pt x="0" y="379"/>
                      <a:pt x="0" y="384"/>
                      <a:pt x="6" y="384"/>
                    </a:cubicBezTo>
                    <a:cubicBezTo>
                      <a:pt x="9" y="384"/>
                      <a:pt x="9" y="382"/>
                      <a:pt x="13" y="376"/>
                    </a:cubicBezTo>
                    <a:cubicBezTo>
                      <a:pt x="19" y="366"/>
                      <a:pt x="15" y="375"/>
                      <a:pt x="31" y="346"/>
                    </a:cubicBezTo>
                    <a:cubicBezTo>
                      <a:pt x="48" y="364"/>
                      <a:pt x="82" y="384"/>
                      <a:pt x="129" y="384"/>
                    </a:cubicBezTo>
                    <a:cubicBezTo>
                      <a:pt x="190" y="384"/>
                      <a:pt x="232" y="331"/>
                      <a:pt x="232" y="2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6" name="Freeform 199"/>
              <p:cNvSpPr/>
              <p:nvPr/>
            </p:nvSpPr>
            <p:spPr>
              <a:xfrm>
                <a:off x="3657600" y="456084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6" y="327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1" y="115"/>
                      <a:pt x="26" y="117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5"/>
                    </a:cubicBezTo>
                    <a:cubicBezTo>
                      <a:pt x="40" y="212"/>
                      <a:pt x="40" y="259"/>
                      <a:pt x="40" y="306"/>
                    </a:cubicBezTo>
                    <a:cubicBezTo>
                      <a:pt x="40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4" y="346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0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7" name="Freeform 200"/>
              <p:cNvSpPr/>
              <p:nvPr/>
            </p:nvSpPr>
            <p:spPr>
              <a:xfrm>
                <a:off x="3710520" y="455400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1" y="349"/>
                      <a:pt x="75" y="349"/>
                      <a:pt x="75" y="325"/>
                    </a:cubicBezTo>
                    <a:cubicBezTo>
                      <a:pt x="75" y="217"/>
                      <a:pt x="75" y="10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1"/>
                    </a:cubicBezTo>
                    <a:cubicBezTo>
                      <a:pt x="40" y="142"/>
                      <a:pt x="40" y="234"/>
                      <a:pt x="40" y="325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8" name="Freeform 201"/>
              <p:cNvSpPr/>
              <p:nvPr/>
            </p:nvSpPr>
            <p:spPr>
              <a:xfrm>
                <a:off x="3762720" y="4560840"/>
                <a:ext cx="41400" cy="124920"/>
              </a:xfrm>
              <a:custGeom>
                <a:avLst/>
                <a:gdLst/>
                <a:ahLst/>
                <a:rect l="0" t="0" r="r" b="b"/>
                <a:pathLst>
                  <a:path w="115" h="347">
                    <a:moveTo>
                      <a:pt x="114" y="346"/>
                    </a:moveTo>
                    <a:cubicBezTo>
                      <a:pt x="114" y="341"/>
                      <a:pt x="114" y="335"/>
                      <a:pt x="114" y="330"/>
                    </a:cubicBezTo>
                    <a:cubicBezTo>
                      <a:pt x="78" y="330"/>
                      <a:pt x="76" y="327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2" y="115"/>
                      <a:pt x="27" y="117"/>
                      <a:pt x="3" y="118"/>
                    </a:cubicBezTo>
                    <a:cubicBezTo>
                      <a:pt x="3" y="124"/>
                      <a:pt x="3" y="129"/>
                      <a:pt x="3" y="135"/>
                    </a:cubicBezTo>
                    <a:cubicBezTo>
                      <a:pt x="37" y="135"/>
                      <a:pt x="42" y="138"/>
                      <a:pt x="42" y="165"/>
                    </a:cubicBezTo>
                    <a:cubicBezTo>
                      <a:pt x="42" y="212"/>
                      <a:pt x="42" y="259"/>
                      <a:pt x="42" y="306"/>
                    </a:cubicBezTo>
                    <a:cubicBezTo>
                      <a:pt x="42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6" y="346"/>
                      <a:pt x="114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8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0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59" name="Freeform 202"/>
              <p:cNvSpPr/>
              <p:nvPr/>
            </p:nvSpPr>
            <p:spPr>
              <a:xfrm>
                <a:off x="3815640" y="4600440"/>
                <a:ext cx="72720" cy="87840"/>
              </a:xfrm>
              <a:custGeom>
                <a:avLst/>
                <a:gdLst/>
                <a:ahLst/>
                <a:rect l="0" t="0" r="r" b="b"/>
                <a:pathLst>
                  <a:path w="202" h="244">
                    <a:moveTo>
                      <a:pt x="201" y="174"/>
                    </a:moveTo>
                    <a:cubicBezTo>
                      <a:pt x="201" y="169"/>
                      <a:pt x="196" y="169"/>
                      <a:pt x="195" y="169"/>
                    </a:cubicBezTo>
                    <a:cubicBezTo>
                      <a:pt x="190" y="169"/>
                      <a:pt x="189" y="171"/>
                      <a:pt x="187" y="174"/>
                    </a:cubicBezTo>
                    <a:cubicBezTo>
                      <a:pt x="172" y="223"/>
                      <a:pt x="138" y="229"/>
                      <a:pt x="118" y="229"/>
                    </a:cubicBezTo>
                    <a:cubicBezTo>
                      <a:pt x="91" y="229"/>
                      <a:pt x="45" y="207"/>
                      <a:pt x="45" y="121"/>
                    </a:cubicBezTo>
                    <a:cubicBezTo>
                      <a:pt x="45" y="36"/>
                      <a:pt x="87" y="13"/>
                      <a:pt x="115" y="13"/>
                    </a:cubicBezTo>
                    <a:cubicBezTo>
                      <a:pt x="120" y="13"/>
                      <a:pt x="153" y="15"/>
                      <a:pt x="172" y="33"/>
                    </a:cubicBezTo>
                    <a:cubicBezTo>
                      <a:pt x="150" y="34"/>
                      <a:pt x="147" y="51"/>
                      <a:pt x="147" y="57"/>
                    </a:cubicBezTo>
                    <a:cubicBezTo>
                      <a:pt x="147" y="72"/>
                      <a:pt x="156" y="82"/>
                      <a:pt x="171" y="82"/>
                    </a:cubicBezTo>
                    <a:cubicBezTo>
                      <a:pt x="184" y="82"/>
                      <a:pt x="195" y="73"/>
                      <a:pt x="195" y="57"/>
                    </a:cubicBezTo>
                    <a:cubicBezTo>
                      <a:pt x="195" y="21"/>
                      <a:pt x="156" y="0"/>
                      <a:pt x="115" y="0"/>
                    </a:cubicBezTo>
                    <a:cubicBezTo>
                      <a:pt x="49" y="0"/>
                      <a:pt x="0" y="57"/>
                      <a:pt x="0" y="123"/>
                    </a:cubicBezTo>
                    <a:cubicBezTo>
                      <a:pt x="0" y="190"/>
                      <a:pt x="52" y="243"/>
                      <a:pt x="114" y="243"/>
                    </a:cubicBezTo>
                    <a:cubicBezTo>
                      <a:pt x="184" y="243"/>
                      <a:pt x="201" y="180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0" name="Freeform 203"/>
              <p:cNvSpPr/>
              <p:nvPr/>
            </p:nvSpPr>
            <p:spPr>
              <a:xfrm>
                <a:off x="3898800" y="4600440"/>
                <a:ext cx="84600" cy="87840"/>
              </a:xfrm>
              <a:custGeom>
                <a:avLst/>
                <a:gdLst/>
                <a:ahLst/>
                <a:rect l="0" t="0" r="r" b="b"/>
                <a:pathLst>
                  <a:path w="235" h="244">
                    <a:moveTo>
                      <a:pt x="234" y="124"/>
                    </a:moveTo>
                    <a:cubicBezTo>
                      <a:pt x="234" y="57"/>
                      <a:pt x="181" y="0"/>
                      <a:pt x="117" y="0"/>
                    </a:cubicBezTo>
                    <a:cubicBezTo>
                      <a:pt x="51" y="0"/>
                      <a:pt x="0" y="58"/>
                      <a:pt x="0" y="124"/>
                    </a:cubicBezTo>
                    <a:cubicBezTo>
                      <a:pt x="0" y="192"/>
                      <a:pt x="55" y="243"/>
                      <a:pt x="117" y="243"/>
                    </a:cubicBezTo>
                    <a:cubicBezTo>
                      <a:pt x="181" y="243"/>
                      <a:pt x="234" y="190"/>
                      <a:pt x="234" y="124"/>
                    </a:cubicBezTo>
                    <a:moveTo>
                      <a:pt x="190" y="120"/>
                    </a:moveTo>
                    <a:cubicBezTo>
                      <a:pt x="190" y="139"/>
                      <a:pt x="190" y="168"/>
                      <a:pt x="178" y="190"/>
                    </a:cubicBezTo>
                    <a:cubicBezTo>
                      <a:pt x="166" y="214"/>
                      <a:pt x="144" y="229"/>
                      <a:pt x="117" y="229"/>
                    </a:cubicBezTo>
                    <a:cubicBezTo>
                      <a:pt x="94" y="229"/>
                      <a:pt x="72" y="219"/>
                      <a:pt x="57" y="193"/>
                    </a:cubicBezTo>
                    <a:cubicBezTo>
                      <a:pt x="45" y="171"/>
                      <a:pt x="45" y="139"/>
                      <a:pt x="45" y="120"/>
                    </a:cubicBezTo>
                    <a:cubicBezTo>
                      <a:pt x="45" y="99"/>
                      <a:pt x="45" y="70"/>
                      <a:pt x="57" y="48"/>
                    </a:cubicBezTo>
                    <a:cubicBezTo>
                      <a:pt x="70" y="24"/>
                      <a:pt x="96" y="12"/>
                      <a:pt x="117" y="12"/>
                    </a:cubicBezTo>
                    <a:cubicBezTo>
                      <a:pt x="139" y="12"/>
                      <a:pt x="163" y="24"/>
                      <a:pt x="177" y="46"/>
                    </a:cubicBezTo>
                    <a:cubicBezTo>
                      <a:pt x="190" y="69"/>
                      <a:pt x="190" y="100"/>
                      <a:pt x="190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1" name="Freeform 204"/>
              <p:cNvSpPr/>
              <p:nvPr/>
            </p:nvSpPr>
            <p:spPr>
              <a:xfrm>
                <a:off x="3994560" y="46018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5" y="199"/>
                    </a:cubicBezTo>
                    <a:cubicBezTo>
                      <a:pt x="225" y="166"/>
                      <a:pt x="225" y="132"/>
                      <a:pt x="225" y="99"/>
                    </a:cubicBezTo>
                    <a:cubicBezTo>
                      <a:pt x="225" y="54"/>
                      <a:pt x="225" y="37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0" y="231"/>
                      <a:pt x="100" y="232"/>
                      <a:pt x="120" y="232"/>
                    </a:cubicBezTo>
                    <a:cubicBezTo>
                      <a:pt x="120" y="227"/>
                      <a:pt x="120" y="221"/>
                      <a:pt x="120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50" y="10"/>
                    </a:cubicBezTo>
                    <a:cubicBezTo>
                      <a:pt x="183" y="10"/>
                      <a:pt x="189" y="39"/>
                      <a:pt x="189" y="69"/>
                    </a:cubicBezTo>
                    <a:cubicBezTo>
                      <a:pt x="189" y="110"/>
                      <a:pt x="189" y="151"/>
                      <a:pt x="189" y="192"/>
                    </a:cubicBezTo>
                    <a:cubicBezTo>
                      <a:pt x="189" y="216"/>
                      <a:pt x="183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2" name="Freeform 205"/>
              <p:cNvSpPr/>
              <p:nvPr/>
            </p:nvSpPr>
            <p:spPr>
              <a:xfrm>
                <a:off x="4104720" y="4543200"/>
                <a:ext cx="73800" cy="190440"/>
              </a:xfrm>
              <a:custGeom>
                <a:avLst/>
                <a:gdLst/>
                <a:ahLst/>
                <a:rect l="0" t="0" r="r" b="b"/>
                <a:pathLst>
                  <a:path w="205" h="529">
                    <a:moveTo>
                      <a:pt x="204" y="10"/>
                    </a:moveTo>
                    <a:cubicBezTo>
                      <a:pt x="204" y="6"/>
                      <a:pt x="199" y="0"/>
                      <a:pt x="193" y="0"/>
                    </a:cubicBezTo>
                    <a:cubicBezTo>
                      <a:pt x="186" y="0"/>
                      <a:pt x="184" y="6"/>
                      <a:pt x="183" y="10"/>
                    </a:cubicBezTo>
                    <a:cubicBezTo>
                      <a:pt x="123" y="176"/>
                      <a:pt x="63" y="341"/>
                      <a:pt x="3" y="507"/>
                    </a:cubicBezTo>
                    <a:cubicBezTo>
                      <a:pt x="0" y="514"/>
                      <a:pt x="1" y="514"/>
                      <a:pt x="0" y="517"/>
                    </a:cubicBezTo>
                    <a:cubicBezTo>
                      <a:pt x="0" y="523"/>
                      <a:pt x="4" y="528"/>
                      <a:pt x="10" y="528"/>
                    </a:cubicBezTo>
                    <a:cubicBezTo>
                      <a:pt x="18" y="528"/>
                      <a:pt x="21" y="522"/>
                      <a:pt x="22" y="517"/>
                    </a:cubicBezTo>
                    <a:cubicBezTo>
                      <a:pt x="82" y="352"/>
                      <a:pt x="142" y="186"/>
                      <a:pt x="202" y="21"/>
                    </a:cubicBezTo>
                    <a:cubicBezTo>
                      <a:pt x="204" y="13"/>
                      <a:pt x="203" y="14"/>
                      <a:pt x="20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3" name="Freeform 206"/>
              <p:cNvSpPr/>
              <p:nvPr/>
            </p:nvSpPr>
            <p:spPr>
              <a:xfrm>
                <a:off x="4195440" y="4556160"/>
                <a:ext cx="104400" cy="129960"/>
              </a:xfrm>
              <a:custGeom>
                <a:avLst/>
                <a:gdLst/>
                <a:ahLst/>
                <a:rect l="0" t="0" r="r" b="b"/>
                <a:pathLst>
                  <a:path w="290" h="361">
                    <a:moveTo>
                      <a:pt x="289" y="223"/>
                    </a:moveTo>
                    <a:cubicBezTo>
                      <a:pt x="285" y="223"/>
                      <a:pt x="280" y="223"/>
                      <a:pt x="276" y="223"/>
                    </a:cubicBezTo>
                    <a:cubicBezTo>
                      <a:pt x="270" y="277"/>
                      <a:pt x="262" y="343"/>
                      <a:pt x="169" y="343"/>
                    </a:cubicBezTo>
                    <a:cubicBezTo>
                      <a:pt x="155" y="343"/>
                      <a:pt x="141" y="343"/>
                      <a:pt x="127" y="343"/>
                    </a:cubicBezTo>
                    <a:cubicBezTo>
                      <a:pt x="102" y="343"/>
                      <a:pt x="100" y="340"/>
                      <a:pt x="100" y="322"/>
                    </a:cubicBezTo>
                    <a:cubicBezTo>
                      <a:pt x="100" y="229"/>
                      <a:pt x="100" y="135"/>
                      <a:pt x="100" y="42"/>
                    </a:cubicBezTo>
                    <a:cubicBezTo>
                      <a:pt x="100" y="24"/>
                      <a:pt x="100" y="16"/>
                      <a:pt x="151" y="16"/>
                    </a:cubicBezTo>
                    <a:cubicBezTo>
                      <a:pt x="157" y="16"/>
                      <a:pt x="162" y="16"/>
                      <a:pt x="168" y="16"/>
                    </a:cubicBezTo>
                    <a:cubicBezTo>
                      <a:pt x="168" y="11"/>
                      <a:pt x="168" y="5"/>
                      <a:pt x="168" y="0"/>
                    </a:cubicBezTo>
                    <a:cubicBezTo>
                      <a:pt x="150" y="1"/>
                      <a:pt x="102" y="1"/>
                      <a:pt x="79" y="1"/>
                    </a:cubicBezTo>
                    <a:cubicBezTo>
                      <a:pt x="60" y="1"/>
                      <a:pt x="18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91" y="360"/>
                      <a:pt x="183" y="360"/>
                      <a:pt x="274" y="360"/>
                    </a:cubicBezTo>
                    <a:cubicBezTo>
                      <a:pt x="279" y="314"/>
                      <a:pt x="284" y="269"/>
                      <a:pt x="289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4" name="Freeform 207"/>
              <p:cNvSpPr/>
              <p:nvPr/>
            </p:nvSpPr>
            <p:spPr>
              <a:xfrm>
                <a:off x="4318560" y="4551840"/>
                <a:ext cx="128880" cy="138600"/>
              </a:xfrm>
              <a:custGeom>
                <a:avLst/>
                <a:gdLst/>
                <a:ahLst/>
                <a:rect l="0" t="0" r="r" b="b"/>
                <a:pathLst>
                  <a:path w="358" h="385">
                    <a:moveTo>
                      <a:pt x="357" y="244"/>
                    </a:moveTo>
                    <a:cubicBezTo>
                      <a:pt x="357" y="239"/>
                      <a:pt x="357" y="233"/>
                      <a:pt x="357" y="228"/>
                    </a:cubicBezTo>
                    <a:cubicBezTo>
                      <a:pt x="335" y="228"/>
                      <a:pt x="314" y="229"/>
                      <a:pt x="292" y="229"/>
                    </a:cubicBezTo>
                    <a:cubicBezTo>
                      <a:pt x="271" y="229"/>
                      <a:pt x="226" y="229"/>
                      <a:pt x="208" y="228"/>
                    </a:cubicBezTo>
                    <a:cubicBezTo>
                      <a:pt x="208" y="233"/>
                      <a:pt x="208" y="239"/>
                      <a:pt x="208" y="244"/>
                    </a:cubicBezTo>
                    <a:cubicBezTo>
                      <a:pt x="214" y="244"/>
                      <a:pt x="219" y="244"/>
                      <a:pt x="225" y="244"/>
                    </a:cubicBezTo>
                    <a:cubicBezTo>
                      <a:pt x="273" y="244"/>
                      <a:pt x="274" y="250"/>
                      <a:pt x="274" y="270"/>
                    </a:cubicBezTo>
                    <a:cubicBezTo>
                      <a:pt x="274" y="281"/>
                      <a:pt x="274" y="292"/>
                      <a:pt x="274" y="303"/>
                    </a:cubicBezTo>
                    <a:cubicBezTo>
                      <a:pt x="274" y="363"/>
                      <a:pt x="207" y="367"/>
                      <a:pt x="192" y="367"/>
                    </a:cubicBezTo>
                    <a:cubicBezTo>
                      <a:pt x="157" y="367"/>
                      <a:pt x="54" y="348"/>
                      <a:pt x="54" y="192"/>
                    </a:cubicBezTo>
                    <a:cubicBezTo>
                      <a:pt x="54" y="34"/>
                      <a:pt x="157" y="16"/>
                      <a:pt x="189" y="16"/>
                    </a:cubicBezTo>
                    <a:cubicBezTo>
                      <a:pt x="246" y="16"/>
                      <a:pt x="294" y="64"/>
                      <a:pt x="304" y="141"/>
                    </a:cubicBezTo>
                    <a:cubicBezTo>
                      <a:pt x="306" y="148"/>
                      <a:pt x="306" y="150"/>
                      <a:pt x="312" y="150"/>
                    </a:cubicBezTo>
                    <a:cubicBezTo>
                      <a:pt x="321" y="150"/>
                      <a:pt x="321" y="148"/>
                      <a:pt x="321" y="138"/>
                    </a:cubicBezTo>
                    <a:cubicBezTo>
                      <a:pt x="321" y="96"/>
                      <a:pt x="321" y="55"/>
                      <a:pt x="321" y="13"/>
                    </a:cubicBezTo>
                    <a:cubicBezTo>
                      <a:pt x="321" y="4"/>
                      <a:pt x="321" y="0"/>
                      <a:pt x="315" y="0"/>
                    </a:cubicBezTo>
                    <a:cubicBezTo>
                      <a:pt x="313" y="0"/>
                      <a:pt x="310" y="0"/>
                      <a:pt x="307" y="6"/>
                    </a:cubicBezTo>
                    <a:cubicBezTo>
                      <a:pt x="298" y="19"/>
                      <a:pt x="289" y="32"/>
                      <a:pt x="280" y="45"/>
                    </a:cubicBezTo>
                    <a:cubicBezTo>
                      <a:pt x="264" y="28"/>
                      <a:pt x="235" y="0"/>
                      <a:pt x="183" y="0"/>
                    </a:cubicBezTo>
                    <a:cubicBezTo>
                      <a:pt x="85" y="0"/>
                      <a:pt x="0" y="84"/>
                      <a:pt x="0" y="192"/>
                    </a:cubicBezTo>
                    <a:cubicBezTo>
                      <a:pt x="0" y="300"/>
                      <a:pt x="84" y="384"/>
                      <a:pt x="184" y="384"/>
                    </a:cubicBezTo>
                    <a:cubicBezTo>
                      <a:pt x="222" y="384"/>
                      <a:pt x="264" y="370"/>
                      <a:pt x="282" y="339"/>
                    </a:cubicBezTo>
                    <a:cubicBezTo>
                      <a:pt x="289" y="349"/>
                      <a:pt x="310" y="372"/>
                      <a:pt x="316" y="372"/>
                    </a:cubicBezTo>
                    <a:cubicBezTo>
                      <a:pt x="321" y="372"/>
                      <a:pt x="321" y="367"/>
                      <a:pt x="321" y="358"/>
                    </a:cubicBezTo>
                    <a:cubicBezTo>
                      <a:pt x="321" y="328"/>
                      <a:pt x="321" y="297"/>
                      <a:pt x="321" y="267"/>
                    </a:cubicBezTo>
                    <a:cubicBezTo>
                      <a:pt x="321" y="247"/>
                      <a:pt x="322" y="244"/>
                      <a:pt x="357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5" name="Freeform 208"/>
              <p:cNvSpPr/>
              <p:nvPr/>
            </p:nvSpPr>
            <p:spPr>
              <a:xfrm>
                <a:off x="4462560" y="4549680"/>
                <a:ext cx="130320" cy="136440"/>
              </a:xfrm>
              <a:custGeom>
                <a:avLst/>
                <a:gdLst/>
                <a:ahLst/>
                <a:rect l="0" t="0" r="r" b="b"/>
                <a:pathLst>
                  <a:path w="362" h="379">
                    <a:moveTo>
                      <a:pt x="361" y="378"/>
                    </a:moveTo>
                    <a:cubicBezTo>
                      <a:pt x="361" y="372"/>
                      <a:pt x="361" y="367"/>
                      <a:pt x="361" y="361"/>
                    </a:cubicBezTo>
                    <a:cubicBezTo>
                      <a:pt x="358" y="361"/>
                      <a:pt x="355" y="361"/>
                      <a:pt x="352" y="361"/>
                    </a:cubicBezTo>
                    <a:cubicBezTo>
                      <a:pt x="319" y="361"/>
                      <a:pt x="313" y="358"/>
                      <a:pt x="307" y="340"/>
                    </a:cubicBezTo>
                    <a:cubicBezTo>
                      <a:pt x="269" y="230"/>
                      <a:pt x="231" y="120"/>
                      <a:pt x="193" y="10"/>
                    </a:cubicBezTo>
                    <a:cubicBezTo>
                      <a:pt x="190" y="4"/>
                      <a:pt x="190" y="0"/>
                      <a:pt x="181" y="0"/>
                    </a:cubicBezTo>
                    <a:cubicBezTo>
                      <a:pt x="173" y="0"/>
                      <a:pt x="171" y="3"/>
                      <a:pt x="168" y="10"/>
                    </a:cubicBezTo>
                    <a:cubicBezTo>
                      <a:pt x="131" y="115"/>
                      <a:pt x="95" y="220"/>
                      <a:pt x="58" y="325"/>
                    </a:cubicBezTo>
                    <a:cubicBezTo>
                      <a:pt x="49" y="352"/>
                      <a:pt x="28" y="361"/>
                      <a:pt x="0" y="361"/>
                    </a:cubicBezTo>
                    <a:cubicBezTo>
                      <a:pt x="0" y="367"/>
                      <a:pt x="0" y="372"/>
                      <a:pt x="0" y="378"/>
                    </a:cubicBezTo>
                    <a:cubicBezTo>
                      <a:pt x="18" y="377"/>
                      <a:pt x="36" y="377"/>
                      <a:pt x="54" y="376"/>
                    </a:cubicBezTo>
                    <a:cubicBezTo>
                      <a:pt x="74" y="377"/>
                      <a:pt x="94" y="377"/>
                      <a:pt x="114" y="378"/>
                    </a:cubicBezTo>
                    <a:cubicBezTo>
                      <a:pt x="114" y="372"/>
                      <a:pt x="114" y="367"/>
                      <a:pt x="114" y="361"/>
                    </a:cubicBezTo>
                    <a:cubicBezTo>
                      <a:pt x="88" y="361"/>
                      <a:pt x="75" y="348"/>
                      <a:pt x="75" y="334"/>
                    </a:cubicBezTo>
                    <a:cubicBezTo>
                      <a:pt x="75" y="333"/>
                      <a:pt x="75" y="328"/>
                      <a:pt x="76" y="327"/>
                    </a:cubicBezTo>
                    <a:cubicBezTo>
                      <a:pt x="84" y="304"/>
                      <a:pt x="92" y="281"/>
                      <a:pt x="100" y="258"/>
                    </a:cubicBezTo>
                    <a:cubicBezTo>
                      <a:pt x="144" y="258"/>
                      <a:pt x="187" y="258"/>
                      <a:pt x="231" y="258"/>
                    </a:cubicBezTo>
                    <a:cubicBezTo>
                      <a:pt x="240" y="285"/>
                      <a:pt x="249" y="312"/>
                      <a:pt x="258" y="339"/>
                    </a:cubicBezTo>
                    <a:cubicBezTo>
                      <a:pt x="259" y="340"/>
                      <a:pt x="259" y="343"/>
                      <a:pt x="259" y="345"/>
                    </a:cubicBezTo>
                    <a:cubicBezTo>
                      <a:pt x="259" y="361"/>
                      <a:pt x="231" y="361"/>
                      <a:pt x="216" y="361"/>
                    </a:cubicBezTo>
                    <a:cubicBezTo>
                      <a:pt x="216" y="367"/>
                      <a:pt x="216" y="372"/>
                      <a:pt x="216" y="378"/>
                    </a:cubicBezTo>
                    <a:cubicBezTo>
                      <a:pt x="235" y="376"/>
                      <a:pt x="271" y="376"/>
                      <a:pt x="292" y="376"/>
                    </a:cubicBezTo>
                    <a:cubicBezTo>
                      <a:pt x="315" y="377"/>
                      <a:pt x="338" y="377"/>
                      <a:pt x="361" y="378"/>
                    </a:cubicBezTo>
                    <a:moveTo>
                      <a:pt x="225" y="241"/>
                    </a:moveTo>
                    <a:cubicBezTo>
                      <a:pt x="185" y="241"/>
                      <a:pt x="146" y="241"/>
                      <a:pt x="106" y="241"/>
                    </a:cubicBezTo>
                    <a:cubicBezTo>
                      <a:pt x="126" y="184"/>
                      <a:pt x="145" y="127"/>
                      <a:pt x="165" y="70"/>
                    </a:cubicBezTo>
                    <a:cubicBezTo>
                      <a:pt x="185" y="127"/>
                      <a:pt x="205" y="184"/>
                      <a:pt x="225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6" name="Freeform 209"/>
              <p:cNvSpPr/>
              <p:nvPr/>
            </p:nvSpPr>
            <p:spPr>
              <a:xfrm>
                <a:off x="4605840" y="4556160"/>
                <a:ext cx="127800" cy="129960"/>
              </a:xfrm>
              <a:custGeom>
                <a:avLst/>
                <a:gdLst/>
                <a:ahLst/>
                <a:rect l="0" t="0" r="r" b="b"/>
                <a:pathLst>
                  <a:path w="355" h="361">
                    <a:moveTo>
                      <a:pt x="354" y="183"/>
                    </a:moveTo>
                    <a:cubicBezTo>
                      <a:pt x="354" y="82"/>
                      <a:pt x="282" y="0"/>
                      <a:pt x="192" y="0"/>
                    </a:cubicBezTo>
                    <a:cubicBezTo>
                      <a:pt x="128" y="0"/>
                      <a:pt x="64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64" y="360"/>
                      <a:pt x="128" y="360"/>
                      <a:pt x="192" y="360"/>
                    </a:cubicBezTo>
                    <a:cubicBezTo>
                      <a:pt x="280" y="360"/>
                      <a:pt x="354" y="282"/>
                      <a:pt x="354" y="183"/>
                    </a:cubicBezTo>
                    <a:moveTo>
                      <a:pt x="301" y="183"/>
                    </a:moveTo>
                    <a:cubicBezTo>
                      <a:pt x="301" y="241"/>
                      <a:pt x="291" y="273"/>
                      <a:pt x="271" y="298"/>
                    </a:cubicBezTo>
                    <a:cubicBezTo>
                      <a:pt x="261" y="313"/>
                      <a:pt x="231" y="343"/>
                      <a:pt x="178" y="343"/>
                    </a:cubicBezTo>
                    <a:cubicBezTo>
                      <a:pt x="160" y="343"/>
                      <a:pt x="142" y="343"/>
                      <a:pt x="124" y="343"/>
                    </a:cubicBezTo>
                    <a:cubicBezTo>
                      <a:pt x="100" y="343"/>
                      <a:pt x="99" y="340"/>
                      <a:pt x="99" y="322"/>
                    </a:cubicBezTo>
                    <a:cubicBezTo>
                      <a:pt x="99" y="227"/>
                      <a:pt x="99" y="132"/>
                      <a:pt x="99" y="37"/>
                    </a:cubicBezTo>
                    <a:cubicBezTo>
                      <a:pt x="99" y="19"/>
                      <a:pt x="100" y="16"/>
                      <a:pt x="124" y="16"/>
                    </a:cubicBezTo>
                    <a:cubicBezTo>
                      <a:pt x="142" y="16"/>
                      <a:pt x="160" y="16"/>
                      <a:pt x="178" y="16"/>
                    </a:cubicBezTo>
                    <a:cubicBezTo>
                      <a:pt x="210" y="16"/>
                      <a:pt x="247" y="28"/>
                      <a:pt x="273" y="64"/>
                    </a:cubicBezTo>
                    <a:cubicBezTo>
                      <a:pt x="297" y="96"/>
                      <a:pt x="301" y="141"/>
                      <a:pt x="301" y="1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7" name="Freeform 210"/>
              <p:cNvSpPr/>
              <p:nvPr/>
            </p:nvSpPr>
            <p:spPr>
              <a:xfrm>
                <a:off x="5137560" y="4559400"/>
                <a:ext cx="63000" cy="126720"/>
              </a:xfrm>
              <a:custGeom>
                <a:avLst/>
                <a:gdLst/>
                <a:ahLst/>
                <a:rect l="0" t="0" r="r" b="b"/>
                <a:pathLst>
                  <a:path w="175" h="352">
                    <a:moveTo>
                      <a:pt x="174" y="351"/>
                    </a:moveTo>
                    <a:cubicBezTo>
                      <a:pt x="174" y="345"/>
                      <a:pt x="174" y="340"/>
                      <a:pt x="174" y="334"/>
                    </a:cubicBezTo>
                    <a:cubicBezTo>
                      <a:pt x="168" y="334"/>
                      <a:pt x="163" y="334"/>
                      <a:pt x="157" y="334"/>
                    </a:cubicBezTo>
                    <a:cubicBezTo>
                      <a:pt x="109" y="334"/>
                      <a:pt x="108" y="328"/>
                      <a:pt x="108" y="309"/>
                    </a:cubicBezTo>
                    <a:cubicBezTo>
                      <a:pt x="108" y="210"/>
                      <a:pt x="108" y="112"/>
                      <a:pt x="108" y="13"/>
                    </a:cubicBezTo>
                    <a:cubicBezTo>
                      <a:pt x="108" y="1"/>
                      <a:pt x="108" y="0"/>
                      <a:pt x="96" y="0"/>
                    </a:cubicBezTo>
                    <a:cubicBezTo>
                      <a:pt x="63" y="33"/>
                      <a:pt x="16" y="33"/>
                      <a:pt x="0" y="33"/>
                    </a:cubicBezTo>
                    <a:cubicBezTo>
                      <a:pt x="0" y="38"/>
                      <a:pt x="0" y="44"/>
                      <a:pt x="0" y="49"/>
                    </a:cubicBezTo>
                    <a:cubicBezTo>
                      <a:pt x="10" y="49"/>
                      <a:pt x="42" y="49"/>
                      <a:pt x="69" y="36"/>
                    </a:cubicBezTo>
                    <a:cubicBezTo>
                      <a:pt x="69" y="127"/>
                      <a:pt x="69" y="218"/>
                      <a:pt x="69" y="309"/>
                    </a:cubicBezTo>
                    <a:cubicBezTo>
                      <a:pt x="69" y="328"/>
                      <a:pt x="67" y="334"/>
                      <a:pt x="19" y="334"/>
                    </a:cubicBezTo>
                    <a:cubicBezTo>
                      <a:pt x="14" y="334"/>
                      <a:pt x="8" y="334"/>
                      <a:pt x="3" y="334"/>
                    </a:cubicBezTo>
                    <a:cubicBezTo>
                      <a:pt x="3" y="340"/>
                      <a:pt x="3" y="345"/>
                      <a:pt x="3" y="351"/>
                    </a:cubicBezTo>
                    <a:cubicBezTo>
                      <a:pt x="21" y="349"/>
                      <a:pt x="67" y="349"/>
                      <a:pt x="88" y="349"/>
                    </a:cubicBezTo>
                    <a:cubicBezTo>
                      <a:pt x="109" y="349"/>
                      <a:pt x="154" y="349"/>
                      <a:pt x="174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8" name="Freeform 211"/>
              <p:cNvSpPr/>
              <p:nvPr/>
            </p:nvSpPr>
            <p:spPr>
              <a:xfrm>
                <a:off x="5231520" y="4665600"/>
                <a:ext cx="20880" cy="20160"/>
              </a:xfrm>
              <a:custGeom>
                <a:avLst/>
                <a:gdLst/>
                <a:ahLst/>
                <a:rect l="0" t="0" r="r" b="b"/>
                <a:pathLst>
                  <a:path w="58" h="56">
                    <a:moveTo>
                      <a:pt x="57" y="27"/>
                    </a:moveTo>
                    <a:cubicBezTo>
                      <a:pt x="57" y="12"/>
                      <a:pt x="43" y="0"/>
                      <a:pt x="28" y="0"/>
                    </a:cubicBezTo>
                    <a:cubicBezTo>
                      <a:pt x="13" y="0"/>
                      <a:pt x="0" y="12"/>
                      <a:pt x="0" y="27"/>
                    </a:cubicBezTo>
                    <a:cubicBezTo>
                      <a:pt x="0" y="42"/>
                      <a:pt x="13" y="55"/>
                      <a:pt x="28" y="55"/>
                    </a:cubicBezTo>
                    <a:cubicBezTo>
                      <a:pt x="43" y="55"/>
                      <a:pt x="57" y="42"/>
                      <a:pt x="57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69" name="Freeform 212"/>
              <p:cNvSpPr/>
              <p:nvPr/>
            </p:nvSpPr>
            <p:spPr>
              <a:xfrm>
                <a:off x="5276520" y="4559400"/>
                <a:ext cx="79200" cy="131040"/>
              </a:xfrm>
              <a:custGeom>
                <a:avLst/>
                <a:gdLst/>
                <a:ahLst/>
                <a:rect l="0" t="0" r="r" b="b"/>
                <a:pathLst>
                  <a:path w="220" h="364">
                    <a:moveTo>
                      <a:pt x="219" y="261"/>
                    </a:moveTo>
                    <a:cubicBezTo>
                      <a:pt x="219" y="217"/>
                      <a:pt x="184" y="177"/>
                      <a:pt x="130" y="165"/>
                    </a:cubicBezTo>
                    <a:cubicBezTo>
                      <a:pt x="174" y="151"/>
                      <a:pt x="204" y="114"/>
                      <a:pt x="204" y="72"/>
                    </a:cubicBezTo>
                    <a:cubicBezTo>
                      <a:pt x="204" y="30"/>
                      <a:pt x="157" y="0"/>
                      <a:pt x="106" y="0"/>
                    </a:cubicBezTo>
                    <a:cubicBezTo>
                      <a:pt x="54" y="0"/>
                      <a:pt x="13" y="31"/>
                      <a:pt x="13" y="72"/>
                    </a:cubicBezTo>
                    <a:cubicBezTo>
                      <a:pt x="13" y="88"/>
                      <a:pt x="25" y="99"/>
                      <a:pt x="40" y="99"/>
                    </a:cubicBezTo>
                    <a:cubicBezTo>
                      <a:pt x="57" y="99"/>
                      <a:pt x="67" y="87"/>
                      <a:pt x="67" y="72"/>
                    </a:cubicBezTo>
                    <a:cubicBezTo>
                      <a:pt x="67" y="45"/>
                      <a:pt x="43" y="45"/>
                      <a:pt x="34" y="45"/>
                    </a:cubicBezTo>
                    <a:cubicBezTo>
                      <a:pt x="51" y="19"/>
                      <a:pt x="85" y="13"/>
                      <a:pt x="105" y="13"/>
                    </a:cubicBezTo>
                    <a:cubicBezTo>
                      <a:pt x="126" y="13"/>
                      <a:pt x="156" y="24"/>
                      <a:pt x="156" y="72"/>
                    </a:cubicBezTo>
                    <a:cubicBezTo>
                      <a:pt x="156" y="78"/>
                      <a:pt x="154" y="109"/>
                      <a:pt x="141" y="132"/>
                    </a:cubicBezTo>
                    <a:cubicBezTo>
                      <a:pt x="124" y="157"/>
                      <a:pt x="106" y="159"/>
                      <a:pt x="94" y="159"/>
                    </a:cubicBezTo>
                    <a:cubicBezTo>
                      <a:pt x="90" y="160"/>
                      <a:pt x="76" y="160"/>
                      <a:pt x="73" y="160"/>
                    </a:cubicBezTo>
                    <a:cubicBezTo>
                      <a:pt x="69" y="162"/>
                      <a:pt x="66" y="162"/>
                      <a:pt x="66" y="168"/>
                    </a:cubicBezTo>
                    <a:cubicBezTo>
                      <a:pt x="66" y="172"/>
                      <a:pt x="69" y="172"/>
                      <a:pt x="78" y="172"/>
                    </a:cubicBezTo>
                    <a:cubicBezTo>
                      <a:pt x="86" y="172"/>
                      <a:pt x="94" y="172"/>
                      <a:pt x="102" y="172"/>
                    </a:cubicBezTo>
                    <a:cubicBezTo>
                      <a:pt x="144" y="172"/>
                      <a:pt x="163" y="208"/>
                      <a:pt x="163" y="261"/>
                    </a:cubicBezTo>
                    <a:cubicBezTo>
                      <a:pt x="163" y="333"/>
                      <a:pt x="127" y="348"/>
                      <a:pt x="105" y="348"/>
                    </a:cubicBezTo>
                    <a:cubicBezTo>
                      <a:pt x="82" y="348"/>
                      <a:pt x="42" y="339"/>
                      <a:pt x="24" y="307"/>
                    </a:cubicBezTo>
                    <a:cubicBezTo>
                      <a:pt x="42" y="310"/>
                      <a:pt x="58" y="298"/>
                      <a:pt x="58" y="279"/>
                    </a:cubicBezTo>
                    <a:cubicBezTo>
                      <a:pt x="58" y="259"/>
                      <a:pt x="45" y="249"/>
                      <a:pt x="28" y="249"/>
                    </a:cubicBezTo>
                    <a:cubicBezTo>
                      <a:pt x="16" y="249"/>
                      <a:pt x="0" y="256"/>
                      <a:pt x="0" y="279"/>
                    </a:cubicBezTo>
                    <a:cubicBezTo>
                      <a:pt x="0" y="327"/>
                      <a:pt x="48" y="363"/>
                      <a:pt x="106" y="363"/>
                    </a:cubicBezTo>
                    <a:cubicBezTo>
                      <a:pt x="171" y="363"/>
                      <a:pt x="219" y="315"/>
                      <a:pt x="219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0" name="Freeform 213"/>
              <p:cNvSpPr/>
              <p:nvPr/>
            </p:nvSpPr>
            <p:spPr>
              <a:xfrm>
                <a:off x="5401080" y="4601880"/>
                <a:ext cx="148320" cy="83880"/>
              </a:xfrm>
              <a:custGeom>
                <a:avLst/>
                <a:gdLst/>
                <a:ahLst/>
                <a:rect l="0" t="0" r="r" b="b"/>
                <a:pathLst>
                  <a:path w="412" h="233">
                    <a:moveTo>
                      <a:pt x="411" y="232"/>
                    </a:moveTo>
                    <a:cubicBezTo>
                      <a:pt x="411" y="227"/>
                      <a:pt x="411" y="221"/>
                      <a:pt x="411" y="216"/>
                    </a:cubicBezTo>
                    <a:cubicBezTo>
                      <a:pt x="384" y="216"/>
                      <a:pt x="370" y="216"/>
                      <a:pt x="370" y="199"/>
                    </a:cubicBezTo>
                    <a:cubicBezTo>
                      <a:pt x="370" y="166"/>
                      <a:pt x="370" y="132"/>
                      <a:pt x="370" y="99"/>
                    </a:cubicBezTo>
                    <a:cubicBezTo>
                      <a:pt x="370" y="54"/>
                      <a:pt x="370" y="37"/>
                      <a:pt x="354" y="19"/>
                    </a:cubicBezTo>
                    <a:cubicBezTo>
                      <a:pt x="346" y="10"/>
                      <a:pt x="328" y="0"/>
                      <a:pt x="298" y="0"/>
                    </a:cubicBezTo>
                    <a:cubicBezTo>
                      <a:pt x="253" y="0"/>
                      <a:pt x="231" y="31"/>
                      <a:pt x="222" y="51"/>
                    </a:cubicBezTo>
                    <a:cubicBezTo>
                      <a:pt x="214" y="4"/>
                      <a:pt x="175" y="0"/>
                      <a:pt x="151" y="0"/>
                    </a:cubicBezTo>
                    <a:cubicBezTo>
                      <a:pt x="112" y="0"/>
                      <a:pt x="88" y="22"/>
                      <a:pt x="73" y="54"/>
                    </a:cubicBezTo>
                    <a:cubicBezTo>
                      <a:pt x="73" y="36"/>
                      <a:pt x="73" y="18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19" y="232"/>
                      <a:pt x="39" y="231"/>
                      <a:pt x="58" y="231"/>
                    </a:cubicBezTo>
                    <a:cubicBezTo>
                      <a:pt x="78" y="231"/>
                      <a:pt x="98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2"/>
                    </a:cubicBezTo>
                    <a:cubicBezTo>
                      <a:pt x="76" y="160"/>
                      <a:pt x="76" y="128"/>
                      <a:pt x="76" y="96"/>
                    </a:cubicBezTo>
                    <a:cubicBezTo>
                      <a:pt x="76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5" y="216"/>
                    </a:cubicBezTo>
                    <a:cubicBezTo>
                      <a:pt x="145" y="221"/>
                      <a:pt x="145" y="227"/>
                      <a:pt x="145" y="232"/>
                    </a:cubicBezTo>
                    <a:cubicBezTo>
                      <a:pt x="165" y="232"/>
                      <a:pt x="185" y="231"/>
                      <a:pt x="205" y="231"/>
                    </a:cubicBezTo>
                    <a:cubicBezTo>
                      <a:pt x="225" y="231"/>
                      <a:pt x="244" y="232"/>
                      <a:pt x="264" y="232"/>
                    </a:cubicBezTo>
                    <a:cubicBezTo>
                      <a:pt x="264" y="227"/>
                      <a:pt x="264" y="221"/>
                      <a:pt x="264" y="216"/>
                    </a:cubicBezTo>
                    <a:cubicBezTo>
                      <a:pt x="229" y="216"/>
                      <a:pt x="223" y="216"/>
                      <a:pt x="223" y="192"/>
                    </a:cubicBezTo>
                    <a:cubicBezTo>
                      <a:pt x="223" y="160"/>
                      <a:pt x="223" y="128"/>
                      <a:pt x="223" y="96"/>
                    </a:cubicBezTo>
                    <a:cubicBezTo>
                      <a:pt x="223" y="40"/>
                      <a:pt x="261" y="10"/>
                      <a:pt x="294" y="10"/>
                    </a:cubicBezTo>
                    <a:cubicBezTo>
                      <a:pt x="327" y="10"/>
                      <a:pt x="333" y="39"/>
                      <a:pt x="333" y="69"/>
                    </a:cubicBezTo>
                    <a:cubicBezTo>
                      <a:pt x="333" y="110"/>
                      <a:pt x="333" y="151"/>
                      <a:pt x="333" y="192"/>
                    </a:cubicBezTo>
                    <a:cubicBezTo>
                      <a:pt x="333" y="216"/>
                      <a:pt x="327" y="216"/>
                      <a:pt x="292" y="216"/>
                    </a:cubicBezTo>
                    <a:cubicBezTo>
                      <a:pt x="292" y="221"/>
                      <a:pt x="292" y="227"/>
                      <a:pt x="292" y="232"/>
                    </a:cubicBezTo>
                    <a:cubicBezTo>
                      <a:pt x="312" y="232"/>
                      <a:pt x="332" y="231"/>
                      <a:pt x="352" y="231"/>
                    </a:cubicBezTo>
                    <a:cubicBezTo>
                      <a:pt x="372" y="231"/>
                      <a:pt x="391" y="232"/>
                      <a:pt x="411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1" name="Freeform 214"/>
              <p:cNvSpPr/>
              <p:nvPr/>
            </p:nvSpPr>
            <p:spPr>
              <a:xfrm>
                <a:off x="5558760" y="4601880"/>
                <a:ext cx="148680" cy="83880"/>
              </a:xfrm>
              <a:custGeom>
                <a:avLst/>
                <a:gdLst/>
                <a:ahLst/>
                <a:rect l="0" t="0" r="r" b="b"/>
                <a:pathLst>
                  <a:path w="413" h="233">
                    <a:moveTo>
                      <a:pt x="412" y="232"/>
                    </a:moveTo>
                    <a:cubicBezTo>
                      <a:pt x="412" y="227"/>
                      <a:pt x="412" y="221"/>
                      <a:pt x="412" y="216"/>
                    </a:cubicBezTo>
                    <a:cubicBezTo>
                      <a:pt x="384" y="216"/>
                      <a:pt x="372" y="216"/>
                      <a:pt x="370" y="199"/>
                    </a:cubicBezTo>
                    <a:cubicBezTo>
                      <a:pt x="370" y="166"/>
                      <a:pt x="370" y="132"/>
                      <a:pt x="370" y="99"/>
                    </a:cubicBezTo>
                    <a:cubicBezTo>
                      <a:pt x="370" y="54"/>
                      <a:pt x="370" y="37"/>
                      <a:pt x="354" y="19"/>
                    </a:cubicBezTo>
                    <a:cubicBezTo>
                      <a:pt x="348" y="10"/>
                      <a:pt x="330" y="0"/>
                      <a:pt x="300" y="0"/>
                    </a:cubicBezTo>
                    <a:cubicBezTo>
                      <a:pt x="255" y="0"/>
                      <a:pt x="232" y="31"/>
                      <a:pt x="223" y="51"/>
                    </a:cubicBezTo>
                    <a:cubicBezTo>
                      <a:pt x="216" y="4"/>
                      <a:pt x="177" y="0"/>
                      <a:pt x="153" y="0"/>
                    </a:cubicBezTo>
                    <a:cubicBezTo>
                      <a:pt x="114" y="0"/>
                      <a:pt x="90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3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3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29" y="216"/>
                      <a:pt x="225" y="216"/>
                      <a:pt x="225" y="192"/>
                    </a:cubicBezTo>
                    <a:cubicBezTo>
                      <a:pt x="225" y="160"/>
                      <a:pt x="225" y="128"/>
                      <a:pt x="225" y="96"/>
                    </a:cubicBezTo>
                    <a:cubicBezTo>
                      <a:pt x="225" y="40"/>
                      <a:pt x="262" y="10"/>
                      <a:pt x="295" y="10"/>
                    </a:cubicBezTo>
                    <a:cubicBezTo>
                      <a:pt x="328" y="10"/>
                      <a:pt x="334" y="39"/>
                      <a:pt x="334" y="69"/>
                    </a:cubicBezTo>
                    <a:cubicBezTo>
                      <a:pt x="334" y="110"/>
                      <a:pt x="334" y="151"/>
                      <a:pt x="334" y="192"/>
                    </a:cubicBezTo>
                    <a:cubicBezTo>
                      <a:pt x="334" y="216"/>
                      <a:pt x="328" y="216"/>
                      <a:pt x="294" y="216"/>
                    </a:cubicBezTo>
                    <a:cubicBezTo>
                      <a:pt x="294" y="221"/>
                      <a:pt x="294" y="227"/>
                      <a:pt x="294" y="232"/>
                    </a:cubicBezTo>
                    <a:cubicBezTo>
                      <a:pt x="313" y="232"/>
                      <a:pt x="333" y="231"/>
                      <a:pt x="352" y="231"/>
                    </a:cubicBezTo>
                    <a:cubicBezTo>
                      <a:pt x="372" y="231"/>
                      <a:pt x="392" y="232"/>
                      <a:pt x="412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2" name="Freeform 215"/>
              <p:cNvSpPr/>
              <p:nvPr/>
            </p:nvSpPr>
            <p:spPr>
              <a:xfrm>
                <a:off x="6075720" y="455724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9" y="253"/>
                      <a:pt x="181" y="253"/>
                    </a:cubicBezTo>
                    <a:cubicBezTo>
                      <a:pt x="181" y="173"/>
                      <a:pt x="181" y="93"/>
                      <a:pt x="181" y="13"/>
                    </a:cubicBezTo>
                    <a:cubicBezTo>
                      <a:pt x="181" y="3"/>
                      <a:pt x="181" y="0"/>
                      <a:pt x="172" y="0"/>
                    </a:cubicBezTo>
                    <a:cubicBezTo>
                      <a:pt x="168" y="0"/>
                      <a:pt x="166" y="0"/>
                      <a:pt x="162" y="6"/>
                    </a:cubicBezTo>
                    <a:cubicBezTo>
                      <a:pt x="108" y="88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7" y="270"/>
                      <a:pt x="94" y="270"/>
                      <a:pt x="141" y="270"/>
                    </a:cubicBezTo>
                    <a:cubicBezTo>
                      <a:pt x="141" y="285"/>
                      <a:pt x="141" y="300"/>
                      <a:pt x="141" y="315"/>
                    </a:cubicBezTo>
                    <a:cubicBezTo>
                      <a:pt x="141" y="334"/>
                      <a:pt x="139" y="340"/>
                      <a:pt x="100" y="340"/>
                    </a:cubicBezTo>
                    <a:cubicBezTo>
                      <a:pt x="97" y="340"/>
                      <a:pt x="93" y="340"/>
                      <a:pt x="90" y="340"/>
                    </a:cubicBezTo>
                    <a:cubicBezTo>
                      <a:pt x="90" y="346"/>
                      <a:pt x="90" y="351"/>
                      <a:pt x="90" y="357"/>
                    </a:cubicBezTo>
                    <a:cubicBezTo>
                      <a:pt x="111" y="355"/>
                      <a:pt x="138" y="355"/>
                      <a:pt x="160" y="355"/>
                    </a:cubicBezTo>
                    <a:cubicBezTo>
                      <a:pt x="183" y="355"/>
                      <a:pt x="210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8" y="340"/>
                      <a:pt x="224" y="340"/>
                      <a:pt x="220" y="340"/>
                    </a:cubicBezTo>
                    <a:cubicBezTo>
                      <a:pt x="181" y="340"/>
                      <a:pt x="181" y="334"/>
                      <a:pt x="181" y="315"/>
                    </a:cubicBezTo>
                    <a:cubicBezTo>
                      <a:pt x="181" y="300"/>
                      <a:pt x="181" y="285"/>
                      <a:pt x="181" y="270"/>
                    </a:cubicBezTo>
                    <a:cubicBezTo>
                      <a:pt x="199" y="270"/>
                      <a:pt x="216" y="270"/>
                      <a:pt x="234" y="270"/>
                    </a:cubicBezTo>
                    <a:moveTo>
                      <a:pt x="144" y="253"/>
                    </a:moveTo>
                    <a:cubicBezTo>
                      <a:pt x="101" y="253"/>
                      <a:pt x="58" y="253"/>
                      <a:pt x="15" y="253"/>
                    </a:cubicBezTo>
                    <a:cubicBezTo>
                      <a:pt x="58" y="188"/>
                      <a:pt x="101" y="122"/>
                      <a:pt x="144" y="57"/>
                    </a:cubicBezTo>
                    <a:cubicBezTo>
                      <a:pt x="144" y="122"/>
                      <a:pt x="144" y="188"/>
                      <a:pt x="144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3" name="Freeform 216"/>
              <p:cNvSpPr/>
              <p:nvPr/>
            </p:nvSpPr>
            <p:spPr>
              <a:xfrm>
                <a:off x="6176160" y="4574880"/>
                <a:ext cx="126000" cy="126720"/>
              </a:xfrm>
              <a:custGeom>
                <a:avLst/>
                <a:gdLst/>
                <a:ahLst/>
                <a:rect l="0" t="0" r="r" b="b"/>
                <a:pathLst>
                  <a:path w="350" h="352">
                    <a:moveTo>
                      <a:pt x="349" y="175"/>
                    </a:moveTo>
                    <a:cubicBezTo>
                      <a:pt x="349" y="165"/>
                      <a:pt x="340" y="165"/>
                      <a:pt x="333" y="165"/>
                    </a:cubicBezTo>
                    <a:cubicBezTo>
                      <a:pt x="284" y="165"/>
                      <a:pt x="235" y="165"/>
                      <a:pt x="186" y="165"/>
                    </a:cubicBezTo>
                    <a:cubicBezTo>
                      <a:pt x="186" y="116"/>
                      <a:pt x="186" y="67"/>
                      <a:pt x="186" y="18"/>
                    </a:cubicBezTo>
                    <a:cubicBezTo>
                      <a:pt x="186" y="10"/>
                      <a:pt x="186" y="0"/>
                      <a:pt x="175" y="0"/>
                    </a:cubicBezTo>
                    <a:cubicBezTo>
                      <a:pt x="165" y="0"/>
                      <a:pt x="165" y="10"/>
                      <a:pt x="165" y="18"/>
                    </a:cubicBezTo>
                    <a:cubicBezTo>
                      <a:pt x="165" y="67"/>
                      <a:pt x="165" y="116"/>
                      <a:pt x="165" y="165"/>
                    </a:cubicBezTo>
                    <a:cubicBezTo>
                      <a:pt x="115" y="165"/>
                      <a:pt x="66" y="165"/>
                      <a:pt x="16" y="165"/>
                    </a:cubicBezTo>
                    <a:cubicBezTo>
                      <a:pt x="9" y="165"/>
                      <a:pt x="0" y="165"/>
                      <a:pt x="0" y="175"/>
                    </a:cubicBezTo>
                    <a:cubicBezTo>
                      <a:pt x="0" y="186"/>
                      <a:pt x="9" y="186"/>
                      <a:pt x="16" y="186"/>
                    </a:cubicBezTo>
                    <a:cubicBezTo>
                      <a:pt x="66" y="186"/>
                      <a:pt x="115" y="186"/>
                      <a:pt x="165" y="186"/>
                    </a:cubicBezTo>
                    <a:cubicBezTo>
                      <a:pt x="165" y="235"/>
                      <a:pt x="165" y="284"/>
                      <a:pt x="165" y="333"/>
                    </a:cubicBezTo>
                    <a:cubicBezTo>
                      <a:pt x="165" y="340"/>
                      <a:pt x="165" y="351"/>
                      <a:pt x="175" y="351"/>
                    </a:cubicBezTo>
                    <a:cubicBezTo>
                      <a:pt x="186" y="351"/>
                      <a:pt x="186" y="340"/>
                      <a:pt x="186" y="333"/>
                    </a:cubicBezTo>
                    <a:cubicBezTo>
                      <a:pt x="186" y="284"/>
                      <a:pt x="186" y="235"/>
                      <a:pt x="186" y="186"/>
                    </a:cubicBezTo>
                    <a:cubicBezTo>
                      <a:pt x="235" y="186"/>
                      <a:pt x="284" y="186"/>
                      <a:pt x="333" y="186"/>
                    </a:cubicBezTo>
                    <a:cubicBezTo>
                      <a:pt x="340" y="186"/>
                      <a:pt x="349" y="186"/>
                      <a:pt x="349" y="1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4" name="Freeform 217"/>
              <p:cNvSpPr/>
              <p:nvPr/>
            </p:nvSpPr>
            <p:spPr>
              <a:xfrm>
                <a:off x="6318000" y="455724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9" y="253"/>
                      <a:pt x="181" y="253"/>
                    </a:cubicBezTo>
                    <a:cubicBezTo>
                      <a:pt x="181" y="173"/>
                      <a:pt x="181" y="93"/>
                      <a:pt x="181" y="13"/>
                    </a:cubicBezTo>
                    <a:cubicBezTo>
                      <a:pt x="181" y="3"/>
                      <a:pt x="181" y="0"/>
                      <a:pt x="172" y="0"/>
                    </a:cubicBezTo>
                    <a:cubicBezTo>
                      <a:pt x="168" y="0"/>
                      <a:pt x="166" y="0"/>
                      <a:pt x="162" y="6"/>
                    </a:cubicBezTo>
                    <a:cubicBezTo>
                      <a:pt x="108" y="88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7" y="270"/>
                      <a:pt x="94" y="270"/>
                      <a:pt x="141" y="270"/>
                    </a:cubicBezTo>
                    <a:cubicBezTo>
                      <a:pt x="141" y="285"/>
                      <a:pt x="141" y="300"/>
                      <a:pt x="141" y="315"/>
                    </a:cubicBezTo>
                    <a:cubicBezTo>
                      <a:pt x="141" y="334"/>
                      <a:pt x="139" y="340"/>
                      <a:pt x="100" y="340"/>
                    </a:cubicBezTo>
                    <a:cubicBezTo>
                      <a:pt x="97" y="340"/>
                      <a:pt x="93" y="340"/>
                      <a:pt x="90" y="340"/>
                    </a:cubicBezTo>
                    <a:cubicBezTo>
                      <a:pt x="90" y="346"/>
                      <a:pt x="90" y="351"/>
                      <a:pt x="90" y="357"/>
                    </a:cubicBezTo>
                    <a:cubicBezTo>
                      <a:pt x="111" y="355"/>
                      <a:pt x="138" y="355"/>
                      <a:pt x="160" y="355"/>
                    </a:cubicBezTo>
                    <a:cubicBezTo>
                      <a:pt x="183" y="355"/>
                      <a:pt x="211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9" y="340"/>
                      <a:pt x="225" y="340"/>
                      <a:pt x="222" y="340"/>
                    </a:cubicBezTo>
                    <a:cubicBezTo>
                      <a:pt x="183" y="340"/>
                      <a:pt x="181" y="334"/>
                      <a:pt x="181" y="315"/>
                    </a:cubicBezTo>
                    <a:cubicBezTo>
                      <a:pt x="181" y="300"/>
                      <a:pt x="181" y="285"/>
                      <a:pt x="181" y="270"/>
                    </a:cubicBezTo>
                    <a:cubicBezTo>
                      <a:pt x="199" y="270"/>
                      <a:pt x="216" y="270"/>
                      <a:pt x="234" y="270"/>
                    </a:cubicBezTo>
                    <a:moveTo>
                      <a:pt x="144" y="253"/>
                    </a:moveTo>
                    <a:cubicBezTo>
                      <a:pt x="101" y="253"/>
                      <a:pt x="58" y="253"/>
                      <a:pt x="15" y="253"/>
                    </a:cubicBezTo>
                    <a:cubicBezTo>
                      <a:pt x="58" y="188"/>
                      <a:pt x="101" y="122"/>
                      <a:pt x="144" y="57"/>
                    </a:cubicBezTo>
                    <a:cubicBezTo>
                      <a:pt x="144" y="122"/>
                      <a:pt x="144" y="188"/>
                      <a:pt x="144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5" name="Freeform 218"/>
              <p:cNvSpPr/>
              <p:nvPr/>
            </p:nvSpPr>
            <p:spPr>
              <a:xfrm>
                <a:off x="742320" y="4784040"/>
                <a:ext cx="135360" cy="133560"/>
              </a:xfrm>
              <a:custGeom>
                <a:avLst/>
                <a:gdLst/>
                <a:ahLst/>
                <a:rect l="0" t="0" r="r" b="b"/>
                <a:pathLst>
                  <a:path w="376" h="371">
                    <a:moveTo>
                      <a:pt x="375" y="15"/>
                    </a:moveTo>
                    <a:cubicBezTo>
                      <a:pt x="375" y="10"/>
                      <a:pt x="375" y="5"/>
                      <a:pt x="375" y="0"/>
                    </a:cubicBezTo>
                    <a:cubicBezTo>
                      <a:pt x="358" y="0"/>
                      <a:pt x="337" y="1"/>
                      <a:pt x="324" y="1"/>
                    </a:cubicBezTo>
                    <a:cubicBezTo>
                      <a:pt x="303" y="1"/>
                      <a:pt x="283" y="0"/>
                      <a:pt x="262" y="0"/>
                    </a:cubicBezTo>
                    <a:cubicBezTo>
                      <a:pt x="262" y="5"/>
                      <a:pt x="262" y="10"/>
                      <a:pt x="262" y="15"/>
                    </a:cubicBezTo>
                    <a:cubicBezTo>
                      <a:pt x="291" y="16"/>
                      <a:pt x="301" y="30"/>
                      <a:pt x="301" y="42"/>
                    </a:cubicBezTo>
                    <a:cubicBezTo>
                      <a:pt x="301" y="46"/>
                      <a:pt x="300" y="49"/>
                      <a:pt x="298" y="52"/>
                    </a:cubicBezTo>
                    <a:cubicBezTo>
                      <a:pt x="266" y="137"/>
                      <a:pt x="234" y="221"/>
                      <a:pt x="202" y="306"/>
                    </a:cubicBezTo>
                    <a:cubicBezTo>
                      <a:pt x="169" y="217"/>
                      <a:pt x="135" y="129"/>
                      <a:pt x="102" y="40"/>
                    </a:cubicBezTo>
                    <a:cubicBezTo>
                      <a:pt x="99" y="33"/>
                      <a:pt x="100" y="34"/>
                      <a:pt x="99" y="31"/>
                    </a:cubicBezTo>
                    <a:cubicBezTo>
                      <a:pt x="99" y="15"/>
                      <a:pt x="129" y="15"/>
                      <a:pt x="142" y="15"/>
                    </a:cubicBezTo>
                    <a:cubicBezTo>
                      <a:pt x="142" y="10"/>
                      <a:pt x="142" y="5"/>
                      <a:pt x="142" y="0"/>
                    </a:cubicBezTo>
                    <a:cubicBezTo>
                      <a:pt x="123" y="1"/>
                      <a:pt x="87" y="1"/>
                      <a:pt x="66" y="1"/>
                    </a:cubicBezTo>
                    <a:cubicBezTo>
                      <a:pt x="44" y="1"/>
                      <a:pt x="22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34" y="15"/>
                      <a:pt x="43" y="15"/>
                      <a:pt x="51" y="36"/>
                    </a:cubicBezTo>
                    <a:cubicBezTo>
                      <a:pt x="92" y="144"/>
                      <a:pt x="133" y="252"/>
                      <a:pt x="174" y="360"/>
                    </a:cubicBezTo>
                    <a:cubicBezTo>
                      <a:pt x="177" y="369"/>
                      <a:pt x="180" y="370"/>
                      <a:pt x="187" y="370"/>
                    </a:cubicBezTo>
                    <a:cubicBezTo>
                      <a:pt x="196" y="370"/>
                      <a:pt x="196" y="369"/>
                      <a:pt x="199" y="361"/>
                    </a:cubicBezTo>
                    <a:cubicBezTo>
                      <a:pt x="238" y="258"/>
                      <a:pt x="277" y="154"/>
                      <a:pt x="316" y="51"/>
                    </a:cubicBezTo>
                    <a:cubicBezTo>
                      <a:pt x="324" y="31"/>
                      <a:pt x="339" y="16"/>
                      <a:pt x="375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6" name="Freeform 219"/>
              <p:cNvSpPr/>
              <p:nvPr/>
            </p:nvSpPr>
            <p:spPr>
              <a:xfrm>
                <a:off x="887040" y="4784400"/>
                <a:ext cx="118080" cy="129240"/>
              </a:xfrm>
              <a:custGeom>
                <a:avLst/>
                <a:gdLst/>
                <a:ahLst/>
                <a:rect l="0" t="0" r="r" b="b"/>
                <a:pathLst>
                  <a:path w="328" h="359">
                    <a:moveTo>
                      <a:pt x="327" y="222"/>
                    </a:moveTo>
                    <a:cubicBezTo>
                      <a:pt x="322" y="222"/>
                      <a:pt x="318" y="222"/>
                      <a:pt x="313" y="222"/>
                    </a:cubicBezTo>
                    <a:cubicBezTo>
                      <a:pt x="300" y="303"/>
                      <a:pt x="288" y="342"/>
                      <a:pt x="198" y="342"/>
                    </a:cubicBezTo>
                    <a:cubicBezTo>
                      <a:pt x="174" y="342"/>
                      <a:pt x="151" y="342"/>
                      <a:pt x="127" y="342"/>
                    </a:cubicBezTo>
                    <a:cubicBezTo>
                      <a:pt x="102" y="342"/>
                      <a:pt x="102" y="337"/>
                      <a:pt x="102" y="321"/>
                    </a:cubicBezTo>
                    <a:cubicBezTo>
                      <a:pt x="102" y="274"/>
                      <a:pt x="102" y="227"/>
                      <a:pt x="102" y="180"/>
                    </a:cubicBezTo>
                    <a:cubicBezTo>
                      <a:pt x="117" y="180"/>
                      <a:pt x="133" y="180"/>
                      <a:pt x="148" y="180"/>
                    </a:cubicBezTo>
                    <a:cubicBezTo>
                      <a:pt x="199" y="180"/>
                      <a:pt x="205" y="196"/>
                      <a:pt x="205" y="241"/>
                    </a:cubicBezTo>
                    <a:cubicBezTo>
                      <a:pt x="210" y="241"/>
                      <a:pt x="214" y="241"/>
                      <a:pt x="219" y="241"/>
                    </a:cubicBezTo>
                    <a:cubicBezTo>
                      <a:pt x="219" y="195"/>
                      <a:pt x="219" y="148"/>
                      <a:pt x="219" y="102"/>
                    </a:cubicBezTo>
                    <a:cubicBezTo>
                      <a:pt x="214" y="102"/>
                      <a:pt x="210" y="102"/>
                      <a:pt x="205" y="102"/>
                    </a:cubicBezTo>
                    <a:cubicBezTo>
                      <a:pt x="205" y="147"/>
                      <a:pt x="199" y="163"/>
                      <a:pt x="148" y="163"/>
                    </a:cubicBezTo>
                    <a:cubicBezTo>
                      <a:pt x="133" y="163"/>
                      <a:pt x="117" y="163"/>
                      <a:pt x="102" y="163"/>
                    </a:cubicBezTo>
                    <a:cubicBezTo>
                      <a:pt x="102" y="121"/>
                      <a:pt x="102" y="79"/>
                      <a:pt x="102" y="37"/>
                    </a:cubicBezTo>
                    <a:cubicBezTo>
                      <a:pt x="102" y="19"/>
                      <a:pt x="102" y="16"/>
                      <a:pt x="127" y="16"/>
                    </a:cubicBezTo>
                    <a:cubicBezTo>
                      <a:pt x="150" y="16"/>
                      <a:pt x="172" y="16"/>
                      <a:pt x="195" y="16"/>
                    </a:cubicBezTo>
                    <a:cubicBezTo>
                      <a:pt x="276" y="16"/>
                      <a:pt x="291" y="45"/>
                      <a:pt x="298" y="118"/>
                    </a:cubicBezTo>
                    <a:cubicBezTo>
                      <a:pt x="303" y="118"/>
                      <a:pt x="307" y="118"/>
                      <a:pt x="312" y="118"/>
                    </a:cubicBezTo>
                    <a:cubicBezTo>
                      <a:pt x="307" y="79"/>
                      <a:pt x="302" y="39"/>
                      <a:pt x="297" y="0"/>
                    </a:cubicBezTo>
                    <a:cubicBezTo>
                      <a:pt x="198" y="0"/>
                      <a:pt x="99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9" y="16"/>
                      <a:pt x="13" y="16"/>
                    </a:cubicBezTo>
                    <a:cubicBezTo>
                      <a:pt x="54" y="16"/>
                      <a:pt x="54" y="21"/>
                      <a:pt x="54" y="40"/>
                    </a:cubicBezTo>
                    <a:cubicBezTo>
                      <a:pt x="54" y="132"/>
                      <a:pt x="54" y="224"/>
                      <a:pt x="54" y="316"/>
                    </a:cubicBezTo>
                    <a:cubicBezTo>
                      <a:pt x="54" y="336"/>
                      <a:pt x="54" y="342"/>
                      <a:pt x="13" y="342"/>
                    </a:cubicBezTo>
                    <a:cubicBezTo>
                      <a:pt x="9" y="342"/>
                      <a:pt x="4" y="342"/>
                      <a:pt x="0" y="342"/>
                    </a:cubicBezTo>
                    <a:cubicBezTo>
                      <a:pt x="0" y="347"/>
                      <a:pt x="0" y="353"/>
                      <a:pt x="0" y="358"/>
                    </a:cubicBezTo>
                    <a:cubicBezTo>
                      <a:pt x="101" y="358"/>
                      <a:pt x="203" y="358"/>
                      <a:pt x="304" y="358"/>
                    </a:cubicBezTo>
                    <a:cubicBezTo>
                      <a:pt x="312" y="313"/>
                      <a:pt x="319" y="267"/>
                      <a:pt x="327" y="2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7" name="Freeform 220"/>
              <p:cNvSpPr/>
              <p:nvPr/>
            </p:nvSpPr>
            <p:spPr>
              <a:xfrm>
                <a:off x="1016640" y="4784040"/>
                <a:ext cx="104400" cy="129960"/>
              </a:xfrm>
              <a:custGeom>
                <a:avLst/>
                <a:gdLst/>
                <a:ahLst/>
                <a:rect l="0" t="0" r="r" b="b"/>
                <a:pathLst>
                  <a:path w="290" h="361">
                    <a:moveTo>
                      <a:pt x="289" y="223"/>
                    </a:moveTo>
                    <a:cubicBezTo>
                      <a:pt x="285" y="223"/>
                      <a:pt x="280" y="223"/>
                      <a:pt x="276" y="223"/>
                    </a:cubicBezTo>
                    <a:cubicBezTo>
                      <a:pt x="270" y="277"/>
                      <a:pt x="262" y="343"/>
                      <a:pt x="169" y="343"/>
                    </a:cubicBezTo>
                    <a:cubicBezTo>
                      <a:pt x="155" y="343"/>
                      <a:pt x="140" y="343"/>
                      <a:pt x="126" y="343"/>
                    </a:cubicBezTo>
                    <a:cubicBezTo>
                      <a:pt x="102" y="343"/>
                      <a:pt x="100" y="339"/>
                      <a:pt x="100" y="322"/>
                    </a:cubicBezTo>
                    <a:cubicBezTo>
                      <a:pt x="100" y="228"/>
                      <a:pt x="100" y="134"/>
                      <a:pt x="100" y="40"/>
                    </a:cubicBezTo>
                    <a:cubicBezTo>
                      <a:pt x="100" y="22"/>
                      <a:pt x="100" y="15"/>
                      <a:pt x="150" y="15"/>
                    </a:cubicBezTo>
                    <a:cubicBezTo>
                      <a:pt x="156" y="15"/>
                      <a:pt x="162" y="15"/>
                      <a:pt x="168" y="15"/>
                    </a:cubicBezTo>
                    <a:cubicBezTo>
                      <a:pt x="168" y="10"/>
                      <a:pt x="168" y="5"/>
                      <a:pt x="168" y="0"/>
                    </a:cubicBezTo>
                    <a:cubicBezTo>
                      <a:pt x="148" y="1"/>
                      <a:pt x="100" y="1"/>
                      <a:pt x="79" y="1"/>
                    </a:cubicBezTo>
                    <a:cubicBezTo>
                      <a:pt x="58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2" y="15"/>
                    </a:cubicBezTo>
                    <a:cubicBezTo>
                      <a:pt x="52" y="15"/>
                      <a:pt x="54" y="21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91" y="360"/>
                      <a:pt x="183" y="360"/>
                      <a:pt x="274" y="360"/>
                    </a:cubicBezTo>
                    <a:cubicBezTo>
                      <a:pt x="279" y="314"/>
                      <a:pt x="284" y="269"/>
                      <a:pt x="289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8" name="Freeform 221"/>
              <p:cNvSpPr/>
              <p:nvPr/>
            </p:nvSpPr>
            <p:spPr>
              <a:xfrm>
                <a:off x="1139040" y="4779720"/>
                <a:ext cx="126720" cy="137880"/>
              </a:xfrm>
              <a:custGeom>
                <a:avLst/>
                <a:gdLst/>
                <a:ahLst/>
                <a:rect l="0" t="0" r="r" b="b"/>
                <a:pathLst>
                  <a:path w="352" h="383">
                    <a:moveTo>
                      <a:pt x="351" y="192"/>
                    </a:moveTo>
                    <a:cubicBezTo>
                      <a:pt x="351" y="85"/>
                      <a:pt x="271" y="0"/>
                      <a:pt x="175" y="0"/>
                    </a:cubicBezTo>
                    <a:cubicBezTo>
                      <a:pt x="81" y="0"/>
                      <a:pt x="0" y="84"/>
                      <a:pt x="0" y="192"/>
                    </a:cubicBezTo>
                    <a:cubicBezTo>
                      <a:pt x="0" y="300"/>
                      <a:pt x="81" y="382"/>
                      <a:pt x="175" y="382"/>
                    </a:cubicBezTo>
                    <a:cubicBezTo>
                      <a:pt x="271" y="382"/>
                      <a:pt x="351" y="298"/>
                      <a:pt x="351" y="192"/>
                    </a:cubicBezTo>
                    <a:moveTo>
                      <a:pt x="297" y="186"/>
                    </a:moveTo>
                    <a:cubicBezTo>
                      <a:pt x="297" y="325"/>
                      <a:pt x="225" y="369"/>
                      <a:pt x="175" y="369"/>
                    </a:cubicBezTo>
                    <a:cubicBezTo>
                      <a:pt x="126" y="369"/>
                      <a:pt x="55" y="322"/>
                      <a:pt x="55" y="186"/>
                    </a:cubicBezTo>
                    <a:cubicBezTo>
                      <a:pt x="55" y="49"/>
                      <a:pt x="132" y="13"/>
                      <a:pt x="175" y="13"/>
                    </a:cubicBezTo>
                    <a:cubicBezTo>
                      <a:pt x="222" y="13"/>
                      <a:pt x="297" y="51"/>
                      <a:pt x="297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79" name="Freeform 222"/>
              <p:cNvSpPr/>
              <p:nvPr/>
            </p:nvSpPr>
            <p:spPr>
              <a:xfrm>
                <a:off x="2293560" y="4787280"/>
                <a:ext cx="76320" cy="126720"/>
              </a:xfrm>
              <a:custGeom>
                <a:avLst/>
                <a:gdLst/>
                <a:ahLst/>
                <a:rect l="0" t="0" r="r" b="b"/>
                <a:pathLst>
                  <a:path w="212" h="352">
                    <a:moveTo>
                      <a:pt x="211" y="258"/>
                    </a:moveTo>
                    <a:cubicBezTo>
                      <a:pt x="207" y="258"/>
                      <a:pt x="202" y="258"/>
                      <a:pt x="198" y="258"/>
                    </a:cubicBezTo>
                    <a:cubicBezTo>
                      <a:pt x="195" y="274"/>
                      <a:pt x="192" y="297"/>
                      <a:pt x="186" y="306"/>
                    </a:cubicBezTo>
                    <a:cubicBezTo>
                      <a:pt x="183" y="310"/>
                      <a:pt x="148" y="310"/>
                      <a:pt x="136" y="310"/>
                    </a:cubicBezTo>
                    <a:cubicBezTo>
                      <a:pt x="105" y="310"/>
                      <a:pt x="73" y="310"/>
                      <a:pt x="42" y="310"/>
                    </a:cubicBezTo>
                    <a:cubicBezTo>
                      <a:pt x="60" y="292"/>
                      <a:pt x="79" y="273"/>
                      <a:pt x="97" y="255"/>
                    </a:cubicBezTo>
                    <a:cubicBezTo>
                      <a:pt x="180" y="183"/>
                      <a:pt x="211" y="154"/>
                      <a:pt x="211" y="102"/>
                    </a:cubicBezTo>
                    <a:cubicBezTo>
                      <a:pt x="211" y="42"/>
                      <a:pt x="163" y="0"/>
                      <a:pt x="99" y="0"/>
                    </a:cubicBezTo>
                    <a:cubicBezTo>
                      <a:pt x="39" y="0"/>
                      <a:pt x="0" y="48"/>
                      <a:pt x="0" y="94"/>
                    </a:cubicBezTo>
                    <a:cubicBezTo>
                      <a:pt x="0" y="124"/>
                      <a:pt x="27" y="124"/>
                      <a:pt x="28" y="124"/>
                    </a:cubicBezTo>
                    <a:cubicBezTo>
                      <a:pt x="37" y="124"/>
                      <a:pt x="55" y="118"/>
                      <a:pt x="55" y="96"/>
                    </a:cubicBezTo>
                    <a:cubicBezTo>
                      <a:pt x="55" y="82"/>
                      <a:pt x="46" y="69"/>
                      <a:pt x="28" y="69"/>
                    </a:cubicBezTo>
                    <a:cubicBezTo>
                      <a:pt x="24" y="69"/>
                      <a:pt x="22" y="69"/>
                      <a:pt x="21" y="69"/>
                    </a:cubicBezTo>
                    <a:cubicBezTo>
                      <a:pt x="33" y="34"/>
                      <a:pt x="61" y="15"/>
                      <a:pt x="93" y="15"/>
                    </a:cubicBezTo>
                    <a:cubicBezTo>
                      <a:pt x="141" y="15"/>
                      <a:pt x="163" y="58"/>
                      <a:pt x="163" y="102"/>
                    </a:cubicBezTo>
                    <a:cubicBezTo>
                      <a:pt x="163" y="144"/>
                      <a:pt x="136" y="186"/>
                      <a:pt x="108" y="217"/>
                    </a:cubicBezTo>
                    <a:cubicBezTo>
                      <a:pt x="74" y="255"/>
                      <a:pt x="40" y="293"/>
                      <a:pt x="6" y="331"/>
                    </a:cubicBezTo>
                    <a:cubicBezTo>
                      <a:pt x="0" y="336"/>
                      <a:pt x="0" y="337"/>
                      <a:pt x="0" y="351"/>
                    </a:cubicBezTo>
                    <a:cubicBezTo>
                      <a:pt x="65" y="351"/>
                      <a:pt x="131" y="351"/>
                      <a:pt x="196" y="351"/>
                    </a:cubicBezTo>
                    <a:cubicBezTo>
                      <a:pt x="201" y="320"/>
                      <a:pt x="206" y="289"/>
                      <a:pt x="211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0" name="Freeform 223"/>
              <p:cNvSpPr/>
              <p:nvPr/>
            </p:nvSpPr>
            <p:spPr>
              <a:xfrm>
                <a:off x="2445840" y="480744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4" y="299"/>
                    </a:moveTo>
                    <a:cubicBezTo>
                      <a:pt x="228" y="253"/>
                      <a:pt x="132" y="208"/>
                      <a:pt x="36" y="162"/>
                    </a:cubicBezTo>
                    <a:cubicBezTo>
                      <a:pt x="132" y="117"/>
                      <a:pt x="228" y="71"/>
                      <a:pt x="324" y="26"/>
                    </a:cubicBezTo>
                    <a:cubicBezTo>
                      <a:pt x="337" y="20"/>
                      <a:pt x="328" y="0"/>
                      <a:pt x="315" y="6"/>
                    </a:cubicBezTo>
                    <a:cubicBezTo>
                      <a:pt x="213" y="55"/>
                      <a:pt x="111" y="103"/>
                      <a:pt x="9" y="152"/>
                    </a:cubicBezTo>
                    <a:cubicBezTo>
                      <a:pt x="0" y="156"/>
                      <a:pt x="0" y="168"/>
                      <a:pt x="9" y="173"/>
                    </a:cubicBezTo>
                    <a:cubicBezTo>
                      <a:pt x="111" y="221"/>
                      <a:pt x="213" y="269"/>
                      <a:pt x="315" y="317"/>
                    </a:cubicBezTo>
                    <a:cubicBezTo>
                      <a:pt x="328" y="323"/>
                      <a:pt x="337" y="305"/>
                      <a:pt x="324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1" name="Freeform 224"/>
              <p:cNvSpPr/>
              <p:nvPr/>
            </p:nvSpPr>
            <p:spPr>
              <a:xfrm>
                <a:off x="2637720" y="4829400"/>
                <a:ext cx="89280" cy="124920"/>
              </a:xfrm>
              <a:custGeom>
                <a:avLst/>
                <a:gdLst/>
                <a:ahLst/>
                <a:rect l="0" t="0" r="r" b="b"/>
                <a:pathLst>
                  <a:path w="248" h="347">
                    <a:moveTo>
                      <a:pt x="247" y="57"/>
                    </a:moveTo>
                    <a:cubicBezTo>
                      <a:pt x="247" y="22"/>
                      <a:pt x="226" y="0"/>
                      <a:pt x="186" y="0"/>
                    </a:cubicBezTo>
                    <a:cubicBezTo>
                      <a:pt x="144" y="0"/>
                      <a:pt x="117" y="28"/>
                      <a:pt x="105" y="46"/>
                    </a:cubicBezTo>
                    <a:cubicBezTo>
                      <a:pt x="102" y="16"/>
                      <a:pt x="79" y="0"/>
                      <a:pt x="55" y="0"/>
                    </a:cubicBezTo>
                    <a:cubicBezTo>
                      <a:pt x="31" y="0"/>
                      <a:pt x="22" y="21"/>
                      <a:pt x="16" y="30"/>
                    </a:cubicBezTo>
                    <a:cubicBezTo>
                      <a:pt x="7" y="48"/>
                      <a:pt x="0" y="79"/>
                      <a:pt x="0" y="81"/>
                    </a:cubicBezTo>
                    <a:cubicBezTo>
                      <a:pt x="0" y="87"/>
                      <a:pt x="5" y="85"/>
                      <a:pt x="7" y="87"/>
                    </a:cubicBezTo>
                    <a:cubicBezTo>
                      <a:pt x="12" y="87"/>
                      <a:pt x="13" y="87"/>
                      <a:pt x="16" y="75"/>
                    </a:cubicBezTo>
                    <a:cubicBezTo>
                      <a:pt x="25" y="37"/>
                      <a:pt x="36" y="12"/>
                      <a:pt x="54" y="12"/>
                    </a:cubicBezTo>
                    <a:cubicBezTo>
                      <a:pt x="63" y="12"/>
                      <a:pt x="70" y="16"/>
                      <a:pt x="70" y="36"/>
                    </a:cubicBezTo>
                    <a:cubicBezTo>
                      <a:pt x="70" y="48"/>
                      <a:pt x="69" y="52"/>
                      <a:pt x="63" y="81"/>
                    </a:cubicBezTo>
                    <a:cubicBezTo>
                      <a:pt x="52" y="121"/>
                      <a:pt x="42" y="162"/>
                      <a:pt x="31" y="202"/>
                    </a:cubicBezTo>
                    <a:cubicBezTo>
                      <a:pt x="30" y="210"/>
                      <a:pt x="27" y="222"/>
                      <a:pt x="27" y="225"/>
                    </a:cubicBezTo>
                    <a:cubicBezTo>
                      <a:pt x="27" y="234"/>
                      <a:pt x="34" y="238"/>
                      <a:pt x="42" y="238"/>
                    </a:cubicBezTo>
                    <a:cubicBezTo>
                      <a:pt x="48" y="238"/>
                      <a:pt x="58" y="235"/>
                      <a:pt x="61" y="225"/>
                    </a:cubicBezTo>
                    <a:cubicBezTo>
                      <a:pt x="63" y="223"/>
                      <a:pt x="69" y="198"/>
                      <a:pt x="72" y="186"/>
                    </a:cubicBezTo>
                    <a:cubicBezTo>
                      <a:pt x="76" y="170"/>
                      <a:pt x="80" y="154"/>
                      <a:pt x="84" y="138"/>
                    </a:cubicBezTo>
                    <a:cubicBezTo>
                      <a:pt x="87" y="126"/>
                      <a:pt x="90" y="115"/>
                      <a:pt x="93" y="102"/>
                    </a:cubicBezTo>
                    <a:cubicBezTo>
                      <a:pt x="93" y="99"/>
                      <a:pt x="97" y="82"/>
                      <a:pt x="99" y="79"/>
                    </a:cubicBezTo>
                    <a:cubicBezTo>
                      <a:pt x="100" y="73"/>
                      <a:pt x="115" y="45"/>
                      <a:pt x="133" y="30"/>
                    </a:cubicBezTo>
                    <a:cubicBezTo>
                      <a:pt x="145" y="22"/>
                      <a:pt x="162" y="12"/>
                      <a:pt x="184" y="12"/>
                    </a:cubicBezTo>
                    <a:cubicBezTo>
                      <a:pt x="207" y="12"/>
                      <a:pt x="213" y="30"/>
                      <a:pt x="213" y="49"/>
                    </a:cubicBezTo>
                    <a:cubicBezTo>
                      <a:pt x="213" y="51"/>
                      <a:pt x="213" y="61"/>
                      <a:pt x="208" y="82"/>
                    </a:cubicBezTo>
                    <a:cubicBezTo>
                      <a:pt x="188" y="163"/>
                      <a:pt x="168" y="243"/>
                      <a:pt x="148" y="324"/>
                    </a:cubicBezTo>
                    <a:cubicBezTo>
                      <a:pt x="145" y="331"/>
                      <a:pt x="146" y="330"/>
                      <a:pt x="145" y="333"/>
                    </a:cubicBezTo>
                    <a:cubicBezTo>
                      <a:pt x="145" y="340"/>
                      <a:pt x="151" y="346"/>
                      <a:pt x="160" y="346"/>
                    </a:cubicBezTo>
                    <a:cubicBezTo>
                      <a:pt x="177" y="346"/>
                      <a:pt x="181" y="331"/>
                      <a:pt x="183" y="325"/>
                    </a:cubicBezTo>
                    <a:cubicBezTo>
                      <a:pt x="203" y="246"/>
                      <a:pt x="223" y="166"/>
                      <a:pt x="243" y="87"/>
                    </a:cubicBezTo>
                    <a:cubicBezTo>
                      <a:pt x="246" y="78"/>
                      <a:pt x="247" y="70"/>
                      <a:pt x="247" y="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2" name="Freeform 225"/>
              <p:cNvSpPr/>
              <p:nvPr/>
            </p:nvSpPr>
            <p:spPr>
              <a:xfrm>
                <a:off x="2798640" y="4807440"/>
                <a:ext cx="121680" cy="116640"/>
              </a:xfrm>
              <a:custGeom>
                <a:avLst/>
                <a:gdLst/>
                <a:ahLst/>
                <a:rect l="0" t="0" r="r" b="b"/>
                <a:pathLst>
                  <a:path w="338" h="324">
                    <a:moveTo>
                      <a:pt x="324" y="299"/>
                    </a:moveTo>
                    <a:cubicBezTo>
                      <a:pt x="228" y="253"/>
                      <a:pt x="132" y="208"/>
                      <a:pt x="36" y="162"/>
                    </a:cubicBezTo>
                    <a:cubicBezTo>
                      <a:pt x="132" y="117"/>
                      <a:pt x="228" y="71"/>
                      <a:pt x="324" y="26"/>
                    </a:cubicBezTo>
                    <a:cubicBezTo>
                      <a:pt x="337" y="20"/>
                      <a:pt x="328" y="0"/>
                      <a:pt x="315" y="6"/>
                    </a:cubicBezTo>
                    <a:cubicBezTo>
                      <a:pt x="213" y="55"/>
                      <a:pt x="111" y="103"/>
                      <a:pt x="9" y="152"/>
                    </a:cubicBezTo>
                    <a:cubicBezTo>
                      <a:pt x="0" y="156"/>
                      <a:pt x="0" y="168"/>
                      <a:pt x="9" y="173"/>
                    </a:cubicBezTo>
                    <a:cubicBezTo>
                      <a:pt x="111" y="221"/>
                      <a:pt x="213" y="269"/>
                      <a:pt x="315" y="317"/>
                    </a:cubicBezTo>
                    <a:cubicBezTo>
                      <a:pt x="328" y="323"/>
                      <a:pt x="337" y="305"/>
                      <a:pt x="324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3" name="Freeform 226"/>
              <p:cNvSpPr/>
              <p:nvPr/>
            </p:nvSpPr>
            <p:spPr>
              <a:xfrm>
                <a:off x="2994480" y="4787280"/>
                <a:ext cx="75960" cy="130320"/>
              </a:xfrm>
              <a:custGeom>
                <a:avLst/>
                <a:gdLst/>
                <a:ahLst/>
                <a:rect l="0" t="0" r="r" b="b"/>
                <a:pathLst>
                  <a:path w="211" h="362">
                    <a:moveTo>
                      <a:pt x="210" y="244"/>
                    </a:moveTo>
                    <a:cubicBezTo>
                      <a:pt x="210" y="181"/>
                      <a:pt x="166" y="129"/>
                      <a:pt x="109" y="129"/>
                    </a:cubicBezTo>
                    <a:cubicBezTo>
                      <a:pt x="84" y="129"/>
                      <a:pt x="61" y="138"/>
                      <a:pt x="43" y="156"/>
                    </a:cubicBezTo>
                    <a:cubicBezTo>
                      <a:pt x="43" y="121"/>
                      <a:pt x="43" y="87"/>
                      <a:pt x="43" y="52"/>
                    </a:cubicBezTo>
                    <a:cubicBezTo>
                      <a:pt x="54" y="57"/>
                      <a:pt x="70" y="60"/>
                      <a:pt x="87" y="60"/>
                    </a:cubicBezTo>
                    <a:cubicBezTo>
                      <a:pt x="153" y="60"/>
                      <a:pt x="189" y="12"/>
                      <a:pt x="189" y="4"/>
                    </a:cubicBezTo>
                    <a:cubicBezTo>
                      <a:pt x="189" y="1"/>
                      <a:pt x="187" y="0"/>
                      <a:pt x="184" y="0"/>
                    </a:cubicBezTo>
                    <a:cubicBezTo>
                      <a:pt x="183" y="0"/>
                      <a:pt x="183" y="0"/>
                      <a:pt x="180" y="1"/>
                    </a:cubicBezTo>
                    <a:cubicBezTo>
                      <a:pt x="169" y="6"/>
                      <a:pt x="144" y="16"/>
                      <a:pt x="108" y="16"/>
                    </a:cubicBezTo>
                    <a:cubicBezTo>
                      <a:pt x="87" y="16"/>
                      <a:pt x="63" y="12"/>
                      <a:pt x="37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27" y="0"/>
                      <a:pt x="27" y="4"/>
                      <a:pt x="27" y="12"/>
                    </a:cubicBezTo>
                    <a:cubicBezTo>
                      <a:pt x="27" y="64"/>
                      <a:pt x="27" y="116"/>
                      <a:pt x="27" y="168"/>
                    </a:cubicBezTo>
                    <a:cubicBezTo>
                      <a:pt x="27" y="178"/>
                      <a:pt x="27" y="181"/>
                      <a:pt x="34" y="181"/>
                    </a:cubicBezTo>
                    <a:cubicBezTo>
                      <a:pt x="37" y="181"/>
                      <a:pt x="39" y="180"/>
                      <a:pt x="40" y="177"/>
                    </a:cubicBezTo>
                    <a:cubicBezTo>
                      <a:pt x="46" y="169"/>
                      <a:pt x="66" y="141"/>
                      <a:pt x="108" y="141"/>
                    </a:cubicBezTo>
                    <a:cubicBezTo>
                      <a:pt x="136" y="141"/>
                      <a:pt x="150" y="165"/>
                      <a:pt x="153" y="174"/>
                    </a:cubicBezTo>
                    <a:cubicBezTo>
                      <a:pt x="162" y="193"/>
                      <a:pt x="163" y="214"/>
                      <a:pt x="163" y="240"/>
                    </a:cubicBezTo>
                    <a:cubicBezTo>
                      <a:pt x="163" y="259"/>
                      <a:pt x="163" y="291"/>
                      <a:pt x="150" y="313"/>
                    </a:cubicBezTo>
                    <a:cubicBezTo>
                      <a:pt x="138" y="333"/>
                      <a:pt x="118" y="346"/>
                      <a:pt x="94" y="346"/>
                    </a:cubicBezTo>
                    <a:cubicBezTo>
                      <a:pt x="55" y="346"/>
                      <a:pt x="25" y="319"/>
                      <a:pt x="16" y="288"/>
                    </a:cubicBezTo>
                    <a:cubicBezTo>
                      <a:pt x="18" y="288"/>
                      <a:pt x="19" y="289"/>
                      <a:pt x="25" y="289"/>
                    </a:cubicBezTo>
                    <a:cubicBezTo>
                      <a:pt x="43" y="289"/>
                      <a:pt x="51" y="277"/>
                      <a:pt x="51" y="264"/>
                    </a:cubicBezTo>
                    <a:cubicBezTo>
                      <a:pt x="51" y="251"/>
                      <a:pt x="43" y="237"/>
                      <a:pt x="25" y="237"/>
                    </a:cubicBezTo>
                    <a:cubicBezTo>
                      <a:pt x="18" y="237"/>
                      <a:pt x="0" y="241"/>
                      <a:pt x="0" y="265"/>
                    </a:cubicBezTo>
                    <a:cubicBezTo>
                      <a:pt x="0" y="310"/>
                      <a:pt x="36" y="361"/>
                      <a:pt x="94" y="361"/>
                    </a:cubicBezTo>
                    <a:cubicBezTo>
                      <a:pt x="156" y="361"/>
                      <a:pt x="210" y="312"/>
                      <a:pt x="210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4" name="Freeform 227"/>
              <p:cNvSpPr/>
              <p:nvPr/>
            </p:nvSpPr>
            <p:spPr>
              <a:xfrm>
                <a:off x="3087360" y="4782960"/>
                <a:ext cx="51840" cy="56520"/>
              </a:xfrm>
              <a:custGeom>
                <a:avLst/>
                <a:gdLst/>
                <a:ahLst/>
                <a:rect l="0" t="0" r="r" b="b"/>
                <a:pathLst>
                  <a:path w="144" h="157">
                    <a:moveTo>
                      <a:pt x="138" y="118"/>
                    </a:moveTo>
                    <a:cubicBezTo>
                      <a:pt x="143" y="112"/>
                      <a:pt x="140" y="105"/>
                      <a:pt x="134" y="102"/>
                    </a:cubicBezTo>
                    <a:cubicBezTo>
                      <a:pt x="116" y="94"/>
                      <a:pt x="98" y="87"/>
                      <a:pt x="80" y="79"/>
                    </a:cubicBezTo>
                    <a:cubicBezTo>
                      <a:pt x="98" y="71"/>
                      <a:pt x="116" y="63"/>
                      <a:pt x="134" y="55"/>
                    </a:cubicBezTo>
                    <a:cubicBezTo>
                      <a:pt x="140" y="52"/>
                      <a:pt x="143" y="45"/>
                      <a:pt x="138" y="39"/>
                    </a:cubicBezTo>
                    <a:cubicBezTo>
                      <a:pt x="135" y="34"/>
                      <a:pt x="128" y="33"/>
                      <a:pt x="123" y="36"/>
                    </a:cubicBezTo>
                    <a:cubicBezTo>
                      <a:pt x="107" y="47"/>
                      <a:pt x="91" y="59"/>
                      <a:pt x="75" y="70"/>
                    </a:cubicBezTo>
                    <a:cubicBezTo>
                      <a:pt x="77" y="51"/>
                      <a:pt x="79" y="31"/>
                      <a:pt x="81" y="12"/>
                    </a:cubicBezTo>
                    <a:cubicBezTo>
                      <a:pt x="83" y="6"/>
                      <a:pt x="77" y="0"/>
                      <a:pt x="71" y="0"/>
                    </a:cubicBezTo>
                    <a:cubicBezTo>
                      <a:pt x="64" y="0"/>
                      <a:pt x="60" y="6"/>
                      <a:pt x="60" y="12"/>
                    </a:cubicBezTo>
                    <a:cubicBezTo>
                      <a:pt x="62" y="31"/>
                      <a:pt x="64" y="51"/>
                      <a:pt x="66" y="70"/>
                    </a:cubicBezTo>
                    <a:cubicBezTo>
                      <a:pt x="51" y="59"/>
                      <a:pt x="35" y="47"/>
                      <a:pt x="20" y="36"/>
                    </a:cubicBezTo>
                    <a:cubicBezTo>
                      <a:pt x="14" y="33"/>
                      <a:pt x="8" y="34"/>
                      <a:pt x="3" y="39"/>
                    </a:cubicBezTo>
                    <a:cubicBezTo>
                      <a:pt x="0" y="45"/>
                      <a:pt x="3" y="52"/>
                      <a:pt x="9" y="55"/>
                    </a:cubicBezTo>
                    <a:cubicBezTo>
                      <a:pt x="27" y="63"/>
                      <a:pt x="44" y="71"/>
                      <a:pt x="62" y="79"/>
                    </a:cubicBezTo>
                    <a:cubicBezTo>
                      <a:pt x="44" y="87"/>
                      <a:pt x="27" y="94"/>
                      <a:pt x="9" y="102"/>
                    </a:cubicBezTo>
                    <a:cubicBezTo>
                      <a:pt x="3" y="105"/>
                      <a:pt x="0" y="112"/>
                      <a:pt x="3" y="118"/>
                    </a:cubicBezTo>
                    <a:cubicBezTo>
                      <a:pt x="8" y="123"/>
                      <a:pt x="14" y="124"/>
                      <a:pt x="20" y="121"/>
                    </a:cubicBezTo>
                    <a:cubicBezTo>
                      <a:pt x="35" y="110"/>
                      <a:pt x="51" y="98"/>
                      <a:pt x="66" y="87"/>
                    </a:cubicBezTo>
                    <a:cubicBezTo>
                      <a:pt x="64" y="106"/>
                      <a:pt x="62" y="126"/>
                      <a:pt x="60" y="145"/>
                    </a:cubicBezTo>
                    <a:cubicBezTo>
                      <a:pt x="60" y="151"/>
                      <a:pt x="64" y="156"/>
                      <a:pt x="71" y="156"/>
                    </a:cubicBezTo>
                    <a:cubicBezTo>
                      <a:pt x="77" y="156"/>
                      <a:pt x="83" y="151"/>
                      <a:pt x="81" y="145"/>
                    </a:cubicBezTo>
                    <a:cubicBezTo>
                      <a:pt x="79" y="126"/>
                      <a:pt x="77" y="106"/>
                      <a:pt x="75" y="87"/>
                    </a:cubicBezTo>
                    <a:cubicBezTo>
                      <a:pt x="91" y="98"/>
                      <a:pt x="107" y="110"/>
                      <a:pt x="123" y="121"/>
                    </a:cubicBezTo>
                    <a:cubicBezTo>
                      <a:pt x="128" y="124"/>
                      <a:pt x="135" y="123"/>
                      <a:pt x="138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5" name="Freeform 228"/>
              <p:cNvSpPr/>
              <p:nvPr/>
            </p:nvSpPr>
            <p:spPr>
              <a:xfrm>
                <a:off x="3556440" y="4779720"/>
                <a:ext cx="83880" cy="137880"/>
              </a:xfrm>
              <a:custGeom>
                <a:avLst/>
                <a:gdLst/>
                <a:ahLst/>
                <a:rect l="0" t="0" r="r" b="b"/>
                <a:pathLst>
                  <a:path w="233" h="383">
                    <a:moveTo>
                      <a:pt x="232" y="273"/>
                    </a:moveTo>
                    <a:cubicBezTo>
                      <a:pt x="232" y="220"/>
                      <a:pt x="198" y="177"/>
                      <a:pt x="154" y="166"/>
                    </a:cubicBezTo>
                    <a:cubicBezTo>
                      <a:pt x="132" y="161"/>
                      <a:pt x="109" y="155"/>
                      <a:pt x="87" y="150"/>
                    </a:cubicBezTo>
                    <a:cubicBezTo>
                      <a:pt x="54" y="142"/>
                      <a:pt x="33" y="114"/>
                      <a:pt x="33" y="84"/>
                    </a:cubicBezTo>
                    <a:cubicBezTo>
                      <a:pt x="33" y="46"/>
                      <a:pt x="61" y="15"/>
                      <a:pt x="103" y="15"/>
                    </a:cubicBezTo>
                    <a:cubicBezTo>
                      <a:pt x="190" y="15"/>
                      <a:pt x="202" y="100"/>
                      <a:pt x="205" y="124"/>
                    </a:cubicBezTo>
                    <a:cubicBezTo>
                      <a:pt x="205" y="127"/>
                      <a:pt x="205" y="130"/>
                      <a:pt x="211" y="130"/>
                    </a:cubicBezTo>
                    <a:cubicBezTo>
                      <a:pt x="219" y="130"/>
                      <a:pt x="219" y="129"/>
                      <a:pt x="219" y="118"/>
                    </a:cubicBezTo>
                    <a:cubicBezTo>
                      <a:pt x="219" y="83"/>
                      <a:pt x="219" y="47"/>
                      <a:pt x="219" y="12"/>
                    </a:cubicBezTo>
                    <a:cubicBezTo>
                      <a:pt x="219" y="3"/>
                      <a:pt x="219" y="0"/>
                      <a:pt x="213" y="0"/>
                    </a:cubicBezTo>
                    <a:cubicBezTo>
                      <a:pt x="210" y="0"/>
                      <a:pt x="208" y="0"/>
                      <a:pt x="205" y="6"/>
                    </a:cubicBezTo>
                    <a:cubicBezTo>
                      <a:pt x="199" y="16"/>
                      <a:pt x="192" y="26"/>
                      <a:pt x="186" y="36"/>
                    </a:cubicBezTo>
                    <a:cubicBezTo>
                      <a:pt x="171" y="21"/>
                      <a:pt x="148" y="0"/>
                      <a:pt x="102" y="0"/>
                    </a:cubicBezTo>
                    <a:cubicBezTo>
                      <a:pt x="43" y="0"/>
                      <a:pt x="0" y="46"/>
                      <a:pt x="0" y="102"/>
                    </a:cubicBezTo>
                    <a:cubicBezTo>
                      <a:pt x="0" y="145"/>
                      <a:pt x="27" y="184"/>
                      <a:pt x="69" y="198"/>
                    </a:cubicBezTo>
                    <a:cubicBezTo>
                      <a:pt x="75" y="201"/>
                      <a:pt x="100" y="207"/>
                      <a:pt x="138" y="216"/>
                    </a:cubicBezTo>
                    <a:cubicBezTo>
                      <a:pt x="153" y="219"/>
                      <a:pt x="168" y="223"/>
                      <a:pt x="183" y="243"/>
                    </a:cubicBezTo>
                    <a:cubicBezTo>
                      <a:pt x="193" y="256"/>
                      <a:pt x="199" y="274"/>
                      <a:pt x="199" y="291"/>
                    </a:cubicBezTo>
                    <a:cubicBezTo>
                      <a:pt x="199" y="328"/>
                      <a:pt x="172" y="366"/>
                      <a:pt x="129" y="366"/>
                    </a:cubicBezTo>
                    <a:cubicBezTo>
                      <a:pt x="114" y="366"/>
                      <a:pt x="73" y="364"/>
                      <a:pt x="45" y="337"/>
                    </a:cubicBezTo>
                    <a:cubicBezTo>
                      <a:pt x="15" y="309"/>
                      <a:pt x="13" y="276"/>
                      <a:pt x="12" y="256"/>
                    </a:cubicBezTo>
                    <a:cubicBezTo>
                      <a:pt x="12" y="252"/>
                      <a:pt x="7" y="252"/>
                      <a:pt x="6" y="252"/>
                    </a:cubicBezTo>
                    <a:cubicBezTo>
                      <a:pt x="0" y="252"/>
                      <a:pt x="0" y="255"/>
                      <a:pt x="0" y="265"/>
                    </a:cubicBezTo>
                    <a:cubicBezTo>
                      <a:pt x="0" y="300"/>
                      <a:pt x="0" y="335"/>
                      <a:pt x="0" y="370"/>
                    </a:cubicBezTo>
                    <a:cubicBezTo>
                      <a:pt x="0" y="379"/>
                      <a:pt x="0" y="382"/>
                      <a:pt x="6" y="382"/>
                    </a:cubicBezTo>
                    <a:cubicBezTo>
                      <a:pt x="9" y="382"/>
                      <a:pt x="9" y="382"/>
                      <a:pt x="13" y="376"/>
                    </a:cubicBezTo>
                    <a:cubicBezTo>
                      <a:pt x="19" y="366"/>
                      <a:pt x="15" y="373"/>
                      <a:pt x="31" y="346"/>
                    </a:cubicBezTo>
                    <a:cubicBezTo>
                      <a:pt x="48" y="364"/>
                      <a:pt x="82" y="382"/>
                      <a:pt x="129" y="382"/>
                    </a:cubicBezTo>
                    <a:cubicBezTo>
                      <a:pt x="190" y="382"/>
                      <a:pt x="232" y="331"/>
                      <a:pt x="232" y="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6" name="Freeform 229"/>
              <p:cNvSpPr/>
              <p:nvPr/>
            </p:nvSpPr>
            <p:spPr>
              <a:xfrm>
                <a:off x="3657600" y="478872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6" y="327"/>
                      <a:pt x="76" y="306"/>
                    </a:cubicBezTo>
                    <a:cubicBezTo>
                      <a:pt x="76" y="241"/>
                      <a:pt x="76" y="177"/>
                      <a:pt x="76" y="112"/>
                    </a:cubicBezTo>
                    <a:cubicBezTo>
                      <a:pt x="51" y="114"/>
                      <a:pt x="26" y="116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3"/>
                    </a:cubicBezTo>
                    <a:cubicBezTo>
                      <a:pt x="40" y="211"/>
                      <a:pt x="40" y="258"/>
                      <a:pt x="40" y="306"/>
                    </a:cubicBezTo>
                    <a:cubicBezTo>
                      <a:pt x="40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4" y="345"/>
                      <a:pt x="112" y="346"/>
                    </a:cubicBezTo>
                    <a:moveTo>
                      <a:pt x="84" y="27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7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0"/>
                      <a:pt x="84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7" name="Freeform 230"/>
              <p:cNvSpPr/>
              <p:nvPr/>
            </p:nvSpPr>
            <p:spPr>
              <a:xfrm>
                <a:off x="3710520" y="478188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1" y="349"/>
                      <a:pt x="75" y="349"/>
                      <a:pt x="75" y="325"/>
                    </a:cubicBezTo>
                    <a:cubicBezTo>
                      <a:pt x="75" y="217"/>
                      <a:pt x="75" y="10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142"/>
                      <a:pt x="40" y="234"/>
                      <a:pt x="40" y="325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8" name="Freeform 231"/>
              <p:cNvSpPr/>
              <p:nvPr/>
            </p:nvSpPr>
            <p:spPr>
              <a:xfrm>
                <a:off x="3762720" y="4788720"/>
                <a:ext cx="41400" cy="124920"/>
              </a:xfrm>
              <a:custGeom>
                <a:avLst/>
                <a:gdLst/>
                <a:ahLst/>
                <a:rect l="0" t="0" r="r" b="b"/>
                <a:pathLst>
                  <a:path w="115" h="347">
                    <a:moveTo>
                      <a:pt x="114" y="346"/>
                    </a:moveTo>
                    <a:cubicBezTo>
                      <a:pt x="114" y="341"/>
                      <a:pt x="114" y="335"/>
                      <a:pt x="114" y="330"/>
                    </a:cubicBezTo>
                    <a:cubicBezTo>
                      <a:pt x="78" y="330"/>
                      <a:pt x="76" y="327"/>
                      <a:pt x="76" y="306"/>
                    </a:cubicBezTo>
                    <a:cubicBezTo>
                      <a:pt x="76" y="241"/>
                      <a:pt x="76" y="177"/>
                      <a:pt x="76" y="112"/>
                    </a:cubicBezTo>
                    <a:cubicBezTo>
                      <a:pt x="52" y="114"/>
                      <a:pt x="27" y="116"/>
                      <a:pt x="3" y="118"/>
                    </a:cubicBezTo>
                    <a:cubicBezTo>
                      <a:pt x="3" y="124"/>
                      <a:pt x="3" y="129"/>
                      <a:pt x="3" y="135"/>
                    </a:cubicBezTo>
                    <a:cubicBezTo>
                      <a:pt x="37" y="135"/>
                      <a:pt x="42" y="138"/>
                      <a:pt x="42" y="163"/>
                    </a:cubicBezTo>
                    <a:cubicBezTo>
                      <a:pt x="42" y="211"/>
                      <a:pt x="42" y="258"/>
                      <a:pt x="42" y="306"/>
                    </a:cubicBezTo>
                    <a:cubicBezTo>
                      <a:pt x="42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6" y="345"/>
                      <a:pt x="114" y="346"/>
                    </a:cubicBezTo>
                    <a:moveTo>
                      <a:pt x="84" y="27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7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0"/>
                      <a:pt x="84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89" name="Freeform 232"/>
              <p:cNvSpPr/>
              <p:nvPr/>
            </p:nvSpPr>
            <p:spPr>
              <a:xfrm>
                <a:off x="3815640" y="4828320"/>
                <a:ext cx="72720" cy="87120"/>
              </a:xfrm>
              <a:custGeom>
                <a:avLst/>
                <a:gdLst/>
                <a:ahLst/>
                <a:rect l="0" t="0" r="r" b="b"/>
                <a:pathLst>
                  <a:path w="202" h="242">
                    <a:moveTo>
                      <a:pt x="201" y="174"/>
                    </a:moveTo>
                    <a:cubicBezTo>
                      <a:pt x="201" y="168"/>
                      <a:pt x="196" y="168"/>
                      <a:pt x="195" y="168"/>
                    </a:cubicBezTo>
                    <a:cubicBezTo>
                      <a:pt x="190" y="168"/>
                      <a:pt x="189" y="171"/>
                      <a:pt x="187" y="174"/>
                    </a:cubicBezTo>
                    <a:cubicBezTo>
                      <a:pt x="172" y="222"/>
                      <a:pt x="138" y="229"/>
                      <a:pt x="118" y="229"/>
                    </a:cubicBezTo>
                    <a:cubicBezTo>
                      <a:pt x="91" y="229"/>
                      <a:pt x="45" y="207"/>
                      <a:pt x="45" y="121"/>
                    </a:cubicBezTo>
                    <a:cubicBezTo>
                      <a:pt x="45" y="36"/>
                      <a:pt x="87" y="13"/>
                      <a:pt x="115" y="13"/>
                    </a:cubicBezTo>
                    <a:cubicBezTo>
                      <a:pt x="120" y="13"/>
                      <a:pt x="153" y="13"/>
                      <a:pt x="172" y="33"/>
                    </a:cubicBezTo>
                    <a:cubicBezTo>
                      <a:pt x="150" y="34"/>
                      <a:pt x="147" y="51"/>
                      <a:pt x="147" y="57"/>
                    </a:cubicBezTo>
                    <a:cubicBezTo>
                      <a:pt x="147" y="70"/>
                      <a:pt x="156" y="81"/>
                      <a:pt x="171" y="81"/>
                    </a:cubicBezTo>
                    <a:cubicBezTo>
                      <a:pt x="184" y="81"/>
                      <a:pt x="195" y="72"/>
                      <a:pt x="195" y="57"/>
                    </a:cubicBezTo>
                    <a:cubicBezTo>
                      <a:pt x="195" y="21"/>
                      <a:pt x="156" y="0"/>
                      <a:pt x="115" y="0"/>
                    </a:cubicBezTo>
                    <a:cubicBezTo>
                      <a:pt x="49" y="0"/>
                      <a:pt x="0" y="57"/>
                      <a:pt x="0" y="123"/>
                    </a:cubicBezTo>
                    <a:cubicBezTo>
                      <a:pt x="0" y="190"/>
                      <a:pt x="52" y="241"/>
                      <a:pt x="114" y="241"/>
                    </a:cubicBezTo>
                    <a:cubicBezTo>
                      <a:pt x="184" y="241"/>
                      <a:pt x="201" y="178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0" name="Freeform 233"/>
              <p:cNvSpPr/>
              <p:nvPr/>
            </p:nvSpPr>
            <p:spPr>
              <a:xfrm>
                <a:off x="3898800" y="482832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1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2"/>
                      <a:pt x="55" y="241"/>
                      <a:pt x="117" y="241"/>
                    </a:cubicBezTo>
                    <a:cubicBezTo>
                      <a:pt x="181" y="241"/>
                      <a:pt x="234" y="190"/>
                      <a:pt x="234" y="123"/>
                    </a:cubicBezTo>
                    <a:moveTo>
                      <a:pt x="190" y="120"/>
                    </a:moveTo>
                    <a:cubicBezTo>
                      <a:pt x="190" y="138"/>
                      <a:pt x="190" y="166"/>
                      <a:pt x="178" y="190"/>
                    </a:cubicBezTo>
                    <a:cubicBezTo>
                      <a:pt x="166" y="213"/>
                      <a:pt x="144" y="229"/>
                      <a:pt x="117" y="229"/>
                    </a:cubicBezTo>
                    <a:cubicBezTo>
                      <a:pt x="94" y="229"/>
                      <a:pt x="72" y="217"/>
                      <a:pt x="57" y="193"/>
                    </a:cubicBezTo>
                    <a:cubicBezTo>
                      <a:pt x="45" y="171"/>
                      <a:pt x="45" y="138"/>
                      <a:pt x="45" y="120"/>
                    </a:cubicBezTo>
                    <a:cubicBezTo>
                      <a:pt x="45" y="99"/>
                      <a:pt x="45" y="70"/>
                      <a:pt x="57" y="46"/>
                    </a:cubicBezTo>
                    <a:cubicBezTo>
                      <a:pt x="70" y="22"/>
                      <a:pt x="96" y="12"/>
                      <a:pt x="117" y="12"/>
                    </a:cubicBezTo>
                    <a:cubicBezTo>
                      <a:pt x="139" y="12"/>
                      <a:pt x="163" y="24"/>
                      <a:pt x="177" y="46"/>
                    </a:cubicBezTo>
                    <a:cubicBezTo>
                      <a:pt x="190" y="69"/>
                      <a:pt x="190" y="99"/>
                      <a:pt x="190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1" name="Freeform 234"/>
              <p:cNvSpPr/>
              <p:nvPr/>
            </p:nvSpPr>
            <p:spPr>
              <a:xfrm>
                <a:off x="3994560" y="4829400"/>
                <a:ext cx="95760" cy="84600"/>
              </a:xfrm>
              <a:custGeom>
                <a:avLst/>
                <a:gdLst/>
                <a:ahLst/>
                <a:rect l="0" t="0" r="r" b="b"/>
                <a:pathLst>
                  <a:path w="266" h="235">
                    <a:moveTo>
                      <a:pt x="265" y="234"/>
                    </a:moveTo>
                    <a:cubicBezTo>
                      <a:pt x="265" y="228"/>
                      <a:pt x="265" y="223"/>
                      <a:pt x="265" y="217"/>
                    </a:cubicBezTo>
                    <a:cubicBezTo>
                      <a:pt x="238" y="217"/>
                      <a:pt x="225" y="217"/>
                      <a:pt x="225" y="201"/>
                    </a:cubicBezTo>
                    <a:cubicBezTo>
                      <a:pt x="225" y="167"/>
                      <a:pt x="225" y="134"/>
                      <a:pt x="225" y="100"/>
                    </a:cubicBezTo>
                    <a:cubicBezTo>
                      <a:pt x="225" y="55"/>
                      <a:pt x="225" y="39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7"/>
                      <a:pt x="36" y="217"/>
                      <a:pt x="0" y="217"/>
                    </a:cubicBezTo>
                    <a:cubicBezTo>
                      <a:pt x="0" y="223"/>
                      <a:pt x="0" y="228"/>
                      <a:pt x="0" y="234"/>
                    </a:cubicBezTo>
                    <a:cubicBezTo>
                      <a:pt x="20" y="233"/>
                      <a:pt x="40" y="233"/>
                      <a:pt x="60" y="232"/>
                    </a:cubicBezTo>
                    <a:cubicBezTo>
                      <a:pt x="80" y="233"/>
                      <a:pt x="100" y="233"/>
                      <a:pt x="120" y="234"/>
                    </a:cubicBezTo>
                    <a:cubicBezTo>
                      <a:pt x="120" y="228"/>
                      <a:pt x="120" y="223"/>
                      <a:pt x="120" y="217"/>
                    </a:cubicBezTo>
                    <a:cubicBezTo>
                      <a:pt x="84" y="217"/>
                      <a:pt x="78" y="217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2"/>
                      <a:pt x="115" y="12"/>
                      <a:pt x="150" y="12"/>
                    </a:cubicBezTo>
                    <a:cubicBezTo>
                      <a:pt x="183" y="12"/>
                      <a:pt x="189" y="40"/>
                      <a:pt x="189" y="70"/>
                    </a:cubicBezTo>
                    <a:cubicBezTo>
                      <a:pt x="189" y="111"/>
                      <a:pt x="189" y="152"/>
                      <a:pt x="189" y="193"/>
                    </a:cubicBezTo>
                    <a:cubicBezTo>
                      <a:pt x="189" y="217"/>
                      <a:pt x="183" y="217"/>
                      <a:pt x="147" y="217"/>
                    </a:cubicBezTo>
                    <a:cubicBezTo>
                      <a:pt x="147" y="223"/>
                      <a:pt x="147" y="228"/>
                      <a:pt x="147" y="234"/>
                    </a:cubicBezTo>
                    <a:cubicBezTo>
                      <a:pt x="167" y="233"/>
                      <a:pt x="187" y="233"/>
                      <a:pt x="207" y="232"/>
                    </a:cubicBezTo>
                    <a:cubicBezTo>
                      <a:pt x="226" y="233"/>
                      <a:pt x="246" y="233"/>
                      <a:pt x="265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2" name="Freeform 235"/>
              <p:cNvSpPr/>
              <p:nvPr/>
            </p:nvSpPr>
            <p:spPr>
              <a:xfrm>
                <a:off x="5087520" y="4791960"/>
                <a:ext cx="121680" cy="144000"/>
              </a:xfrm>
              <a:custGeom>
                <a:avLst/>
                <a:gdLst/>
                <a:ahLst/>
                <a:rect l="0" t="0" r="r" b="b"/>
                <a:pathLst>
                  <a:path w="338" h="400">
                    <a:moveTo>
                      <a:pt x="325" y="297"/>
                    </a:moveTo>
                    <a:cubicBezTo>
                      <a:pt x="228" y="252"/>
                      <a:pt x="132" y="206"/>
                      <a:pt x="35" y="161"/>
                    </a:cubicBezTo>
                    <a:cubicBezTo>
                      <a:pt x="132" y="115"/>
                      <a:pt x="228" y="70"/>
                      <a:pt x="325" y="24"/>
                    </a:cubicBezTo>
                    <a:cubicBezTo>
                      <a:pt x="337" y="18"/>
                      <a:pt x="328" y="0"/>
                      <a:pt x="316" y="6"/>
                    </a:cubicBezTo>
                    <a:cubicBezTo>
                      <a:pt x="213" y="54"/>
                      <a:pt x="111" y="102"/>
                      <a:pt x="8" y="150"/>
                    </a:cubicBezTo>
                    <a:cubicBezTo>
                      <a:pt x="0" y="155"/>
                      <a:pt x="0" y="167"/>
                      <a:pt x="8" y="171"/>
                    </a:cubicBezTo>
                    <a:cubicBezTo>
                      <a:pt x="111" y="220"/>
                      <a:pt x="213" y="268"/>
                      <a:pt x="316" y="317"/>
                    </a:cubicBezTo>
                    <a:cubicBezTo>
                      <a:pt x="328" y="323"/>
                      <a:pt x="337" y="303"/>
                      <a:pt x="325" y="297"/>
                    </a:cubicBezTo>
                    <a:moveTo>
                      <a:pt x="331" y="389"/>
                    </a:moveTo>
                    <a:cubicBezTo>
                      <a:pt x="331" y="384"/>
                      <a:pt x="326" y="378"/>
                      <a:pt x="320" y="378"/>
                    </a:cubicBezTo>
                    <a:cubicBezTo>
                      <a:pt x="217" y="378"/>
                      <a:pt x="114" y="378"/>
                      <a:pt x="11" y="378"/>
                    </a:cubicBezTo>
                    <a:cubicBezTo>
                      <a:pt x="5" y="378"/>
                      <a:pt x="1" y="383"/>
                      <a:pt x="1" y="389"/>
                    </a:cubicBezTo>
                    <a:cubicBezTo>
                      <a:pt x="1" y="394"/>
                      <a:pt x="5" y="399"/>
                      <a:pt x="11" y="399"/>
                    </a:cubicBezTo>
                    <a:cubicBezTo>
                      <a:pt x="114" y="399"/>
                      <a:pt x="217" y="399"/>
                      <a:pt x="320" y="399"/>
                    </a:cubicBezTo>
                    <a:cubicBezTo>
                      <a:pt x="326" y="399"/>
                      <a:pt x="331" y="395"/>
                      <a:pt x="331" y="3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3" name="Freeform 236"/>
              <p:cNvSpPr/>
              <p:nvPr/>
            </p:nvSpPr>
            <p:spPr>
              <a:xfrm>
                <a:off x="5283360" y="4787280"/>
                <a:ext cx="75960" cy="130320"/>
              </a:xfrm>
              <a:custGeom>
                <a:avLst/>
                <a:gdLst/>
                <a:ahLst/>
                <a:rect l="0" t="0" r="r" b="b"/>
                <a:pathLst>
                  <a:path w="211" h="362">
                    <a:moveTo>
                      <a:pt x="210" y="244"/>
                    </a:moveTo>
                    <a:cubicBezTo>
                      <a:pt x="210" y="181"/>
                      <a:pt x="166" y="129"/>
                      <a:pt x="109" y="129"/>
                    </a:cubicBezTo>
                    <a:cubicBezTo>
                      <a:pt x="84" y="129"/>
                      <a:pt x="61" y="138"/>
                      <a:pt x="43" y="156"/>
                    </a:cubicBezTo>
                    <a:cubicBezTo>
                      <a:pt x="43" y="121"/>
                      <a:pt x="43" y="87"/>
                      <a:pt x="43" y="52"/>
                    </a:cubicBezTo>
                    <a:cubicBezTo>
                      <a:pt x="54" y="57"/>
                      <a:pt x="70" y="60"/>
                      <a:pt x="87" y="60"/>
                    </a:cubicBezTo>
                    <a:cubicBezTo>
                      <a:pt x="153" y="60"/>
                      <a:pt x="189" y="12"/>
                      <a:pt x="189" y="4"/>
                    </a:cubicBezTo>
                    <a:cubicBezTo>
                      <a:pt x="189" y="1"/>
                      <a:pt x="187" y="0"/>
                      <a:pt x="184" y="0"/>
                    </a:cubicBezTo>
                    <a:cubicBezTo>
                      <a:pt x="183" y="0"/>
                      <a:pt x="183" y="0"/>
                      <a:pt x="180" y="1"/>
                    </a:cubicBezTo>
                    <a:cubicBezTo>
                      <a:pt x="169" y="6"/>
                      <a:pt x="144" y="16"/>
                      <a:pt x="108" y="16"/>
                    </a:cubicBezTo>
                    <a:cubicBezTo>
                      <a:pt x="87" y="16"/>
                      <a:pt x="63" y="12"/>
                      <a:pt x="37" y="1"/>
                    </a:cubicBezTo>
                    <a:cubicBezTo>
                      <a:pt x="34" y="0"/>
                      <a:pt x="33" y="0"/>
                      <a:pt x="31" y="0"/>
                    </a:cubicBezTo>
                    <a:cubicBezTo>
                      <a:pt x="27" y="0"/>
                      <a:pt x="27" y="4"/>
                      <a:pt x="27" y="12"/>
                    </a:cubicBezTo>
                    <a:cubicBezTo>
                      <a:pt x="27" y="64"/>
                      <a:pt x="27" y="116"/>
                      <a:pt x="27" y="168"/>
                    </a:cubicBezTo>
                    <a:cubicBezTo>
                      <a:pt x="27" y="178"/>
                      <a:pt x="27" y="181"/>
                      <a:pt x="34" y="181"/>
                    </a:cubicBezTo>
                    <a:cubicBezTo>
                      <a:pt x="37" y="181"/>
                      <a:pt x="39" y="180"/>
                      <a:pt x="40" y="177"/>
                    </a:cubicBezTo>
                    <a:cubicBezTo>
                      <a:pt x="46" y="169"/>
                      <a:pt x="66" y="141"/>
                      <a:pt x="108" y="141"/>
                    </a:cubicBezTo>
                    <a:cubicBezTo>
                      <a:pt x="136" y="141"/>
                      <a:pt x="150" y="165"/>
                      <a:pt x="153" y="174"/>
                    </a:cubicBezTo>
                    <a:cubicBezTo>
                      <a:pt x="162" y="193"/>
                      <a:pt x="163" y="214"/>
                      <a:pt x="163" y="240"/>
                    </a:cubicBezTo>
                    <a:cubicBezTo>
                      <a:pt x="163" y="259"/>
                      <a:pt x="163" y="291"/>
                      <a:pt x="150" y="313"/>
                    </a:cubicBezTo>
                    <a:cubicBezTo>
                      <a:pt x="138" y="333"/>
                      <a:pt x="118" y="346"/>
                      <a:pt x="94" y="346"/>
                    </a:cubicBezTo>
                    <a:cubicBezTo>
                      <a:pt x="55" y="346"/>
                      <a:pt x="25" y="319"/>
                      <a:pt x="16" y="288"/>
                    </a:cubicBezTo>
                    <a:cubicBezTo>
                      <a:pt x="18" y="288"/>
                      <a:pt x="19" y="289"/>
                      <a:pt x="25" y="289"/>
                    </a:cubicBezTo>
                    <a:cubicBezTo>
                      <a:pt x="43" y="289"/>
                      <a:pt x="51" y="277"/>
                      <a:pt x="51" y="264"/>
                    </a:cubicBezTo>
                    <a:cubicBezTo>
                      <a:pt x="51" y="251"/>
                      <a:pt x="43" y="237"/>
                      <a:pt x="25" y="237"/>
                    </a:cubicBezTo>
                    <a:cubicBezTo>
                      <a:pt x="18" y="237"/>
                      <a:pt x="0" y="241"/>
                      <a:pt x="0" y="265"/>
                    </a:cubicBezTo>
                    <a:cubicBezTo>
                      <a:pt x="0" y="310"/>
                      <a:pt x="36" y="361"/>
                      <a:pt x="94" y="361"/>
                    </a:cubicBezTo>
                    <a:cubicBezTo>
                      <a:pt x="156" y="361"/>
                      <a:pt x="210" y="312"/>
                      <a:pt x="210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4" name="Freeform 237"/>
              <p:cNvSpPr/>
              <p:nvPr/>
            </p:nvSpPr>
            <p:spPr>
              <a:xfrm>
                <a:off x="5378040" y="4787280"/>
                <a:ext cx="76320" cy="130320"/>
              </a:xfrm>
              <a:custGeom>
                <a:avLst/>
                <a:gdLst/>
                <a:ahLst/>
                <a:rect l="0" t="0" r="r" b="b"/>
                <a:pathLst>
                  <a:path w="212" h="362">
                    <a:moveTo>
                      <a:pt x="211" y="244"/>
                    </a:moveTo>
                    <a:cubicBezTo>
                      <a:pt x="211" y="181"/>
                      <a:pt x="168" y="129"/>
                      <a:pt x="111" y="129"/>
                    </a:cubicBezTo>
                    <a:cubicBezTo>
                      <a:pt x="85" y="129"/>
                      <a:pt x="63" y="138"/>
                      <a:pt x="43" y="156"/>
                    </a:cubicBezTo>
                    <a:cubicBezTo>
                      <a:pt x="43" y="121"/>
                      <a:pt x="43" y="87"/>
                      <a:pt x="43" y="52"/>
                    </a:cubicBezTo>
                    <a:cubicBezTo>
                      <a:pt x="54" y="57"/>
                      <a:pt x="72" y="60"/>
                      <a:pt x="88" y="60"/>
                    </a:cubicBezTo>
                    <a:cubicBezTo>
                      <a:pt x="153" y="60"/>
                      <a:pt x="190" y="12"/>
                      <a:pt x="190" y="4"/>
                    </a:cubicBezTo>
                    <a:cubicBezTo>
                      <a:pt x="190" y="1"/>
                      <a:pt x="189" y="0"/>
                      <a:pt x="184" y="0"/>
                    </a:cubicBezTo>
                    <a:cubicBezTo>
                      <a:pt x="183" y="0"/>
                      <a:pt x="183" y="0"/>
                      <a:pt x="181" y="1"/>
                    </a:cubicBezTo>
                    <a:cubicBezTo>
                      <a:pt x="171" y="6"/>
                      <a:pt x="144" y="16"/>
                      <a:pt x="109" y="16"/>
                    </a:cubicBezTo>
                    <a:cubicBezTo>
                      <a:pt x="88" y="16"/>
                      <a:pt x="64" y="12"/>
                      <a:pt x="39" y="1"/>
                    </a:cubicBezTo>
                    <a:cubicBezTo>
                      <a:pt x="34" y="0"/>
                      <a:pt x="35" y="0"/>
                      <a:pt x="33" y="0"/>
                    </a:cubicBezTo>
                    <a:cubicBezTo>
                      <a:pt x="27" y="0"/>
                      <a:pt x="27" y="4"/>
                      <a:pt x="27" y="12"/>
                    </a:cubicBezTo>
                    <a:cubicBezTo>
                      <a:pt x="27" y="64"/>
                      <a:pt x="27" y="116"/>
                      <a:pt x="27" y="168"/>
                    </a:cubicBezTo>
                    <a:cubicBezTo>
                      <a:pt x="27" y="178"/>
                      <a:pt x="27" y="181"/>
                      <a:pt x="34" y="181"/>
                    </a:cubicBezTo>
                    <a:cubicBezTo>
                      <a:pt x="39" y="181"/>
                      <a:pt x="39" y="180"/>
                      <a:pt x="42" y="177"/>
                    </a:cubicBezTo>
                    <a:cubicBezTo>
                      <a:pt x="48" y="169"/>
                      <a:pt x="67" y="141"/>
                      <a:pt x="109" y="141"/>
                    </a:cubicBezTo>
                    <a:cubicBezTo>
                      <a:pt x="136" y="141"/>
                      <a:pt x="150" y="165"/>
                      <a:pt x="154" y="174"/>
                    </a:cubicBezTo>
                    <a:cubicBezTo>
                      <a:pt x="163" y="193"/>
                      <a:pt x="163" y="214"/>
                      <a:pt x="163" y="240"/>
                    </a:cubicBezTo>
                    <a:cubicBezTo>
                      <a:pt x="163" y="259"/>
                      <a:pt x="163" y="291"/>
                      <a:pt x="151" y="313"/>
                    </a:cubicBezTo>
                    <a:cubicBezTo>
                      <a:pt x="138" y="333"/>
                      <a:pt x="118" y="346"/>
                      <a:pt x="94" y="346"/>
                    </a:cubicBezTo>
                    <a:cubicBezTo>
                      <a:pt x="57" y="346"/>
                      <a:pt x="27" y="319"/>
                      <a:pt x="18" y="288"/>
                    </a:cubicBezTo>
                    <a:cubicBezTo>
                      <a:pt x="19" y="288"/>
                      <a:pt x="21" y="289"/>
                      <a:pt x="27" y="289"/>
                    </a:cubicBezTo>
                    <a:cubicBezTo>
                      <a:pt x="43" y="289"/>
                      <a:pt x="52" y="277"/>
                      <a:pt x="52" y="264"/>
                    </a:cubicBezTo>
                    <a:cubicBezTo>
                      <a:pt x="52" y="251"/>
                      <a:pt x="43" y="237"/>
                      <a:pt x="27" y="237"/>
                    </a:cubicBezTo>
                    <a:cubicBezTo>
                      <a:pt x="19" y="237"/>
                      <a:pt x="0" y="241"/>
                      <a:pt x="0" y="265"/>
                    </a:cubicBezTo>
                    <a:cubicBezTo>
                      <a:pt x="0" y="310"/>
                      <a:pt x="37" y="361"/>
                      <a:pt x="96" y="361"/>
                    </a:cubicBezTo>
                    <a:cubicBezTo>
                      <a:pt x="157" y="361"/>
                      <a:pt x="211" y="312"/>
                      <a:pt x="211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5" name="Freeform 238"/>
              <p:cNvSpPr/>
              <p:nvPr/>
            </p:nvSpPr>
            <p:spPr>
              <a:xfrm>
                <a:off x="5507640" y="4829400"/>
                <a:ext cx="88200" cy="124920"/>
              </a:xfrm>
              <a:custGeom>
                <a:avLst/>
                <a:gdLst/>
                <a:ahLst/>
                <a:rect l="0" t="0" r="r" b="b"/>
                <a:pathLst>
                  <a:path w="245" h="347">
                    <a:moveTo>
                      <a:pt x="243" y="157"/>
                    </a:moveTo>
                    <a:cubicBezTo>
                      <a:pt x="241" y="153"/>
                      <a:pt x="237" y="153"/>
                      <a:pt x="235" y="153"/>
                    </a:cubicBezTo>
                    <a:cubicBezTo>
                      <a:pt x="229" y="153"/>
                      <a:pt x="229" y="154"/>
                      <a:pt x="229" y="162"/>
                    </a:cubicBezTo>
                    <a:cubicBezTo>
                      <a:pt x="229" y="196"/>
                      <a:pt x="228" y="228"/>
                      <a:pt x="205" y="228"/>
                    </a:cubicBezTo>
                    <a:cubicBezTo>
                      <a:pt x="192" y="228"/>
                      <a:pt x="187" y="214"/>
                      <a:pt x="184" y="204"/>
                    </a:cubicBezTo>
                    <a:cubicBezTo>
                      <a:pt x="181" y="192"/>
                      <a:pt x="181" y="166"/>
                      <a:pt x="181" y="148"/>
                    </a:cubicBezTo>
                    <a:cubicBezTo>
                      <a:pt x="181" y="129"/>
                      <a:pt x="181" y="110"/>
                      <a:pt x="181" y="91"/>
                    </a:cubicBezTo>
                    <a:cubicBezTo>
                      <a:pt x="181" y="84"/>
                      <a:pt x="181" y="63"/>
                      <a:pt x="181" y="55"/>
                    </a:cubicBezTo>
                    <a:cubicBezTo>
                      <a:pt x="181" y="43"/>
                      <a:pt x="181" y="24"/>
                      <a:pt x="181" y="21"/>
                    </a:cubicBezTo>
                    <a:cubicBezTo>
                      <a:pt x="178" y="10"/>
                      <a:pt x="169" y="6"/>
                      <a:pt x="162" y="6"/>
                    </a:cubicBezTo>
                    <a:cubicBezTo>
                      <a:pt x="159" y="6"/>
                      <a:pt x="145" y="6"/>
                      <a:pt x="145" y="24"/>
                    </a:cubicBezTo>
                    <a:cubicBezTo>
                      <a:pt x="145" y="57"/>
                      <a:pt x="145" y="90"/>
                      <a:pt x="145" y="123"/>
                    </a:cubicBezTo>
                    <a:cubicBezTo>
                      <a:pt x="145" y="141"/>
                      <a:pt x="145" y="159"/>
                      <a:pt x="145" y="177"/>
                    </a:cubicBezTo>
                    <a:cubicBezTo>
                      <a:pt x="145" y="180"/>
                      <a:pt x="132" y="228"/>
                      <a:pt x="90" y="228"/>
                    </a:cubicBezTo>
                    <a:cubicBezTo>
                      <a:pt x="63" y="228"/>
                      <a:pt x="46" y="210"/>
                      <a:pt x="39" y="181"/>
                    </a:cubicBezTo>
                    <a:cubicBezTo>
                      <a:pt x="36" y="166"/>
                      <a:pt x="36" y="151"/>
                      <a:pt x="36" y="136"/>
                    </a:cubicBezTo>
                    <a:cubicBezTo>
                      <a:pt x="36" y="107"/>
                      <a:pt x="36" y="77"/>
                      <a:pt x="36" y="48"/>
                    </a:cubicBezTo>
                    <a:cubicBezTo>
                      <a:pt x="36" y="37"/>
                      <a:pt x="36" y="18"/>
                      <a:pt x="34" y="15"/>
                    </a:cubicBezTo>
                    <a:cubicBezTo>
                      <a:pt x="33" y="6"/>
                      <a:pt x="25" y="0"/>
                      <a:pt x="16" y="0"/>
                    </a:cubicBezTo>
                    <a:cubicBezTo>
                      <a:pt x="15" y="0"/>
                      <a:pt x="0" y="1"/>
                      <a:pt x="0" y="19"/>
                    </a:cubicBezTo>
                    <a:cubicBezTo>
                      <a:pt x="0" y="121"/>
                      <a:pt x="0" y="222"/>
                      <a:pt x="0" y="324"/>
                    </a:cubicBezTo>
                    <a:cubicBezTo>
                      <a:pt x="0" y="331"/>
                      <a:pt x="0" y="330"/>
                      <a:pt x="0" y="333"/>
                    </a:cubicBezTo>
                    <a:cubicBezTo>
                      <a:pt x="3" y="340"/>
                      <a:pt x="10" y="346"/>
                      <a:pt x="19" y="346"/>
                    </a:cubicBezTo>
                    <a:cubicBezTo>
                      <a:pt x="30" y="346"/>
                      <a:pt x="33" y="337"/>
                      <a:pt x="34" y="336"/>
                    </a:cubicBezTo>
                    <a:cubicBezTo>
                      <a:pt x="36" y="331"/>
                      <a:pt x="36" y="304"/>
                      <a:pt x="36" y="223"/>
                    </a:cubicBezTo>
                    <a:cubicBezTo>
                      <a:pt x="55" y="237"/>
                      <a:pt x="79" y="238"/>
                      <a:pt x="90" y="238"/>
                    </a:cubicBezTo>
                    <a:cubicBezTo>
                      <a:pt x="127" y="238"/>
                      <a:pt x="142" y="216"/>
                      <a:pt x="151" y="201"/>
                    </a:cubicBezTo>
                    <a:cubicBezTo>
                      <a:pt x="162" y="225"/>
                      <a:pt x="184" y="238"/>
                      <a:pt x="208" y="238"/>
                    </a:cubicBezTo>
                    <a:cubicBezTo>
                      <a:pt x="226" y="238"/>
                      <a:pt x="235" y="226"/>
                      <a:pt x="240" y="210"/>
                    </a:cubicBezTo>
                    <a:cubicBezTo>
                      <a:pt x="244" y="190"/>
                      <a:pt x="242" y="175"/>
                      <a:pt x="243" y="1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6" name="Freeform 239"/>
              <p:cNvSpPr/>
              <p:nvPr/>
            </p:nvSpPr>
            <p:spPr>
              <a:xfrm>
                <a:off x="5606280" y="4829400"/>
                <a:ext cx="148320" cy="84600"/>
              </a:xfrm>
              <a:custGeom>
                <a:avLst/>
                <a:gdLst/>
                <a:ahLst/>
                <a:rect l="0" t="0" r="r" b="b"/>
                <a:pathLst>
                  <a:path w="412" h="235">
                    <a:moveTo>
                      <a:pt x="411" y="234"/>
                    </a:moveTo>
                    <a:cubicBezTo>
                      <a:pt x="411" y="228"/>
                      <a:pt x="411" y="223"/>
                      <a:pt x="411" y="217"/>
                    </a:cubicBezTo>
                    <a:cubicBezTo>
                      <a:pt x="384" y="217"/>
                      <a:pt x="370" y="217"/>
                      <a:pt x="370" y="201"/>
                    </a:cubicBezTo>
                    <a:cubicBezTo>
                      <a:pt x="370" y="167"/>
                      <a:pt x="370" y="134"/>
                      <a:pt x="370" y="100"/>
                    </a:cubicBezTo>
                    <a:cubicBezTo>
                      <a:pt x="370" y="55"/>
                      <a:pt x="370" y="39"/>
                      <a:pt x="354" y="19"/>
                    </a:cubicBezTo>
                    <a:cubicBezTo>
                      <a:pt x="346" y="10"/>
                      <a:pt x="328" y="0"/>
                      <a:pt x="298" y="0"/>
                    </a:cubicBezTo>
                    <a:cubicBezTo>
                      <a:pt x="253" y="0"/>
                      <a:pt x="231" y="31"/>
                      <a:pt x="222" y="52"/>
                    </a:cubicBezTo>
                    <a:cubicBezTo>
                      <a:pt x="214" y="6"/>
                      <a:pt x="175" y="0"/>
                      <a:pt x="151" y="0"/>
                    </a:cubicBezTo>
                    <a:cubicBezTo>
                      <a:pt x="114" y="0"/>
                      <a:pt x="88" y="22"/>
                      <a:pt x="73" y="55"/>
                    </a:cubicBezTo>
                    <a:cubicBezTo>
                      <a:pt x="73" y="37"/>
                      <a:pt x="73" y="18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2"/>
                    </a:cubicBezTo>
                    <a:cubicBezTo>
                      <a:pt x="40" y="99"/>
                      <a:pt x="40" y="146"/>
                      <a:pt x="40" y="193"/>
                    </a:cubicBezTo>
                    <a:cubicBezTo>
                      <a:pt x="40" y="217"/>
                      <a:pt x="34" y="217"/>
                      <a:pt x="0" y="217"/>
                    </a:cubicBezTo>
                    <a:cubicBezTo>
                      <a:pt x="0" y="223"/>
                      <a:pt x="0" y="228"/>
                      <a:pt x="0" y="234"/>
                    </a:cubicBezTo>
                    <a:cubicBezTo>
                      <a:pt x="19" y="233"/>
                      <a:pt x="39" y="233"/>
                      <a:pt x="58" y="232"/>
                    </a:cubicBezTo>
                    <a:cubicBezTo>
                      <a:pt x="78" y="233"/>
                      <a:pt x="98" y="233"/>
                      <a:pt x="118" y="234"/>
                    </a:cubicBezTo>
                    <a:cubicBezTo>
                      <a:pt x="118" y="228"/>
                      <a:pt x="118" y="223"/>
                      <a:pt x="118" y="217"/>
                    </a:cubicBezTo>
                    <a:cubicBezTo>
                      <a:pt x="82" y="217"/>
                      <a:pt x="76" y="217"/>
                      <a:pt x="76" y="193"/>
                    </a:cubicBezTo>
                    <a:cubicBezTo>
                      <a:pt x="76" y="161"/>
                      <a:pt x="76" y="128"/>
                      <a:pt x="76" y="96"/>
                    </a:cubicBezTo>
                    <a:cubicBezTo>
                      <a:pt x="76" y="42"/>
                      <a:pt x="114" y="12"/>
                      <a:pt x="148" y="12"/>
                    </a:cubicBezTo>
                    <a:cubicBezTo>
                      <a:pt x="181" y="12"/>
                      <a:pt x="187" y="40"/>
                      <a:pt x="187" y="70"/>
                    </a:cubicBezTo>
                    <a:cubicBezTo>
                      <a:pt x="187" y="111"/>
                      <a:pt x="187" y="152"/>
                      <a:pt x="187" y="193"/>
                    </a:cubicBezTo>
                    <a:cubicBezTo>
                      <a:pt x="187" y="217"/>
                      <a:pt x="181" y="217"/>
                      <a:pt x="145" y="217"/>
                    </a:cubicBezTo>
                    <a:cubicBezTo>
                      <a:pt x="145" y="223"/>
                      <a:pt x="145" y="228"/>
                      <a:pt x="145" y="234"/>
                    </a:cubicBezTo>
                    <a:cubicBezTo>
                      <a:pt x="165" y="233"/>
                      <a:pt x="185" y="233"/>
                      <a:pt x="205" y="232"/>
                    </a:cubicBezTo>
                    <a:cubicBezTo>
                      <a:pt x="225" y="233"/>
                      <a:pt x="245" y="233"/>
                      <a:pt x="265" y="234"/>
                    </a:cubicBezTo>
                    <a:cubicBezTo>
                      <a:pt x="265" y="228"/>
                      <a:pt x="265" y="223"/>
                      <a:pt x="265" y="217"/>
                    </a:cubicBezTo>
                    <a:cubicBezTo>
                      <a:pt x="229" y="217"/>
                      <a:pt x="223" y="217"/>
                      <a:pt x="223" y="193"/>
                    </a:cubicBezTo>
                    <a:cubicBezTo>
                      <a:pt x="223" y="161"/>
                      <a:pt x="223" y="128"/>
                      <a:pt x="223" y="96"/>
                    </a:cubicBezTo>
                    <a:cubicBezTo>
                      <a:pt x="223" y="42"/>
                      <a:pt x="261" y="12"/>
                      <a:pt x="295" y="12"/>
                    </a:cubicBezTo>
                    <a:cubicBezTo>
                      <a:pt x="328" y="12"/>
                      <a:pt x="334" y="40"/>
                      <a:pt x="334" y="70"/>
                    </a:cubicBezTo>
                    <a:cubicBezTo>
                      <a:pt x="334" y="111"/>
                      <a:pt x="334" y="152"/>
                      <a:pt x="334" y="193"/>
                    </a:cubicBezTo>
                    <a:cubicBezTo>
                      <a:pt x="334" y="217"/>
                      <a:pt x="328" y="217"/>
                      <a:pt x="292" y="217"/>
                    </a:cubicBezTo>
                    <a:cubicBezTo>
                      <a:pt x="292" y="223"/>
                      <a:pt x="292" y="228"/>
                      <a:pt x="292" y="234"/>
                    </a:cubicBezTo>
                    <a:cubicBezTo>
                      <a:pt x="312" y="233"/>
                      <a:pt x="332" y="233"/>
                      <a:pt x="352" y="232"/>
                    </a:cubicBezTo>
                    <a:cubicBezTo>
                      <a:pt x="372" y="233"/>
                      <a:pt x="391" y="233"/>
                      <a:pt x="411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7" name="Freeform 240"/>
              <p:cNvSpPr/>
              <p:nvPr/>
            </p:nvSpPr>
            <p:spPr>
              <a:xfrm>
                <a:off x="6086520" y="4811040"/>
                <a:ext cx="115920" cy="110520"/>
              </a:xfrm>
              <a:custGeom>
                <a:avLst/>
                <a:gdLst/>
                <a:ahLst/>
                <a:rect l="0" t="0" r="r" b="b"/>
                <a:pathLst>
                  <a:path w="322" h="307">
                    <a:moveTo>
                      <a:pt x="321" y="153"/>
                    </a:moveTo>
                    <a:cubicBezTo>
                      <a:pt x="321" y="147"/>
                      <a:pt x="316" y="144"/>
                      <a:pt x="312" y="141"/>
                    </a:cubicBezTo>
                    <a:cubicBezTo>
                      <a:pt x="214" y="95"/>
                      <a:pt x="117" y="49"/>
                      <a:pt x="19" y="3"/>
                    </a:cubicBezTo>
                    <a:cubicBezTo>
                      <a:pt x="12" y="0"/>
                      <a:pt x="12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1" y="18"/>
                      <a:pt x="9" y="22"/>
                    </a:cubicBezTo>
                    <a:cubicBezTo>
                      <a:pt x="101" y="66"/>
                      <a:pt x="194" y="109"/>
                      <a:pt x="286" y="153"/>
                    </a:cubicBezTo>
                    <a:cubicBezTo>
                      <a:pt x="194" y="196"/>
                      <a:pt x="101" y="240"/>
                      <a:pt x="9" y="283"/>
                    </a:cubicBezTo>
                    <a:cubicBezTo>
                      <a:pt x="1" y="286"/>
                      <a:pt x="0" y="289"/>
                      <a:pt x="0" y="295"/>
                    </a:cubicBezTo>
                    <a:cubicBezTo>
                      <a:pt x="0" y="300"/>
                      <a:pt x="4" y="306"/>
                      <a:pt x="10" y="306"/>
                    </a:cubicBezTo>
                    <a:cubicBezTo>
                      <a:pt x="12" y="306"/>
                      <a:pt x="12" y="306"/>
                      <a:pt x="19" y="301"/>
                    </a:cubicBezTo>
                    <a:cubicBezTo>
                      <a:pt x="117" y="255"/>
                      <a:pt x="214" y="209"/>
                      <a:pt x="312" y="163"/>
                    </a:cubicBezTo>
                    <a:cubicBezTo>
                      <a:pt x="316" y="162"/>
                      <a:pt x="321" y="159"/>
                      <a:pt x="321" y="1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8" name="Freeform 241"/>
              <p:cNvSpPr/>
              <p:nvPr/>
            </p:nvSpPr>
            <p:spPr>
              <a:xfrm>
                <a:off x="6290640" y="4787280"/>
                <a:ext cx="76320" cy="126720"/>
              </a:xfrm>
              <a:custGeom>
                <a:avLst/>
                <a:gdLst/>
                <a:ahLst/>
                <a:rect l="0" t="0" r="r" b="b"/>
                <a:pathLst>
                  <a:path w="212" h="352">
                    <a:moveTo>
                      <a:pt x="211" y="258"/>
                    </a:moveTo>
                    <a:cubicBezTo>
                      <a:pt x="207" y="258"/>
                      <a:pt x="202" y="258"/>
                      <a:pt x="198" y="258"/>
                    </a:cubicBezTo>
                    <a:cubicBezTo>
                      <a:pt x="195" y="274"/>
                      <a:pt x="192" y="297"/>
                      <a:pt x="186" y="306"/>
                    </a:cubicBezTo>
                    <a:cubicBezTo>
                      <a:pt x="183" y="310"/>
                      <a:pt x="147" y="310"/>
                      <a:pt x="136" y="310"/>
                    </a:cubicBezTo>
                    <a:cubicBezTo>
                      <a:pt x="104" y="310"/>
                      <a:pt x="72" y="310"/>
                      <a:pt x="40" y="310"/>
                    </a:cubicBezTo>
                    <a:cubicBezTo>
                      <a:pt x="59" y="292"/>
                      <a:pt x="78" y="273"/>
                      <a:pt x="97" y="255"/>
                    </a:cubicBezTo>
                    <a:cubicBezTo>
                      <a:pt x="180" y="183"/>
                      <a:pt x="211" y="154"/>
                      <a:pt x="211" y="102"/>
                    </a:cubicBezTo>
                    <a:cubicBezTo>
                      <a:pt x="211" y="42"/>
                      <a:pt x="163" y="0"/>
                      <a:pt x="99" y="0"/>
                    </a:cubicBezTo>
                    <a:cubicBezTo>
                      <a:pt x="39" y="0"/>
                      <a:pt x="0" y="48"/>
                      <a:pt x="0" y="94"/>
                    </a:cubicBezTo>
                    <a:cubicBezTo>
                      <a:pt x="0" y="124"/>
                      <a:pt x="27" y="124"/>
                      <a:pt x="28" y="124"/>
                    </a:cubicBezTo>
                    <a:cubicBezTo>
                      <a:pt x="37" y="124"/>
                      <a:pt x="55" y="118"/>
                      <a:pt x="55" y="96"/>
                    </a:cubicBezTo>
                    <a:cubicBezTo>
                      <a:pt x="55" y="82"/>
                      <a:pt x="46" y="69"/>
                      <a:pt x="28" y="69"/>
                    </a:cubicBezTo>
                    <a:cubicBezTo>
                      <a:pt x="24" y="69"/>
                      <a:pt x="22" y="69"/>
                      <a:pt x="21" y="69"/>
                    </a:cubicBezTo>
                    <a:cubicBezTo>
                      <a:pt x="33" y="34"/>
                      <a:pt x="61" y="15"/>
                      <a:pt x="93" y="15"/>
                    </a:cubicBezTo>
                    <a:cubicBezTo>
                      <a:pt x="141" y="15"/>
                      <a:pt x="163" y="58"/>
                      <a:pt x="163" y="102"/>
                    </a:cubicBezTo>
                    <a:cubicBezTo>
                      <a:pt x="163" y="144"/>
                      <a:pt x="136" y="186"/>
                      <a:pt x="108" y="217"/>
                    </a:cubicBezTo>
                    <a:cubicBezTo>
                      <a:pt x="74" y="255"/>
                      <a:pt x="40" y="293"/>
                      <a:pt x="6" y="331"/>
                    </a:cubicBezTo>
                    <a:cubicBezTo>
                      <a:pt x="0" y="336"/>
                      <a:pt x="0" y="337"/>
                      <a:pt x="0" y="351"/>
                    </a:cubicBezTo>
                    <a:cubicBezTo>
                      <a:pt x="65" y="351"/>
                      <a:pt x="131" y="351"/>
                      <a:pt x="196" y="351"/>
                    </a:cubicBezTo>
                    <a:cubicBezTo>
                      <a:pt x="201" y="320"/>
                      <a:pt x="206" y="289"/>
                      <a:pt x="211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999" name="Freeform 242"/>
              <p:cNvSpPr/>
              <p:nvPr/>
            </p:nvSpPr>
            <p:spPr>
              <a:xfrm>
                <a:off x="6383880" y="4787280"/>
                <a:ext cx="79200" cy="130320"/>
              </a:xfrm>
              <a:custGeom>
                <a:avLst/>
                <a:gdLst/>
                <a:ahLst/>
                <a:rect l="0" t="0" r="r" b="b"/>
                <a:pathLst>
                  <a:path w="220" h="362">
                    <a:moveTo>
                      <a:pt x="219" y="243"/>
                    </a:moveTo>
                    <a:cubicBezTo>
                      <a:pt x="219" y="175"/>
                      <a:pt x="172" y="126"/>
                      <a:pt x="114" y="126"/>
                    </a:cubicBezTo>
                    <a:cubicBezTo>
                      <a:pt x="78" y="126"/>
                      <a:pt x="58" y="151"/>
                      <a:pt x="48" y="177"/>
                    </a:cubicBezTo>
                    <a:cubicBezTo>
                      <a:pt x="48" y="173"/>
                      <a:pt x="48" y="169"/>
                      <a:pt x="48" y="165"/>
                    </a:cubicBezTo>
                    <a:cubicBezTo>
                      <a:pt x="48" y="31"/>
                      <a:pt x="114" y="12"/>
                      <a:pt x="139" y="12"/>
                    </a:cubicBezTo>
                    <a:cubicBezTo>
                      <a:pt x="153" y="12"/>
                      <a:pt x="175" y="15"/>
                      <a:pt x="186" y="33"/>
                    </a:cubicBezTo>
                    <a:cubicBezTo>
                      <a:pt x="178" y="33"/>
                      <a:pt x="157" y="33"/>
                      <a:pt x="157" y="57"/>
                    </a:cubicBezTo>
                    <a:cubicBezTo>
                      <a:pt x="157" y="73"/>
                      <a:pt x="169" y="81"/>
                      <a:pt x="181" y="81"/>
                    </a:cubicBezTo>
                    <a:cubicBezTo>
                      <a:pt x="190" y="81"/>
                      <a:pt x="205" y="76"/>
                      <a:pt x="205" y="57"/>
                    </a:cubicBezTo>
                    <a:cubicBezTo>
                      <a:pt x="205" y="24"/>
                      <a:pt x="183" y="0"/>
                      <a:pt x="139" y="0"/>
                    </a:cubicBezTo>
                    <a:cubicBezTo>
                      <a:pt x="72" y="0"/>
                      <a:pt x="0" y="67"/>
                      <a:pt x="0" y="184"/>
                    </a:cubicBezTo>
                    <a:cubicBezTo>
                      <a:pt x="0" y="324"/>
                      <a:pt x="61" y="361"/>
                      <a:pt x="111" y="361"/>
                    </a:cubicBezTo>
                    <a:cubicBezTo>
                      <a:pt x="169" y="361"/>
                      <a:pt x="219" y="312"/>
                      <a:pt x="219" y="243"/>
                    </a:cubicBezTo>
                    <a:moveTo>
                      <a:pt x="172" y="243"/>
                    </a:moveTo>
                    <a:cubicBezTo>
                      <a:pt x="172" y="267"/>
                      <a:pt x="172" y="294"/>
                      <a:pt x="163" y="313"/>
                    </a:cubicBezTo>
                    <a:cubicBezTo>
                      <a:pt x="147" y="345"/>
                      <a:pt x="123" y="346"/>
                      <a:pt x="111" y="346"/>
                    </a:cubicBezTo>
                    <a:cubicBezTo>
                      <a:pt x="78" y="346"/>
                      <a:pt x="61" y="315"/>
                      <a:pt x="58" y="307"/>
                    </a:cubicBezTo>
                    <a:cubicBezTo>
                      <a:pt x="49" y="283"/>
                      <a:pt x="49" y="240"/>
                      <a:pt x="49" y="231"/>
                    </a:cubicBezTo>
                    <a:cubicBezTo>
                      <a:pt x="49" y="190"/>
                      <a:pt x="66" y="138"/>
                      <a:pt x="114" y="138"/>
                    </a:cubicBezTo>
                    <a:cubicBezTo>
                      <a:pt x="121" y="138"/>
                      <a:pt x="145" y="138"/>
                      <a:pt x="162" y="169"/>
                    </a:cubicBezTo>
                    <a:cubicBezTo>
                      <a:pt x="172" y="189"/>
                      <a:pt x="172" y="216"/>
                      <a:pt x="172" y="2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00" name="Freeform 243"/>
              <p:cNvSpPr/>
              <p:nvPr/>
            </p:nvSpPr>
            <p:spPr>
              <a:xfrm>
                <a:off x="6544800" y="4779720"/>
                <a:ext cx="68400" cy="134280"/>
              </a:xfrm>
              <a:custGeom>
                <a:avLst/>
                <a:gdLst/>
                <a:ahLst/>
                <a:rect l="0" t="0" r="r" b="b"/>
                <a:pathLst>
                  <a:path w="190" h="373">
                    <a:moveTo>
                      <a:pt x="189" y="70"/>
                    </a:moveTo>
                    <a:cubicBezTo>
                      <a:pt x="189" y="40"/>
                      <a:pt x="168" y="0"/>
                      <a:pt x="90" y="0"/>
                    </a:cubicBezTo>
                    <a:cubicBezTo>
                      <a:pt x="33" y="0"/>
                      <a:pt x="0" y="36"/>
                      <a:pt x="0" y="70"/>
                    </a:cubicBezTo>
                    <a:cubicBezTo>
                      <a:pt x="0" y="88"/>
                      <a:pt x="12" y="94"/>
                      <a:pt x="24" y="94"/>
                    </a:cubicBezTo>
                    <a:cubicBezTo>
                      <a:pt x="39" y="94"/>
                      <a:pt x="48" y="84"/>
                      <a:pt x="48" y="70"/>
                    </a:cubicBezTo>
                    <a:cubicBezTo>
                      <a:pt x="48" y="46"/>
                      <a:pt x="27" y="46"/>
                      <a:pt x="19" y="46"/>
                    </a:cubicBezTo>
                    <a:cubicBezTo>
                      <a:pt x="36" y="19"/>
                      <a:pt x="66" y="12"/>
                      <a:pt x="88" y="12"/>
                    </a:cubicBezTo>
                    <a:cubicBezTo>
                      <a:pt x="145" y="12"/>
                      <a:pt x="145" y="46"/>
                      <a:pt x="145" y="67"/>
                    </a:cubicBezTo>
                    <a:cubicBezTo>
                      <a:pt x="145" y="99"/>
                      <a:pt x="136" y="108"/>
                      <a:pt x="127" y="118"/>
                    </a:cubicBezTo>
                    <a:cubicBezTo>
                      <a:pt x="93" y="156"/>
                      <a:pt x="81" y="204"/>
                      <a:pt x="81" y="237"/>
                    </a:cubicBezTo>
                    <a:cubicBezTo>
                      <a:pt x="81" y="244"/>
                      <a:pt x="81" y="252"/>
                      <a:pt x="81" y="259"/>
                    </a:cubicBezTo>
                    <a:cubicBezTo>
                      <a:pt x="81" y="270"/>
                      <a:pt x="81" y="273"/>
                      <a:pt x="87" y="273"/>
                    </a:cubicBezTo>
                    <a:cubicBezTo>
                      <a:pt x="94" y="273"/>
                      <a:pt x="94" y="268"/>
                      <a:pt x="94" y="258"/>
                    </a:cubicBezTo>
                    <a:cubicBezTo>
                      <a:pt x="94" y="252"/>
                      <a:pt x="94" y="246"/>
                      <a:pt x="94" y="240"/>
                    </a:cubicBezTo>
                    <a:cubicBezTo>
                      <a:pt x="94" y="174"/>
                      <a:pt x="145" y="136"/>
                      <a:pt x="163" y="123"/>
                    </a:cubicBezTo>
                    <a:cubicBezTo>
                      <a:pt x="178" y="112"/>
                      <a:pt x="189" y="93"/>
                      <a:pt x="189" y="70"/>
                    </a:cubicBezTo>
                    <a:moveTo>
                      <a:pt x="115" y="343"/>
                    </a:moveTo>
                    <a:cubicBezTo>
                      <a:pt x="115" y="328"/>
                      <a:pt x="103" y="315"/>
                      <a:pt x="87" y="315"/>
                    </a:cubicBezTo>
                    <a:cubicBezTo>
                      <a:pt x="71" y="315"/>
                      <a:pt x="60" y="328"/>
                      <a:pt x="60" y="343"/>
                    </a:cubicBezTo>
                    <a:cubicBezTo>
                      <a:pt x="60" y="358"/>
                      <a:pt x="71" y="372"/>
                      <a:pt x="87" y="372"/>
                    </a:cubicBezTo>
                    <a:cubicBezTo>
                      <a:pt x="103" y="372"/>
                      <a:pt x="115" y="358"/>
                      <a:pt x="115" y="3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01" name="Freeform 244"/>
              <p:cNvSpPr/>
              <p:nvPr/>
            </p:nvSpPr>
            <p:spPr>
              <a:xfrm>
                <a:off x="624600" y="5014440"/>
                <a:ext cx="8773200" cy="15480"/>
              </a:xfrm>
              <a:custGeom>
                <a:avLst/>
                <a:gdLst/>
                <a:ahLst/>
                <a:rect l="0" t="0" r="r" b="b"/>
                <a:pathLst>
                  <a:path w="24370" h="43">
                    <a:moveTo>
                      <a:pt x="12184" y="42"/>
                    </a:moveTo>
                    <a:cubicBezTo>
                      <a:pt x="8123" y="42"/>
                      <a:pt x="4061" y="42"/>
                      <a:pt x="0" y="42"/>
                    </a:cubicBezTo>
                    <a:cubicBezTo>
                      <a:pt x="0" y="28"/>
                      <a:pt x="0" y="14"/>
                      <a:pt x="0" y="0"/>
                    </a:cubicBezTo>
                    <a:cubicBezTo>
                      <a:pt x="8123" y="0"/>
                      <a:pt x="16246" y="0"/>
                      <a:pt x="24369" y="0"/>
                    </a:cubicBezTo>
                    <a:cubicBezTo>
                      <a:pt x="24369" y="14"/>
                      <a:pt x="24369" y="28"/>
                      <a:pt x="24369" y="42"/>
                    </a:cubicBezTo>
                    <a:cubicBezTo>
                      <a:pt x="20307" y="42"/>
                      <a:pt x="16246" y="42"/>
                      <a:pt x="12184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1002" name="Group 245"/>
          <p:cNvGrpSpPr/>
          <p:nvPr/>
        </p:nvGrpSpPr>
        <p:grpSpPr>
          <a:xfrm>
            <a:off x="5303520" y="5091840"/>
            <a:ext cx="3938400" cy="208800"/>
            <a:chOff x="5303520" y="5091840"/>
            <a:chExt cx="3938400" cy="208800"/>
          </a:xfrm>
        </p:grpSpPr>
        <p:grpSp>
          <p:nvGrpSpPr>
            <p:cNvPr id="1003" name="Group 246"/>
            <p:cNvGrpSpPr/>
            <p:nvPr/>
          </p:nvGrpSpPr>
          <p:grpSpPr>
            <a:xfrm>
              <a:off x="5303520" y="5091840"/>
              <a:ext cx="3938400" cy="208800"/>
              <a:chOff x="5303520" y="5091840"/>
              <a:chExt cx="3938400" cy="208800"/>
            </a:xfrm>
          </p:grpSpPr>
          <p:sp>
            <p:nvSpPr>
              <p:cNvPr id="1004" name="Freeform 247"/>
              <p:cNvSpPr/>
              <p:nvPr/>
            </p:nvSpPr>
            <p:spPr>
              <a:xfrm>
                <a:off x="5302440" y="5096520"/>
                <a:ext cx="61920" cy="66960"/>
              </a:xfrm>
              <a:custGeom>
                <a:avLst/>
                <a:gdLst/>
                <a:ahLst/>
                <a:rect l="0" t="0" r="r" b="b"/>
                <a:pathLst>
                  <a:path w="172" h="186">
                    <a:moveTo>
                      <a:pt x="168" y="140"/>
                    </a:moveTo>
                    <a:cubicBezTo>
                      <a:pt x="171" y="133"/>
                      <a:pt x="168" y="124"/>
                      <a:pt x="160" y="120"/>
                    </a:cubicBezTo>
                    <a:cubicBezTo>
                      <a:pt x="139" y="111"/>
                      <a:pt x="118" y="102"/>
                      <a:pt x="97" y="93"/>
                    </a:cubicBezTo>
                    <a:cubicBezTo>
                      <a:pt x="118" y="84"/>
                      <a:pt x="139" y="74"/>
                      <a:pt x="160" y="65"/>
                    </a:cubicBezTo>
                    <a:cubicBezTo>
                      <a:pt x="168" y="61"/>
                      <a:pt x="171" y="54"/>
                      <a:pt x="168" y="47"/>
                    </a:cubicBezTo>
                    <a:cubicBezTo>
                      <a:pt x="164" y="40"/>
                      <a:pt x="155" y="38"/>
                      <a:pt x="148" y="41"/>
                    </a:cubicBezTo>
                    <a:cubicBezTo>
                      <a:pt x="129" y="56"/>
                      <a:pt x="111" y="70"/>
                      <a:pt x="92" y="84"/>
                    </a:cubicBezTo>
                    <a:cubicBezTo>
                      <a:pt x="94" y="61"/>
                      <a:pt x="97" y="38"/>
                      <a:pt x="99" y="14"/>
                    </a:cubicBezTo>
                    <a:cubicBezTo>
                      <a:pt x="99" y="7"/>
                      <a:pt x="95" y="0"/>
                      <a:pt x="87" y="0"/>
                    </a:cubicBezTo>
                    <a:cubicBezTo>
                      <a:pt x="78" y="0"/>
                      <a:pt x="72" y="7"/>
                      <a:pt x="74" y="14"/>
                    </a:cubicBezTo>
                    <a:cubicBezTo>
                      <a:pt x="76" y="38"/>
                      <a:pt x="79" y="61"/>
                      <a:pt x="81" y="84"/>
                    </a:cubicBezTo>
                    <a:cubicBezTo>
                      <a:pt x="62" y="70"/>
                      <a:pt x="43" y="56"/>
                      <a:pt x="24" y="41"/>
                    </a:cubicBezTo>
                    <a:cubicBezTo>
                      <a:pt x="18" y="38"/>
                      <a:pt x="9" y="40"/>
                      <a:pt x="6" y="47"/>
                    </a:cubicBezTo>
                    <a:cubicBezTo>
                      <a:pt x="0" y="54"/>
                      <a:pt x="4" y="61"/>
                      <a:pt x="11" y="65"/>
                    </a:cubicBezTo>
                    <a:cubicBezTo>
                      <a:pt x="33" y="74"/>
                      <a:pt x="54" y="84"/>
                      <a:pt x="76" y="93"/>
                    </a:cubicBezTo>
                    <a:cubicBezTo>
                      <a:pt x="54" y="102"/>
                      <a:pt x="33" y="111"/>
                      <a:pt x="11" y="120"/>
                    </a:cubicBezTo>
                    <a:cubicBezTo>
                      <a:pt x="4" y="124"/>
                      <a:pt x="0" y="133"/>
                      <a:pt x="6" y="140"/>
                    </a:cubicBezTo>
                    <a:cubicBezTo>
                      <a:pt x="9" y="145"/>
                      <a:pt x="18" y="147"/>
                      <a:pt x="24" y="144"/>
                    </a:cubicBezTo>
                    <a:cubicBezTo>
                      <a:pt x="43" y="130"/>
                      <a:pt x="62" y="116"/>
                      <a:pt x="81" y="102"/>
                    </a:cubicBezTo>
                    <a:cubicBezTo>
                      <a:pt x="79" y="126"/>
                      <a:pt x="76" y="149"/>
                      <a:pt x="74" y="172"/>
                    </a:cubicBezTo>
                    <a:cubicBezTo>
                      <a:pt x="72" y="180"/>
                      <a:pt x="78" y="185"/>
                      <a:pt x="87" y="185"/>
                    </a:cubicBezTo>
                    <a:cubicBezTo>
                      <a:pt x="95" y="185"/>
                      <a:pt x="99" y="180"/>
                      <a:pt x="99" y="172"/>
                    </a:cubicBezTo>
                    <a:cubicBezTo>
                      <a:pt x="97" y="149"/>
                      <a:pt x="94" y="126"/>
                      <a:pt x="92" y="102"/>
                    </a:cubicBezTo>
                    <a:cubicBezTo>
                      <a:pt x="111" y="116"/>
                      <a:pt x="129" y="130"/>
                      <a:pt x="148" y="144"/>
                    </a:cubicBezTo>
                    <a:cubicBezTo>
                      <a:pt x="155" y="147"/>
                      <a:pt x="164" y="145"/>
                      <a:pt x="168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05" name="Freeform 248"/>
              <p:cNvSpPr/>
              <p:nvPr/>
            </p:nvSpPr>
            <p:spPr>
              <a:xfrm>
                <a:off x="5473080" y="5091840"/>
                <a:ext cx="101520" cy="165240"/>
              </a:xfrm>
              <a:custGeom>
                <a:avLst/>
                <a:gdLst/>
                <a:ahLst/>
                <a:rect l="0" t="0" r="r" b="b"/>
                <a:pathLst>
                  <a:path w="282" h="459">
                    <a:moveTo>
                      <a:pt x="281" y="327"/>
                    </a:moveTo>
                    <a:cubicBezTo>
                      <a:pt x="281" y="264"/>
                      <a:pt x="239" y="212"/>
                      <a:pt x="185" y="199"/>
                    </a:cubicBezTo>
                    <a:cubicBezTo>
                      <a:pt x="158" y="193"/>
                      <a:pt x="131" y="186"/>
                      <a:pt x="104" y="180"/>
                    </a:cubicBezTo>
                    <a:cubicBezTo>
                      <a:pt x="67" y="171"/>
                      <a:pt x="41" y="137"/>
                      <a:pt x="41" y="101"/>
                    </a:cubicBezTo>
                    <a:cubicBezTo>
                      <a:pt x="41" y="56"/>
                      <a:pt x="76" y="18"/>
                      <a:pt x="124" y="18"/>
                    </a:cubicBezTo>
                    <a:cubicBezTo>
                      <a:pt x="230" y="18"/>
                      <a:pt x="245" y="120"/>
                      <a:pt x="248" y="149"/>
                    </a:cubicBezTo>
                    <a:cubicBezTo>
                      <a:pt x="248" y="153"/>
                      <a:pt x="248" y="156"/>
                      <a:pt x="256" y="156"/>
                    </a:cubicBezTo>
                    <a:cubicBezTo>
                      <a:pt x="265" y="156"/>
                      <a:pt x="265" y="154"/>
                      <a:pt x="265" y="142"/>
                    </a:cubicBezTo>
                    <a:cubicBezTo>
                      <a:pt x="265" y="100"/>
                      <a:pt x="265" y="58"/>
                      <a:pt x="265" y="16"/>
                    </a:cubicBezTo>
                    <a:cubicBezTo>
                      <a:pt x="265" y="5"/>
                      <a:pt x="265" y="0"/>
                      <a:pt x="257" y="0"/>
                    </a:cubicBezTo>
                    <a:cubicBezTo>
                      <a:pt x="252" y="0"/>
                      <a:pt x="252" y="2"/>
                      <a:pt x="248" y="9"/>
                    </a:cubicBezTo>
                    <a:cubicBezTo>
                      <a:pt x="241" y="21"/>
                      <a:pt x="233" y="33"/>
                      <a:pt x="225" y="45"/>
                    </a:cubicBezTo>
                    <a:cubicBezTo>
                      <a:pt x="207" y="27"/>
                      <a:pt x="180" y="0"/>
                      <a:pt x="124" y="0"/>
                    </a:cubicBezTo>
                    <a:cubicBezTo>
                      <a:pt x="54" y="0"/>
                      <a:pt x="0" y="56"/>
                      <a:pt x="0" y="122"/>
                    </a:cubicBezTo>
                    <a:cubicBezTo>
                      <a:pt x="0" y="174"/>
                      <a:pt x="34" y="221"/>
                      <a:pt x="85" y="237"/>
                    </a:cubicBezTo>
                    <a:cubicBezTo>
                      <a:pt x="90" y="241"/>
                      <a:pt x="122" y="248"/>
                      <a:pt x="167" y="259"/>
                    </a:cubicBezTo>
                    <a:cubicBezTo>
                      <a:pt x="184" y="262"/>
                      <a:pt x="203" y="268"/>
                      <a:pt x="221" y="291"/>
                    </a:cubicBezTo>
                    <a:cubicBezTo>
                      <a:pt x="234" y="307"/>
                      <a:pt x="241" y="327"/>
                      <a:pt x="241" y="348"/>
                    </a:cubicBezTo>
                    <a:cubicBezTo>
                      <a:pt x="241" y="393"/>
                      <a:pt x="209" y="438"/>
                      <a:pt x="157" y="438"/>
                    </a:cubicBezTo>
                    <a:cubicBezTo>
                      <a:pt x="137" y="438"/>
                      <a:pt x="90" y="435"/>
                      <a:pt x="56" y="404"/>
                    </a:cubicBezTo>
                    <a:cubicBezTo>
                      <a:pt x="20" y="370"/>
                      <a:pt x="18" y="330"/>
                      <a:pt x="16" y="307"/>
                    </a:cubicBezTo>
                    <a:cubicBezTo>
                      <a:pt x="16" y="302"/>
                      <a:pt x="11" y="302"/>
                      <a:pt x="9" y="302"/>
                    </a:cubicBezTo>
                    <a:cubicBezTo>
                      <a:pt x="0" y="302"/>
                      <a:pt x="0" y="305"/>
                      <a:pt x="0" y="316"/>
                    </a:cubicBezTo>
                    <a:cubicBezTo>
                      <a:pt x="0" y="358"/>
                      <a:pt x="0" y="400"/>
                      <a:pt x="0" y="442"/>
                    </a:cubicBezTo>
                    <a:cubicBezTo>
                      <a:pt x="0" y="453"/>
                      <a:pt x="0" y="458"/>
                      <a:pt x="7" y="458"/>
                    </a:cubicBezTo>
                    <a:cubicBezTo>
                      <a:pt x="13" y="458"/>
                      <a:pt x="13" y="456"/>
                      <a:pt x="18" y="449"/>
                    </a:cubicBezTo>
                    <a:cubicBezTo>
                      <a:pt x="25" y="437"/>
                      <a:pt x="20" y="447"/>
                      <a:pt x="40" y="413"/>
                    </a:cubicBezTo>
                    <a:cubicBezTo>
                      <a:pt x="59" y="435"/>
                      <a:pt x="101" y="458"/>
                      <a:pt x="157" y="458"/>
                    </a:cubicBezTo>
                    <a:cubicBezTo>
                      <a:pt x="230" y="458"/>
                      <a:pt x="281" y="397"/>
                      <a:pt x="281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06" name="Freeform 249"/>
              <p:cNvSpPr/>
              <p:nvPr/>
            </p:nvSpPr>
            <p:spPr>
              <a:xfrm>
                <a:off x="5593320" y="515016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6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6" y="289"/>
                      <a:pt x="281" y="228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199"/>
                      <a:pt x="214" y="226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5" y="260"/>
                      <a:pt x="68" y="232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9"/>
                      <a:pt x="52" y="84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07" name="Freeform 250"/>
              <p:cNvSpPr/>
              <p:nvPr/>
            </p:nvSpPr>
            <p:spPr>
              <a:xfrm>
                <a:off x="5708160" y="5151240"/>
                <a:ext cx="178560" cy="100440"/>
              </a:xfrm>
              <a:custGeom>
                <a:avLst/>
                <a:gdLst/>
                <a:ahLst/>
                <a:rect l="0" t="0" r="r" b="b"/>
                <a:pathLst>
                  <a:path w="496" h="279">
                    <a:moveTo>
                      <a:pt x="495" y="278"/>
                    </a:moveTo>
                    <a:cubicBezTo>
                      <a:pt x="495" y="272"/>
                      <a:pt x="495" y="265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1"/>
                      <a:pt x="445" y="160"/>
                      <a:pt x="445" y="120"/>
                    </a:cubicBezTo>
                    <a:cubicBezTo>
                      <a:pt x="445" y="66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6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8"/>
                      <a:pt x="225" y="84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7"/>
                    </a:cubicBezTo>
                    <a:cubicBezTo>
                      <a:pt x="272" y="277"/>
                      <a:pt x="295" y="278"/>
                      <a:pt x="319" y="278"/>
                    </a:cubicBez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75" y="259"/>
                      <a:pt x="268" y="259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8"/>
                      <a:pt x="401" y="84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5"/>
                      <a:pt x="353" y="272"/>
                      <a:pt x="353" y="278"/>
                    </a:cubicBezTo>
                    <a:cubicBezTo>
                      <a:pt x="376" y="278"/>
                      <a:pt x="400" y="277"/>
                      <a:pt x="423" y="277"/>
                    </a:cubicBezTo>
                    <a:cubicBezTo>
                      <a:pt x="447" y="277"/>
                      <a:pt x="471" y="278"/>
                      <a:pt x="495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08" name="Freeform 251"/>
              <p:cNvSpPr/>
              <p:nvPr/>
            </p:nvSpPr>
            <p:spPr>
              <a:xfrm>
                <a:off x="5896800" y="515016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7"/>
                    </a:moveTo>
                    <a:cubicBezTo>
                      <a:pt x="245" y="201"/>
                      <a:pt x="241" y="199"/>
                      <a:pt x="238" y="199"/>
                    </a:cubicBezTo>
                    <a:cubicBezTo>
                      <a:pt x="232" y="199"/>
                      <a:pt x="230" y="203"/>
                      <a:pt x="229" y="208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09" name="Freeform 252"/>
              <p:cNvSpPr/>
              <p:nvPr/>
            </p:nvSpPr>
            <p:spPr>
              <a:xfrm>
                <a:off x="6075000" y="5150160"/>
                <a:ext cx="102600" cy="104400"/>
              </a:xfrm>
              <a:custGeom>
                <a:avLst/>
                <a:gdLst/>
                <a:ahLst/>
                <a:rect l="0" t="0" r="r" b="b"/>
                <a:pathLst>
                  <a:path w="285" h="290">
                    <a:moveTo>
                      <a:pt x="284" y="226"/>
                    </a:moveTo>
                    <a:cubicBezTo>
                      <a:pt x="284" y="214"/>
                      <a:pt x="284" y="202"/>
                      <a:pt x="284" y="190"/>
                    </a:cubicBezTo>
                    <a:cubicBezTo>
                      <a:pt x="280" y="190"/>
                      <a:pt x="275" y="190"/>
                      <a:pt x="270" y="190"/>
                    </a:cubicBezTo>
                    <a:cubicBezTo>
                      <a:pt x="270" y="202"/>
                      <a:pt x="270" y="214"/>
                      <a:pt x="270" y="226"/>
                    </a:cubicBezTo>
                    <a:cubicBezTo>
                      <a:pt x="270" y="262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10"/>
                    </a:cubicBezTo>
                    <a:cubicBezTo>
                      <a:pt x="223" y="83"/>
                      <a:pt x="223" y="57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2" y="289"/>
                      <a:pt x="171" y="264"/>
                      <a:pt x="184" y="235"/>
                    </a:cubicBezTo>
                    <a:cubicBezTo>
                      <a:pt x="187" y="260"/>
                      <a:pt x="203" y="286"/>
                      <a:pt x="234" y="286"/>
                    </a:cubicBezTo>
                    <a:cubicBezTo>
                      <a:pt x="247" y="286"/>
                      <a:pt x="284" y="277"/>
                      <a:pt x="284" y="226"/>
                    </a:cubicBezTo>
                    <a:moveTo>
                      <a:pt x="180" y="194"/>
                    </a:moveTo>
                    <a:cubicBezTo>
                      <a:pt x="180" y="253"/>
                      <a:pt x="133" y="275"/>
                      <a:pt x="106" y="275"/>
                    </a:cubicBezTo>
                    <a:cubicBezTo>
                      <a:pt x="74" y="275"/>
                      <a:pt x="49" y="253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0" name="Freeform 253"/>
              <p:cNvSpPr/>
              <p:nvPr/>
            </p:nvSpPr>
            <p:spPr>
              <a:xfrm>
                <a:off x="6188760" y="515016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7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5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5"/>
                    </a:cubicBezTo>
                    <a:cubicBezTo>
                      <a:pt x="0" y="226"/>
                      <a:pt x="63" y="289"/>
                      <a:pt x="137" y="289"/>
                    </a:cubicBezTo>
                    <a:cubicBezTo>
                      <a:pt x="221" y="289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1" name="Freeform 254"/>
              <p:cNvSpPr/>
              <p:nvPr/>
            </p:nvSpPr>
            <p:spPr>
              <a:xfrm>
                <a:off x="6289920" y="515016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7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5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5"/>
                    </a:cubicBezTo>
                    <a:cubicBezTo>
                      <a:pt x="0" y="226"/>
                      <a:pt x="63" y="289"/>
                      <a:pt x="137" y="289"/>
                    </a:cubicBezTo>
                    <a:cubicBezTo>
                      <a:pt x="221" y="289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2" name="Freeform 255"/>
              <p:cNvSpPr/>
              <p:nvPr/>
            </p:nvSpPr>
            <p:spPr>
              <a:xfrm>
                <a:off x="6389640" y="515016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7"/>
                    </a:moveTo>
                    <a:cubicBezTo>
                      <a:pt x="245" y="201"/>
                      <a:pt x="239" y="199"/>
                      <a:pt x="238" y="199"/>
                    </a:cubicBezTo>
                    <a:cubicBezTo>
                      <a:pt x="232" y="199"/>
                      <a:pt x="230" y="203"/>
                      <a:pt x="229" y="208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6" y="289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3" name="Freeform 256"/>
              <p:cNvSpPr/>
              <p:nvPr/>
            </p:nvSpPr>
            <p:spPr>
              <a:xfrm>
                <a:off x="6490800" y="5151240"/>
                <a:ext cx="113040" cy="144720"/>
              </a:xfrm>
              <a:custGeom>
                <a:avLst/>
                <a:gdLst/>
                <a:ahLst/>
                <a:rect l="0" t="0" r="r" b="b"/>
                <a:pathLst>
                  <a:path w="314" h="402">
                    <a:moveTo>
                      <a:pt x="313" y="142"/>
                    </a:moveTo>
                    <a:cubicBezTo>
                      <a:pt x="313" y="63"/>
                      <a:pt x="250" y="0"/>
                      <a:pt x="180" y="0"/>
                    </a:cubicBezTo>
                    <a:cubicBezTo>
                      <a:pt x="131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9"/>
                    </a:cubicBezTo>
                    <a:cubicBezTo>
                      <a:pt x="50" y="157"/>
                      <a:pt x="50" y="254"/>
                      <a:pt x="50" y="352"/>
                    </a:cubicBezTo>
                    <a:cubicBezTo>
                      <a:pt x="50" y="381"/>
                      <a:pt x="43" y="381"/>
                      <a:pt x="0" y="381"/>
                    </a:cubicBezTo>
                    <a:cubicBezTo>
                      <a:pt x="0" y="387"/>
                      <a:pt x="0" y="394"/>
                      <a:pt x="0" y="401"/>
                    </a:cubicBezTo>
                    <a:cubicBezTo>
                      <a:pt x="24" y="400"/>
                      <a:pt x="48" y="399"/>
                      <a:pt x="72" y="399"/>
                    </a:cubicBezTo>
                    <a:cubicBezTo>
                      <a:pt x="95" y="399"/>
                      <a:pt x="119" y="400"/>
                      <a:pt x="142" y="401"/>
                    </a:cubicBezTo>
                    <a:cubicBezTo>
                      <a:pt x="142" y="394"/>
                      <a:pt x="142" y="387"/>
                      <a:pt x="142" y="381"/>
                    </a:cubicBezTo>
                    <a:cubicBezTo>
                      <a:pt x="101" y="381"/>
                      <a:pt x="94" y="381"/>
                      <a:pt x="94" y="352"/>
                    </a:cubicBezTo>
                    <a:cubicBezTo>
                      <a:pt x="94" y="317"/>
                      <a:pt x="94" y="283"/>
                      <a:pt x="94" y="248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1"/>
                      <a:pt x="122" y="286"/>
                      <a:pt x="171" y="286"/>
                    </a:cubicBezTo>
                    <a:cubicBezTo>
                      <a:pt x="247" y="286"/>
                      <a:pt x="313" y="225"/>
                      <a:pt x="313" y="142"/>
                    </a:cubicBezTo>
                    <a:moveTo>
                      <a:pt x="259" y="142"/>
                    </a:moveTo>
                    <a:cubicBezTo>
                      <a:pt x="259" y="219"/>
                      <a:pt x="216" y="271"/>
                      <a:pt x="169" y="271"/>
                    </a:cubicBezTo>
                    <a:cubicBezTo>
                      <a:pt x="144" y="271"/>
                      <a:pt x="119" y="259"/>
                      <a:pt x="103" y="233"/>
                    </a:cubicBezTo>
                    <a:cubicBezTo>
                      <a:pt x="94" y="221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6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4" name="Freeform 257"/>
              <p:cNvSpPr/>
              <p:nvPr/>
            </p:nvSpPr>
            <p:spPr>
              <a:xfrm>
                <a:off x="6615360" y="511236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4"/>
                      <a:pt x="184" y="296"/>
                      <a:pt x="184" y="307"/>
                    </a:cubicBezTo>
                    <a:cubicBezTo>
                      <a:pt x="184" y="354"/>
                      <a:pt x="164" y="377"/>
                      <a:pt x="140" y="377"/>
                    </a:cubicBezTo>
                    <a:cubicBezTo>
                      <a:pt x="99" y="377"/>
                      <a:pt x="99" y="320"/>
                      <a:pt x="99" y="309"/>
                    </a:cubicBezTo>
                    <a:cubicBezTo>
                      <a:pt x="99" y="251"/>
                      <a:pt x="99" y="193"/>
                      <a:pt x="99" y="135"/>
                    </a:cubicBezTo>
                    <a:cubicBezTo>
                      <a:pt x="129" y="135"/>
                      <a:pt x="159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9" y="115"/>
                      <a:pt x="129" y="115"/>
                      <a:pt x="99" y="115"/>
                    </a:cubicBezTo>
                    <a:cubicBezTo>
                      <a:pt x="99" y="77"/>
                      <a:pt x="99" y="38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7" y="393"/>
                    </a:cubicBezTo>
                    <a:cubicBezTo>
                      <a:pt x="182" y="393"/>
                      <a:pt x="198" y="348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5" name="Freeform 258"/>
              <p:cNvSpPr/>
              <p:nvPr/>
            </p:nvSpPr>
            <p:spPr>
              <a:xfrm>
                <a:off x="6707160" y="5150160"/>
                <a:ext cx="102600" cy="104400"/>
              </a:xfrm>
              <a:custGeom>
                <a:avLst/>
                <a:gdLst/>
                <a:ahLst/>
                <a:rect l="0" t="0" r="r" b="b"/>
                <a:pathLst>
                  <a:path w="285" h="290">
                    <a:moveTo>
                      <a:pt x="284" y="226"/>
                    </a:moveTo>
                    <a:cubicBezTo>
                      <a:pt x="284" y="214"/>
                      <a:pt x="284" y="202"/>
                      <a:pt x="284" y="190"/>
                    </a:cubicBezTo>
                    <a:cubicBezTo>
                      <a:pt x="279" y="190"/>
                      <a:pt x="274" y="190"/>
                      <a:pt x="268" y="190"/>
                    </a:cubicBezTo>
                    <a:cubicBezTo>
                      <a:pt x="268" y="202"/>
                      <a:pt x="268" y="214"/>
                      <a:pt x="268" y="226"/>
                    </a:cubicBezTo>
                    <a:cubicBezTo>
                      <a:pt x="268" y="262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10"/>
                    </a:cubicBezTo>
                    <a:cubicBezTo>
                      <a:pt x="223" y="83"/>
                      <a:pt x="223" y="57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2" y="289"/>
                      <a:pt x="171" y="264"/>
                      <a:pt x="184" y="235"/>
                    </a:cubicBezTo>
                    <a:cubicBezTo>
                      <a:pt x="185" y="260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6"/>
                    </a:cubicBezTo>
                    <a:moveTo>
                      <a:pt x="180" y="194"/>
                    </a:moveTo>
                    <a:cubicBezTo>
                      <a:pt x="180" y="253"/>
                      <a:pt x="133" y="275"/>
                      <a:pt x="104" y="275"/>
                    </a:cubicBezTo>
                    <a:cubicBezTo>
                      <a:pt x="74" y="275"/>
                      <a:pt x="49" y="253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6" name="Freeform 259"/>
              <p:cNvSpPr/>
              <p:nvPr/>
            </p:nvSpPr>
            <p:spPr>
              <a:xfrm>
                <a:off x="6820560" y="515124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0"/>
                      <a:pt x="270" y="120"/>
                    </a:cubicBezTo>
                    <a:cubicBezTo>
                      <a:pt x="270" y="66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6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6" y="277"/>
                      <a:pt x="120" y="278"/>
                      <a:pt x="144" y="278"/>
                    </a:cubicBezTo>
                    <a:cubicBezTo>
                      <a:pt x="144" y="272"/>
                      <a:pt x="144" y="265"/>
                      <a:pt x="144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8"/>
                      <a:pt x="227" y="84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7"/>
                    </a:cubicBezTo>
                    <a:cubicBezTo>
                      <a:pt x="272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7" name="Freeform 260"/>
              <p:cNvSpPr/>
              <p:nvPr/>
            </p:nvSpPr>
            <p:spPr>
              <a:xfrm>
                <a:off x="6948360" y="5150160"/>
                <a:ext cx="86400" cy="104400"/>
              </a:xfrm>
              <a:custGeom>
                <a:avLst/>
                <a:gdLst/>
                <a:ahLst/>
                <a:rect l="0" t="0" r="r" b="b"/>
                <a:pathLst>
                  <a:path w="240" h="290">
                    <a:moveTo>
                      <a:pt x="239" y="207"/>
                    </a:moveTo>
                    <a:cubicBezTo>
                      <a:pt x="239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3" y="207"/>
                    </a:cubicBezTo>
                    <a:cubicBezTo>
                      <a:pt x="205" y="266"/>
                      <a:pt x="164" y="273"/>
                      <a:pt x="140" y="273"/>
                    </a:cubicBezTo>
                    <a:cubicBezTo>
                      <a:pt x="108" y="273"/>
                      <a:pt x="52" y="246"/>
                      <a:pt x="52" y="145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2" y="16"/>
                      <a:pt x="205" y="40"/>
                    </a:cubicBezTo>
                    <a:cubicBezTo>
                      <a:pt x="178" y="41"/>
                      <a:pt x="175" y="59"/>
                      <a:pt x="175" y="68"/>
                    </a:cubicBezTo>
                    <a:cubicBezTo>
                      <a:pt x="175" y="84"/>
                      <a:pt x="187" y="97"/>
                      <a:pt x="203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5"/>
                    </a:cubicBezTo>
                    <a:cubicBezTo>
                      <a:pt x="0" y="226"/>
                      <a:pt x="61" y="289"/>
                      <a:pt x="135" y="289"/>
                    </a:cubicBezTo>
                    <a:cubicBezTo>
                      <a:pt x="220" y="289"/>
                      <a:pt x="239" y="214"/>
                      <a:pt x="239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8" name="Freeform 261"/>
              <p:cNvSpPr/>
              <p:nvPr/>
            </p:nvSpPr>
            <p:spPr>
              <a:xfrm>
                <a:off x="7047360" y="515016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7"/>
                    </a:moveTo>
                    <a:cubicBezTo>
                      <a:pt x="245" y="201"/>
                      <a:pt x="241" y="199"/>
                      <a:pt x="238" y="199"/>
                    </a:cubicBezTo>
                    <a:cubicBezTo>
                      <a:pt x="232" y="199"/>
                      <a:pt x="230" y="203"/>
                      <a:pt x="229" y="208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19" name="Freeform 262"/>
              <p:cNvSpPr/>
              <p:nvPr/>
            </p:nvSpPr>
            <p:spPr>
              <a:xfrm>
                <a:off x="7225560" y="5102640"/>
                <a:ext cx="48960" cy="149040"/>
              </a:xfrm>
              <a:custGeom>
                <a:avLst/>
                <a:gdLst/>
                <a:ahLst/>
                <a:rect l="0" t="0" r="r" b="b"/>
                <a:pathLst>
                  <a:path w="136" h="414">
                    <a:moveTo>
                      <a:pt x="135" y="413"/>
                    </a:moveTo>
                    <a:cubicBezTo>
                      <a:pt x="135" y="407"/>
                      <a:pt x="135" y="400"/>
                      <a:pt x="135" y="393"/>
                    </a:cubicBezTo>
                    <a:cubicBezTo>
                      <a:pt x="94" y="393"/>
                      <a:pt x="92" y="392"/>
                      <a:pt x="92" y="366"/>
                    </a:cubicBezTo>
                    <a:cubicBezTo>
                      <a:pt x="92" y="289"/>
                      <a:pt x="92" y="212"/>
                      <a:pt x="92" y="135"/>
                    </a:cubicBezTo>
                    <a:cubicBezTo>
                      <a:pt x="62" y="137"/>
                      <a:pt x="33" y="139"/>
                      <a:pt x="4" y="142"/>
                    </a:cubicBezTo>
                    <a:cubicBezTo>
                      <a:pt x="4" y="148"/>
                      <a:pt x="4" y="155"/>
                      <a:pt x="4" y="162"/>
                    </a:cubicBezTo>
                    <a:cubicBezTo>
                      <a:pt x="45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6"/>
                    </a:cubicBezTo>
                    <a:cubicBezTo>
                      <a:pt x="50" y="393"/>
                      <a:pt x="43" y="393"/>
                      <a:pt x="0" y="393"/>
                    </a:cubicBezTo>
                    <a:cubicBezTo>
                      <a:pt x="0" y="400"/>
                      <a:pt x="0" y="407"/>
                      <a:pt x="0" y="413"/>
                    </a:cubicBezTo>
                    <a:cubicBezTo>
                      <a:pt x="23" y="413"/>
                      <a:pt x="47" y="412"/>
                      <a:pt x="70" y="411"/>
                    </a:cubicBezTo>
                    <a:cubicBezTo>
                      <a:pt x="92" y="411"/>
                      <a:pt x="115" y="413"/>
                      <a:pt x="135" y="413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6"/>
                      <a:pt x="67" y="66"/>
                    </a:cubicBezTo>
                    <a:cubicBezTo>
                      <a:pt x="88" y="66"/>
                      <a:pt x="101" y="48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0" name="Freeform 263"/>
              <p:cNvSpPr/>
              <p:nvPr/>
            </p:nvSpPr>
            <p:spPr>
              <a:xfrm>
                <a:off x="7288920" y="5151240"/>
                <a:ext cx="114480" cy="100440"/>
              </a:xfrm>
              <a:custGeom>
                <a:avLst/>
                <a:gdLst/>
                <a:ahLst/>
                <a:rect l="0" t="0" r="r" b="b"/>
                <a:pathLst>
                  <a:path w="318" h="279">
                    <a:moveTo>
                      <a:pt x="317" y="278"/>
                    </a:moveTo>
                    <a:cubicBezTo>
                      <a:pt x="317" y="272"/>
                      <a:pt x="317" y="265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0"/>
                      <a:pt x="268" y="120"/>
                    </a:cubicBezTo>
                    <a:cubicBezTo>
                      <a:pt x="268" y="66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5" y="0"/>
                      <a:pt x="106" y="27"/>
                      <a:pt x="88" y="66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3" y="278"/>
                      <a:pt x="47" y="277"/>
                      <a:pt x="70" y="277"/>
                    </a:cubicBezTo>
                    <a:cubicBezTo>
                      <a:pt x="94" y="277"/>
                      <a:pt x="118" y="278"/>
                      <a:pt x="142" y="278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8"/>
                      <a:pt x="225" y="84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5"/>
                      <a:pt x="175" y="272"/>
                      <a:pt x="175" y="278"/>
                    </a:cubicBezTo>
                    <a:cubicBezTo>
                      <a:pt x="199" y="278"/>
                      <a:pt x="223" y="277"/>
                      <a:pt x="247" y="277"/>
                    </a:cubicBezTo>
                    <a:cubicBezTo>
                      <a:pt x="270" y="277"/>
                      <a:pt x="293" y="278"/>
                      <a:pt x="317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1" name="Freeform 264"/>
              <p:cNvSpPr/>
              <p:nvPr/>
            </p:nvSpPr>
            <p:spPr>
              <a:xfrm>
                <a:off x="7490520" y="5151240"/>
                <a:ext cx="106560" cy="149760"/>
              </a:xfrm>
              <a:custGeom>
                <a:avLst/>
                <a:gdLst/>
                <a:ahLst/>
                <a:rect l="0" t="0" r="r" b="b"/>
                <a:pathLst>
                  <a:path w="296" h="416">
                    <a:moveTo>
                      <a:pt x="295" y="68"/>
                    </a:moveTo>
                    <a:cubicBezTo>
                      <a:pt x="295" y="27"/>
                      <a:pt x="270" y="0"/>
                      <a:pt x="223" y="0"/>
                    </a:cubicBezTo>
                    <a:cubicBezTo>
                      <a:pt x="173" y="0"/>
                      <a:pt x="140" y="34"/>
                      <a:pt x="124" y="56"/>
                    </a:cubicBezTo>
                    <a:cubicBezTo>
                      <a:pt x="121" y="20"/>
                      <a:pt x="95" y="0"/>
                      <a:pt x="67" y="0"/>
                    </a:cubicBezTo>
                    <a:cubicBezTo>
                      <a:pt x="38" y="0"/>
                      <a:pt x="25" y="25"/>
                      <a:pt x="20" y="36"/>
                    </a:cubicBezTo>
                    <a:cubicBezTo>
                      <a:pt x="9" y="57"/>
                      <a:pt x="0" y="95"/>
                      <a:pt x="0" y="97"/>
                    </a:cubicBezTo>
                    <a:cubicBezTo>
                      <a:pt x="0" y="104"/>
                      <a:pt x="5" y="102"/>
                      <a:pt x="7" y="104"/>
                    </a:cubicBezTo>
                    <a:cubicBezTo>
                      <a:pt x="14" y="104"/>
                      <a:pt x="14" y="102"/>
                      <a:pt x="18" y="90"/>
                    </a:cubicBezTo>
                    <a:cubicBezTo>
                      <a:pt x="29" y="45"/>
                      <a:pt x="41" y="14"/>
                      <a:pt x="65" y="14"/>
                    </a:cubicBezTo>
                    <a:cubicBezTo>
                      <a:pt x="76" y="14"/>
                      <a:pt x="85" y="20"/>
                      <a:pt x="85" y="43"/>
                    </a:cubicBezTo>
                    <a:cubicBezTo>
                      <a:pt x="85" y="56"/>
                      <a:pt x="83" y="63"/>
                      <a:pt x="74" y="97"/>
                    </a:cubicBezTo>
                    <a:cubicBezTo>
                      <a:pt x="62" y="145"/>
                      <a:pt x="50" y="193"/>
                      <a:pt x="38" y="241"/>
                    </a:cubicBezTo>
                    <a:cubicBezTo>
                      <a:pt x="36" y="251"/>
                      <a:pt x="32" y="266"/>
                      <a:pt x="32" y="269"/>
                    </a:cubicBezTo>
                    <a:cubicBezTo>
                      <a:pt x="32" y="280"/>
                      <a:pt x="40" y="286"/>
                      <a:pt x="50" y="286"/>
                    </a:cubicBezTo>
                    <a:cubicBezTo>
                      <a:pt x="58" y="286"/>
                      <a:pt x="68" y="280"/>
                      <a:pt x="74" y="268"/>
                    </a:cubicBezTo>
                    <a:cubicBezTo>
                      <a:pt x="74" y="266"/>
                      <a:pt x="81" y="237"/>
                      <a:pt x="85" y="221"/>
                    </a:cubicBezTo>
                    <a:cubicBezTo>
                      <a:pt x="89" y="202"/>
                      <a:pt x="94" y="184"/>
                      <a:pt x="99" y="165"/>
                    </a:cubicBezTo>
                    <a:cubicBezTo>
                      <a:pt x="103" y="151"/>
                      <a:pt x="106" y="137"/>
                      <a:pt x="110" y="122"/>
                    </a:cubicBezTo>
                    <a:cubicBezTo>
                      <a:pt x="112" y="119"/>
                      <a:pt x="117" y="99"/>
                      <a:pt x="117" y="95"/>
                    </a:cubicBezTo>
                    <a:cubicBezTo>
                      <a:pt x="119" y="88"/>
                      <a:pt x="139" y="54"/>
                      <a:pt x="160" y="36"/>
                    </a:cubicBezTo>
                    <a:cubicBezTo>
                      <a:pt x="175" y="27"/>
                      <a:pt x="193" y="14"/>
                      <a:pt x="221" y="14"/>
                    </a:cubicBezTo>
                    <a:cubicBezTo>
                      <a:pt x="249" y="14"/>
                      <a:pt x="256" y="36"/>
                      <a:pt x="256" y="59"/>
                    </a:cubicBezTo>
                    <a:cubicBezTo>
                      <a:pt x="256" y="61"/>
                      <a:pt x="256" y="74"/>
                      <a:pt x="248" y="99"/>
                    </a:cubicBezTo>
                    <a:cubicBezTo>
                      <a:pt x="224" y="195"/>
                      <a:pt x="200" y="292"/>
                      <a:pt x="176" y="388"/>
                    </a:cubicBezTo>
                    <a:cubicBezTo>
                      <a:pt x="175" y="395"/>
                      <a:pt x="175" y="394"/>
                      <a:pt x="175" y="397"/>
                    </a:cubicBezTo>
                    <a:cubicBezTo>
                      <a:pt x="175" y="408"/>
                      <a:pt x="182" y="415"/>
                      <a:pt x="193" y="415"/>
                    </a:cubicBezTo>
                    <a:cubicBezTo>
                      <a:pt x="212" y="415"/>
                      <a:pt x="216" y="397"/>
                      <a:pt x="218" y="390"/>
                    </a:cubicBezTo>
                    <a:cubicBezTo>
                      <a:pt x="242" y="295"/>
                      <a:pt x="266" y="199"/>
                      <a:pt x="290" y="104"/>
                    </a:cubicBezTo>
                    <a:cubicBezTo>
                      <a:pt x="293" y="93"/>
                      <a:pt x="295" y="84"/>
                      <a:pt x="295" y="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2" name="Freeform 265"/>
              <p:cNvSpPr/>
              <p:nvPr/>
            </p:nvSpPr>
            <p:spPr>
              <a:xfrm>
                <a:off x="7682760" y="5125320"/>
                <a:ext cx="146160" cy="139320"/>
              </a:xfrm>
              <a:custGeom>
                <a:avLst/>
                <a:gdLst/>
                <a:ahLst/>
                <a:rect l="0" t="0" r="r" b="b"/>
                <a:pathLst>
                  <a:path w="406" h="387">
                    <a:moveTo>
                      <a:pt x="391" y="356"/>
                    </a:moveTo>
                    <a:cubicBezTo>
                      <a:pt x="275" y="302"/>
                      <a:pt x="159" y="248"/>
                      <a:pt x="43" y="194"/>
                    </a:cubicBezTo>
                    <a:cubicBezTo>
                      <a:pt x="159" y="140"/>
                      <a:pt x="275" y="85"/>
                      <a:pt x="391" y="31"/>
                    </a:cubicBezTo>
                    <a:cubicBezTo>
                      <a:pt x="405" y="24"/>
                      <a:pt x="394" y="0"/>
                      <a:pt x="378" y="7"/>
                    </a:cubicBezTo>
                    <a:cubicBezTo>
                      <a:pt x="256" y="65"/>
                      <a:pt x="133" y="124"/>
                      <a:pt x="11" y="182"/>
                    </a:cubicBezTo>
                    <a:cubicBezTo>
                      <a:pt x="0" y="185"/>
                      <a:pt x="0" y="201"/>
                      <a:pt x="11" y="207"/>
                    </a:cubicBezTo>
                    <a:cubicBezTo>
                      <a:pt x="133" y="264"/>
                      <a:pt x="256" y="322"/>
                      <a:pt x="378" y="379"/>
                    </a:cubicBezTo>
                    <a:cubicBezTo>
                      <a:pt x="394" y="386"/>
                      <a:pt x="405" y="363"/>
                      <a:pt x="391" y="3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3" name="Freeform 266"/>
              <p:cNvSpPr/>
              <p:nvPr/>
            </p:nvSpPr>
            <p:spPr>
              <a:xfrm>
                <a:off x="7919640" y="5190840"/>
                <a:ext cx="151920" cy="9360"/>
              </a:xfrm>
              <a:custGeom>
                <a:avLst/>
                <a:gdLst/>
                <a:ahLst/>
                <a:rect l="0" t="0" r="r" b="b"/>
                <a:pathLst>
                  <a:path w="422" h="26">
                    <a:moveTo>
                      <a:pt x="421" y="13"/>
                    </a:moveTo>
                    <a:cubicBezTo>
                      <a:pt x="421" y="5"/>
                      <a:pt x="416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6" y="25"/>
                      <a:pt x="421" y="18"/>
                      <a:pt x="421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4" name="Freeform 267"/>
              <p:cNvSpPr/>
              <p:nvPr/>
            </p:nvSpPr>
            <p:spPr>
              <a:xfrm>
                <a:off x="8104320" y="5100840"/>
                <a:ext cx="75600" cy="150840"/>
              </a:xfrm>
              <a:custGeom>
                <a:avLst/>
                <a:gdLst/>
                <a:ahLst/>
                <a:rect l="0" t="0" r="r" b="b"/>
                <a:pathLst>
                  <a:path w="210" h="419">
                    <a:moveTo>
                      <a:pt x="209" y="418"/>
                    </a:moveTo>
                    <a:cubicBezTo>
                      <a:pt x="209" y="412"/>
                      <a:pt x="209" y="405"/>
                      <a:pt x="209" y="399"/>
                    </a:cubicBezTo>
                    <a:cubicBezTo>
                      <a:pt x="202" y="399"/>
                      <a:pt x="196" y="399"/>
                      <a:pt x="189" y="399"/>
                    </a:cubicBezTo>
                    <a:cubicBezTo>
                      <a:pt x="131" y="399"/>
                      <a:pt x="130" y="392"/>
                      <a:pt x="130" y="368"/>
                    </a:cubicBezTo>
                    <a:cubicBezTo>
                      <a:pt x="130" y="251"/>
                      <a:pt x="130" y="134"/>
                      <a:pt x="130" y="16"/>
                    </a:cubicBezTo>
                    <a:cubicBezTo>
                      <a:pt x="130" y="2"/>
                      <a:pt x="130" y="0"/>
                      <a:pt x="115" y="0"/>
                    </a:cubicBezTo>
                    <a:cubicBezTo>
                      <a:pt x="76" y="40"/>
                      <a:pt x="20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3" y="59"/>
                      <a:pt x="50" y="59"/>
                      <a:pt x="83" y="43"/>
                    </a:cubicBezTo>
                    <a:cubicBezTo>
                      <a:pt x="83" y="151"/>
                      <a:pt x="83" y="260"/>
                      <a:pt x="83" y="368"/>
                    </a:cubicBezTo>
                    <a:cubicBezTo>
                      <a:pt x="83" y="392"/>
                      <a:pt x="81" y="399"/>
                      <a:pt x="25" y="399"/>
                    </a:cubicBezTo>
                    <a:cubicBezTo>
                      <a:pt x="18" y="399"/>
                      <a:pt x="11" y="399"/>
                      <a:pt x="4" y="399"/>
                    </a:cubicBezTo>
                    <a:cubicBezTo>
                      <a:pt x="4" y="405"/>
                      <a:pt x="4" y="412"/>
                      <a:pt x="4" y="418"/>
                    </a:cubicBezTo>
                    <a:cubicBezTo>
                      <a:pt x="27" y="417"/>
                      <a:pt x="81" y="417"/>
                      <a:pt x="106" y="417"/>
                    </a:cubicBezTo>
                    <a:cubicBezTo>
                      <a:pt x="131" y="417"/>
                      <a:pt x="187" y="417"/>
                      <a:pt x="209" y="4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5" name="Freeform 268"/>
              <p:cNvSpPr/>
              <p:nvPr/>
            </p:nvSpPr>
            <p:spPr>
              <a:xfrm>
                <a:off x="8217720" y="522756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6"/>
                    </a:moveTo>
                    <a:cubicBezTo>
                      <a:pt x="74" y="25"/>
                      <a:pt x="58" y="0"/>
                      <a:pt x="32" y="0"/>
                    </a:cubicBezTo>
                    <a:cubicBezTo>
                      <a:pt x="13" y="0"/>
                      <a:pt x="0" y="16"/>
                      <a:pt x="0" y="34"/>
                    </a:cubicBezTo>
                    <a:cubicBezTo>
                      <a:pt x="0" y="50"/>
                      <a:pt x="13" y="66"/>
                      <a:pt x="32" y="66"/>
                    </a:cubicBezTo>
                    <a:cubicBezTo>
                      <a:pt x="41" y="66"/>
                      <a:pt x="49" y="65"/>
                      <a:pt x="56" y="59"/>
                    </a:cubicBezTo>
                    <a:cubicBezTo>
                      <a:pt x="58" y="57"/>
                      <a:pt x="58" y="58"/>
                      <a:pt x="59" y="57"/>
                    </a:cubicBezTo>
                    <a:cubicBezTo>
                      <a:pt x="59" y="60"/>
                      <a:pt x="59" y="57"/>
                      <a:pt x="59" y="66"/>
                    </a:cubicBezTo>
                    <a:cubicBezTo>
                      <a:pt x="59" y="113"/>
                      <a:pt x="38" y="151"/>
                      <a:pt x="16" y="171"/>
                    </a:cubicBezTo>
                    <a:cubicBezTo>
                      <a:pt x="9" y="178"/>
                      <a:pt x="9" y="180"/>
                      <a:pt x="9" y="181"/>
                    </a:cubicBezTo>
                    <a:cubicBezTo>
                      <a:pt x="9" y="185"/>
                      <a:pt x="13" y="189"/>
                      <a:pt x="16" y="189"/>
                    </a:cubicBezTo>
                    <a:cubicBezTo>
                      <a:pt x="23" y="189"/>
                      <a:pt x="74" y="140"/>
                      <a:pt x="74" y="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6" name="Freeform 269"/>
              <p:cNvSpPr/>
              <p:nvPr/>
            </p:nvSpPr>
            <p:spPr>
              <a:xfrm>
                <a:off x="8319240" y="5100840"/>
                <a:ext cx="75600" cy="150840"/>
              </a:xfrm>
              <a:custGeom>
                <a:avLst/>
                <a:gdLst/>
                <a:ahLst/>
                <a:rect l="0" t="0" r="r" b="b"/>
                <a:pathLst>
                  <a:path w="210" h="419">
                    <a:moveTo>
                      <a:pt x="209" y="418"/>
                    </a:moveTo>
                    <a:cubicBezTo>
                      <a:pt x="209" y="412"/>
                      <a:pt x="209" y="405"/>
                      <a:pt x="209" y="399"/>
                    </a:cubicBezTo>
                    <a:cubicBezTo>
                      <a:pt x="202" y="399"/>
                      <a:pt x="196" y="399"/>
                      <a:pt x="189" y="399"/>
                    </a:cubicBezTo>
                    <a:cubicBezTo>
                      <a:pt x="131" y="399"/>
                      <a:pt x="130" y="392"/>
                      <a:pt x="130" y="368"/>
                    </a:cubicBezTo>
                    <a:cubicBezTo>
                      <a:pt x="130" y="251"/>
                      <a:pt x="130" y="134"/>
                      <a:pt x="130" y="16"/>
                    </a:cubicBezTo>
                    <a:cubicBezTo>
                      <a:pt x="130" y="2"/>
                      <a:pt x="130" y="0"/>
                      <a:pt x="115" y="0"/>
                    </a:cubicBezTo>
                    <a:cubicBezTo>
                      <a:pt x="76" y="40"/>
                      <a:pt x="20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3" y="59"/>
                      <a:pt x="50" y="59"/>
                      <a:pt x="83" y="43"/>
                    </a:cubicBezTo>
                    <a:cubicBezTo>
                      <a:pt x="83" y="151"/>
                      <a:pt x="83" y="260"/>
                      <a:pt x="83" y="368"/>
                    </a:cubicBezTo>
                    <a:cubicBezTo>
                      <a:pt x="83" y="392"/>
                      <a:pt x="81" y="399"/>
                      <a:pt x="25" y="399"/>
                    </a:cubicBezTo>
                    <a:cubicBezTo>
                      <a:pt x="18" y="399"/>
                      <a:pt x="11" y="399"/>
                      <a:pt x="4" y="399"/>
                    </a:cubicBezTo>
                    <a:cubicBezTo>
                      <a:pt x="4" y="405"/>
                      <a:pt x="4" y="412"/>
                      <a:pt x="4" y="418"/>
                    </a:cubicBezTo>
                    <a:cubicBezTo>
                      <a:pt x="27" y="417"/>
                      <a:pt x="81" y="417"/>
                      <a:pt x="106" y="417"/>
                    </a:cubicBezTo>
                    <a:cubicBezTo>
                      <a:pt x="131" y="417"/>
                      <a:pt x="187" y="417"/>
                      <a:pt x="209" y="4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7" name="Freeform 270"/>
              <p:cNvSpPr/>
              <p:nvPr/>
            </p:nvSpPr>
            <p:spPr>
              <a:xfrm>
                <a:off x="8492760" y="5125320"/>
                <a:ext cx="146160" cy="139320"/>
              </a:xfrm>
              <a:custGeom>
                <a:avLst/>
                <a:gdLst/>
                <a:ahLst/>
                <a:rect l="0" t="0" r="r" b="b"/>
                <a:pathLst>
                  <a:path w="406" h="387">
                    <a:moveTo>
                      <a:pt x="389" y="356"/>
                    </a:moveTo>
                    <a:cubicBezTo>
                      <a:pt x="274" y="302"/>
                      <a:pt x="159" y="248"/>
                      <a:pt x="43" y="194"/>
                    </a:cubicBezTo>
                    <a:cubicBezTo>
                      <a:pt x="159" y="140"/>
                      <a:pt x="274" y="85"/>
                      <a:pt x="389" y="31"/>
                    </a:cubicBezTo>
                    <a:cubicBezTo>
                      <a:pt x="405" y="24"/>
                      <a:pt x="394" y="0"/>
                      <a:pt x="378" y="7"/>
                    </a:cubicBezTo>
                    <a:cubicBezTo>
                      <a:pt x="256" y="65"/>
                      <a:pt x="133" y="124"/>
                      <a:pt x="11" y="182"/>
                    </a:cubicBezTo>
                    <a:cubicBezTo>
                      <a:pt x="0" y="185"/>
                      <a:pt x="0" y="201"/>
                      <a:pt x="11" y="207"/>
                    </a:cubicBezTo>
                    <a:cubicBezTo>
                      <a:pt x="133" y="264"/>
                      <a:pt x="256" y="322"/>
                      <a:pt x="378" y="379"/>
                    </a:cubicBezTo>
                    <a:cubicBezTo>
                      <a:pt x="394" y="386"/>
                      <a:pt x="405" y="363"/>
                      <a:pt x="389" y="3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8" name="Freeform 271"/>
              <p:cNvSpPr/>
              <p:nvPr/>
            </p:nvSpPr>
            <p:spPr>
              <a:xfrm>
                <a:off x="8722800" y="5151240"/>
                <a:ext cx="107280" cy="149760"/>
              </a:xfrm>
              <a:custGeom>
                <a:avLst/>
                <a:gdLst/>
                <a:ahLst/>
                <a:rect l="0" t="0" r="r" b="b"/>
                <a:pathLst>
                  <a:path w="298" h="416">
                    <a:moveTo>
                      <a:pt x="297" y="68"/>
                    </a:moveTo>
                    <a:cubicBezTo>
                      <a:pt x="297" y="27"/>
                      <a:pt x="270" y="0"/>
                      <a:pt x="223" y="0"/>
                    </a:cubicBezTo>
                    <a:cubicBezTo>
                      <a:pt x="173" y="0"/>
                      <a:pt x="140" y="34"/>
                      <a:pt x="126" y="56"/>
                    </a:cubicBezTo>
                    <a:cubicBezTo>
                      <a:pt x="122" y="20"/>
                      <a:pt x="95" y="0"/>
                      <a:pt x="67" y="0"/>
                    </a:cubicBezTo>
                    <a:cubicBezTo>
                      <a:pt x="38" y="0"/>
                      <a:pt x="25" y="25"/>
                      <a:pt x="20" y="36"/>
                    </a:cubicBezTo>
                    <a:cubicBezTo>
                      <a:pt x="9" y="57"/>
                      <a:pt x="0" y="95"/>
                      <a:pt x="0" y="97"/>
                    </a:cubicBezTo>
                    <a:cubicBezTo>
                      <a:pt x="0" y="104"/>
                      <a:pt x="6" y="102"/>
                      <a:pt x="9" y="104"/>
                    </a:cubicBezTo>
                    <a:cubicBezTo>
                      <a:pt x="14" y="104"/>
                      <a:pt x="14" y="102"/>
                      <a:pt x="20" y="90"/>
                    </a:cubicBezTo>
                    <a:cubicBezTo>
                      <a:pt x="31" y="45"/>
                      <a:pt x="43" y="14"/>
                      <a:pt x="65" y="14"/>
                    </a:cubicBezTo>
                    <a:cubicBezTo>
                      <a:pt x="76" y="14"/>
                      <a:pt x="85" y="20"/>
                      <a:pt x="85" y="43"/>
                    </a:cubicBezTo>
                    <a:cubicBezTo>
                      <a:pt x="85" y="56"/>
                      <a:pt x="83" y="63"/>
                      <a:pt x="76" y="97"/>
                    </a:cubicBezTo>
                    <a:cubicBezTo>
                      <a:pt x="63" y="145"/>
                      <a:pt x="50" y="193"/>
                      <a:pt x="38" y="241"/>
                    </a:cubicBezTo>
                    <a:cubicBezTo>
                      <a:pt x="36" y="251"/>
                      <a:pt x="32" y="266"/>
                      <a:pt x="32" y="269"/>
                    </a:cubicBezTo>
                    <a:cubicBezTo>
                      <a:pt x="32" y="280"/>
                      <a:pt x="41" y="286"/>
                      <a:pt x="50" y="286"/>
                    </a:cubicBezTo>
                    <a:cubicBezTo>
                      <a:pt x="58" y="286"/>
                      <a:pt x="70" y="280"/>
                      <a:pt x="74" y="268"/>
                    </a:cubicBezTo>
                    <a:cubicBezTo>
                      <a:pt x="76" y="266"/>
                      <a:pt x="83" y="237"/>
                      <a:pt x="86" y="221"/>
                    </a:cubicBezTo>
                    <a:cubicBezTo>
                      <a:pt x="91" y="202"/>
                      <a:pt x="96" y="184"/>
                      <a:pt x="101" y="165"/>
                    </a:cubicBezTo>
                    <a:cubicBezTo>
                      <a:pt x="104" y="151"/>
                      <a:pt x="108" y="137"/>
                      <a:pt x="112" y="122"/>
                    </a:cubicBezTo>
                    <a:cubicBezTo>
                      <a:pt x="112" y="119"/>
                      <a:pt x="117" y="99"/>
                      <a:pt x="117" y="95"/>
                    </a:cubicBezTo>
                    <a:cubicBezTo>
                      <a:pt x="119" y="88"/>
                      <a:pt x="139" y="54"/>
                      <a:pt x="160" y="36"/>
                    </a:cubicBezTo>
                    <a:cubicBezTo>
                      <a:pt x="175" y="27"/>
                      <a:pt x="194" y="14"/>
                      <a:pt x="221" y="14"/>
                    </a:cubicBezTo>
                    <a:cubicBezTo>
                      <a:pt x="248" y="14"/>
                      <a:pt x="256" y="36"/>
                      <a:pt x="256" y="59"/>
                    </a:cubicBezTo>
                    <a:cubicBezTo>
                      <a:pt x="256" y="61"/>
                      <a:pt x="256" y="74"/>
                      <a:pt x="250" y="99"/>
                    </a:cubicBezTo>
                    <a:cubicBezTo>
                      <a:pt x="226" y="195"/>
                      <a:pt x="201" y="292"/>
                      <a:pt x="176" y="388"/>
                    </a:cubicBezTo>
                    <a:cubicBezTo>
                      <a:pt x="175" y="395"/>
                      <a:pt x="175" y="394"/>
                      <a:pt x="175" y="397"/>
                    </a:cubicBezTo>
                    <a:cubicBezTo>
                      <a:pt x="175" y="408"/>
                      <a:pt x="182" y="415"/>
                      <a:pt x="193" y="415"/>
                    </a:cubicBezTo>
                    <a:cubicBezTo>
                      <a:pt x="212" y="415"/>
                      <a:pt x="218" y="397"/>
                      <a:pt x="220" y="390"/>
                    </a:cubicBezTo>
                    <a:cubicBezTo>
                      <a:pt x="244" y="295"/>
                      <a:pt x="268" y="199"/>
                      <a:pt x="292" y="104"/>
                    </a:cubicBezTo>
                    <a:cubicBezTo>
                      <a:pt x="293" y="93"/>
                      <a:pt x="297" y="84"/>
                      <a:pt x="297" y="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29" name="Freeform 272"/>
              <p:cNvSpPr/>
              <p:nvPr/>
            </p:nvSpPr>
            <p:spPr>
              <a:xfrm>
                <a:off x="8915760" y="5125320"/>
                <a:ext cx="146160" cy="139320"/>
              </a:xfrm>
              <a:custGeom>
                <a:avLst/>
                <a:gdLst/>
                <a:ahLst/>
                <a:rect l="0" t="0" r="r" b="b"/>
                <a:pathLst>
                  <a:path w="406" h="387">
                    <a:moveTo>
                      <a:pt x="389" y="356"/>
                    </a:moveTo>
                    <a:cubicBezTo>
                      <a:pt x="274" y="302"/>
                      <a:pt x="159" y="248"/>
                      <a:pt x="43" y="194"/>
                    </a:cubicBezTo>
                    <a:cubicBezTo>
                      <a:pt x="159" y="140"/>
                      <a:pt x="274" y="85"/>
                      <a:pt x="389" y="31"/>
                    </a:cubicBezTo>
                    <a:cubicBezTo>
                      <a:pt x="405" y="24"/>
                      <a:pt x="394" y="0"/>
                      <a:pt x="378" y="7"/>
                    </a:cubicBezTo>
                    <a:cubicBezTo>
                      <a:pt x="256" y="65"/>
                      <a:pt x="133" y="124"/>
                      <a:pt x="11" y="182"/>
                    </a:cubicBezTo>
                    <a:cubicBezTo>
                      <a:pt x="0" y="185"/>
                      <a:pt x="0" y="201"/>
                      <a:pt x="11" y="207"/>
                    </a:cubicBezTo>
                    <a:cubicBezTo>
                      <a:pt x="133" y="264"/>
                      <a:pt x="256" y="322"/>
                      <a:pt x="378" y="379"/>
                    </a:cubicBezTo>
                    <a:cubicBezTo>
                      <a:pt x="394" y="386"/>
                      <a:pt x="405" y="363"/>
                      <a:pt x="389" y="3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30" name="Freeform 273"/>
              <p:cNvSpPr/>
              <p:nvPr/>
            </p:nvSpPr>
            <p:spPr>
              <a:xfrm>
                <a:off x="9151200" y="5100840"/>
                <a:ext cx="91080" cy="150840"/>
              </a:xfrm>
              <a:custGeom>
                <a:avLst/>
                <a:gdLst/>
                <a:ahLst/>
                <a:rect l="0" t="0" r="r" b="b"/>
                <a:pathLst>
                  <a:path w="253" h="419">
                    <a:moveTo>
                      <a:pt x="252" y="309"/>
                    </a:moveTo>
                    <a:cubicBezTo>
                      <a:pt x="247" y="309"/>
                      <a:pt x="241" y="309"/>
                      <a:pt x="236" y="309"/>
                    </a:cubicBezTo>
                    <a:cubicBezTo>
                      <a:pt x="232" y="329"/>
                      <a:pt x="229" y="356"/>
                      <a:pt x="221" y="365"/>
                    </a:cubicBezTo>
                    <a:cubicBezTo>
                      <a:pt x="218" y="370"/>
                      <a:pt x="176" y="370"/>
                      <a:pt x="162" y="370"/>
                    </a:cubicBezTo>
                    <a:cubicBezTo>
                      <a:pt x="124" y="370"/>
                      <a:pt x="86" y="370"/>
                      <a:pt x="49" y="370"/>
                    </a:cubicBezTo>
                    <a:cubicBezTo>
                      <a:pt x="71" y="348"/>
                      <a:pt x="93" y="327"/>
                      <a:pt x="115" y="305"/>
                    </a:cubicBezTo>
                    <a:cubicBezTo>
                      <a:pt x="214" y="219"/>
                      <a:pt x="252" y="185"/>
                      <a:pt x="252" y="122"/>
                    </a:cubicBezTo>
                    <a:cubicBezTo>
                      <a:pt x="252" y="50"/>
                      <a:pt x="194" y="0"/>
                      <a:pt x="117" y="0"/>
                    </a:cubicBezTo>
                    <a:cubicBezTo>
                      <a:pt x="47" y="0"/>
                      <a:pt x="0" y="57"/>
                      <a:pt x="0" y="113"/>
                    </a:cubicBezTo>
                    <a:cubicBezTo>
                      <a:pt x="0" y="149"/>
                      <a:pt x="31" y="149"/>
                      <a:pt x="32" y="149"/>
                    </a:cubicBezTo>
                    <a:cubicBezTo>
                      <a:pt x="43" y="149"/>
                      <a:pt x="65" y="142"/>
                      <a:pt x="65" y="115"/>
                    </a:cubicBezTo>
                    <a:cubicBezTo>
                      <a:pt x="65" y="99"/>
                      <a:pt x="54" y="83"/>
                      <a:pt x="32" y="83"/>
                    </a:cubicBezTo>
                    <a:cubicBezTo>
                      <a:pt x="27" y="83"/>
                      <a:pt x="25" y="83"/>
                      <a:pt x="23" y="83"/>
                    </a:cubicBezTo>
                    <a:cubicBezTo>
                      <a:pt x="38" y="43"/>
                      <a:pt x="72" y="20"/>
                      <a:pt x="110" y="20"/>
                    </a:cubicBezTo>
                    <a:cubicBezTo>
                      <a:pt x="167" y="20"/>
                      <a:pt x="194" y="70"/>
                      <a:pt x="194" y="122"/>
                    </a:cubicBezTo>
                    <a:cubicBezTo>
                      <a:pt x="194" y="172"/>
                      <a:pt x="162" y="223"/>
                      <a:pt x="128" y="260"/>
                    </a:cubicBezTo>
                    <a:cubicBezTo>
                      <a:pt x="87" y="305"/>
                      <a:pt x="46" y="350"/>
                      <a:pt x="5" y="395"/>
                    </a:cubicBezTo>
                    <a:cubicBezTo>
                      <a:pt x="0" y="402"/>
                      <a:pt x="0" y="404"/>
                      <a:pt x="0" y="418"/>
                    </a:cubicBezTo>
                    <a:cubicBezTo>
                      <a:pt x="78" y="418"/>
                      <a:pt x="156" y="418"/>
                      <a:pt x="234" y="418"/>
                    </a:cubicBezTo>
                    <a:cubicBezTo>
                      <a:pt x="240" y="382"/>
                      <a:pt x="246" y="345"/>
                      <a:pt x="252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sp>
        <p:nvSpPr>
          <p:cNvPr id="1031" name="TextShape 274"/>
          <p:cNvSpPr txBox="1"/>
          <p:nvPr/>
        </p:nvSpPr>
        <p:spPr>
          <a:xfrm>
            <a:off x="7030080" y="3524040"/>
            <a:ext cx="1737360" cy="34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TlwgTypewriter"/>
                <a:hlinkClick r:id="rId2"/>
              </a:rPr>
              <a:t>ATLAS-TDR-031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32" name="TextShape 275"/>
          <p:cNvSpPr txBox="1"/>
          <p:nvPr/>
        </p:nvSpPr>
        <p:spPr>
          <a:xfrm>
            <a:off x="7030080" y="3740040"/>
            <a:ext cx="1737360" cy="34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TlwgTypewriter"/>
                <a:hlinkClick r:id="rId3"/>
              </a:rPr>
              <a:t>ALICE LoI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33" name="TextShape 276"/>
          <p:cNvSpPr txBox="1"/>
          <p:nvPr/>
        </p:nvSpPr>
        <p:spPr>
          <a:xfrm>
            <a:off x="7030080" y="4208040"/>
            <a:ext cx="1737360" cy="34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TlwgTypewriter"/>
                <a:hlinkClick r:id="rId4"/>
              </a:rPr>
              <a:t>CMS-TDR-020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34" name="TextShape 277"/>
          <p:cNvSpPr txBox="1"/>
          <p:nvPr/>
        </p:nvSpPr>
        <p:spPr>
          <a:xfrm>
            <a:off x="7043040" y="4693320"/>
            <a:ext cx="2568960" cy="34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TlwgTypewriter"/>
                <a:hlinkClick r:id="rId5"/>
              </a:rPr>
              <a:t>LHCB-DP-2021-008-001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CustomShape 1"/>
          <p:cNvSpPr/>
          <p:nvPr/>
        </p:nvSpPr>
        <p:spPr>
          <a:xfrm>
            <a:off x="5303520" y="2446560"/>
            <a:ext cx="4297680" cy="2762640"/>
          </a:xfrm>
          <a:prstGeom prst="rect">
            <a:avLst/>
          </a:prstGeom>
          <a:noFill/>
          <a:ln w="72000">
            <a:solidFill>
              <a:srgbClr val="8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36" name="Group 2"/>
          <p:cNvGrpSpPr/>
          <p:nvPr/>
        </p:nvGrpSpPr>
        <p:grpSpPr>
          <a:xfrm>
            <a:off x="5430960" y="2553840"/>
            <a:ext cx="4088160" cy="204120"/>
            <a:chOff x="5430960" y="2553840"/>
            <a:chExt cx="4088160" cy="204120"/>
          </a:xfrm>
        </p:grpSpPr>
        <p:grpSp>
          <p:nvGrpSpPr>
            <p:cNvPr id="1037" name="Group 3"/>
            <p:cNvGrpSpPr/>
            <p:nvPr/>
          </p:nvGrpSpPr>
          <p:grpSpPr>
            <a:xfrm>
              <a:off x="5430960" y="2553840"/>
              <a:ext cx="4088160" cy="204120"/>
              <a:chOff x="5430960" y="2553840"/>
              <a:chExt cx="4088160" cy="204120"/>
            </a:xfrm>
          </p:grpSpPr>
          <p:sp>
            <p:nvSpPr>
              <p:cNvPr id="1038" name="Freeform 4"/>
              <p:cNvSpPr/>
              <p:nvPr/>
            </p:nvSpPr>
            <p:spPr>
              <a:xfrm>
                <a:off x="5430960" y="2556360"/>
                <a:ext cx="69840" cy="155520"/>
              </a:xfrm>
              <a:custGeom>
                <a:avLst/>
                <a:gdLst/>
                <a:ahLst/>
                <a:rect l="0" t="0" r="r" b="b"/>
                <a:pathLst>
                  <a:path w="194" h="432">
                    <a:moveTo>
                      <a:pt x="193" y="431"/>
                    </a:moveTo>
                    <a:cubicBezTo>
                      <a:pt x="193" y="424"/>
                      <a:pt x="193" y="418"/>
                      <a:pt x="193" y="411"/>
                    </a:cubicBezTo>
                    <a:cubicBezTo>
                      <a:pt x="187" y="411"/>
                      <a:pt x="182" y="411"/>
                      <a:pt x="176" y="411"/>
                    </a:cubicBezTo>
                    <a:cubicBezTo>
                      <a:pt x="126" y="411"/>
                      <a:pt x="124" y="404"/>
                      <a:pt x="124" y="380"/>
                    </a:cubicBezTo>
                    <a:cubicBezTo>
                      <a:pt x="124" y="270"/>
                      <a:pt x="124" y="159"/>
                      <a:pt x="124" y="48"/>
                    </a:cubicBezTo>
                    <a:cubicBezTo>
                      <a:pt x="124" y="27"/>
                      <a:pt x="126" y="20"/>
                      <a:pt x="176" y="20"/>
                    </a:cubicBezTo>
                    <a:cubicBezTo>
                      <a:pt x="182" y="20"/>
                      <a:pt x="187" y="20"/>
                      <a:pt x="193" y="20"/>
                    </a:cubicBezTo>
                    <a:cubicBezTo>
                      <a:pt x="193" y="13"/>
                      <a:pt x="193" y="7"/>
                      <a:pt x="193" y="0"/>
                    </a:cubicBezTo>
                    <a:cubicBezTo>
                      <a:pt x="171" y="2"/>
                      <a:pt x="121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7" y="20"/>
                      <a:pt x="68" y="27"/>
                      <a:pt x="68" y="48"/>
                    </a:cubicBezTo>
                    <a:cubicBezTo>
                      <a:pt x="68" y="159"/>
                      <a:pt x="68" y="270"/>
                      <a:pt x="68" y="380"/>
                    </a:cubicBezTo>
                    <a:cubicBezTo>
                      <a:pt x="68" y="404"/>
                      <a:pt x="67" y="411"/>
                      <a:pt x="16" y="411"/>
                    </a:cubicBezTo>
                    <a:cubicBezTo>
                      <a:pt x="11" y="411"/>
                      <a:pt x="5" y="411"/>
                      <a:pt x="0" y="411"/>
                    </a:cubicBezTo>
                    <a:cubicBezTo>
                      <a:pt x="0" y="418"/>
                      <a:pt x="0" y="424"/>
                      <a:pt x="0" y="431"/>
                    </a:cubicBezTo>
                    <a:cubicBezTo>
                      <a:pt x="22" y="429"/>
                      <a:pt x="72" y="429"/>
                      <a:pt x="95" y="429"/>
                    </a:cubicBezTo>
                    <a:cubicBezTo>
                      <a:pt x="121" y="429"/>
                      <a:pt x="171" y="429"/>
                      <a:pt x="193" y="4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39" name="Freeform 5"/>
              <p:cNvSpPr/>
              <p:nvPr/>
            </p:nvSpPr>
            <p:spPr>
              <a:xfrm>
                <a:off x="5513760" y="261144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8"/>
                    </a:cubicBezTo>
                    <a:cubicBezTo>
                      <a:pt x="286" y="258"/>
                      <a:pt x="270" y="258"/>
                      <a:pt x="270" y="239"/>
                    </a:cubicBezTo>
                    <a:cubicBezTo>
                      <a:pt x="270" y="199"/>
                      <a:pt x="270" y="159"/>
                      <a:pt x="270" y="118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7"/>
                      <a:pt x="50" y="173"/>
                      <a:pt x="50" y="230"/>
                    </a:cubicBezTo>
                    <a:cubicBezTo>
                      <a:pt x="50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8"/>
                    </a:cubicBezTo>
                    <a:cubicBezTo>
                      <a:pt x="101" y="258"/>
                      <a:pt x="94" y="258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8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8"/>
                      <a:pt x="220" y="258"/>
                      <a:pt x="176" y="258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6"/>
                    </a:cubicBezTo>
                    <a:cubicBezTo>
                      <a:pt x="272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0" name="Freeform 6"/>
              <p:cNvSpPr/>
              <p:nvPr/>
            </p:nvSpPr>
            <p:spPr>
              <a:xfrm>
                <a:off x="5631120" y="25718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4"/>
                      <a:pt x="184" y="296"/>
                      <a:pt x="184" y="307"/>
                    </a:cubicBezTo>
                    <a:cubicBezTo>
                      <a:pt x="184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1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7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1" name="Freeform 7"/>
              <p:cNvSpPr/>
              <p:nvPr/>
            </p:nvSpPr>
            <p:spPr>
              <a:xfrm>
                <a:off x="5721840" y="260928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8"/>
                    </a:cubicBezTo>
                    <a:cubicBezTo>
                      <a:pt x="111" y="138"/>
                      <a:pt x="170" y="138"/>
                      <a:pt x="229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6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2" name="Freeform 8"/>
              <p:cNvSpPr/>
              <p:nvPr/>
            </p:nvSpPr>
            <p:spPr>
              <a:xfrm>
                <a:off x="5823000" y="2608560"/>
                <a:ext cx="104760" cy="149760"/>
              </a:xfrm>
              <a:custGeom>
                <a:avLst/>
                <a:gdLst/>
                <a:ahLst/>
                <a:rect l="0" t="0" r="r" b="b"/>
                <a:pathLst>
                  <a:path w="291" h="416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50" y="163"/>
                    </a:cubicBezTo>
                    <a:cubicBezTo>
                      <a:pt x="41" y="172"/>
                      <a:pt x="31" y="194"/>
                      <a:pt x="31" y="215"/>
                    </a:cubicBezTo>
                    <a:cubicBezTo>
                      <a:pt x="31" y="235"/>
                      <a:pt x="40" y="258"/>
                      <a:pt x="59" y="271"/>
                    </a:cubicBezTo>
                    <a:cubicBezTo>
                      <a:pt x="20" y="282"/>
                      <a:pt x="0" y="309"/>
                      <a:pt x="0" y="334"/>
                    </a:cubicBezTo>
                    <a:cubicBezTo>
                      <a:pt x="0" y="380"/>
                      <a:pt x="63" y="415"/>
                      <a:pt x="140" y="415"/>
                    </a:cubicBezTo>
                    <a:cubicBezTo>
                      <a:pt x="214" y="415"/>
                      <a:pt x="281" y="382"/>
                      <a:pt x="281" y="334"/>
                    </a:cubicBezTo>
                    <a:cubicBezTo>
                      <a:pt x="281" y="310"/>
                      <a:pt x="272" y="278"/>
                      <a:pt x="239" y="262"/>
                    </a:cubicBezTo>
                    <a:cubicBezTo>
                      <a:pt x="205" y="244"/>
                      <a:pt x="169" y="244"/>
                      <a:pt x="131" y="244"/>
                    </a:cubicBezTo>
                    <a:cubicBezTo>
                      <a:pt x="115" y="244"/>
                      <a:pt x="88" y="244"/>
                      <a:pt x="83" y="242"/>
                    </a:cubicBezTo>
                    <a:cubicBezTo>
                      <a:pt x="63" y="240"/>
                      <a:pt x="50" y="221"/>
                      <a:pt x="50" y="201"/>
                    </a:cubicBezTo>
                    <a:cubicBezTo>
                      <a:pt x="50" y="199"/>
                      <a:pt x="50" y="183"/>
                      <a:pt x="61" y="171"/>
                    </a:cubicBezTo>
                    <a:cubicBezTo>
                      <a:pt x="85" y="188"/>
                      <a:pt x="112" y="190"/>
                      <a:pt x="122" y="190"/>
                    </a:cubicBezTo>
                    <a:cubicBezTo>
                      <a:pt x="182" y="190"/>
                      <a:pt x="225" y="147"/>
                      <a:pt x="225" y="99"/>
                    </a:cubicBezTo>
                    <a:cubicBezTo>
                      <a:pt x="225" y="75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8"/>
                      <a:pt x="272" y="48"/>
                    </a:cubicBezTo>
                    <a:cubicBezTo>
                      <a:pt x="277" y="48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5"/>
                      <a:pt x="167" y="151"/>
                    </a:cubicBezTo>
                    <a:cubicBezTo>
                      <a:pt x="164" y="158"/>
                      <a:pt x="148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7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8" y="22"/>
                      <a:pt x="178" y="84"/>
                      <a:pt x="178" y="99"/>
                    </a:cubicBezTo>
                    <a:moveTo>
                      <a:pt x="248" y="334"/>
                    </a:moveTo>
                    <a:cubicBezTo>
                      <a:pt x="248" y="368"/>
                      <a:pt x="203" y="400"/>
                      <a:pt x="140" y="400"/>
                    </a:cubicBezTo>
                    <a:cubicBezTo>
                      <a:pt x="77" y="400"/>
                      <a:pt x="32" y="368"/>
                      <a:pt x="32" y="334"/>
                    </a:cubicBezTo>
                    <a:cubicBezTo>
                      <a:pt x="32" y="305"/>
                      <a:pt x="58" y="282"/>
                      <a:pt x="85" y="280"/>
                    </a:cubicBezTo>
                    <a:cubicBezTo>
                      <a:pt x="97" y="280"/>
                      <a:pt x="110" y="280"/>
                      <a:pt x="122" y="280"/>
                    </a:cubicBezTo>
                    <a:cubicBezTo>
                      <a:pt x="176" y="280"/>
                      <a:pt x="248" y="280"/>
                      <a:pt x="248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3" name="Freeform 9"/>
              <p:cNvSpPr/>
              <p:nvPr/>
            </p:nvSpPr>
            <p:spPr>
              <a:xfrm>
                <a:off x="5937120" y="2611440"/>
                <a:ext cx="76680" cy="100440"/>
              </a:xfrm>
              <a:custGeom>
                <a:avLst/>
                <a:gdLst/>
                <a:ahLst/>
                <a:rect l="0" t="0" r="r" b="b"/>
                <a:pathLst>
                  <a:path w="213" h="279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5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7"/>
                      <a:pt x="49" y="173"/>
                      <a:pt x="49" y="230"/>
                    </a:cubicBezTo>
                    <a:cubicBezTo>
                      <a:pt x="49" y="258"/>
                      <a:pt x="41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7" y="276"/>
                      <a:pt x="128" y="276"/>
                      <a:pt x="153" y="278"/>
                    </a:cubicBezTo>
                    <a:cubicBezTo>
                      <a:pt x="153" y="272"/>
                      <a:pt x="153" y="265"/>
                      <a:pt x="153" y="258"/>
                    </a:cubicBezTo>
                    <a:cubicBezTo>
                      <a:pt x="148" y="258"/>
                      <a:pt x="143" y="258"/>
                      <a:pt x="139" y="258"/>
                    </a:cubicBezTo>
                    <a:cubicBezTo>
                      <a:pt x="92" y="258"/>
                      <a:pt x="92" y="251"/>
                      <a:pt x="92" y="228"/>
                    </a:cubicBezTo>
                    <a:cubicBezTo>
                      <a:pt x="92" y="196"/>
                      <a:pt x="92" y="163"/>
                      <a:pt x="92" y="131"/>
                    </a:cubicBezTo>
                    <a:cubicBezTo>
                      <a:pt x="92" y="68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5"/>
                      <a:pt x="185" y="65"/>
                    </a:cubicBezTo>
                    <a:cubicBezTo>
                      <a:pt x="196" y="65"/>
                      <a:pt x="212" y="57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4" name="Freeform 10"/>
              <p:cNvSpPr/>
              <p:nvPr/>
            </p:nvSpPr>
            <p:spPr>
              <a:xfrm>
                <a:off x="6027120" y="2609280"/>
                <a:ext cx="103320" cy="104400"/>
              </a:xfrm>
              <a:custGeom>
                <a:avLst/>
                <a:gdLst/>
                <a:ahLst/>
                <a:rect l="0" t="0" r="r" b="b"/>
                <a:pathLst>
                  <a:path w="287" h="290">
                    <a:moveTo>
                      <a:pt x="286" y="226"/>
                    </a:moveTo>
                    <a:cubicBezTo>
                      <a:pt x="286" y="215"/>
                      <a:pt x="286" y="203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3"/>
                      <a:pt x="270" y="215"/>
                      <a:pt x="270" y="226"/>
                    </a:cubicBezTo>
                    <a:cubicBezTo>
                      <a:pt x="270" y="264"/>
                      <a:pt x="254" y="267"/>
                      <a:pt x="247" y="267"/>
                    </a:cubicBezTo>
                    <a:cubicBezTo>
                      <a:pt x="227" y="267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09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2"/>
                      <a:pt x="47" y="102"/>
                    </a:cubicBezTo>
                    <a:cubicBezTo>
                      <a:pt x="65" y="102"/>
                      <a:pt x="77" y="90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9"/>
                      <a:pt x="180" y="95"/>
                    </a:cubicBezTo>
                    <a:cubicBezTo>
                      <a:pt x="180" y="103"/>
                      <a:pt x="180" y="111"/>
                      <a:pt x="180" y="118"/>
                    </a:cubicBezTo>
                    <a:cubicBezTo>
                      <a:pt x="148" y="120"/>
                      <a:pt x="103" y="122"/>
                      <a:pt x="63" y="142"/>
                    </a:cubicBezTo>
                    <a:cubicBezTo>
                      <a:pt x="16" y="163"/>
                      <a:pt x="0" y="196"/>
                      <a:pt x="0" y="223"/>
                    </a:cubicBezTo>
                    <a:cubicBezTo>
                      <a:pt x="0" y="275"/>
                      <a:pt x="61" y="289"/>
                      <a:pt x="101" y="289"/>
                    </a:cubicBezTo>
                    <a:cubicBezTo>
                      <a:pt x="142" y="289"/>
                      <a:pt x="173" y="264"/>
                      <a:pt x="184" y="235"/>
                    </a:cubicBezTo>
                    <a:cubicBezTo>
                      <a:pt x="187" y="260"/>
                      <a:pt x="203" y="287"/>
                      <a:pt x="234" y="287"/>
                    </a:cubicBezTo>
                    <a:cubicBezTo>
                      <a:pt x="247" y="287"/>
                      <a:pt x="286" y="278"/>
                      <a:pt x="286" y="226"/>
                    </a:cubicBezTo>
                    <a:moveTo>
                      <a:pt x="180" y="194"/>
                    </a:moveTo>
                    <a:cubicBezTo>
                      <a:pt x="180" y="255"/>
                      <a:pt x="135" y="276"/>
                      <a:pt x="106" y="276"/>
                    </a:cubicBezTo>
                    <a:cubicBezTo>
                      <a:pt x="76" y="276"/>
                      <a:pt x="49" y="253"/>
                      <a:pt x="49" y="223"/>
                    </a:cubicBezTo>
                    <a:cubicBezTo>
                      <a:pt x="49" y="188"/>
                      <a:pt x="76" y="136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5" name="Freeform 11"/>
              <p:cNvSpPr/>
              <p:nvPr/>
            </p:nvSpPr>
            <p:spPr>
              <a:xfrm>
                <a:off x="6137640" y="25718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1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6" name="Freeform 12"/>
              <p:cNvSpPr/>
              <p:nvPr/>
            </p:nvSpPr>
            <p:spPr>
              <a:xfrm>
                <a:off x="6229800" y="25621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8"/>
                      <a:pt x="135" y="401"/>
                      <a:pt x="135" y="395"/>
                    </a:cubicBezTo>
                    <a:cubicBezTo>
                      <a:pt x="94" y="395"/>
                      <a:pt x="90" y="391"/>
                      <a:pt x="90" y="366"/>
                    </a:cubicBezTo>
                    <a:cubicBezTo>
                      <a:pt x="90" y="290"/>
                      <a:pt x="90" y="213"/>
                      <a:pt x="90" y="136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7"/>
                    </a:cubicBezTo>
                    <a:cubicBezTo>
                      <a:pt x="49" y="254"/>
                      <a:pt x="49" y="310"/>
                      <a:pt x="49" y="366"/>
                    </a:cubicBezTo>
                    <a:cubicBezTo>
                      <a:pt x="49" y="395"/>
                      <a:pt x="41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6" y="413"/>
                      <a:pt x="68" y="413"/>
                    </a:cubicBezTo>
                    <a:cubicBezTo>
                      <a:pt x="92" y="413"/>
                      <a:pt x="113" y="413"/>
                      <a:pt x="135" y="415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7" name="Freeform 13"/>
              <p:cNvSpPr/>
              <p:nvPr/>
            </p:nvSpPr>
            <p:spPr>
              <a:xfrm>
                <a:off x="6292800" y="261144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8"/>
                    </a:cubicBezTo>
                    <a:cubicBezTo>
                      <a:pt x="286" y="258"/>
                      <a:pt x="270" y="258"/>
                      <a:pt x="270" y="239"/>
                    </a:cubicBezTo>
                    <a:cubicBezTo>
                      <a:pt x="270" y="199"/>
                      <a:pt x="270" y="159"/>
                      <a:pt x="270" y="118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7"/>
                      <a:pt x="50" y="173"/>
                      <a:pt x="50" y="230"/>
                    </a:cubicBezTo>
                    <a:cubicBezTo>
                      <a:pt x="50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8"/>
                    </a:cubicBezTo>
                    <a:cubicBezTo>
                      <a:pt x="101" y="258"/>
                      <a:pt x="94" y="258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8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8"/>
                      <a:pt x="218" y="258"/>
                      <a:pt x="176" y="258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6"/>
                    </a:cubicBezTo>
                    <a:cubicBezTo>
                      <a:pt x="272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8" name="Freeform 14"/>
              <p:cNvSpPr/>
              <p:nvPr/>
            </p:nvSpPr>
            <p:spPr>
              <a:xfrm>
                <a:off x="6418440" y="2608560"/>
                <a:ext cx="104760" cy="149760"/>
              </a:xfrm>
              <a:custGeom>
                <a:avLst/>
                <a:gdLst/>
                <a:ahLst/>
                <a:rect l="0" t="0" r="r" b="b"/>
                <a:pathLst>
                  <a:path w="291" h="416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50" y="163"/>
                    </a:cubicBezTo>
                    <a:cubicBezTo>
                      <a:pt x="41" y="172"/>
                      <a:pt x="31" y="194"/>
                      <a:pt x="31" y="215"/>
                    </a:cubicBezTo>
                    <a:cubicBezTo>
                      <a:pt x="31" y="235"/>
                      <a:pt x="40" y="258"/>
                      <a:pt x="58" y="271"/>
                    </a:cubicBezTo>
                    <a:cubicBezTo>
                      <a:pt x="20" y="282"/>
                      <a:pt x="0" y="309"/>
                      <a:pt x="0" y="334"/>
                    </a:cubicBezTo>
                    <a:cubicBezTo>
                      <a:pt x="0" y="380"/>
                      <a:pt x="63" y="415"/>
                      <a:pt x="140" y="415"/>
                    </a:cubicBezTo>
                    <a:cubicBezTo>
                      <a:pt x="214" y="415"/>
                      <a:pt x="281" y="382"/>
                      <a:pt x="281" y="334"/>
                    </a:cubicBezTo>
                    <a:cubicBezTo>
                      <a:pt x="281" y="310"/>
                      <a:pt x="272" y="278"/>
                      <a:pt x="239" y="262"/>
                    </a:cubicBezTo>
                    <a:cubicBezTo>
                      <a:pt x="205" y="244"/>
                      <a:pt x="169" y="244"/>
                      <a:pt x="131" y="244"/>
                    </a:cubicBezTo>
                    <a:cubicBezTo>
                      <a:pt x="115" y="244"/>
                      <a:pt x="88" y="244"/>
                      <a:pt x="83" y="242"/>
                    </a:cubicBezTo>
                    <a:cubicBezTo>
                      <a:pt x="63" y="240"/>
                      <a:pt x="50" y="221"/>
                      <a:pt x="50" y="201"/>
                    </a:cubicBezTo>
                    <a:cubicBezTo>
                      <a:pt x="50" y="199"/>
                      <a:pt x="50" y="183"/>
                      <a:pt x="61" y="171"/>
                    </a:cubicBezTo>
                    <a:cubicBezTo>
                      <a:pt x="85" y="188"/>
                      <a:pt x="112" y="190"/>
                      <a:pt x="122" y="190"/>
                    </a:cubicBezTo>
                    <a:cubicBezTo>
                      <a:pt x="182" y="190"/>
                      <a:pt x="225" y="147"/>
                      <a:pt x="225" y="99"/>
                    </a:cubicBezTo>
                    <a:cubicBezTo>
                      <a:pt x="225" y="75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6" y="13"/>
                    </a:cubicBezTo>
                    <a:cubicBezTo>
                      <a:pt x="258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8"/>
                      <a:pt x="272" y="48"/>
                    </a:cubicBezTo>
                    <a:cubicBezTo>
                      <a:pt x="277" y="48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5"/>
                      <a:pt x="167" y="151"/>
                    </a:cubicBezTo>
                    <a:cubicBezTo>
                      <a:pt x="162" y="158"/>
                      <a:pt x="148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7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8" y="22"/>
                      <a:pt x="178" y="84"/>
                      <a:pt x="178" y="99"/>
                    </a:cubicBezTo>
                    <a:moveTo>
                      <a:pt x="248" y="334"/>
                    </a:moveTo>
                    <a:cubicBezTo>
                      <a:pt x="248" y="368"/>
                      <a:pt x="203" y="400"/>
                      <a:pt x="140" y="400"/>
                    </a:cubicBezTo>
                    <a:cubicBezTo>
                      <a:pt x="77" y="400"/>
                      <a:pt x="32" y="368"/>
                      <a:pt x="32" y="334"/>
                    </a:cubicBezTo>
                    <a:cubicBezTo>
                      <a:pt x="32" y="305"/>
                      <a:pt x="58" y="282"/>
                      <a:pt x="85" y="280"/>
                    </a:cubicBezTo>
                    <a:cubicBezTo>
                      <a:pt x="97" y="280"/>
                      <a:pt x="110" y="280"/>
                      <a:pt x="122" y="280"/>
                    </a:cubicBezTo>
                    <a:cubicBezTo>
                      <a:pt x="176" y="280"/>
                      <a:pt x="248" y="280"/>
                      <a:pt x="248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49" name="Freeform 15"/>
              <p:cNvSpPr/>
              <p:nvPr/>
            </p:nvSpPr>
            <p:spPr>
              <a:xfrm>
                <a:off x="6606360" y="25718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2" y="379"/>
                      <a:pt x="139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2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0" name="Freeform 16"/>
              <p:cNvSpPr/>
              <p:nvPr/>
            </p:nvSpPr>
            <p:spPr>
              <a:xfrm>
                <a:off x="6697440" y="2562120"/>
                <a:ext cx="49680" cy="149760"/>
              </a:xfrm>
              <a:custGeom>
                <a:avLst/>
                <a:gdLst/>
                <a:ahLst/>
                <a:rect l="0" t="0" r="r" b="b"/>
                <a:pathLst>
                  <a:path w="138" h="416">
                    <a:moveTo>
                      <a:pt x="137" y="415"/>
                    </a:moveTo>
                    <a:cubicBezTo>
                      <a:pt x="137" y="408"/>
                      <a:pt x="137" y="401"/>
                      <a:pt x="137" y="395"/>
                    </a:cubicBezTo>
                    <a:cubicBezTo>
                      <a:pt x="94" y="395"/>
                      <a:pt x="92" y="391"/>
                      <a:pt x="92" y="366"/>
                    </a:cubicBezTo>
                    <a:cubicBezTo>
                      <a:pt x="92" y="290"/>
                      <a:pt x="92" y="213"/>
                      <a:pt x="92" y="136"/>
                    </a:cubicBezTo>
                    <a:cubicBezTo>
                      <a:pt x="62" y="138"/>
                      <a:pt x="33" y="140"/>
                      <a:pt x="4" y="142"/>
                    </a:cubicBezTo>
                    <a:cubicBezTo>
                      <a:pt x="4" y="148"/>
                      <a:pt x="4" y="155"/>
                      <a:pt x="4" y="162"/>
                    </a:cubicBezTo>
                    <a:cubicBezTo>
                      <a:pt x="45" y="162"/>
                      <a:pt x="50" y="165"/>
                      <a:pt x="50" y="197"/>
                    </a:cubicBezTo>
                    <a:cubicBezTo>
                      <a:pt x="50" y="254"/>
                      <a:pt x="50" y="310"/>
                      <a:pt x="50" y="366"/>
                    </a:cubicBezTo>
                    <a:cubicBezTo>
                      <a:pt x="50" y="395"/>
                      <a:pt x="43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7" y="413"/>
                      <a:pt x="70" y="413"/>
                    </a:cubicBezTo>
                    <a:cubicBezTo>
                      <a:pt x="92" y="413"/>
                      <a:pt x="115" y="413"/>
                      <a:pt x="137" y="415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6"/>
                      <a:pt x="67" y="66"/>
                    </a:cubicBezTo>
                    <a:cubicBezTo>
                      <a:pt x="88" y="66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1" name="Freeform 17"/>
              <p:cNvSpPr/>
              <p:nvPr/>
            </p:nvSpPr>
            <p:spPr>
              <a:xfrm>
                <a:off x="6761160" y="2611440"/>
                <a:ext cx="177840" cy="100440"/>
              </a:xfrm>
              <a:custGeom>
                <a:avLst/>
                <a:gdLst/>
                <a:ahLst/>
                <a:rect l="0" t="0" r="r" b="b"/>
                <a:pathLst>
                  <a:path w="494" h="279">
                    <a:moveTo>
                      <a:pt x="493" y="278"/>
                    </a:moveTo>
                    <a:cubicBezTo>
                      <a:pt x="493" y="272"/>
                      <a:pt x="493" y="265"/>
                      <a:pt x="493" y="258"/>
                    </a:cubicBezTo>
                    <a:cubicBezTo>
                      <a:pt x="461" y="258"/>
                      <a:pt x="445" y="258"/>
                      <a:pt x="445" y="239"/>
                    </a:cubicBezTo>
                    <a:cubicBezTo>
                      <a:pt x="445" y="199"/>
                      <a:pt x="445" y="159"/>
                      <a:pt x="445" y="118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1"/>
                    </a:cubicBezTo>
                    <a:cubicBezTo>
                      <a:pt x="257" y="5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7"/>
                      <a:pt x="49" y="173"/>
                      <a:pt x="49" y="230"/>
                    </a:cubicBezTo>
                    <a:cubicBezTo>
                      <a:pt x="49" y="258"/>
                      <a:pt x="41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3" y="278"/>
                      <a:pt x="47" y="277"/>
                      <a:pt x="70" y="276"/>
                    </a:cubicBezTo>
                    <a:cubicBezTo>
                      <a:pt x="94" y="277"/>
                      <a:pt x="118" y="278"/>
                      <a:pt x="142" y="278"/>
                    </a:cubicBezTo>
                    <a:cubicBezTo>
                      <a:pt x="142" y="272"/>
                      <a:pt x="142" y="265"/>
                      <a:pt x="142" y="258"/>
                    </a:cubicBezTo>
                    <a:cubicBezTo>
                      <a:pt x="99" y="258"/>
                      <a:pt x="92" y="258"/>
                      <a:pt x="92" y="230"/>
                    </a:cubicBezTo>
                    <a:cubicBezTo>
                      <a:pt x="92" y="191"/>
                      <a:pt x="92" y="152"/>
                      <a:pt x="92" y="113"/>
                    </a:cubicBezTo>
                    <a:cubicBezTo>
                      <a:pt x="92" y="48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8"/>
                      <a:pt x="218" y="258"/>
                      <a:pt x="175" y="258"/>
                    </a:cubicBezTo>
                    <a:cubicBezTo>
                      <a:pt x="175" y="265"/>
                      <a:pt x="175" y="272"/>
                      <a:pt x="175" y="278"/>
                    </a:cubicBezTo>
                    <a:cubicBezTo>
                      <a:pt x="199" y="278"/>
                      <a:pt x="223" y="277"/>
                      <a:pt x="247" y="276"/>
                    </a:cubicBezTo>
                    <a:cubicBezTo>
                      <a:pt x="270" y="277"/>
                      <a:pt x="293" y="278"/>
                      <a:pt x="317" y="278"/>
                    </a:cubicBezTo>
                    <a:cubicBezTo>
                      <a:pt x="317" y="272"/>
                      <a:pt x="317" y="265"/>
                      <a:pt x="317" y="258"/>
                    </a:cubicBezTo>
                    <a:cubicBezTo>
                      <a:pt x="275" y="258"/>
                      <a:pt x="268" y="258"/>
                      <a:pt x="268" y="230"/>
                    </a:cubicBezTo>
                    <a:cubicBezTo>
                      <a:pt x="268" y="191"/>
                      <a:pt x="268" y="152"/>
                      <a:pt x="268" y="113"/>
                    </a:cubicBezTo>
                    <a:cubicBezTo>
                      <a:pt x="268" y="48"/>
                      <a:pt x="313" y="13"/>
                      <a:pt x="353" y="13"/>
                    </a:cubicBezTo>
                    <a:cubicBezTo>
                      <a:pt x="394" y="13"/>
                      <a:pt x="400" y="47"/>
                      <a:pt x="400" y="83"/>
                    </a:cubicBezTo>
                    <a:cubicBezTo>
                      <a:pt x="400" y="132"/>
                      <a:pt x="400" y="181"/>
                      <a:pt x="400" y="230"/>
                    </a:cubicBezTo>
                    <a:cubicBezTo>
                      <a:pt x="400" y="258"/>
                      <a:pt x="394" y="258"/>
                      <a:pt x="351" y="258"/>
                    </a:cubicBezTo>
                    <a:cubicBezTo>
                      <a:pt x="351" y="265"/>
                      <a:pt x="351" y="272"/>
                      <a:pt x="351" y="278"/>
                    </a:cubicBezTo>
                    <a:cubicBezTo>
                      <a:pt x="375" y="278"/>
                      <a:pt x="399" y="277"/>
                      <a:pt x="423" y="276"/>
                    </a:cubicBezTo>
                    <a:cubicBezTo>
                      <a:pt x="446" y="277"/>
                      <a:pt x="470" y="278"/>
                      <a:pt x="493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2" name="Freeform 18"/>
              <p:cNvSpPr/>
              <p:nvPr/>
            </p:nvSpPr>
            <p:spPr>
              <a:xfrm>
                <a:off x="6950880" y="25621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8"/>
                      <a:pt x="135" y="401"/>
                      <a:pt x="135" y="395"/>
                    </a:cubicBezTo>
                    <a:cubicBezTo>
                      <a:pt x="94" y="395"/>
                      <a:pt x="90" y="391"/>
                      <a:pt x="90" y="366"/>
                    </a:cubicBezTo>
                    <a:cubicBezTo>
                      <a:pt x="90" y="290"/>
                      <a:pt x="90" y="213"/>
                      <a:pt x="90" y="136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7"/>
                    </a:cubicBezTo>
                    <a:cubicBezTo>
                      <a:pt x="49" y="254"/>
                      <a:pt x="49" y="310"/>
                      <a:pt x="49" y="366"/>
                    </a:cubicBezTo>
                    <a:cubicBezTo>
                      <a:pt x="49" y="395"/>
                      <a:pt x="41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6" y="413"/>
                      <a:pt x="68" y="413"/>
                    </a:cubicBezTo>
                    <a:cubicBezTo>
                      <a:pt x="92" y="413"/>
                      <a:pt x="113" y="413"/>
                      <a:pt x="135" y="415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3" name="Freeform 19"/>
              <p:cNvSpPr/>
              <p:nvPr/>
            </p:nvSpPr>
            <p:spPr>
              <a:xfrm>
                <a:off x="7013880" y="261144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8"/>
                    </a:cubicBezTo>
                    <a:cubicBezTo>
                      <a:pt x="286" y="258"/>
                      <a:pt x="270" y="258"/>
                      <a:pt x="268" y="239"/>
                    </a:cubicBezTo>
                    <a:cubicBezTo>
                      <a:pt x="268" y="199"/>
                      <a:pt x="268" y="159"/>
                      <a:pt x="268" y="118"/>
                    </a:cubicBezTo>
                    <a:cubicBezTo>
                      <a:pt x="268" y="65"/>
                      <a:pt x="268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7"/>
                      <a:pt x="50" y="173"/>
                      <a:pt x="50" y="230"/>
                    </a:cubicBezTo>
                    <a:cubicBezTo>
                      <a:pt x="50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8"/>
                    </a:cubicBezTo>
                    <a:cubicBezTo>
                      <a:pt x="101" y="258"/>
                      <a:pt x="94" y="258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8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8"/>
                      <a:pt x="218" y="258"/>
                      <a:pt x="176" y="258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6"/>
                    </a:cubicBezTo>
                    <a:cubicBezTo>
                      <a:pt x="272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4" name="Freeform 20"/>
              <p:cNvSpPr/>
              <p:nvPr/>
            </p:nvSpPr>
            <p:spPr>
              <a:xfrm>
                <a:off x="7139520" y="2608560"/>
                <a:ext cx="104760" cy="149760"/>
              </a:xfrm>
              <a:custGeom>
                <a:avLst/>
                <a:gdLst/>
                <a:ahLst/>
                <a:rect l="0" t="0" r="r" b="b"/>
                <a:pathLst>
                  <a:path w="291" h="416">
                    <a:moveTo>
                      <a:pt x="290" y="31"/>
                    </a:moveTo>
                    <a:cubicBezTo>
                      <a:pt x="290" y="20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91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50" y="163"/>
                    </a:cubicBezTo>
                    <a:cubicBezTo>
                      <a:pt x="41" y="172"/>
                      <a:pt x="31" y="194"/>
                      <a:pt x="31" y="215"/>
                    </a:cubicBezTo>
                    <a:cubicBezTo>
                      <a:pt x="31" y="235"/>
                      <a:pt x="40" y="258"/>
                      <a:pt x="58" y="271"/>
                    </a:cubicBezTo>
                    <a:cubicBezTo>
                      <a:pt x="20" y="282"/>
                      <a:pt x="0" y="309"/>
                      <a:pt x="0" y="334"/>
                    </a:cubicBezTo>
                    <a:cubicBezTo>
                      <a:pt x="0" y="380"/>
                      <a:pt x="63" y="415"/>
                      <a:pt x="140" y="415"/>
                    </a:cubicBezTo>
                    <a:cubicBezTo>
                      <a:pt x="214" y="415"/>
                      <a:pt x="281" y="382"/>
                      <a:pt x="281" y="334"/>
                    </a:cubicBezTo>
                    <a:cubicBezTo>
                      <a:pt x="281" y="310"/>
                      <a:pt x="272" y="278"/>
                      <a:pt x="239" y="262"/>
                    </a:cubicBezTo>
                    <a:cubicBezTo>
                      <a:pt x="205" y="244"/>
                      <a:pt x="169" y="244"/>
                      <a:pt x="130" y="244"/>
                    </a:cubicBezTo>
                    <a:cubicBezTo>
                      <a:pt x="115" y="244"/>
                      <a:pt x="88" y="244"/>
                      <a:pt x="83" y="242"/>
                    </a:cubicBezTo>
                    <a:cubicBezTo>
                      <a:pt x="63" y="240"/>
                      <a:pt x="50" y="221"/>
                      <a:pt x="50" y="201"/>
                    </a:cubicBezTo>
                    <a:cubicBezTo>
                      <a:pt x="50" y="199"/>
                      <a:pt x="50" y="183"/>
                      <a:pt x="59" y="171"/>
                    </a:cubicBezTo>
                    <a:cubicBezTo>
                      <a:pt x="85" y="188"/>
                      <a:pt x="112" y="190"/>
                      <a:pt x="122" y="190"/>
                    </a:cubicBezTo>
                    <a:cubicBezTo>
                      <a:pt x="182" y="190"/>
                      <a:pt x="225" y="147"/>
                      <a:pt x="225" y="99"/>
                    </a:cubicBezTo>
                    <a:cubicBezTo>
                      <a:pt x="225" y="75"/>
                      <a:pt x="216" y="52"/>
                      <a:pt x="200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8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8"/>
                      <a:pt x="272" y="48"/>
                    </a:cubicBezTo>
                    <a:cubicBezTo>
                      <a:pt x="277" y="48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5"/>
                      <a:pt x="167" y="151"/>
                    </a:cubicBezTo>
                    <a:cubicBezTo>
                      <a:pt x="162" y="158"/>
                      <a:pt x="148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7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8" y="22"/>
                      <a:pt x="178" y="84"/>
                      <a:pt x="178" y="99"/>
                    </a:cubicBezTo>
                    <a:moveTo>
                      <a:pt x="248" y="334"/>
                    </a:moveTo>
                    <a:cubicBezTo>
                      <a:pt x="248" y="368"/>
                      <a:pt x="203" y="400"/>
                      <a:pt x="140" y="400"/>
                    </a:cubicBezTo>
                    <a:cubicBezTo>
                      <a:pt x="77" y="400"/>
                      <a:pt x="32" y="368"/>
                      <a:pt x="32" y="334"/>
                    </a:cubicBezTo>
                    <a:cubicBezTo>
                      <a:pt x="32" y="305"/>
                      <a:pt x="58" y="282"/>
                      <a:pt x="85" y="280"/>
                    </a:cubicBezTo>
                    <a:cubicBezTo>
                      <a:pt x="97" y="280"/>
                      <a:pt x="110" y="280"/>
                      <a:pt x="122" y="280"/>
                    </a:cubicBezTo>
                    <a:cubicBezTo>
                      <a:pt x="176" y="280"/>
                      <a:pt x="248" y="280"/>
                      <a:pt x="248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5" name="Freeform 21"/>
              <p:cNvSpPr/>
              <p:nvPr/>
            </p:nvSpPr>
            <p:spPr>
              <a:xfrm>
                <a:off x="7330680" y="25621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8"/>
                      <a:pt x="135" y="401"/>
                      <a:pt x="135" y="395"/>
                    </a:cubicBezTo>
                    <a:cubicBezTo>
                      <a:pt x="94" y="395"/>
                      <a:pt x="90" y="391"/>
                      <a:pt x="90" y="366"/>
                    </a:cubicBezTo>
                    <a:cubicBezTo>
                      <a:pt x="90" y="290"/>
                      <a:pt x="90" y="213"/>
                      <a:pt x="90" y="136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7"/>
                    </a:cubicBezTo>
                    <a:cubicBezTo>
                      <a:pt x="49" y="254"/>
                      <a:pt x="49" y="310"/>
                      <a:pt x="49" y="366"/>
                    </a:cubicBezTo>
                    <a:cubicBezTo>
                      <a:pt x="49" y="395"/>
                      <a:pt x="41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6" y="413"/>
                      <a:pt x="68" y="413"/>
                    </a:cubicBezTo>
                    <a:cubicBezTo>
                      <a:pt x="92" y="413"/>
                      <a:pt x="113" y="413"/>
                      <a:pt x="135" y="415"/>
                    </a:cubicBezTo>
                    <a:moveTo>
                      <a:pt x="99" y="34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5" y="66"/>
                    </a:cubicBezTo>
                    <a:cubicBezTo>
                      <a:pt x="86" y="66"/>
                      <a:pt x="99" y="50"/>
                      <a:pt x="99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6" name="Freeform 22"/>
              <p:cNvSpPr/>
              <p:nvPr/>
            </p:nvSpPr>
            <p:spPr>
              <a:xfrm>
                <a:off x="7393320" y="261144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8"/>
                    </a:cubicBezTo>
                    <a:cubicBezTo>
                      <a:pt x="284" y="258"/>
                      <a:pt x="270" y="258"/>
                      <a:pt x="268" y="239"/>
                    </a:cubicBezTo>
                    <a:cubicBezTo>
                      <a:pt x="268" y="199"/>
                      <a:pt x="268" y="159"/>
                      <a:pt x="268" y="118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7"/>
                      <a:pt x="49" y="173"/>
                      <a:pt x="49" y="230"/>
                    </a:cubicBezTo>
                    <a:cubicBezTo>
                      <a:pt x="49" y="258"/>
                      <a:pt x="41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8"/>
                    </a:cubicBezTo>
                    <a:cubicBezTo>
                      <a:pt x="99" y="258"/>
                      <a:pt x="94" y="258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8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8"/>
                      <a:pt x="218" y="258"/>
                      <a:pt x="176" y="258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3" y="277"/>
                      <a:pt x="247" y="276"/>
                    </a:cubicBezTo>
                    <a:cubicBezTo>
                      <a:pt x="271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7" name="Freeform 23"/>
              <p:cNvSpPr/>
              <p:nvPr/>
            </p:nvSpPr>
            <p:spPr>
              <a:xfrm>
                <a:off x="7510680" y="25718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2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8" name="Freeform 24"/>
              <p:cNvSpPr/>
              <p:nvPr/>
            </p:nvSpPr>
            <p:spPr>
              <a:xfrm>
                <a:off x="7601400" y="260928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89"/>
                      <a:pt x="139" y="289"/>
                    </a:cubicBezTo>
                    <a:cubicBezTo>
                      <a:pt x="216" y="289"/>
                      <a:pt x="279" y="228"/>
                      <a:pt x="279" y="149"/>
                    </a:cubicBezTo>
                    <a:moveTo>
                      <a:pt x="227" y="144"/>
                    </a:moveTo>
                    <a:cubicBezTo>
                      <a:pt x="227" y="165"/>
                      <a:pt x="227" y="199"/>
                      <a:pt x="214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3" y="275"/>
                      <a:pt x="85" y="260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8"/>
                      <a:pt x="52" y="84"/>
                      <a:pt x="67" y="57"/>
                    </a:cubicBezTo>
                    <a:cubicBezTo>
                      <a:pt x="85" y="29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8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59" name="Freeform 25"/>
              <p:cNvSpPr/>
              <p:nvPr/>
            </p:nvSpPr>
            <p:spPr>
              <a:xfrm>
                <a:off x="7791120" y="260928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10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8"/>
                    </a:cubicBezTo>
                    <a:cubicBezTo>
                      <a:pt x="111" y="138"/>
                      <a:pt x="170" y="138"/>
                      <a:pt x="229" y="138"/>
                    </a:cubicBezTo>
                    <a:cubicBezTo>
                      <a:pt x="241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6"/>
                      <a:pt x="0" y="144"/>
                    </a:cubicBezTo>
                    <a:cubicBezTo>
                      <a:pt x="0" y="228"/>
                      <a:pt x="65" y="289"/>
                      <a:pt x="139" y="289"/>
                    </a:cubicBezTo>
                    <a:cubicBezTo>
                      <a:pt x="216" y="289"/>
                      <a:pt x="245" y="219"/>
                      <a:pt x="245" y="208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101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0" name="Freeform 26"/>
              <p:cNvSpPr/>
              <p:nvPr/>
            </p:nvSpPr>
            <p:spPr>
              <a:xfrm>
                <a:off x="7888320" y="2613240"/>
                <a:ext cx="115200" cy="98640"/>
              </a:xfrm>
              <a:custGeom>
                <a:avLst/>
                <a:gdLst/>
                <a:ahLst/>
                <a:rect l="0" t="0" r="r" b="b"/>
                <a:pathLst>
                  <a:path w="320" h="274">
                    <a:moveTo>
                      <a:pt x="319" y="273"/>
                    </a:moveTo>
                    <a:cubicBezTo>
                      <a:pt x="319" y="266"/>
                      <a:pt x="319" y="260"/>
                      <a:pt x="319" y="253"/>
                    </a:cubicBezTo>
                    <a:cubicBezTo>
                      <a:pt x="284" y="253"/>
                      <a:pt x="274" y="251"/>
                      <a:pt x="259" y="233"/>
                    </a:cubicBezTo>
                    <a:cubicBezTo>
                      <a:pt x="231" y="197"/>
                      <a:pt x="203" y="160"/>
                      <a:pt x="175" y="124"/>
                    </a:cubicBezTo>
                    <a:cubicBezTo>
                      <a:pt x="193" y="101"/>
                      <a:pt x="216" y="70"/>
                      <a:pt x="232" y="54"/>
                    </a:cubicBezTo>
                    <a:cubicBezTo>
                      <a:pt x="252" y="31"/>
                      <a:pt x="277" y="22"/>
                      <a:pt x="308" y="20"/>
                    </a:cubicBezTo>
                    <a:cubicBezTo>
                      <a:pt x="308" y="13"/>
                      <a:pt x="308" y="7"/>
                      <a:pt x="308" y="0"/>
                    </a:cubicBezTo>
                    <a:cubicBezTo>
                      <a:pt x="292" y="2"/>
                      <a:pt x="272" y="2"/>
                      <a:pt x="256" y="2"/>
                    </a:cubicBezTo>
                    <a:cubicBezTo>
                      <a:pt x="236" y="2"/>
                      <a:pt x="203" y="2"/>
                      <a:pt x="194" y="0"/>
                    </a:cubicBezTo>
                    <a:cubicBezTo>
                      <a:pt x="194" y="7"/>
                      <a:pt x="194" y="13"/>
                      <a:pt x="194" y="20"/>
                    </a:cubicBezTo>
                    <a:cubicBezTo>
                      <a:pt x="209" y="22"/>
                      <a:pt x="212" y="30"/>
                      <a:pt x="212" y="39"/>
                    </a:cubicBezTo>
                    <a:cubicBezTo>
                      <a:pt x="212" y="49"/>
                      <a:pt x="207" y="57"/>
                      <a:pt x="203" y="61"/>
                    </a:cubicBezTo>
                    <a:cubicBezTo>
                      <a:pt x="190" y="78"/>
                      <a:pt x="177" y="95"/>
                      <a:pt x="164" y="111"/>
                    </a:cubicBezTo>
                    <a:cubicBezTo>
                      <a:pt x="148" y="90"/>
                      <a:pt x="131" y="68"/>
                      <a:pt x="115" y="47"/>
                    </a:cubicBezTo>
                    <a:cubicBezTo>
                      <a:pt x="110" y="41"/>
                      <a:pt x="110" y="39"/>
                      <a:pt x="110" y="36"/>
                    </a:cubicBezTo>
                    <a:cubicBezTo>
                      <a:pt x="110" y="27"/>
                      <a:pt x="119" y="22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50" y="2"/>
                      <a:pt x="20" y="2"/>
                      <a:pt x="4" y="0"/>
                    </a:cubicBezTo>
                    <a:cubicBezTo>
                      <a:pt x="4" y="7"/>
                      <a:pt x="4" y="13"/>
                      <a:pt x="4" y="20"/>
                    </a:cubicBezTo>
                    <a:cubicBezTo>
                      <a:pt x="47" y="20"/>
                      <a:pt x="49" y="22"/>
                      <a:pt x="77" y="59"/>
                    </a:cubicBezTo>
                    <a:cubicBezTo>
                      <a:pt x="98" y="86"/>
                      <a:pt x="119" y="113"/>
                      <a:pt x="140" y="140"/>
                    </a:cubicBezTo>
                    <a:cubicBezTo>
                      <a:pt x="110" y="178"/>
                      <a:pt x="110" y="179"/>
                      <a:pt x="81" y="215"/>
                    </a:cubicBezTo>
                    <a:cubicBezTo>
                      <a:pt x="50" y="251"/>
                      <a:pt x="13" y="253"/>
                      <a:pt x="0" y="253"/>
                    </a:cubicBezTo>
                    <a:cubicBezTo>
                      <a:pt x="0" y="260"/>
                      <a:pt x="0" y="266"/>
                      <a:pt x="0" y="273"/>
                    </a:cubicBezTo>
                    <a:cubicBezTo>
                      <a:pt x="16" y="271"/>
                      <a:pt x="36" y="271"/>
                      <a:pt x="52" y="271"/>
                    </a:cubicBezTo>
                    <a:cubicBezTo>
                      <a:pt x="72" y="272"/>
                      <a:pt x="92" y="272"/>
                      <a:pt x="112" y="273"/>
                    </a:cubicBezTo>
                    <a:cubicBezTo>
                      <a:pt x="112" y="266"/>
                      <a:pt x="112" y="260"/>
                      <a:pt x="112" y="253"/>
                    </a:cubicBezTo>
                    <a:cubicBezTo>
                      <a:pt x="99" y="251"/>
                      <a:pt x="94" y="242"/>
                      <a:pt x="94" y="233"/>
                    </a:cubicBezTo>
                    <a:cubicBezTo>
                      <a:pt x="94" y="219"/>
                      <a:pt x="112" y="199"/>
                      <a:pt x="151" y="153"/>
                    </a:cubicBezTo>
                    <a:cubicBezTo>
                      <a:pt x="167" y="173"/>
                      <a:pt x="184" y="194"/>
                      <a:pt x="200" y="215"/>
                    </a:cubicBezTo>
                    <a:cubicBezTo>
                      <a:pt x="203" y="223"/>
                      <a:pt x="212" y="233"/>
                      <a:pt x="212" y="237"/>
                    </a:cubicBezTo>
                    <a:cubicBezTo>
                      <a:pt x="212" y="242"/>
                      <a:pt x="207" y="251"/>
                      <a:pt x="189" y="253"/>
                    </a:cubicBezTo>
                    <a:cubicBezTo>
                      <a:pt x="189" y="260"/>
                      <a:pt x="189" y="266"/>
                      <a:pt x="189" y="273"/>
                    </a:cubicBezTo>
                    <a:cubicBezTo>
                      <a:pt x="212" y="272"/>
                      <a:pt x="235" y="272"/>
                      <a:pt x="257" y="271"/>
                    </a:cubicBezTo>
                    <a:cubicBezTo>
                      <a:pt x="275" y="271"/>
                      <a:pt x="299" y="271"/>
                      <a:pt x="319" y="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1" name="Freeform 27"/>
              <p:cNvSpPr/>
              <p:nvPr/>
            </p:nvSpPr>
            <p:spPr>
              <a:xfrm>
                <a:off x="8013600" y="25621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8"/>
                      <a:pt x="135" y="401"/>
                      <a:pt x="135" y="395"/>
                    </a:cubicBezTo>
                    <a:cubicBezTo>
                      <a:pt x="94" y="395"/>
                      <a:pt x="90" y="391"/>
                      <a:pt x="90" y="366"/>
                    </a:cubicBezTo>
                    <a:cubicBezTo>
                      <a:pt x="90" y="290"/>
                      <a:pt x="90" y="213"/>
                      <a:pt x="90" y="136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7"/>
                    </a:cubicBezTo>
                    <a:cubicBezTo>
                      <a:pt x="49" y="254"/>
                      <a:pt x="49" y="310"/>
                      <a:pt x="49" y="366"/>
                    </a:cubicBezTo>
                    <a:cubicBezTo>
                      <a:pt x="49" y="395"/>
                      <a:pt x="41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7" y="413"/>
                      <a:pt x="70" y="413"/>
                    </a:cubicBezTo>
                    <a:cubicBezTo>
                      <a:pt x="92" y="413"/>
                      <a:pt x="113" y="413"/>
                      <a:pt x="135" y="415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2" name="Freeform 28"/>
              <p:cNvSpPr/>
              <p:nvPr/>
            </p:nvSpPr>
            <p:spPr>
              <a:xfrm>
                <a:off x="8076960" y="2609280"/>
                <a:ext cx="74160" cy="104400"/>
              </a:xfrm>
              <a:custGeom>
                <a:avLst/>
                <a:gdLst/>
                <a:ahLst/>
                <a:rect l="0" t="0" r="r" b="b"/>
                <a:pathLst>
                  <a:path w="206" h="290">
                    <a:moveTo>
                      <a:pt x="205" y="203"/>
                    </a:moveTo>
                    <a:cubicBezTo>
                      <a:pt x="205" y="169"/>
                      <a:pt x="187" y="151"/>
                      <a:pt x="180" y="142"/>
                    </a:cubicBezTo>
                    <a:cubicBezTo>
                      <a:pt x="158" y="122"/>
                      <a:pt x="133" y="117"/>
                      <a:pt x="108" y="113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39"/>
                      <a:pt x="47" y="13"/>
                      <a:pt x="101" y="13"/>
                    </a:cubicBezTo>
                    <a:cubicBezTo>
                      <a:pt x="169" y="13"/>
                      <a:pt x="173" y="70"/>
                      <a:pt x="175" y="90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8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3"/>
                      <a:pt x="176" y="174"/>
                      <a:pt x="176" y="219"/>
                    </a:cubicBezTo>
                    <a:cubicBezTo>
                      <a:pt x="176" y="251"/>
                      <a:pt x="153" y="276"/>
                      <a:pt x="104" y="276"/>
                    </a:cubicBezTo>
                    <a:cubicBezTo>
                      <a:pt x="50" y="276"/>
                      <a:pt x="29" y="240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79"/>
                      <a:pt x="0" y="192"/>
                    </a:cubicBezTo>
                    <a:cubicBezTo>
                      <a:pt x="0" y="220"/>
                      <a:pt x="0" y="247"/>
                      <a:pt x="0" y="275"/>
                    </a:cubicBezTo>
                    <a:cubicBezTo>
                      <a:pt x="0" y="285"/>
                      <a:pt x="0" y="289"/>
                      <a:pt x="5" y="289"/>
                    </a:cubicBezTo>
                    <a:cubicBezTo>
                      <a:pt x="9" y="289"/>
                      <a:pt x="11" y="289"/>
                      <a:pt x="22" y="276"/>
                    </a:cubicBezTo>
                    <a:cubicBezTo>
                      <a:pt x="23" y="276"/>
                      <a:pt x="23" y="275"/>
                      <a:pt x="34" y="262"/>
                    </a:cubicBezTo>
                    <a:cubicBezTo>
                      <a:pt x="63" y="289"/>
                      <a:pt x="90" y="289"/>
                      <a:pt x="104" y="289"/>
                    </a:cubicBezTo>
                    <a:cubicBezTo>
                      <a:pt x="176" y="289"/>
                      <a:pt x="205" y="248"/>
                      <a:pt x="205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3" name="Freeform 29"/>
              <p:cNvSpPr/>
              <p:nvPr/>
            </p:nvSpPr>
            <p:spPr>
              <a:xfrm>
                <a:off x="8163000" y="25718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4" name="Freeform 30"/>
              <p:cNvSpPr/>
              <p:nvPr/>
            </p:nvSpPr>
            <p:spPr>
              <a:xfrm>
                <a:off x="8255160" y="25621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8"/>
                      <a:pt x="135" y="401"/>
                      <a:pt x="135" y="395"/>
                    </a:cubicBezTo>
                    <a:cubicBezTo>
                      <a:pt x="94" y="395"/>
                      <a:pt x="90" y="391"/>
                      <a:pt x="90" y="366"/>
                    </a:cubicBezTo>
                    <a:cubicBezTo>
                      <a:pt x="90" y="290"/>
                      <a:pt x="90" y="213"/>
                      <a:pt x="90" y="136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7"/>
                    </a:cubicBezTo>
                    <a:cubicBezTo>
                      <a:pt x="49" y="254"/>
                      <a:pt x="49" y="310"/>
                      <a:pt x="49" y="366"/>
                    </a:cubicBezTo>
                    <a:cubicBezTo>
                      <a:pt x="49" y="395"/>
                      <a:pt x="41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6" y="413"/>
                      <a:pt x="68" y="413"/>
                    </a:cubicBezTo>
                    <a:cubicBezTo>
                      <a:pt x="92" y="413"/>
                      <a:pt x="113" y="413"/>
                      <a:pt x="135" y="415"/>
                    </a:cubicBezTo>
                    <a:moveTo>
                      <a:pt x="101" y="34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5" name="Freeform 31"/>
              <p:cNvSpPr/>
              <p:nvPr/>
            </p:nvSpPr>
            <p:spPr>
              <a:xfrm>
                <a:off x="8317800" y="261144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8"/>
                    </a:cubicBezTo>
                    <a:cubicBezTo>
                      <a:pt x="286" y="258"/>
                      <a:pt x="270" y="258"/>
                      <a:pt x="268" y="239"/>
                    </a:cubicBezTo>
                    <a:cubicBezTo>
                      <a:pt x="268" y="199"/>
                      <a:pt x="268" y="159"/>
                      <a:pt x="268" y="118"/>
                    </a:cubicBezTo>
                    <a:cubicBezTo>
                      <a:pt x="268" y="65"/>
                      <a:pt x="268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7"/>
                      <a:pt x="49" y="173"/>
                      <a:pt x="49" y="230"/>
                    </a:cubicBezTo>
                    <a:cubicBezTo>
                      <a:pt x="49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8"/>
                    </a:cubicBezTo>
                    <a:cubicBezTo>
                      <a:pt x="101" y="258"/>
                      <a:pt x="94" y="258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8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8"/>
                      <a:pt x="218" y="258"/>
                      <a:pt x="176" y="258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3" y="277"/>
                      <a:pt x="247" y="276"/>
                    </a:cubicBezTo>
                    <a:cubicBezTo>
                      <a:pt x="271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6" name="Freeform 32"/>
              <p:cNvSpPr/>
              <p:nvPr/>
            </p:nvSpPr>
            <p:spPr>
              <a:xfrm>
                <a:off x="8443800" y="2608560"/>
                <a:ext cx="104760" cy="149760"/>
              </a:xfrm>
              <a:custGeom>
                <a:avLst/>
                <a:gdLst/>
                <a:ahLst/>
                <a:rect l="0" t="0" r="r" b="b"/>
                <a:pathLst>
                  <a:path w="291" h="416">
                    <a:moveTo>
                      <a:pt x="290" y="31"/>
                    </a:moveTo>
                    <a:cubicBezTo>
                      <a:pt x="290" y="20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50" y="163"/>
                    </a:cubicBezTo>
                    <a:cubicBezTo>
                      <a:pt x="41" y="172"/>
                      <a:pt x="31" y="194"/>
                      <a:pt x="31" y="215"/>
                    </a:cubicBezTo>
                    <a:cubicBezTo>
                      <a:pt x="31" y="235"/>
                      <a:pt x="38" y="258"/>
                      <a:pt x="58" y="271"/>
                    </a:cubicBezTo>
                    <a:cubicBezTo>
                      <a:pt x="20" y="282"/>
                      <a:pt x="0" y="309"/>
                      <a:pt x="0" y="334"/>
                    </a:cubicBezTo>
                    <a:cubicBezTo>
                      <a:pt x="0" y="380"/>
                      <a:pt x="63" y="415"/>
                      <a:pt x="140" y="415"/>
                    </a:cubicBezTo>
                    <a:cubicBezTo>
                      <a:pt x="214" y="415"/>
                      <a:pt x="281" y="382"/>
                      <a:pt x="281" y="334"/>
                    </a:cubicBezTo>
                    <a:cubicBezTo>
                      <a:pt x="281" y="310"/>
                      <a:pt x="272" y="278"/>
                      <a:pt x="239" y="262"/>
                    </a:cubicBezTo>
                    <a:cubicBezTo>
                      <a:pt x="205" y="244"/>
                      <a:pt x="169" y="244"/>
                      <a:pt x="130" y="244"/>
                    </a:cubicBezTo>
                    <a:cubicBezTo>
                      <a:pt x="115" y="244"/>
                      <a:pt x="88" y="244"/>
                      <a:pt x="83" y="242"/>
                    </a:cubicBezTo>
                    <a:cubicBezTo>
                      <a:pt x="63" y="240"/>
                      <a:pt x="49" y="221"/>
                      <a:pt x="49" y="201"/>
                    </a:cubicBezTo>
                    <a:cubicBezTo>
                      <a:pt x="49" y="199"/>
                      <a:pt x="49" y="183"/>
                      <a:pt x="59" y="171"/>
                    </a:cubicBezTo>
                    <a:cubicBezTo>
                      <a:pt x="85" y="188"/>
                      <a:pt x="112" y="190"/>
                      <a:pt x="122" y="190"/>
                    </a:cubicBezTo>
                    <a:cubicBezTo>
                      <a:pt x="182" y="190"/>
                      <a:pt x="225" y="147"/>
                      <a:pt x="225" y="99"/>
                    </a:cubicBezTo>
                    <a:cubicBezTo>
                      <a:pt x="225" y="75"/>
                      <a:pt x="216" y="52"/>
                      <a:pt x="200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8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8"/>
                      <a:pt x="270" y="48"/>
                    </a:cubicBezTo>
                    <a:cubicBezTo>
                      <a:pt x="277" y="48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6" y="135"/>
                      <a:pt x="167" y="151"/>
                    </a:cubicBezTo>
                    <a:cubicBezTo>
                      <a:pt x="162" y="158"/>
                      <a:pt x="148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7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8" y="22"/>
                      <a:pt x="178" y="84"/>
                      <a:pt x="178" y="99"/>
                    </a:cubicBezTo>
                    <a:moveTo>
                      <a:pt x="247" y="334"/>
                    </a:moveTo>
                    <a:cubicBezTo>
                      <a:pt x="247" y="368"/>
                      <a:pt x="202" y="400"/>
                      <a:pt x="140" y="400"/>
                    </a:cubicBezTo>
                    <a:cubicBezTo>
                      <a:pt x="77" y="400"/>
                      <a:pt x="32" y="368"/>
                      <a:pt x="32" y="334"/>
                    </a:cubicBezTo>
                    <a:cubicBezTo>
                      <a:pt x="32" y="305"/>
                      <a:pt x="58" y="282"/>
                      <a:pt x="85" y="280"/>
                    </a:cubicBezTo>
                    <a:cubicBezTo>
                      <a:pt x="97" y="280"/>
                      <a:pt x="110" y="280"/>
                      <a:pt x="122" y="280"/>
                    </a:cubicBezTo>
                    <a:cubicBezTo>
                      <a:pt x="176" y="280"/>
                      <a:pt x="247" y="280"/>
                      <a:pt x="247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7" name="Freeform 33"/>
              <p:cNvSpPr/>
              <p:nvPr/>
            </p:nvSpPr>
            <p:spPr>
              <a:xfrm>
                <a:off x="8634600" y="2553840"/>
                <a:ext cx="112320" cy="159840"/>
              </a:xfrm>
              <a:custGeom>
                <a:avLst/>
                <a:gdLst/>
                <a:ahLst/>
                <a:rect l="0" t="0" r="r" b="b"/>
                <a:pathLst>
                  <a:path w="312" h="444">
                    <a:moveTo>
                      <a:pt x="311" y="438"/>
                    </a:moveTo>
                    <a:cubicBezTo>
                      <a:pt x="311" y="431"/>
                      <a:pt x="311" y="425"/>
                      <a:pt x="311" y="418"/>
                    </a:cubicBezTo>
                    <a:cubicBezTo>
                      <a:pt x="268" y="418"/>
                      <a:pt x="263" y="413"/>
                      <a:pt x="263" y="382"/>
                    </a:cubicBezTo>
                    <a:cubicBezTo>
                      <a:pt x="263" y="255"/>
                      <a:pt x="263" y="127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8"/>
                      <a:pt x="221" y="153"/>
                      <a:pt x="221" y="197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2"/>
                      <a:pt x="61" y="443"/>
                      <a:pt x="133" y="443"/>
                    </a:cubicBezTo>
                    <a:cubicBezTo>
                      <a:pt x="175" y="443"/>
                      <a:pt x="203" y="422"/>
                      <a:pt x="218" y="402"/>
                    </a:cubicBezTo>
                    <a:cubicBezTo>
                      <a:pt x="218" y="416"/>
                      <a:pt x="218" y="430"/>
                      <a:pt x="218" y="443"/>
                    </a:cubicBezTo>
                    <a:cubicBezTo>
                      <a:pt x="249" y="442"/>
                      <a:pt x="280" y="440"/>
                      <a:pt x="311" y="438"/>
                    </a:cubicBezTo>
                    <a:moveTo>
                      <a:pt x="218" y="363"/>
                    </a:moveTo>
                    <a:cubicBezTo>
                      <a:pt x="218" y="373"/>
                      <a:pt x="218" y="375"/>
                      <a:pt x="212" y="386"/>
                    </a:cubicBezTo>
                    <a:cubicBezTo>
                      <a:pt x="193" y="416"/>
                      <a:pt x="164" y="431"/>
                      <a:pt x="137" y="431"/>
                    </a:cubicBezTo>
                    <a:cubicBezTo>
                      <a:pt x="108" y="431"/>
                      <a:pt x="86" y="415"/>
                      <a:pt x="70" y="389"/>
                    </a:cubicBezTo>
                    <a:cubicBezTo>
                      <a:pt x="54" y="364"/>
                      <a:pt x="52" y="328"/>
                      <a:pt x="52" y="303"/>
                    </a:cubicBezTo>
                    <a:cubicBezTo>
                      <a:pt x="52" y="280"/>
                      <a:pt x="54" y="242"/>
                      <a:pt x="72" y="214"/>
                    </a:cubicBezTo>
                    <a:cubicBezTo>
                      <a:pt x="85" y="194"/>
                      <a:pt x="110" y="172"/>
                      <a:pt x="144" y="172"/>
                    </a:cubicBezTo>
                    <a:cubicBezTo>
                      <a:pt x="166" y="172"/>
                      <a:pt x="193" y="183"/>
                      <a:pt x="212" y="210"/>
                    </a:cubicBezTo>
                    <a:cubicBezTo>
                      <a:pt x="218" y="221"/>
                      <a:pt x="218" y="223"/>
                      <a:pt x="218" y="233"/>
                    </a:cubicBezTo>
                    <a:cubicBezTo>
                      <a:pt x="218" y="276"/>
                      <a:pt x="218" y="319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8" name="Freeform 34"/>
              <p:cNvSpPr/>
              <p:nvPr/>
            </p:nvSpPr>
            <p:spPr>
              <a:xfrm>
                <a:off x="8759880" y="260928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8"/>
                    </a:cubicBezTo>
                    <a:cubicBezTo>
                      <a:pt x="111" y="138"/>
                      <a:pt x="170" y="138"/>
                      <a:pt x="229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6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69" name="Freeform 35"/>
              <p:cNvSpPr/>
              <p:nvPr/>
            </p:nvSpPr>
            <p:spPr>
              <a:xfrm>
                <a:off x="8858880" y="25718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0" name="Freeform 36"/>
              <p:cNvSpPr/>
              <p:nvPr/>
            </p:nvSpPr>
            <p:spPr>
              <a:xfrm>
                <a:off x="8949600" y="260928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9" y="210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8"/>
                    </a:cubicBezTo>
                    <a:cubicBezTo>
                      <a:pt x="111" y="138"/>
                      <a:pt x="170" y="138"/>
                      <a:pt x="229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6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1" name="Freeform 37"/>
              <p:cNvSpPr/>
              <p:nvPr/>
            </p:nvSpPr>
            <p:spPr>
              <a:xfrm>
                <a:off x="9051840" y="260928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8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8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5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39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89"/>
                      <a:pt x="137" y="289"/>
                    </a:cubicBezTo>
                    <a:cubicBezTo>
                      <a:pt x="221" y="289"/>
                      <a:pt x="241" y="214"/>
                      <a:pt x="241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2" name="Freeform 38"/>
              <p:cNvSpPr/>
              <p:nvPr/>
            </p:nvSpPr>
            <p:spPr>
              <a:xfrm>
                <a:off x="9149760" y="25718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2" y="379"/>
                      <a:pt x="139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2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3" name="Freeform 39"/>
              <p:cNvSpPr/>
              <p:nvPr/>
            </p:nvSpPr>
            <p:spPr>
              <a:xfrm>
                <a:off x="9240480" y="260928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89"/>
                      <a:pt x="139" y="289"/>
                    </a:cubicBezTo>
                    <a:cubicBezTo>
                      <a:pt x="216" y="289"/>
                      <a:pt x="279" y="228"/>
                      <a:pt x="279" y="149"/>
                    </a:cubicBezTo>
                    <a:moveTo>
                      <a:pt x="227" y="144"/>
                    </a:moveTo>
                    <a:cubicBezTo>
                      <a:pt x="227" y="165"/>
                      <a:pt x="227" y="199"/>
                      <a:pt x="212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3" y="275"/>
                      <a:pt x="85" y="260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8"/>
                      <a:pt x="52" y="84"/>
                      <a:pt x="67" y="57"/>
                    </a:cubicBezTo>
                    <a:cubicBezTo>
                      <a:pt x="85" y="29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8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4" name="Freeform 40"/>
              <p:cNvSpPr/>
              <p:nvPr/>
            </p:nvSpPr>
            <p:spPr>
              <a:xfrm>
                <a:off x="9353880" y="2611440"/>
                <a:ext cx="76680" cy="100440"/>
              </a:xfrm>
              <a:custGeom>
                <a:avLst/>
                <a:gdLst/>
                <a:ahLst/>
                <a:rect l="0" t="0" r="r" b="b"/>
                <a:pathLst>
                  <a:path w="213" h="279">
                    <a:moveTo>
                      <a:pt x="212" y="38"/>
                    </a:moveTo>
                    <a:cubicBezTo>
                      <a:pt x="212" y="18"/>
                      <a:pt x="194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5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7"/>
                      <a:pt x="50" y="173"/>
                      <a:pt x="50" y="230"/>
                    </a:cubicBezTo>
                    <a:cubicBezTo>
                      <a:pt x="50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7" y="276"/>
                      <a:pt x="128" y="276"/>
                      <a:pt x="153" y="278"/>
                    </a:cubicBezTo>
                    <a:cubicBezTo>
                      <a:pt x="153" y="272"/>
                      <a:pt x="153" y="265"/>
                      <a:pt x="153" y="258"/>
                    </a:cubicBezTo>
                    <a:cubicBezTo>
                      <a:pt x="149" y="258"/>
                      <a:pt x="145" y="258"/>
                      <a:pt x="140" y="258"/>
                    </a:cubicBezTo>
                    <a:cubicBezTo>
                      <a:pt x="94" y="258"/>
                      <a:pt x="92" y="251"/>
                      <a:pt x="92" y="228"/>
                    </a:cubicBezTo>
                    <a:cubicBezTo>
                      <a:pt x="92" y="196"/>
                      <a:pt x="92" y="163"/>
                      <a:pt x="92" y="131"/>
                    </a:cubicBezTo>
                    <a:cubicBezTo>
                      <a:pt x="92" y="68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5"/>
                      <a:pt x="185" y="65"/>
                    </a:cubicBezTo>
                    <a:cubicBezTo>
                      <a:pt x="198" y="65"/>
                      <a:pt x="212" y="57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75" name="Freeform 41"/>
              <p:cNvSpPr/>
              <p:nvPr/>
            </p:nvSpPr>
            <p:spPr>
              <a:xfrm>
                <a:off x="9444600" y="260928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9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90"/>
                    </a:cubicBezTo>
                    <a:cubicBezTo>
                      <a:pt x="176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8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3"/>
                      <a:pt x="176" y="174"/>
                      <a:pt x="176" y="219"/>
                    </a:cubicBezTo>
                    <a:cubicBezTo>
                      <a:pt x="176" y="251"/>
                      <a:pt x="155" y="276"/>
                      <a:pt x="104" y="276"/>
                    </a:cubicBezTo>
                    <a:cubicBezTo>
                      <a:pt x="52" y="276"/>
                      <a:pt x="29" y="240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79"/>
                      <a:pt x="0" y="192"/>
                    </a:cubicBezTo>
                    <a:cubicBezTo>
                      <a:pt x="0" y="220"/>
                      <a:pt x="0" y="247"/>
                      <a:pt x="0" y="275"/>
                    </a:cubicBezTo>
                    <a:cubicBezTo>
                      <a:pt x="0" y="285"/>
                      <a:pt x="0" y="289"/>
                      <a:pt x="7" y="289"/>
                    </a:cubicBezTo>
                    <a:cubicBezTo>
                      <a:pt x="9" y="289"/>
                      <a:pt x="11" y="289"/>
                      <a:pt x="23" y="276"/>
                    </a:cubicBezTo>
                    <a:cubicBezTo>
                      <a:pt x="28" y="272"/>
                      <a:pt x="23" y="275"/>
                      <a:pt x="36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8" y="289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1076" name="Group 42"/>
          <p:cNvGrpSpPr/>
          <p:nvPr/>
        </p:nvGrpSpPr>
        <p:grpSpPr>
          <a:xfrm>
            <a:off x="6114240" y="2884320"/>
            <a:ext cx="2700000" cy="1972800"/>
            <a:chOff x="6114240" y="2884320"/>
            <a:chExt cx="2700000" cy="1972800"/>
          </a:xfrm>
        </p:grpSpPr>
        <p:pic>
          <p:nvPicPr>
            <p:cNvPr id="1077" name="" descr=""/>
            <p:cNvPicPr/>
            <p:nvPr/>
          </p:nvPicPr>
          <p:blipFill>
            <a:blip r:embed="rId1"/>
            <a:stretch/>
          </p:blipFill>
          <p:spPr>
            <a:xfrm>
              <a:off x="6114240" y="2884320"/>
              <a:ext cx="2700000" cy="1972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78" name="CustomShape 43"/>
            <p:cNvSpPr/>
            <p:nvPr/>
          </p:nvSpPr>
          <p:spPr>
            <a:xfrm>
              <a:off x="6316200" y="3965400"/>
              <a:ext cx="231120" cy="150840"/>
            </a:xfrm>
            <a:prstGeom prst="rect">
              <a:avLst/>
            </a:prstGeom>
            <a:noFill/>
            <a:ln w="360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CustomShape 44"/>
            <p:cNvSpPr/>
            <p:nvPr/>
          </p:nvSpPr>
          <p:spPr>
            <a:xfrm>
              <a:off x="6489720" y="3849480"/>
              <a:ext cx="173160" cy="405360"/>
            </a:xfrm>
            <a:prstGeom prst="rect">
              <a:avLst/>
            </a:prstGeom>
            <a:noFill/>
            <a:ln w="36000">
              <a:solidFill>
                <a:srgbClr val="8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CustomShape 45"/>
            <p:cNvSpPr/>
            <p:nvPr/>
          </p:nvSpPr>
          <p:spPr>
            <a:xfrm>
              <a:off x="7309440" y="3686400"/>
              <a:ext cx="394200" cy="684360"/>
            </a:xfrm>
            <a:prstGeom prst="rect">
              <a:avLst/>
            </a:prstGeom>
            <a:noFill/>
            <a:ln w="36000">
              <a:solidFill>
                <a:srgbClr val="8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81" name="TextShape 46"/>
          <p:cNvSpPr txBox="1"/>
          <p:nvPr/>
        </p:nvSpPr>
        <p:spPr>
          <a:xfrm>
            <a:off x="5343480" y="4843440"/>
            <a:ext cx="5684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Times New Roman"/>
                <a:hlinkClick r:id="rId2"/>
              </a:rPr>
              <a:t>The plans of the future upgrade LHCb Tracker (Velo)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82" name="Line 47"/>
          <p:cNvSpPr/>
          <p:nvPr/>
        </p:nvSpPr>
        <p:spPr>
          <a:xfrm flipH="1">
            <a:off x="1371600" y="4206240"/>
            <a:ext cx="3931920" cy="1005840"/>
          </a:xfrm>
          <a:prstGeom prst="line">
            <a:avLst/>
          </a:prstGeom>
          <a:ln w="72000">
            <a:solidFill>
              <a:srgbClr val="80008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roup 1"/>
          <p:cNvGrpSpPr/>
          <p:nvPr/>
        </p:nvGrpSpPr>
        <p:grpSpPr>
          <a:xfrm>
            <a:off x="126360" y="149040"/>
            <a:ext cx="4683960" cy="252720"/>
            <a:chOff x="126360" y="149040"/>
            <a:chExt cx="4683960" cy="252720"/>
          </a:xfrm>
        </p:grpSpPr>
        <p:grpSp>
          <p:nvGrpSpPr>
            <p:cNvPr id="1084" name="Group 2"/>
            <p:cNvGrpSpPr/>
            <p:nvPr/>
          </p:nvGrpSpPr>
          <p:grpSpPr>
            <a:xfrm>
              <a:off x="126360" y="149040"/>
              <a:ext cx="4683960" cy="252720"/>
              <a:chOff x="126360" y="149040"/>
              <a:chExt cx="4683960" cy="252720"/>
            </a:xfrm>
          </p:grpSpPr>
          <p:sp>
            <p:nvSpPr>
              <p:cNvPr id="1085" name="Freeform 3"/>
              <p:cNvSpPr/>
              <p:nvPr/>
            </p:nvSpPr>
            <p:spPr>
              <a:xfrm>
                <a:off x="126360" y="156960"/>
                <a:ext cx="123840" cy="188280"/>
              </a:xfrm>
              <a:custGeom>
                <a:avLst/>
                <a:gdLst/>
                <a:ahLst/>
                <a:rect l="0" t="0" r="r" b="b"/>
                <a:pathLst>
                  <a:path w="344" h="523">
                    <a:moveTo>
                      <a:pt x="343" y="395"/>
                    </a:moveTo>
                    <a:cubicBezTo>
                      <a:pt x="343" y="387"/>
                      <a:pt x="343" y="379"/>
                      <a:pt x="343" y="371"/>
                    </a:cubicBezTo>
                    <a:cubicBezTo>
                      <a:pt x="317" y="371"/>
                      <a:pt x="292" y="371"/>
                      <a:pt x="266" y="371"/>
                    </a:cubicBezTo>
                    <a:cubicBezTo>
                      <a:pt x="266" y="254"/>
                      <a:pt x="266" y="137"/>
                      <a:pt x="266" y="20"/>
                    </a:cubicBezTo>
                    <a:cubicBezTo>
                      <a:pt x="266" y="4"/>
                      <a:pt x="266" y="0"/>
                      <a:pt x="253" y="0"/>
                    </a:cubicBezTo>
                    <a:cubicBezTo>
                      <a:pt x="246" y="0"/>
                      <a:pt x="244" y="0"/>
                      <a:pt x="238" y="9"/>
                    </a:cubicBezTo>
                    <a:cubicBezTo>
                      <a:pt x="158" y="129"/>
                      <a:pt x="79" y="250"/>
                      <a:pt x="0" y="371"/>
                    </a:cubicBezTo>
                    <a:cubicBezTo>
                      <a:pt x="0" y="379"/>
                      <a:pt x="0" y="387"/>
                      <a:pt x="0" y="395"/>
                    </a:cubicBezTo>
                    <a:cubicBezTo>
                      <a:pt x="69" y="395"/>
                      <a:pt x="138" y="395"/>
                      <a:pt x="207" y="395"/>
                    </a:cubicBezTo>
                    <a:cubicBezTo>
                      <a:pt x="207" y="417"/>
                      <a:pt x="207" y="439"/>
                      <a:pt x="207" y="461"/>
                    </a:cubicBezTo>
                    <a:cubicBezTo>
                      <a:pt x="207" y="489"/>
                      <a:pt x="205" y="498"/>
                      <a:pt x="147" y="498"/>
                    </a:cubicBezTo>
                    <a:cubicBezTo>
                      <a:pt x="142" y="498"/>
                      <a:pt x="136" y="498"/>
                      <a:pt x="130" y="498"/>
                    </a:cubicBezTo>
                    <a:cubicBezTo>
                      <a:pt x="130" y="506"/>
                      <a:pt x="130" y="514"/>
                      <a:pt x="130" y="522"/>
                    </a:cubicBezTo>
                    <a:cubicBezTo>
                      <a:pt x="163" y="518"/>
                      <a:pt x="202" y="518"/>
                      <a:pt x="235" y="518"/>
                    </a:cubicBezTo>
                    <a:cubicBezTo>
                      <a:pt x="268" y="518"/>
                      <a:pt x="308" y="518"/>
                      <a:pt x="341" y="522"/>
                    </a:cubicBezTo>
                    <a:cubicBezTo>
                      <a:pt x="341" y="514"/>
                      <a:pt x="341" y="506"/>
                      <a:pt x="341" y="498"/>
                    </a:cubicBezTo>
                    <a:cubicBezTo>
                      <a:pt x="335" y="498"/>
                      <a:pt x="329" y="498"/>
                      <a:pt x="323" y="498"/>
                    </a:cubicBezTo>
                    <a:cubicBezTo>
                      <a:pt x="266" y="498"/>
                      <a:pt x="266" y="489"/>
                      <a:pt x="266" y="461"/>
                    </a:cubicBezTo>
                    <a:cubicBezTo>
                      <a:pt x="266" y="439"/>
                      <a:pt x="266" y="417"/>
                      <a:pt x="266" y="395"/>
                    </a:cubicBezTo>
                    <a:cubicBezTo>
                      <a:pt x="292" y="395"/>
                      <a:pt x="317" y="395"/>
                      <a:pt x="343" y="395"/>
                    </a:cubicBezTo>
                    <a:moveTo>
                      <a:pt x="211" y="371"/>
                    </a:moveTo>
                    <a:cubicBezTo>
                      <a:pt x="148" y="371"/>
                      <a:pt x="85" y="371"/>
                      <a:pt x="22" y="371"/>
                    </a:cubicBezTo>
                    <a:cubicBezTo>
                      <a:pt x="85" y="275"/>
                      <a:pt x="148" y="179"/>
                      <a:pt x="211" y="83"/>
                    </a:cubicBezTo>
                    <a:cubicBezTo>
                      <a:pt x="211" y="179"/>
                      <a:pt x="211" y="275"/>
                      <a:pt x="211" y="3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86" name="Freeform 4"/>
              <p:cNvSpPr/>
              <p:nvPr/>
            </p:nvSpPr>
            <p:spPr>
              <a:xfrm>
                <a:off x="267480" y="155160"/>
                <a:ext cx="187200" cy="190080"/>
              </a:xfrm>
              <a:custGeom>
                <a:avLst/>
                <a:gdLst/>
                <a:ahLst/>
                <a:rect l="0" t="0" r="r" b="b"/>
                <a:pathLst>
                  <a:path w="520" h="528">
                    <a:moveTo>
                      <a:pt x="519" y="268"/>
                    </a:moveTo>
                    <a:cubicBezTo>
                      <a:pt x="519" y="121"/>
                      <a:pt x="416" y="0"/>
                      <a:pt x="284" y="0"/>
                    </a:cubicBezTo>
                    <a:cubicBezTo>
                      <a:pt x="189" y="0"/>
                      <a:pt x="9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95" y="527"/>
                      <a:pt x="189" y="527"/>
                      <a:pt x="284" y="527"/>
                    </a:cubicBezTo>
                    <a:cubicBezTo>
                      <a:pt x="414" y="527"/>
                      <a:pt x="519" y="413"/>
                      <a:pt x="519" y="268"/>
                    </a:cubicBezTo>
                    <a:moveTo>
                      <a:pt x="442" y="268"/>
                    </a:moveTo>
                    <a:cubicBezTo>
                      <a:pt x="442" y="353"/>
                      <a:pt x="429" y="399"/>
                      <a:pt x="400" y="437"/>
                    </a:cubicBezTo>
                    <a:cubicBezTo>
                      <a:pt x="385" y="456"/>
                      <a:pt x="341" y="502"/>
                      <a:pt x="262" y="502"/>
                    </a:cubicBezTo>
                    <a:cubicBezTo>
                      <a:pt x="236" y="502"/>
                      <a:pt x="210" y="502"/>
                      <a:pt x="185" y="502"/>
                    </a:cubicBezTo>
                    <a:cubicBezTo>
                      <a:pt x="147" y="502"/>
                      <a:pt x="147" y="496"/>
                      <a:pt x="147" y="472"/>
                    </a:cubicBezTo>
                    <a:cubicBezTo>
                      <a:pt x="147" y="333"/>
                      <a:pt x="147" y="194"/>
                      <a:pt x="147" y="55"/>
                    </a:cubicBezTo>
                    <a:cubicBezTo>
                      <a:pt x="147" y="29"/>
                      <a:pt x="147" y="24"/>
                      <a:pt x="185" y="24"/>
                    </a:cubicBezTo>
                    <a:cubicBezTo>
                      <a:pt x="210" y="24"/>
                      <a:pt x="236" y="24"/>
                      <a:pt x="262" y="24"/>
                    </a:cubicBezTo>
                    <a:cubicBezTo>
                      <a:pt x="310" y="24"/>
                      <a:pt x="363" y="42"/>
                      <a:pt x="403" y="94"/>
                    </a:cubicBezTo>
                    <a:cubicBezTo>
                      <a:pt x="436" y="140"/>
                      <a:pt x="442" y="206"/>
                      <a:pt x="442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87" name="Freeform 5"/>
              <p:cNvSpPr/>
              <p:nvPr/>
            </p:nvSpPr>
            <p:spPr>
              <a:xfrm>
                <a:off x="56808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5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88" name="Freeform 6"/>
              <p:cNvSpPr/>
              <p:nvPr/>
            </p:nvSpPr>
            <p:spPr>
              <a:xfrm>
                <a:off x="67896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6" y="338"/>
                      <a:pt x="187" y="342"/>
                    </a:cubicBezTo>
                    <a:cubicBezTo>
                      <a:pt x="187" y="334"/>
                      <a:pt x="187" y="326"/>
                      <a:pt x="187" y="318"/>
                    </a:cubicBezTo>
                    <a:cubicBezTo>
                      <a:pt x="181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20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89" name="Freeform 7"/>
              <p:cNvSpPr/>
              <p:nvPr/>
            </p:nvSpPr>
            <p:spPr>
              <a:xfrm>
                <a:off x="789120" y="21996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6"/>
                    </a:cubicBezTo>
                    <a:cubicBezTo>
                      <a:pt x="330" y="323"/>
                      <a:pt x="310" y="327"/>
                      <a:pt x="301" y="327"/>
                    </a:cubicBezTo>
                    <a:cubicBezTo>
                      <a:pt x="275" y="327"/>
                      <a:pt x="273" y="292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2"/>
                      <a:pt x="244" y="44"/>
                    </a:cubicBezTo>
                    <a:cubicBezTo>
                      <a:pt x="216" y="13"/>
                      <a:pt x="176" y="0"/>
                      <a:pt x="139" y="0"/>
                    </a:cubicBezTo>
                    <a:cubicBezTo>
                      <a:pt x="75" y="0"/>
                      <a:pt x="22" y="37"/>
                      <a:pt x="22" y="88"/>
                    </a:cubicBezTo>
                    <a:cubicBezTo>
                      <a:pt x="22" y="112"/>
                      <a:pt x="37" y="123"/>
                      <a:pt x="57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5"/>
                      <a:pt x="55" y="53"/>
                    </a:cubicBezTo>
                    <a:cubicBezTo>
                      <a:pt x="75" y="26"/>
                      <a:pt x="112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3"/>
                    </a:cubicBezTo>
                    <a:cubicBezTo>
                      <a:pt x="20" y="200"/>
                      <a:pt x="0" y="239"/>
                      <a:pt x="0" y="272"/>
                    </a:cubicBezTo>
                    <a:cubicBezTo>
                      <a:pt x="0" y="336"/>
                      <a:pt x="75" y="353"/>
                      <a:pt x="123" y="353"/>
                    </a:cubicBezTo>
                    <a:cubicBezTo>
                      <a:pt x="174" y="353"/>
                      <a:pt x="211" y="323"/>
                      <a:pt x="224" y="287"/>
                    </a:cubicBezTo>
                    <a:cubicBezTo>
                      <a:pt x="229" y="318"/>
                      <a:pt x="249" y="351"/>
                      <a:pt x="286" y="351"/>
                    </a:cubicBezTo>
                    <a:cubicBezTo>
                      <a:pt x="301" y="351"/>
                      <a:pt x="350" y="340"/>
                      <a:pt x="350" y="276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59" y="309"/>
                      <a:pt x="59" y="272"/>
                    </a:cubicBezTo>
                    <a:cubicBezTo>
                      <a:pt x="59" y="230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0" name="Freeform 8"/>
              <p:cNvSpPr/>
              <p:nvPr/>
            </p:nvSpPr>
            <p:spPr>
              <a:xfrm>
                <a:off x="928440" y="21996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5"/>
                    </a:moveTo>
                    <a:cubicBezTo>
                      <a:pt x="295" y="246"/>
                      <a:pt x="288" y="246"/>
                      <a:pt x="286" y="246"/>
                    </a:cubicBezTo>
                    <a:cubicBezTo>
                      <a:pt x="279" y="246"/>
                      <a:pt x="277" y="250"/>
                      <a:pt x="275" y="255"/>
                    </a:cubicBezTo>
                    <a:cubicBezTo>
                      <a:pt x="253" y="325"/>
                      <a:pt x="202" y="336"/>
                      <a:pt x="174" y="336"/>
                    </a:cubicBezTo>
                    <a:cubicBezTo>
                      <a:pt x="134" y="336"/>
                      <a:pt x="66" y="303"/>
                      <a:pt x="66" y="178"/>
                    </a:cubicBezTo>
                    <a:cubicBezTo>
                      <a:pt x="66" y="53"/>
                      <a:pt x="128" y="20"/>
                      <a:pt x="169" y="20"/>
                    </a:cubicBezTo>
                    <a:cubicBezTo>
                      <a:pt x="176" y="20"/>
                      <a:pt x="224" y="20"/>
                      <a:pt x="253" y="48"/>
                    </a:cubicBezTo>
                    <a:cubicBezTo>
                      <a:pt x="220" y="50"/>
                      <a:pt x="216" y="75"/>
                      <a:pt x="216" y="83"/>
                    </a:cubicBezTo>
                    <a:cubicBezTo>
                      <a:pt x="216" y="103"/>
                      <a:pt x="229" y="118"/>
                      <a:pt x="251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9" y="0"/>
                      <a:pt x="169" y="0"/>
                    </a:cubicBezTo>
                    <a:cubicBezTo>
                      <a:pt x="73" y="0"/>
                      <a:pt x="0" y="83"/>
                      <a:pt x="0" y="180"/>
                    </a:cubicBezTo>
                    <a:cubicBezTo>
                      <a:pt x="0" y="279"/>
                      <a:pt x="77" y="353"/>
                      <a:pt x="167" y="353"/>
                    </a:cubicBezTo>
                    <a:cubicBezTo>
                      <a:pt x="271" y="353"/>
                      <a:pt x="295" y="261"/>
                      <a:pt x="295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1" name="Freeform 9"/>
              <p:cNvSpPr/>
              <p:nvPr/>
            </p:nvSpPr>
            <p:spPr>
              <a:xfrm>
                <a:off x="1042560" y="152280"/>
                <a:ext cx="135000" cy="192960"/>
              </a:xfrm>
              <a:custGeom>
                <a:avLst/>
                <a:gdLst/>
                <a:ahLst/>
                <a:rect l="0" t="0" r="r" b="b"/>
                <a:pathLst>
                  <a:path w="375" h="536">
                    <a:moveTo>
                      <a:pt x="374" y="535"/>
                    </a:moveTo>
                    <a:cubicBezTo>
                      <a:pt x="374" y="527"/>
                      <a:pt x="374" y="519"/>
                      <a:pt x="374" y="511"/>
                    </a:cubicBezTo>
                    <a:cubicBezTo>
                      <a:pt x="345" y="511"/>
                      <a:pt x="328" y="511"/>
                      <a:pt x="299" y="470"/>
                    </a:cubicBezTo>
                    <a:cubicBezTo>
                      <a:pt x="267" y="423"/>
                      <a:pt x="235" y="377"/>
                      <a:pt x="202" y="331"/>
                    </a:cubicBezTo>
                    <a:cubicBezTo>
                      <a:pt x="200" y="331"/>
                      <a:pt x="196" y="325"/>
                      <a:pt x="196" y="323"/>
                    </a:cubicBezTo>
                    <a:cubicBezTo>
                      <a:pt x="196" y="320"/>
                      <a:pt x="251" y="274"/>
                      <a:pt x="260" y="268"/>
                    </a:cubicBezTo>
                    <a:cubicBezTo>
                      <a:pt x="308" y="228"/>
                      <a:pt x="341" y="228"/>
                      <a:pt x="356" y="226"/>
                    </a:cubicBezTo>
                    <a:cubicBezTo>
                      <a:pt x="356" y="218"/>
                      <a:pt x="356" y="210"/>
                      <a:pt x="356" y="202"/>
                    </a:cubicBezTo>
                    <a:cubicBezTo>
                      <a:pt x="334" y="204"/>
                      <a:pt x="323" y="204"/>
                      <a:pt x="304" y="204"/>
                    </a:cubicBezTo>
                    <a:cubicBezTo>
                      <a:pt x="275" y="204"/>
                      <a:pt x="227" y="204"/>
                      <a:pt x="216" y="202"/>
                    </a:cubicBezTo>
                    <a:cubicBezTo>
                      <a:pt x="216" y="210"/>
                      <a:pt x="216" y="218"/>
                      <a:pt x="216" y="226"/>
                    </a:cubicBezTo>
                    <a:cubicBezTo>
                      <a:pt x="231" y="228"/>
                      <a:pt x="238" y="235"/>
                      <a:pt x="238" y="246"/>
                    </a:cubicBezTo>
                    <a:cubicBezTo>
                      <a:pt x="238" y="261"/>
                      <a:pt x="227" y="270"/>
                      <a:pt x="222" y="276"/>
                    </a:cubicBezTo>
                    <a:cubicBezTo>
                      <a:pt x="186" y="307"/>
                      <a:pt x="149" y="338"/>
                      <a:pt x="112" y="369"/>
                    </a:cubicBezTo>
                    <a:cubicBezTo>
                      <a:pt x="112" y="246"/>
                      <a:pt x="112" y="123"/>
                      <a:pt x="112" y="0"/>
                    </a:cubicBezTo>
                    <a:cubicBezTo>
                      <a:pt x="75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208"/>
                      <a:pt x="62" y="342"/>
                      <a:pt x="62" y="476"/>
                    </a:cubicBezTo>
                    <a:cubicBezTo>
                      <a:pt x="62" y="511"/>
                      <a:pt x="53" y="511"/>
                      <a:pt x="0" y="511"/>
                    </a:cubicBezTo>
                    <a:cubicBezTo>
                      <a:pt x="0" y="519"/>
                      <a:pt x="0" y="527"/>
                      <a:pt x="0" y="535"/>
                    </a:cubicBezTo>
                    <a:cubicBezTo>
                      <a:pt x="29" y="534"/>
                      <a:pt x="57" y="532"/>
                      <a:pt x="86" y="531"/>
                    </a:cubicBezTo>
                    <a:cubicBezTo>
                      <a:pt x="114" y="532"/>
                      <a:pt x="142" y="534"/>
                      <a:pt x="169" y="535"/>
                    </a:cubicBezTo>
                    <a:cubicBezTo>
                      <a:pt x="169" y="527"/>
                      <a:pt x="169" y="519"/>
                      <a:pt x="169" y="511"/>
                    </a:cubicBezTo>
                    <a:cubicBezTo>
                      <a:pt x="119" y="511"/>
                      <a:pt x="110" y="511"/>
                      <a:pt x="110" y="476"/>
                    </a:cubicBezTo>
                    <a:cubicBezTo>
                      <a:pt x="110" y="450"/>
                      <a:pt x="110" y="423"/>
                      <a:pt x="110" y="397"/>
                    </a:cubicBezTo>
                    <a:cubicBezTo>
                      <a:pt x="127" y="383"/>
                      <a:pt x="144" y="368"/>
                      <a:pt x="161" y="353"/>
                    </a:cubicBezTo>
                    <a:cubicBezTo>
                      <a:pt x="220" y="437"/>
                      <a:pt x="251" y="478"/>
                      <a:pt x="251" y="494"/>
                    </a:cubicBezTo>
                    <a:cubicBezTo>
                      <a:pt x="251" y="507"/>
                      <a:pt x="238" y="511"/>
                      <a:pt x="224" y="511"/>
                    </a:cubicBezTo>
                    <a:cubicBezTo>
                      <a:pt x="224" y="519"/>
                      <a:pt x="224" y="527"/>
                      <a:pt x="224" y="535"/>
                    </a:cubicBezTo>
                    <a:cubicBezTo>
                      <a:pt x="252" y="534"/>
                      <a:pt x="280" y="532"/>
                      <a:pt x="308" y="531"/>
                    </a:cubicBezTo>
                    <a:cubicBezTo>
                      <a:pt x="330" y="531"/>
                      <a:pt x="352" y="533"/>
                      <a:pt x="374" y="5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2" name="Freeform 10"/>
              <p:cNvSpPr/>
              <p:nvPr/>
            </p:nvSpPr>
            <p:spPr>
              <a:xfrm>
                <a:off x="1191600" y="162360"/>
                <a:ext cx="59760" cy="182880"/>
              </a:xfrm>
              <a:custGeom>
                <a:avLst/>
                <a:gdLst/>
                <a:ahLst/>
                <a:rect l="0" t="0" r="r" b="b"/>
                <a:pathLst>
                  <a:path w="166" h="508">
                    <a:moveTo>
                      <a:pt x="165" y="507"/>
                    </a:moveTo>
                    <a:cubicBezTo>
                      <a:pt x="165" y="499"/>
                      <a:pt x="165" y="491"/>
                      <a:pt x="165" y="483"/>
                    </a:cubicBezTo>
                    <a:cubicBezTo>
                      <a:pt x="114" y="483"/>
                      <a:pt x="110" y="478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1" y="483"/>
                      <a:pt x="0" y="483"/>
                    </a:cubicBezTo>
                    <a:cubicBezTo>
                      <a:pt x="0" y="491"/>
                      <a:pt x="0" y="499"/>
                      <a:pt x="0" y="507"/>
                    </a:cubicBezTo>
                    <a:cubicBezTo>
                      <a:pt x="28" y="505"/>
                      <a:pt x="56" y="504"/>
                      <a:pt x="84" y="502"/>
                    </a:cubicBezTo>
                    <a:cubicBezTo>
                      <a:pt x="112" y="502"/>
                      <a:pt x="139" y="505"/>
                      <a:pt x="165" y="507"/>
                    </a:cubicBezTo>
                    <a:moveTo>
                      <a:pt x="123" y="42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3" name="Freeform 11"/>
              <p:cNvSpPr/>
              <p:nvPr/>
            </p:nvSpPr>
            <p:spPr>
              <a:xfrm>
                <a:off x="1268280" y="22176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50" y="318"/>
                      <a:pt x="330" y="318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0" y="35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9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8"/>
                      <a:pt x="53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5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3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4" y="341"/>
                      <a:pt x="273" y="339"/>
                      <a:pt x="301" y="338"/>
                    </a:cubicBezTo>
                    <a:cubicBezTo>
                      <a:pt x="331" y="339"/>
                      <a:pt x="360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4" name="Freeform 12"/>
              <p:cNvSpPr/>
              <p:nvPr/>
            </p:nvSpPr>
            <p:spPr>
              <a:xfrm>
                <a:off x="1422000" y="219240"/>
                <a:ext cx="127800" cy="182880"/>
              </a:xfrm>
              <a:custGeom>
                <a:avLst/>
                <a:gdLst/>
                <a:ahLst/>
                <a:rect l="0" t="0" r="r" b="b"/>
                <a:pathLst>
                  <a:path w="355" h="508">
                    <a:moveTo>
                      <a:pt x="354" y="37"/>
                    </a:moveTo>
                    <a:cubicBezTo>
                      <a:pt x="354" y="24"/>
                      <a:pt x="343" y="0"/>
                      <a:pt x="315" y="0"/>
                    </a:cubicBezTo>
                    <a:cubicBezTo>
                      <a:pt x="299" y="0"/>
                      <a:pt x="264" y="4"/>
                      <a:pt x="231" y="35"/>
                    </a:cubicBezTo>
                    <a:cubicBezTo>
                      <a:pt x="200" y="11"/>
                      <a:pt x="167" y="7"/>
                      <a:pt x="150" y="7"/>
                    </a:cubicBezTo>
                    <a:cubicBezTo>
                      <a:pt x="79" y="7"/>
                      <a:pt x="24" y="61"/>
                      <a:pt x="24" y="121"/>
                    </a:cubicBezTo>
                    <a:cubicBezTo>
                      <a:pt x="24" y="154"/>
                      <a:pt x="42" y="182"/>
                      <a:pt x="62" y="200"/>
                    </a:cubicBezTo>
                    <a:cubicBezTo>
                      <a:pt x="51" y="211"/>
                      <a:pt x="37" y="237"/>
                      <a:pt x="37" y="263"/>
                    </a:cubicBezTo>
                    <a:cubicBezTo>
                      <a:pt x="37" y="287"/>
                      <a:pt x="48" y="316"/>
                      <a:pt x="70" y="331"/>
                    </a:cubicBezTo>
                    <a:cubicBezTo>
                      <a:pt x="24" y="345"/>
                      <a:pt x="0" y="377"/>
                      <a:pt x="0" y="408"/>
                    </a:cubicBezTo>
                    <a:cubicBezTo>
                      <a:pt x="0" y="465"/>
                      <a:pt x="77" y="507"/>
                      <a:pt x="172" y="507"/>
                    </a:cubicBezTo>
                    <a:cubicBezTo>
                      <a:pt x="262" y="507"/>
                      <a:pt x="343" y="467"/>
                      <a:pt x="343" y="408"/>
                    </a:cubicBezTo>
                    <a:cubicBezTo>
                      <a:pt x="343" y="380"/>
                      <a:pt x="332" y="340"/>
                      <a:pt x="293" y="320"/>
                    </a:cubicBezTo>
                    <a:cubicBezTo>
                      <a:pt x="251" y="298"/>
                      <a:pt x="207" y="298"/>
                      <a:pt x="158" y="298"/>
                    </a:cubicBezTo>
                    <a:cubicBezTo>
                      <a:pt x="141" y="298"/>
                      <a:pt x="108" y="298"/>
                      <a:pt x="101" y="296"/>
                    </a:cubicBezTo>
                    <a:cubicBezTo>
                      <a:pt x="77" y="294"/>
                      <a:pt x="59" y="270"/>
                      <a:pt x="59" y="246"/>
                    </a:cubicBezTo>
                    <a:cubicBezTo>
                      <a:pt x="59" y="241"/>
                      <a:pt x="59" y="224"/>
                      <a:pt x="73" y="208"/>
                    </a:cubicBezTo>
                    <a:cubicBezTo>
                      <a:pt x="103" y="230"/>
                      <a:pt x="136" y="233"/>
                      <a:pt x="150" y="233"/>
                    </a:cubicBezTo>
                    <a:cubicBezTo>
                      <a:pt x="222" y="233"/>
                      <a:pt x="275" y="180"/>
                      <a:pt x="275" y="121"/>
                    </a:cubicBezTo>
                    <a:cubicBezTo>
                      <a:pt x="275" y="92"/>
                      <a:pt x="264" y="64"/>
                      <a:pt x="244" y="46"/>
                    </a:cubicBezTo>
                    <a:cubicBezTo>
                      <a:pt x="271" y="20"/>
                      <a:pt x="299" y="15"/>
                      <a:pt x="312" y="15"/>
                    </a:cubicBezTo>
                    <a:cubicBezTo>
                      <a:pt x="315" y="16"/>
                      <a:pt x="319" y="15"/>
                      <a:pt x="321" y="18"/>
                    </a:cubicBezTo>
                    <a:cubicBezTo>
                      <a:pt x="312" y="20"/>
                      <a:pt x="308" y="29"/>
                      <a:pt x="308" y="37"/>
                    </a:cubicBezTo>
                    <a:cubicBezTo>
                      <a:pt x="308" y="50"/>
                      <a:pt x="319" y="59"/>
                      <a:pt x="330" y="59"/>
                    </a:cubicBezTo>
                    <a:cubicBezTo>
                      <a:pt x="339" y="59"/>
                      <a:pt x="354" y="55"/>
                      <a:pt x="354" y="37"/>
                    </a:cubicBezTo>
                    <a:moveTo>
                      <a:pt x="218" y="121"/>
                    </a:moveTo>
                    <a:cubicBezTo>
                      <a:pt x="218" y="140"/>
                      <a:pt x="216" y="165"/>
                      <a:pt x="205" y="184"/>
                    </a:cubicBezTo>
                    <a:cubicBezTo>
                      <a:pt x="198" y="193"/>
                      <a:pt x="180" y="215"/>
                      <a:pt x="150" y="215"/>
                    </a:cubicBezTo>
                    <a:cubicBezTo>
                      <a:pt x="84" y="215"/>
                      <a:pt x="84" y="138"/>
                      <a:pt x="84" y="121"/>
                    </a:cubicBezTo>
                    <a:cubicBezTo>
                      <a:pt x="84" y="101"/>
                      <a:pt x="84" y="75"/>
                      <a:pt x="95" y="57"/>
                    </a:cubicBezTo>
                    <a:cubicBezTo>
                      <a:pt x="101" y="46"/>
                      <a:pt x="119" y="26"/>
                      <a:pt x="150" y="26"/>
                    </a:cubicBezTo>
                    <a:cubicBezTo>
                      <a:pt x="218" y="26"/>
                      <a:pt x="218" y="103"/>
                      <a:pt x="218" y="121"/>
                    </a:cubicBezTo>
                    <a:moveTo>
                      <a:pt x="301" y="408"/>
                    </a:moveTo>
                    <a:cubicBezTo>
                      <a:pt x="301" y="450"/>
                      <a:pt x="249" y="489"/>
                      <a:pt x="172" y="489"/>
                    </a:cubicBezTo>
                    <a:cubicBezTo>
                      <a:pt x="95" y="489"/>
                      <a:pt x="40" y="450"/>
                      <a:pt x="40" y="408"/>
                    </a:cubicBezTo>
                    <a:cubicBezTo>
                      <a:pt x="40" y="373"/>
                      <a:pt x="70" y="345"/>
                      <a:pt x="103" y="342"/>
                    </a:cubicBezTo>
                    <a:cubicBezTo>
                      <a:pt x="119" y="342"/>
                      <a:pt x="134" y="342"/>
                      <a:pt x="150" y="342"/>
                    </a:cubicBezTo>
                    <a:cubicBezTo>
                      <a:pt x="216" y="342"/>
                      <a:pt x="301" y="342"/>
                      <a:pt x="301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5" name="Freeform 13"/>
              <p:cNvSpPr/>
              <p:nvPr/>
            </p:nvSpPr>
            <p:spPr>
              <a:xfrm>
                <a:off x="1655640" y="162360"/>
                <a:ext cx="59760" cy="182880"/>
              </a:xfrm>
              <a:custGeom>
                <a:avLst/>
                <a:gdLst/>
                <a:ahLst/>
                <a:rect l="0" t="0" r="r" b="b"/>
                <a:pathLst>
                  <a:path w="166" h="508">
                    <a:moveTo>
                      <a:pt x="165" y="507"/>
                    </a:moveTo>
                    <a:cubicBezTo>
                      <a:pt x="165" y="499"/>
                      <a:pt x="165" y="491"/>
                      <a:pt x="165" y="483"/>
                    </a:cubicBezTo>
                    <a:cubicBezTo>
                      <a:pt x="114" y="483"/>
                      <a:pt x="110" y="478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1" y="483"/>
                      <a:pt x="0" y="483"/>
                    </a:cubicBezTo>
                    <a:cubicBezTo>
                      <a:pt x="0" y="491"/>
                      <a:pt x="0" y="499"/>
                      <a:pt x="0" y="507"/>
                    </a:cubicBezTo>
                    <a:cubicBezTo>
                      <a:pt x="28" y="505"/>
                      <a:pt x="56" y="504"/>
                      <a:pt x="84" y="502"/>
                    </a:cubicBezTo>
                    <a:cubicBezTo>
                      <a:pt x="110" y="502"/>
                      <a:pt x="139" y="505"/>
                      <a:pt x="165" y="507"/>
                    </a:cubicBezTo>
                    <a:moveTo>
                      <a:pt x="121" y="42"/>
                    </a:moveTo>
                    <a:cubicBezTo>
                      <a:pt x="121" y="20"/>
                      <a:pt x="103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79" y="81"/>
                    </a:cubicBezTo>
                    <a:cubicBezTo>
                      <a:pt x="106" y="81"/>
                      <a:pt x="121" y="59"/>
                      <a:pt x="121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6" name="Freeform 14"/>
              <p:cNvSpPr/>
              <p:nvPr/>
            </p:nvSpPr>
            <p:spPr>
              <a:xfrm>
                <a:off x="1732320" y="22176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48" y="318"/>
                      <a:pt x="330" y="318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4" y="29"/>
                    </a:cubicBezTo>
                    <a:cubicBezTo>
                      <a:pt x="293" y="15"/>
                      <a:pt x="268" y="0"/>
                      <a:pt x="222" y="0"/>
                    </a:cubicBezTo>
                    <a:cubicBezTo>
                      <a:pt x="167" y="0"/>
                      <a:pt x="130" y="35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5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1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7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4" y="341"/>
                      <a:pt x="273" y="339"/>
                      <a:pt x="301" y="338"/>
                    </a:cubicBezTo>
                    <a:cubicBezTo>
                      <a:pt x="331" y="339"/>
                      <a:pt x="360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7" name="Freeform 15"/>
              <p:cNvSpPr/>
              <p:nvPr/>
            </p:nvSpPr>
            <p:spPr>
              <a:xfrm>
                <a:off x="1980000" y="155160"/>
                <a:ext cx="152280" cy="190080"/>
              </a:xfrm>
              <a:custGeom>
                <a:avLst/>
                <a:gdLst/>
                <a:ahLst/>
                <a:rect l="0" t="0" r="r" b="b"/>
                <a:pathLst>
                  <a:path w="423" h="528">
                    <a:moveTo>
                      <a:pt x="422" y="327"/>
                    </a:moveTo>
                    <a:cubicBezTo>
                      <a:pt x="416" y="327"/>
                      <a:pt x="411" y="327"/>
                      <a:pt x="405" y="327"/>
                    </a:cubicBezTo>
                    <a:cubicBezTo>
                      <a:pt x="396" y="406"/>
                      <a:pt x="385" y="502"/>
                      <a:pt x="249" y="502"/>
                    </a:cubicBezTo>
                    <a:cubicBezTo>
                      <a:pt x="227" y="502"/>
                      <a:pt x="206" y="502"/>
                      <a:pt x="185" y="502"/>
                    </a:cubicBezTo>
                    <a:cubicBezTo>
                      <a:pt x="150" y="502"/>
                      <a:pt x="147" y="496"/>
                      <a:pt x="147" y="472"/>
                    </a:cubicBezTo>
                    <a:cubicBezTo>
                      <a:pt x="147" y="335"/>
                      <a:pt x="147" y="198"/>
                      <a:pt x="147" y="61"/>
                    </a:cubicBezTo>
                    <a:cubicBezTo>
                      <a:pt x="147" y="35"/>
                      <a:pt x="147" y="24"/>
                      <a:pt x="220" y="24"/>
                    </a:cubicBezTo>
                    <a:cubicBezTo>
                      <a:pt x="229" y="24"/>
                      <a:pt x="238" y="24"/>
                      <a:pt x="246" y="24"/>
                    </a:cubicBezTo>
                    <a:cubicBezTo>
                      <a:pt x="246" y="16"/>
                      <a:pt x="246" y="8"/>
                      <a:pt x="246" y="0"/>
                    </a:cubicBezTo>
                    <a:cubicBezTo>
                      <a:pt x="218" y="2"/>
                      <a:pt x="147" y="2"/>
                      <a:pt x="117" y="2"/>
                    </a:cubicBezTo>
                    <a:cubicBezTo>
                      <a:pt x="86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09" y="460"/>
                      <a:pt x="416" y="394"/>
                      <a:pt x="422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8" name="Freeform 16"/>
              <p:cNvSpPr/>
              <p:nvPr/>
            </p:nvSpPr>
            <p:spPr>
              <a:xfrm>
                <a:off x="2153520" y="155160"/>
                <a:ext cx="190440" cy="190080"/>
              </a:xfrm>
              <a:custGeom>
                <a:avLst/>
                <a:gdLst/>
                <a:ahLst/>
                <a:rect l="0" t="0" r="r" b="b"/>
                <a:pathLst>
                  <a:path w="529" h="528">
                    <a:moveTo>
                      <a:pt x="528" y="527"/>
                    </a:moveTo>
                    <a:cubicBezTo>
                      <a:pt x="528" y="519"/>
                      <a:pt x="528" y="511"/>
                      <a:pt x="528" y="502"/>
                    </a:cubicBezTo>
                    <a:cubicBezTo>
                      <a:pt x="522" y="502"/>
                      <a:pt x="516" y="502"/>
                      <a:pt x="510" y="502"/>
                    </a:cubicBezTo>
                    <a:cubicBezTo>
                      <a:pt x="451" y="502"/>
                      <a:pt x="449" y="494"/>
                      <a:pt x="449" y="465"/>
                    </a:cubicBezTo>
                    <a:cubicBezTo>
                      <a:pt x="449" y="330"/>
                      <a:pt x="449" y="195"/>
                      <a:pt x="449" y="59"/>
                    </a:cubicBezTo>
                    <a:cubicBezTo>
                      <a:pt x="449" y="33"/>
                      <a:pt x="451" y="24"/>
                      <a:pt x="510" y="24"/>
                    </a:cubicBezTo>
                    <a:cubicBezTo>
                      <a:pt x="516" y="24"/>
                      <a:pt x="522" y="24"/>
                      <a:pt x="528" y="24"/>
                    </a:cubicBezTo>
                    <a:cubicBezTo>
                      <a:pt x="528" y="16"/>
                      <a:pt x="528" y="8"/>
                      <a:pt x="528" y="0"/>
                    </a:cubicBezTo>
                    <a:cubicBezTo>
                      <a:pt x="502" y="2"/>
                      <a:pt x="445" y="2"/>
                      <a:pt x="416" y="2"/>
                    </a:cubicBezTo>
                    <a:cubicBezTo>
                      <a:pt x="386" y="2"/>
                      <a:pt x="328" y="2"/>
                      <a:pt x="301" y="0"/>
                    </a:cubicBezTo>
                    <a:cubicBezTo>
                      <a:pt x="301" y="8"/>
                      <a:pt x="301" y="16"/>
                      <a:pt x="301" y="24"/>
                    </a:cubicBezTo>
                    <a:cubicBezTo>
                      <a:pt x="307" y="24"/>
                      <a:pt x="313" y="24"/>
                      <a:pt x="319" y="24"/>
                    </a:cubicBezTo>
                    <a:cubicBezTo>
                      <a:pt x="378" y="24"/>
                      <a:pt x="381" y="33"/>
                      <a:pt x="381" y="59"/>
                    </a:cubicBezTo>
                    <a:cubicBezTo>
                      <a:pt x="381" y="119"/>
                      <a:pt x="381" y="179"/>
                      <a:pt x="381" y="239"/>
                    </a:cubicBezTo>
                    <a:cubicBezTo>
                      <a:pt x="304" y="239"/>
                      <a:pt x="227" y="239"/>
                      <a:pt x="150" y="239"/>
                    </a:cubicBezTo>
                    <a:cubicBezTo>
                      <a:pt x="150" y="179"/>
                      <a:pt x="150" y="119"/>
                      <a:pt x="150" y="59"/>
                    </a:cubicBezTo>
                    <a:cubicBezTo>
                      <a:pt x="150" y="33"/>
                      <a:pt x="150" y="24"/>
                      <a:pt x="209" y="24"/>
                    </a:cubicBezTo>
                    <a:cubicBezTo>
                      <a:pt x="216" y="24"/>
                      <a:pt x="222" y="24"/>
                      <a:pt x="229" y="24"/>
                    </a:cubicBezTo>
                    <a:cubicBezTo>
                      <a:pt x="229" y="16"/>
                      <a:pt x="229" y="8"/>
                      <a:pt x="229" y="0"/>
                    </a:cubicBezTo>
                    <a:cubicBezTo>
                      <a:pt x="202" y="2"/>
                      <a:pt x="144" y="2"/>
                      <a:pt x="114" y="2"/>
                    </a:cubicBezTo>
                    <a:cubicBezTo>
                      <a:pt x="85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6" y="522"/>
                      <a:pt x="85" y="522"/>
                      <a:pt x="114" y="522"/>
                    </a:cubicBezTo>
                    <a:cubicBezTo>
                      <a:pt x="144" y="522"/>
                      <a:pt x="202" y="522"/>
                      <a:pt x="229" y="527"/>
                    </a:cubicBezTo>
                    <a:cubicBezTo>
                      <a:pt x="229" y="519"/>
                      <a:pt x="229" y="511"/>
                      <a:pt x="229" y="502"/>
                    </a:cubicBezTo>
                    <a:cubicBezTo>
                      <a:pt x="222" y="502"/>
                      <a:pt x="216" y="502"/>
                      <a:pt x="209" y="502"/>
                    </a:cubicBezTo>
                    <a:cubicBezTo>
                      <a:pt x="150" y="502"/>
                      <a:pt x="150" y="494"/>
                      <a:pt x="150" y="465"/>
                    </a:cubicBezTo>
                    <a:cubicBezTo>
                      <a:pt x="150" y="398"/>
                      <a:pt x="150" y="331"/>
                      <a:pt x="150" y="263"/>
                    </a:cubicBezTo>
                    <a:cubicBezTo>
                      <a:pt x="227" y="263"/>
                      <a:pt x="304" y="263"/>
                      <a:pt x="381" y="263"/>
                    </a:cubicBezTo>
                    <a:cubicBezTo>
                      <a:pt x="381" y="331"/>
                      <a:pt x="381" y="398"/>
                      <a:pt x="381" y="465"/>
                    </a:cubicBezTo>
                    <a:cubicBezTo>
                      <a:pt x="381" y="494"/>
                      <a:pt x="378" y="502"/>
                      <a:pt x="319" y="502"/>
                    </a:cubicBezTo>
                    <a:cubicBezTo>
                      <a:pt x="313" y="502"/>
                      <a:pt x="307" y="502"/>
                      <a:pt x="301" y="502"/>
                    </a:cubicBezTo>
                    <a:cubicBezTo>
                      <a:pt x="301" y="511"/>
                      <a:pt x="301" y="519"/>
                      <a:pt x="301" y="527"/>
                    </a:cubicBezTo>
                    <a:cubicBezTo>
                      <a:pt x="328" y="522"/>
                      <a:pt x="384" y="522"/>
                      <a:pt x="414" y="522"/>
                    </a:cubicBezTo>
                    <a:cubicBezTo>
                      <a:pt x="443" y="522"/>
                      <a:pt x="502" y="522"/>
                      <a:pt x="528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099" name="Freeform 17"/>
              <p:cNvSpPr/>
              <p:nvPr/>
            </p:nvSpPr>
            <p:spPr>
              <a:xfrm>
                <a:off x="2368800" y="149040"/>
                <a:ext cx="169920" cy="201960"/>
              </a:xfrm>
              <a:custGeom>
                <a:avLst/>
                <a:gdLst/>
                <a:ahLst/>
                <a:rect l="0" t="0" r="r" b="b"/>
                <a:pathLst>
                  <a:path w="472" h="561">
                    <a:moveTo>
                      <a:pt x="471" y="364"/>
                    </a:moveTo>
                    <a:cubicBezTo>
                      <a:pt x="471" y="355"/>
                      <a:pt x="471" y="351"/>
                      <a:pt x="460" y="351"/>
                    </a:cubicBezTo>
                    <a:cubicBezTo>
                      <a:pt x="451" y="351"/>
                      <a:pt x="451" y="355"/>
                      <a:pt x="451" y="362"/>
                    </a:cubicBezTo>
                    <a:cubicBezTo>
                      <a:pt x="444" y="474"/>
                      <a:pt x="363" y="535"/>
                      <a:pt x="277" y="535"/>
                    </a:cubicBezTo>
                    <a:cubicBezTo>
                      <a:pt x="231" y="535"/>
                      <a:pt x="79" y="509"/>
                      <a:pt x="79" y="281"/>
                    </a:cubicBezTo>
                    <a:cubicBezTo>
                      <a:pt x="79" y="50"/>
                      <a:pt x="231" y="24"/>
                      <a:pt x="277" y="24"/>
                    </a:cubicBezTo>
                    <a:cubicBezTo>
                      <a:pt x="361" y="24"/>
                      <a:pt x="431" y="94"/>
                      <a:pt x="447" y="206"/>
                    </a:cubicBezTo>
                    <a:cubicBezTo>
                      <a:pt x="447" y="217"/>
                      <a:pt x="447" y="219"/>
                      <a:pt x="458" y="219"/>
                    </a:cubicBezTo>
                    <a:cubicBezTo>
                      <a:pt x="471" y="219"/>
                      <a:pt x="471" y="217"/>
                      <a:pt x="471" y="202"/>
                    </a:cubicBezTo>
                    <a:cubicBezTo>
                      <a:pt x="471" y="141"/>
                      <a:pt x="471" y="80"/>
                      <a:pt x="471" y="20"/>
                    </a:cubicBezTo>
                    <a:cubicBezTo>
                      <a:pt x="471" y="7"/>
                      <a:pt x="471" y="0"/>
                      <a:pt x="462" y="0"/>
                    </a:cubicBezTo>
                    <a:cubicBezTo>
                      <a:pt x="460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9"/>
                      <a:pt x="343" y="0"/>
                      <a:pt x="268" y="0"/>
                    </a:cubicBezTo>
                    <a:cubicBezTo>
                      <a:pt x="123" y="0"/>
                      <a:pt x="0" y="123"/>
                      <a:pt x="0" y="281"/>
                    </a:cubicBezTo>
                    <a:cubicBezTo>
                      <a:pt x="0" y="439"/>
                      <a:pt x="125" y="560"/>
                      <a:pt x="268" y="560"/>
                    </a:cubicBezTo>
                    <a:cubicBezTo>
                      <a:pt x="394" y="560"/>
                      <a:pt x="471" y="452"/>
                      <a:pt x="471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0" name="Freeform 18"/>
              <p:cNvSpPr/>
              <p:nvPr/>
            </p:nvSpPr>
            <p:spPr>
              <a:xfrm>
                <a:off x="2562120" y="152280"/>
                <a:ext cx="137520" cy="195480"/>
              </a:xfrm>
              <a:custGeom>
                <a:avLst/>
                <a:gdLst/>
                <a:ahLst/>
                <a:rect l="0" t="0" r="r" b="b"/>
                <a:pathLst>
                  <a:path w="382" h="543">
                    <a:moveTo>
                      <a:pt x="381" y="369"/>
                    </a:moveTo>
                    <a:cubicBezTo>
                      <a:pt x="381" y="270"/>
                      <a:pt x="304" y="193"/>
                      <a:pt x="216" y="193"/>
                    </a:cubicBezTo>
                    <a:cubicBezTo>
                      <a:pt x="156" y="193"/>
                      <a:pt x="123" y="230"/>
                      <a:pt x="110" y="244"/>
                    </a:cubicBezTo>
                    <a:cubicBezTo>
                      <a:pt x="110" y="162"/>
                      <a:pt x="110" y="81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228"/>
                      <a:pt x="59" y="382"/>
                      <a:pt x="59" y="535"/>
                    </a:cubicBezTo>
                    <a:cubicBezTo>
                      <a:pt x="66" y="535"/>
                      <a:pt x="73" y="535"/>
                      <a:pt x="79" y="535"/>
                    </a:cubicBezTo>
                    <a:cubicBezTo>
                      <a:pt x="88" y="519"/>
                      <a:pt x="97" y="503"/>
                      <a:pt x="106" y="487"/>
                    </a:cubicBezTo>
                    <a:cubicBezTo>
                      <a:pt x="119" y="505"/>
                      <a:pt x="152" y="542"/>
                      <a:pt x="209" y="542"/>
                    </a:cubicBezTo>
                    <a:cubicBezTo>
                      <a:pt x="299" y="542"/>
                      <a:pt x="381" y="467"/>
                      <a:pt x="381" y="369"/>
                    </a:cubicBezTo>
                    <a:moveTo>
                      <a:pt x="317" y="366"/>
                    </a:moveTo>
                    <a:cubicBezTo>
                      <a:pt x="317" y="395"/>
                      <a:pt x="315" y="441"/>
                      <a:pt x="293" y="476"/>
                    </a:cubicBezTo>
                    <a:cubicBezTo>
                      <a:pt x="275" y="500"/>
                      <a:pt x="246" y="527"/>
                      <a:pt x="205" y="527"/>
                    </a:cubicBezTo>
                    <a:cubicBezTo>
                      <a:pt x="169" y="527"/>
                      <a:pt x="143" y="507"/>
                      <a:pt x="123" y="478"/>
                    </a:cubicBezTo>
                    <a:cubicBezTo>
                      <a:pt x="112" y="463"/>
                      <a:pt x="112" y="461"/>
                      <a:pt x="112" y="448"/>
                    </a:cubicBezTo>
                    <a:cubicBezTo>
                      <a:pt x="112" y="394"/>
                      <a:pt x="112" y="341"/>
                      <a:pt x="112" y="287"/>
                    </a:cubicBezTo>
                    <a:cubicBezTo>
                      <a:pt x="112" y="274"/>
                      <a:pt x="112" y="272"/>
                      <a:pt x="121" y="261"/>
                    </a:cubicBezTo>
                    <a:cubicBezTo>
                      <a:pt x="152" y="217"/>
                      <a:pt x="194" y="211"/>
                      <a:pt x="213" y="211"/>
                    </a:cubicBezTo>
                    <a:cubicBezTo>
                      <a:pt x="246" y="211"/>
                      <a:pt x="275" y="230"/>
                      <a:pt x="295" y="261"/>
                    </a:cubicBezTo>
                    <a:cubicBezTo>
                      <a:pt x="315" y="292"/>
                      <a:pt x="317" y="336"/>
                      <a:pt x="3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1" name="Freeform 19"/>
              <p:cNvSpPr/>
              <p:nvPr/>
            </p:nvSpPr>
            <p:spPr>
              <a:xfrm>
                <a:off x="2732400" y="152280"/>
                <a:ext cx="34560" cy="83160"/>
              </a:xfrm>
              <a:custGeom>
                <a:avLst/>
                <a:gdLst/>
                <a:ahLst/>
                <a:rect l="0" t="0" r="r" b="b"/>
                <a:pathLst>
                  <a:path w="96" h="231">
                    <a:moveTo>
                      <a:pt x="95" y="81"/>
                    </a:moveTo>
                    <a:cubicBezTo>
                      <a:pt x="95" y="35"/>
                      <a:pt x="75" y="0"/>
                      <a:pt x="42" y="0"/>
                    </a:cubicBezTo>
                    <a:cubicBezTo>
                      <a:pt x="15" y="0"/>
                      <a:pt x="0" y="22"/>
                      <a:pt x="0" y="42"/>
                    </a:cubicBezTo>
                    <a:cubicBezTo>
                      <a:pt x="0" y="61"/>
                      <a:pt x="13" y="81"/>
                      <a:pt x="42" y="81"/>
                    </a:cubicBezTo>
                    <a:cubicBezTo>
                      <a:pt x="57" y="81"/>
                      <a:pt x="68" y="75"/>
                      <a:pt x="73" y="70"/>
                    </a:cubicBezTo>
                    <a:cubicBezTo>
                      <a:pt x="73" y="68"/>
                      <a:pt x="74" y="69"/>
                      <a:pt x="75" y="68"/>
                    </a:cubicBezTo>
                    <a:cubicBezTo>
                      <a:pt x="76" y="72"/>
                      <a:pt x="77" y="77"/>
                      <a:pt x="77" y="81"/>
                    </a:cubicBezTo>
                    <a:cubicBezTo>
                      <a:pt x="77" y="105"/>
                      <a:pt x="70" y="160"/>
                      <a:pt x="22" y="208"/>
                    </a:cubicBezTo>
                    <a:cubicBezTo>
                      <a:pt x="13" y="217"/>
                      <a:pt x="13" y="219"/>
                      <a:pt x="13" y="222"/>
                    </a:cubicBezTo>
                    <a:cubicBezTo>
                      <a:pt x="13" y="228"/>
                      <a:pt x="18" y="230"/>
                      <a:pt x="22" y="230"/>
                    </a:cubicBezTo>
                    <a:cubicBezTo>
                      <a:pt x="29" y="230"/>
                      <a:pt x="95" y="171"/>
                      <a:pt x="95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2" name="Freeform 20"/>
              <p:cNvSpPr/>
              <p:nvPr/>
            </p:nvSpPr>
            <p:spPr>
              <a:xfrm>
                <a:off x="2795040" y="219960"/>
                <a:ext cx="91440" cy="127440"/>
              </a:xfrm>
              <a:custGeom>
                <a:avLst/>
                <a:gdLst/>
                <a:ahLst/>
                <a:rect l="0" t="0" r="r" b="b"/>
                <a:pathLst>
                  <a:path w="254" h="354">
                    <a:moveTo>
                      <a:pt x="253" y="248"/>
                    </a:moveTo>
                    <a:cubicBezTo>
                      <a:pt x="253" y="206"/>
                      <a:pt x="231" y="184"/>
                      <a:pt x="222" y="173"/>
                    </a:cubicBezTo>
                    <a:cubicBezTo>
                      <a:pt x="196" y="149"/>
                      <a:pt x="165" y="143"/>
                      <a:pt x="134" y="136"/>
                    </a:cubicBezTo>
                    <a:cubicBezTo>
                      <a:pt x="90" y="129"/>
                      <a:pt x="37" y="118"/>
                      <a:pt x="37" y="75"/>
                    </a:cubicBezTo>
                    <a:cubicBezTo>
                      <a:pt x="37" y="46"/>
                      <a:pt x="57" y="15"/>
                      <a:pt x="125" y="15"/>
                    </a:cubicBezTo>
                    <a:cubicBezTo>
                      <a:pt x="209" y="15"/>
                      <a:pt x="213" y="86"/>
                      <a:pt x="216" y="108"/>
                    </a:cubicBezTo>
                    <a:cubicBezTo>
                      <a:pt x="216" y="116"/>
                      <a:pt x="221" y="113"/>
                      <a:pt x="224" y="116"/>
                    </a:cubicBezTo>
                    <a:cubicBezTo>
                      <a:pt x="235" y="116"/>
                      <a:pt x="235" y="112"/>
                      <a:pt x="235" y="97"/>
                    </a:cubicBezTo>
                    <a:cubicBezTo>
                      <a:pt x="235" y="71"/>
                      <a:pt x="235" y="45"/>
                      <a:pt x="235" y="20"/>
                    </a:cubicBezTo>
                    <a:cubicBezTo>
                      <a:pt x="235" y="7"/>
                      <a:pt x="235" y="0"/>
                      <a:pt x="227" y="0"/>
                    </a:cubicBezTo>
                    <a:cubicBezTo>
                      <a:pt x="222" y="0"/>
                      <a:pt x="220" y="0"/>
                      <a:pt x="211" y="11"/>
                    </a:cubicBezTo>
                    <a:cubicBezTo>
                      <a:pt x="209" y="13"/>
                      <a:pt x="200" y="20"/>
                      <a:pt x="198" y="22"/>
                    </a:cubicBezTo>
                    <a:cubicBezTo>
                      <a:pt x="167" y="0"/>
                      <a:pt x="136" y="0"/>
                      <a:pt x="125" y="0"/>
                    </a:cubicBezTo>
                    <a:cubicBezTo>
                      <a:pt x="31" y="0"/>
                      <a:pt x="0" y="53"/>
                      <a:pt x="0" y="97"/>
                    </a:cubicBezTo>
                    <a:cubicBezTo>
                      <a:pt x="0" y="123"/>
                      <a:pt x="13" y="145"/>
                      <a:pt x="35" y="160"/>
                    </a:cubicBezTo>
                    <a:cubicBezTo>
                      <a:pt x="59" y="180"/>
                      <a:pt x="81" y="187"/>
                      <a:pt x="136" y="195"/>
                    </a:cubicBezTo>
                    <a:cubicBezTo>
                      <a:pt x="154" y="200"/>
                      <a:pt x="216" y="211"/>
                      <a:pt x="216" y="268"/>
                    </a:cubicBezTo>
                    <a:cubicBezTo>
                      <a:pt x="216" y="307"/>
                      <a:pt x="189" y="338"/>
                      <a:pt x="130" y="338"/>
                    </a:cubicBezTo>
                    <a:cubicBezTo>
                      <a:pt x="64" y="338"/>
                      <a:pt x="37" y="294"/>
                      <a:pt x="22" y="228"/>
                    </a:cubicBezTo>
                    <a:cubicBezTo>
                      <a:pt x="20" y="217"/>
                      <a:pt x="20" y="215"/>
                      <a:pt x="11" y="215"/>
                    </a:cubicBezTo>
                    <a:cubicBezTo>
                      <a:pt x="0" y="215"/>
                      <a:pt x="0" y="219"/>
                      <a:pt x="0" y="235"/>
                    </a:cubicBezTo>
                    <a:cubicBezTo>
                      <a:pt x="0" y="268"/>
                      <a:pt x="0" y="302"/>
                      <a:pt x="0" y="336"/>
                    </a:cubicBezTo>
                    <a:cubicBezTo>
                      <a:pt x="0" y="349"/>
                      <a:pt x="0" y="353"/>
                      <a:pt x="9" y="353"/>
                    </a:cubicBezTo>
                    <a:cubicBezTo>
                      <a:pt x="13" y="353"/>
                      <a:pt x="12" y="352"/>
                      <a:pt x="29" y="338"/>
                    </a:cubicBezTo>
                    <a:cubicBezTo>
                      <a:pt x="30" y="336"/>
                      <a:pt x="31" y="336"/>
                      <a:pt x="44" y="320"/>
                    </a:cubicBezTo>
                    <a:cubicBezTo>
                      <a:pt x="79" y="353"/>
                      <a:pt x="112" y="353"/>
                      <a:pt x="130" y="353"/>
                    </a:cubicBezTo>
                    <a:cubicBezTo>
                      <a:pt x="218" y="353"/>
                      <a:pt x="253" y="303"/>
                      <a:pt x="253" y="2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3" name="Freeform 21"/>
              <p:cNvSpPr/>
              <p:nvPr/>
            </p:nvSpPr>
            <p:spPr>
              <a:xfrm>
                <a:off x="2993760" y="155160"/>
                <a:ext cx="198360" cy="195480"/>
              </a:xfrm>
              <a:custGeom>
                <a:avLst/>
                <a:gdLst/>
                <a:ahLst/>
                <a:rect l="0" t="0" r="r" b="b"/>
                <a:pathLst>
                  <a:path w="551" h="543">
                    <a:moveTo>
                      <a:pt x="550" y="24"/>
                    </a:moveTo>
                    <a:cubicBezTo>
                      <a:pt x="550" y="16"/>
                      <a:pt x="550" y="8"/>
                      <a:pt x="550" y="0"/>
                    </a:cubicBezTo>
                    <a:cubicBezTo>
                      <a:pt x="526" y="2"/>
                      <a:pt x="495" y="2"/>
                      <a:pt x="475" y="2"/>
                    </a:cubicBezTo>
                    <a:cubicBezTo>
                      <a:pt x="446" y="1"/>
                      <a:pt x="416" y="1"/>
                      <a:pt x="387" y="0"/>
                    </a:cubicBezTo>
                    <a:cubicBezTo>
                      <a:pt x="387" y="8"/>
                      <a:pt x="387" y="16"/>
                      <a:pt x="387" y="24"/>
                    </a:cubicBezTo>
                    <a:cubicBezTo>
                      <a:pt x="427" y="24"/>
                      <a:pt x="442" y="44"/>
                      <a:pt x="442" y="61"/>
                    </a:cubicBezTo>
                    <a:cubicBezTo>
                      <a:pt x="442" y="68"/>
                      <a:pt x="440" y="72"/>
                      <a:pt x="440" y="77"/>
                    </a:cubicBezTo>
                    <a:cubicBezTo>
                      <a:pt x="392" y="200"/>
                      <a:pt x="345" y="324"/>
                      <a:pt x="297" y="448"/>
                    </a:cubicBezTo>
                    <a:cubicBezTo>
                      <a:pt x="248" y="318"/>
                      <a:pt x="199" y="189"/>
                      <a:pt x="150" y="59"/>
                    </a:cubicBezTo>
                    <a:cubicBezTo>
                      <a:pt x="145" y="48"/>
                      <a:pt x="147" y="50"/>
                      <a:pt x="145" y="46"/>
                    </a:cubicBezTo>
                    <a:cubicBezTo>
                      <a:pt x="145" y="24"/>
                      <a:pt x="189" y="24"/>
                      <a:pt x="209" y="24"/>
                    </a:cubicBezTo>
                    <a:cubicBezTo>
                      <a:pt x="209" y="16"/>
                      <a:pt x="209" y="8"/>
                      <a:pt x="209" y="0"/>
                    </a:cubicBezTo>
                    <a:cubicBezTo>
                      <a:pt x="180" y="2"/>
                      <a:pt x="128" y="2"/>
                      <a:pt x="99" y="2"/>
                    </a:cubicBezTo>
                    <a:cubicBezTo>
                      <a:pt x="66" y="1"/>
                      <a:pt x="33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51" y="24"/>
                      <a:pt x="66" y="24"/>
                      <a:pt x="75" y="53"/>
                    </a:cubicBezTo>
                    <a:cubicBezTo>
                      <a:pt x="135" y="211"/>
                      <a:pt x="195" y="369"/>
                      <a:pt x="255" y="527"/>
                    </a:cubicBezTo>
                    <a:cubicBezTo>
                      <a:pt x="260" y="540"/>
                      <a:pt x="264" y="542"/>
                      <a:pt x="275" y="542"/>
                    </a:cubicBezTo>
                    <a:cubicBezTo>
                      <a:pt x="288" y="542"/>
                      <a:pt x="288" y="538"/>
                      <a:pt x="293" y="529"/>
                    </a:cubicBezTo>
                    <a:cubicBezTo>
                      <a:pt x="350" y="377"/>
                      <a:pt x="408" y="226"/>
                      <a:pt x="466" y="75"/>
                    </a:cubicBezTo>
                    <a:cubicBezTo>
                      <a:pt x="475" y="46"/>
                      <a:pt x="497" y="24"/>
                      <a:pt x="550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4" name="Freeform 22"/>
              <p:cNvSpPr/>
              <p:nvPr/>
            </p:nvSpPr>
            <p:spPr>
              <a:xfrm>
                <a:off x="3182040" y="21996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88" y="246"/>
                    </a:cubicBezTo>
                    <a:cubicBezTo>
                      <a:pt x="282" y="246"/>
                      <a:pt x="279" y="250"/>
                      <a:pt x="277" y="255"/>
                    </a:cubicBezTo>
                    <a:cubicBezTo>
                      <a:pt x="251" y="336"/>
                      <a:pt x="180" y="336"/>
                      <a:pt x="174" y="336"/>
                    </a:cubicBezTo>
                    <a:cubicBezTo>
                      <a:pt x="134" y="336"/>
                      <a:pt x="103" y="312"/>
                      <a:pt x="86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8" y="167"/>
                      <a:pt x="279" y="167"/>
                    </a:cubicBezTo>
                    <a:cubicBezTo>
                      <a:pt x="295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6"/>
                    </a:cubicBezTo>
                    <a:cubicBezTo>
                      <a:pt x="0" y="279"/>
                      <a:pt x="79" y="353"/>
                      <a:pt x="169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6" y="151"/>
                    </a:moveTo>
                    <a:cubicBezTo>
                      <a:pt x="186" y="151"/>
                      <a:pt x="125" y="151"/>
                      <a:pt x="64" y="151"/>
                    </a:cubicBezTo>
                    <a:cubicBezTo>
                      <a:pt x="68" y="37"/>
                      <a:pt x="134" y="18"/>
                      <a:pt x="161" y="18"/>
                    </a:cubicBezTo>
                    <a:cubicBezTo>
                      <a:pt x="240" y="18"/>
                      <a:pt x="246" y="121"/>
                      <a:pt x="246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5" name="Freeform 23"/>
              <p:cNvSpPr/>
              <p:nvPr/>
            </p:nvSpPr>
            <p:spPr>
              <a:xfrm>
                <a:off x="330588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7" y="53"/>
                      <a:pt x="106" y="86"/>
                    </a:cubicBezTo>
                    <a:cubicBezTo>
                      <a:pt x="106" y="57"/>
                      <a:pt x="106" y="29"/>
                      <a:pt x="106" y="0"/>
                    </a:cubicBezTo>
                    <a:cubicBezTo>
                      <a:pt x="70" y="3"/>
                      <a:pt x="35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4" y="338"/>
                      <a:pt x="185" y="342"/>
                    </a:cubicBezTo>
                    <a:cubicBezTo>
                      <a:pt x="185" y="334"/>
                      <a:pt x="185" y="326"/>
                      <a:pt x="185" y="318"/>
                    </a:cubicBezTo>
                    <a:cubicBezTo>
                      <a:pt x="180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09" y="20"/>
                    </a:cubicBezTo>
                    <a:cubicBezTo>
                      <a:pt x="207" y="20"/>
                      <a:pt x="191" y="29"/>
                      <a:pt x="191" y="48"/>
                    </a:cubicBezTo>
                    <a:cubicBezTo>
                      <a:pt x="191" y="70"/>
                      <a:pt x="209" y="81"/>
                      <a:pt x="224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6" name="Freeform 24"/>
              <p:cNvSpPr/>
              <p:nvPr/>
            </p:nvSpPr>
            <p:spPr>
              <a:xfrm>
                <a:off x="341172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7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7" name="Freeform 25"/>
              <p:cNvSpPr/>
              <p:nvPr/>
            </p:nvSpPr>
            <p:spPr>
              <a:xfrm>
                <a:off x="3522600" y="21996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88" y="246"/>
                    </a:cubicBezTo>
                    <a:cubicBezTo>
                      <a:pt x="282" y="246"/>
                      <a:pt x="282" y="250"/>
                      <a:pt x="279" y="255"/>
                    </a:cubicBezTo>
                    <a:cubicBezTo>
                      <a:pt x="253" y="336"/>
                      <a:pt x="183" y="336"/>
                      <a:pt x="174" y="336"/>
                    </a:cubicBezTo>
                    <a:cubicBezTo>
                      <a:pt x="136" y="336"/>
                      <a:pt x="106" y="312"/>
                      <a:pt x="88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8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6"/>
                    </a:cubicBezTo>
                    <a:cubicBezTo>
                      <a:pt x="0" y="279"/>
                      <a:pt x="81" y="353"/>
                      <a:pt x="169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9" y="151"/>
                    </a:moveTo>
                    <a:cubicBezTo>
                      <a:pt x="187" y="151"/>
                      <a:pt x="125" y="151"/>
                      <a:pt x="64" y="151"/>
                    </a:cubicBezTo>
                    <a:cubicBezTo>
                      <a:pt x="70" y="37"/>
                      <a:pt x="134" y="18"/>
                      <a:pt x="161" y="18"/>
                    </a:cubicBezTo>
                    <a:cubicBezTo>
                      <a:pt x="240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8" name="Freeform 26"/>
              <p:cNvSpPr/>
              <p:nvPr/>
            </p:nvSpPr>
            <p:spPr>
              <a:xfrm>
                <a:off x="3641400" y="225000"/>
                <a:ext cx="140400" cy="120600"/>
              </a:xfrm>
              <a:custGeom>
                <a:avLst/>
                <a:gdLst/>
                <a:ahLst/>
                <a:rect l="0" t="0" r="r" b="b"/>
                <a:pathLst>
                  <a:path w="390" h="335">
                    <a:moveTo>
                      <a:pt x="389" y="334"/>
                    </a:moveTo>
                    <a:cubicBezTo>
                      <a:pt x="389" y="325"/>
                      <a:pt x="389" y="317"/>
                      <a:pt x="389" y="309"/>
                    </a:cubicBezTo>
                    <a:cubicBezTo>
                      <a:pt x="348" y="309"/>
                      <a:pt x="334" y="307"/>
                      <a:pt x="317" y="285"/>
                    </a:cubicBezTo>
                    <a:cubicBezTo>
                      <a:pt x="282" y="241"/>
                      <a:pt x="248" y="196"/>
                      <a:pt x="213" y="151"/>
                    </a:cubicBezTo>
                    <a:cubicBezTo>
                      <a:pt x="238" y="123"/>
                      <a:pt x="266" y="86"/>
                      <a:pt x="284" y="64"/>
                    </a:cubicBezTo>
                    <a:cubicBezTo>
                      <a:pt x="308" y="37"/>
                      <a:pt x="341" y="26"/>
                      <a:pt x="376" y="24"/>
                    </a:cubicBezTo>
                    <a:cubicBezTo>
                      <a:pt x="376" y="16"/>
                      <a:pt x="376" y="8"/>
                      <a:pt x="376" y="0"/>
                    </a:cubicBezTo>
                    <a:cubicBezTo>
                      <a:pt x="356" y="2"/>
                      <a:pt x="332" y="2"/>
                      <a:pt x="312" y="2"/>
                    </a:cubicBezTo>
                    <a:cubicBezTo>
                      <a:pt x="290" y="2"/>
                      <a:pt x="249" y="2"/>
                      <a:pt x="240" y="0"/>
                    </a:cubicBezTo>
                    <a:cubicBezTo>
                      <a:pt x="240" y="8"/>
                      <a:pt x="240" y="16"/>
                      <a:pt x="240" y="24"/>
                    </a:cubicBezTo>
                    <a:cubicBezTo>
                      <a:pt x="255" y="26"/>
                      <a:pt x="262" y="35"/>
                      <a:pt x="262" y="48"/>
                    </a:cubicBezTo>
                    <a:cubicBezTo>
                      <a:pt x="262" y="61"/>
                      <a:pt x="253" y="70"/>
                      <a:pt x="249" y="75"/>
                    </a:cubicBezTo>
                    <a:cubicBezTo>
                      <a:pt x="233" y="95"/>
                      <a:pt x="218" y="116"/>
                      <a:pt x="202" y="136"/>
                    </a:cubicBezTo>
                    <a:cubicBezTo>
                      <a:pt x="182" y="110"/>
                      <a:pt x="161" y="83"/>
                      <a:pt x="141" y="57"/>
                    </a:cubicBezTo>
                    <a:cubicBezTo>
                      <a:pt x="134" y="50"/>
                      <a:pt x="134" y="48"/>
                      <a:pt x="134" y="44"/>
                    </a:cubicBezTo>
                    <a:cubicBezTo>
                      <a:pt x="134" y="33"/>
                      <a:pt x="145" y="26"/>
                      <a:pt x="161" y="24"/>
                    </a:cubicBezTo>
                    <a:cubicBezTo>
                      <a:pt x="161" y="16"/>
                      <a:pt x="161" y="8"/>
                      <a:pt x="161" y="0"/>
                    </a:cubicBezTo>
                    <a:cubicBezTo>
                      <a:pt x="133" y="1"/>
                      <a:pt x="105" y="1"/>
                      <a:pt x="77" y="2"/>
                    </a:cubicBezTo>
                    <a:cubicBezTo>
                      <a:pt x="62" y="2"/>
                      <a:pt x="26" y="2"/>
                      <a:pt x="4" y="0"/>
                    </a:cubicBezTo>
                    <a:cubicBezTo>
                      <a:pt x="4" y="8"/>
                      <a:pt x="4" y="16"/>
                      <a:pt x="4" y="24"/>
                    </a:cubicBezTo>
                    <a:cubicBezTo>
                      <a:pt x="59" y="24"/>
                      <a:pt x="59" y="26"/>
                      <a:pt x="97" y="72"/>
                    </a:cubicBezTo>
                    <a:cubicBezTo>
                      <a:pt x="122" y="105"/>
                      <a:pt x="147" y="138"/>
                      <a:pt x="172" y="171"/>
                    </a:cubicBezTo>
                    <a:cubicBezTo>
                      <a:pt x="136" y="217"/>
                      <a:pt x="136" y="219"/>
                      <a:pt x="99" y="263"/>
                    </a:cubicBezTo>
                    <a:cubicBezTo>
                      <a:pt x="62" y="307"/>
                      <a:pt x="18" y="309"/>
                      <a:pt x="0" y="309"/>
                    </a:cubicBezTo>
                    <a:cubicBezTo>
                      <a:pt x="0" y="317"/>
                      <a:pt x="0" y="325"/>
                      <a:pt x="0" y="334"/>
                    </a:cubicBezTo>
                    <a:cubicBezTo>
                      <a:pt x="20" y="331"/>
                      <a:pt x="44" y="329"/>
                      <a:pt x="66" y="329"/>
                    </a:cubicBezTo>
                    <a:cubicBezTo>
                      <a:pt x="90" y="331"/>
                      <a:pt x="114" y="332"/>
                      <a:pt x="139" y="334"/>
                    </a:cubicBezTo>
                    <a:cubicBezTo>
                      <a:pt x="139" y="325"/>
                      <a:pt x="139" y="317"/>
                      <a:pt x="139" y="309"/>
                    </a:cubicBezTo>
                    <a:cubicBezTo>
                      <a:pt x="121" y="307"/>
                      <a:pt x="117" y="296"/>
                      <a:pt x="117" y="285"/>
                    </a:cubicBezTo>
                    <a:cubicBezTo>
                      <a:pt x="117" y="268"/>
                      <a:pt x="139" y="241"/>
                      <a:pt x="185" y="187"/>
                    </a:cubicBezTo>
                    <a:cubicBezTo>
                      <a:pt x="205" y="212"/>
                      <a:pt x="224" y="238"/>
                      <a:pt x="244" y="263"/>
                    </a:cubicBezTo>
                    <a:cubicBezTo>
                      <a:pt x="251" y="272"/>
                      <a:pt x="260" y="285"/>
                      <a:pt x="260" y="290"/>
                    </a:cubicBezTo>
                    <a:cubicBezTo>
                      <a:pt x="260" y="296"/>
                      <a:pt x="253" y="307"/>
                      <a:pt x="233" y="309"/>
                    </a:cubicBezTo>
                    <a:cubicBezTo>
                      <a:pt x="233" y="317"/>
                      <a:pt x="233" y="325"/>
                      <a:pt x="233" y="334"/>
                    </a:cubicBezTo>
                    <a:cubicBezTo>
                      <a:pt x="261" y="332"/>
                      <a:pt x="289" y="331"/>
                      <a:pt x="317" y="329"/>
                    </a:cubicBezTo>
                    <a:cubicBezTo>
                      <a:pt x="337" y="329"/>
                      <a:pt x="367" y="331"/>
                      <a:pt x="389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09" name="Freeform 27"/>
              <p:cNvSpPr/>
              <p:nvPr/>
            </p:nvSpPr>
            <p:spPr>
              <a:xfrm>
                <a:off x="3886920" y="155160"/>
                <a:ext cx="153360" cy="190080"/>
              </a:xfrm>
              <a:custGeom>
                <a:avLst/>
                <a:gdLst/>
                <a:ahLst/>
                <a:rect l="0" t="0" r="r" b="b"/>
                <a:pathLst>
                  <a:path w="426" h="528">
                    <a:moveTo>
                      <a:pt x="425" y="327"/>
                    </a:moveTo>
                    <a:cubicBezTo>
                      <a:pt x="418" y="327"/>
                      <a:pt x="411" y="327"/>
                      <a:pt x="405" y="327"/>
                    </a:cubicBezTo>
                    <a:cubicBezTo>
                      <a:pt x="398" y="406"/>
                      <a:pt x="387" y="502"/>
                      <a:pt x="251" y="502"/>
                    </a:cubicBezTo>
                    <a:cubicBezTo>
                      <a:pt x="229" y="502"/>
                      <a:pt x="208" y="502"/>
                      <a:pt x="187" y="502"/>
                    </a:cubicBezTo>
                    <a:cubicBezTo>
                      <a:pt x="150" y="502"/>
                      <a:pt x="150" y="496"/>
                      <a:pt x="150" y="472"/>
                    </a:cubicBezTo>
                    <a:cubicBezTo>
                      <a:pt x="150" y="335"/>
                      <a:pt x="150" y="198"/>
                      <a:pt x="150" y="61"/>
                    </a:cubicBezTo>
                    <a:cubicBezTo>
                      <a:pt x="150" y="35"/>
                      <a:pt x="150" y="24"/>
                      <a:pt x="222" y="24"/>
                    </a:cubicBezTo>
                    <a:cubicBezTo>
                      <a:pt x="231" y="24"/>
                      <a:pt x="240" y="24"/>
                      <a:pt x="249" y="24"/>
                    </a:cubicBezTo>
                    <a:cubicBezTo>
                      <a:pt x="249" y="16"/>
                      <a:pt x="249" y="8"/>
                      <a:pt x="249" y="0"/>
                    </a:cubicBezTo>
                    <a:cubicBezTo>
                      <a:pt x="220" y="2"/>
                      <a:pt x="150" y="2"/>
                      <a:pt x="119" y="2"/>
                    </a:cubicBezTo>
                    <a:cubicBezTo>
                      <a:pt x="88" y="2"/>
                      <a:pt x="29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10" y="460"/>
                      <a:pt x="417" y="394"/>
                      <a:pt x="425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10" name="Freeform 28"/>
              <p:cNvSpPr/>
              <p:nvPr/>
            </p:nvSpPr>
            <p:spPr>
              <a:xfrm>
                <a:off x="4059720" y="21996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3"/>
                      <a:pt x="266" y="0"/>
                      <a:pt x="172" y="0"/>
                    </a:cubicBezTo>
                    <a:cubicBezTo>
                      <a:pt x="75" y="0"/>
                      <a:pt x="0" y="86"/>
                      <a:pt x="0" y="180"/>
                    </a:cubicBezTo>
                    <a:cubicBezTo>
                      <a:pt x="0" y="281"/>
                      <a:pt x="81" y="353"/>
                      <a:pt x="172" y="353"/>
                    </a:cubicBezTo>
                    <a:cubicBezTo>
                      <a:pt x="264" y="353"/>
                      <a:pt x="343" y="279"/>
                      <a:pt x="343" y="180"/>
                    </a:cubicBezTo>
                    <a:moveTo>
                      <a:pt x="279" y="176"/>
                    </a:moveTo>
                    <a:cubicBezTo>
                      <a:pt x="279" y="202"/>
                      <a:pt x="279" y="244"/>
                      <a:pt x="262" y="279"/>
                    </a:cubicBezTo>
                    <a:cubicBezTo>
                      <a:pt x="244" y="312"/>
                      <a:pt x="211" y="336"/>
                      <a:pt x="172" y="336"/>
                    </a:cubicBezTo>
                    <a:cubicBezTo>
                      <a:pt x="139" y="336"/>
                      <a:pt x="106" y="318"/>
                      <a:pt x="84" y="283"/>
                    </a:cubicBezTo>
                    <a:cubicBezTo>
                      <a:pt x="64" y="250"/>
                      <a:pt x="64" y="202"/>
                      <a:pt x="64" y="176"/>
                    </a:cubicBezTo>
                    <a:cubicBezTo>
                      <a:pt x="64" y="145"/>
                      <a:pt x="64" y="103"/>
                      <a:pt x="84" y="70"/>
                    </a:cubicBezTo>
                    <a:cubicBezTo>
                      <a:pt x="103" y="33"/>
                      <a:pt x="141" y="18"/>
                      <a:pt x="172" y="18"/>
                    </a:cubicBezTo>
                    <a:cubicBezTo>
                      <a:pt x="205" y="18"/>
                      <a:pt x="236" y="35"/>
                      <a:pt x="257" y="68"/>
                    </a:cubicBezTo>
                    <a:cubicBezTo>
                      <a:pt x="278" y="101"/>
                      <a:pt x="279" y="145"/>
                      <a:pt x="279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11" name="Freeform 29"/>
              <p:cNvSpPr/>
              <p:nvPr/>
            </p:nvSpPr>
            <p:spPr>
              <a:xfrm>
                <a:off x="4208400" y="21996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5"/>
                    </a:moveTo>
                    <a:cubicBezTo>
                      <a:pt x="295" y="246"/>
                      <a:pt x="286" y="246"/>
                      <a:pt x="284" y="246"/>
                    </a:cubicBezTo>
                    <a:cubicBezTo>
                      <a:pt x="277" y="246"/>
                      <a:pt x="275" y="250"/>
                      <a:pt x="273" y="255"/>
                    </a:cubicBezTo>
                    <a:cubicBezTo>
                      <a:pt x="251" y="325"/>
                      <a:pt x="200" y="336"/>
                      <a:pt x="172" y="336"/>
                    </a:cubicBezTo>
                    <a:cubicBezTo>
                      <a:pt x="132" y="336"/>
                      <a:pt x="64" y="303"/>
                      <a:pt x="64" y="178"/>
                    </a:cubicBezTo>
                    <a:cubicBezTo>
                      <a:pt x="64" y="53"/>
                      <a:pt x="128" y="20"/>
                      <a:pt x="167" y="20"/>
                    </a:cubicBezTo>
                    <a:cubicBezTo>
                      <a:pt x="176" y="20"/>
                      <a:pt x="224" y="20"/>
                      <a:pt x="251" y="48"/>
                    </a:cubicBezTo>
                    <a:cubicBezTo>
                      <a:pt x="220" y="50"/>
                      <a:pt x="213" y="75"/>
                      <a:pt x="213" y="83"/>
                    </a:cubicBezTo>
                    <a:cubicBezTo>
                      <a:pt x="213" y="103"/>
                      <a:pt x="229" y="118"/>
                      <a:pt x="251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7" y="0"/>
                      <a:pt x="167" y="0"/>
                    </a:cubicBezTo>
                    <a:cubicBezTo>
                      <a:pt x="70" y="0"/>
                      <a:pt x="0" y="83"/>
                      <a:pt x="0" y="180"/>
                    </a:cubicBezTo>
                    <a:cubicBezTo>
                      <a:pt x="0" y="279"/>
                      <a:pt x="77" y="353"/>
                      <a:pt x="165" y="353"/>
                    </a:cubicBezTo>
                    <a:cubicBezTo>
                      <a:pt x="268" y="353"/>
                      <a:pt x="295" y="261"/>
                      <a:pt x="295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12" name="Freeform 30"/>
              <p:cNvSpPr/>
              <p:nvPr/>
            </p:nvSpPr>
            <p:spPr>
              <a:xfrm>
                <a:off x="4331160" y="21996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6"/>
                    </a:cubicBezTo>
                    <a:cubicBezTo>
                      <a:pt x="330" y="323"/>
                      <a:pt x="310" y="327"/>
                      <a:pt x="301" y="327"/>
                    </a:cubicBezTo>
                    <a:cubicBezTo>
                      <a:pt x="275" y="327"/>
                      <a:pt x="273" y="292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2"/>
                      <a:pt x="244" y="44"/>
                    </a:cubicBezTo>
                    <a:cubicBezTo>
                      <a:pt x="216" y="13"/>
                      <a:pt x="176" y="0"/>
                      <a:pt x="139" y="0"/>
                    </a:cubicBezTo>
                    <a:cubicBezTo>
                      <a:pt x="75" y="0"/>
                      <a:pt x="22" y="37"/>
                      <a:pt x="22" y="88"/>
                    </a:cubicBezTo>
                    <a:cubicBezTo>
                      <a:pt x="22" y="112"/>
                      <a:pt x="37" y="123"/>
                      <a:pt x="57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5"/>
                      <a:pt x="55" y="53"/>
                    </a:cubicBezTo>
                    <a:cubicBezTo>
                      <a:pt x="75" y="26"/>
                      <a:pt x="112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3"/>
                    </a:cubicBezTo>
                    <a:cubicBezTo>
                      <a:pt x="20" y="200"/>
                      <a:pt x="0" y="239"/>
                      <a:pt x="0" y="272"/>
                    </a:cubicBezTo>
                    <a:cubicBezTo>
                      <a:pt x="0" y="336"/>
                      <a:pt x="75" y="353"/>
                      <a:pt x="123" y="353"/>
                    </a:cubicBezTo>
                    <a:cubicBezTo>
                      <a:pt x="174" y="353"/>
                      <a:pt x="211" y="323"/>
                      <a:pt x="224" y="287"/>
                    </a:cubicBezTo>
                    <a:cubicBezTo>
                      <a:pt x="229" y="318"/>
                      <a:pt x="249" y="351"/>
                      <a:pt x="286" y="351"/>
                    </a:cubicBezTo>
                    <a:cubicBezTo>
                      <a:pt x="301" y="351"/>
                      <a:pt x="350" y="340"/>
                      <a:pt x="350" y="276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59" y="309"/>
                      <a:pt x="59" y="272"/>
                    </a:cubicBezTo>
                    <a:cubicBezTo>
                      <a:pt x="59" y="230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13" name="Freeform 31"/>
              <p:cNvSpPr/>
              <p:nvPr/>
            </p:nvSpPr>
            <p:spPr>
              <a:xfrm>
                <a:off x="446652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6" y="165"/>
                      <a:pt x="194" y="165"/>
                      <a:pt x="231" y="165"/>
                    </a:cubicBezTo>
                    <a:cubicBezTo>
                      <a:pt x="231" y="157"/>
                      <a:pt x="231" y="148"/>
                      <a:pt x="231" y="140"/>
                    </a:cubicBezTo>
                    <a:cubicBezTo>
                      <a:pt x="194" y="140"/>
                      <a:pt x="156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3" y="0"/>
                      <a:pt x="107" y="0"/>
                      <a:pt x="101" y="0"/>
                    </a:cubicBezTo>
                    <a:cubicBezTo>
                      <a:pt x="99" y="64"/>
                      <a:pt x="77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14" name="Freeform 32"/>
              <p:cNvSpPr/>
              <p:nvPr/>
            </p:nvSpPr>
            <p:spPr>
              <a:xfrm>
                <a:off x="4577400" y="21996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3"/>
                      <a:pt x="266" y="0"/>
                      <a:pt x="172" y="0"/>
                    </a:cubicBezTo>
                    <a:cubicBezTo>
                      <a:pt x="75" y="0"/>
                      <a:pt x="0" y="86"/>
                      <a:pt x="0" y="180"/>
                    </a:cubicBezTo>
                    <a:cubicBezTo>
                      <a:pt x="0" y="281"/>
                      <a:pt x="81" y="353"/>
                      <a:pt x="172" y="353"/>
                    </a:cubicBezTo>
                    <a:cubicBezTo>
                      <a:pt x="264" y="353"/>
                      <a:pt x="343" y="279"/>
                      <a:pt x="343" y="180"/>
                    </a:cubicBezTo>
                    <a:moveTo>
                      <a:pt x="279" y="176"/>
                    </a:moveTo>
                    <a:cubicBezTo>
                      <a:pt x="279" y="202"/>
                      <a:pt x="279" y="244"/>
                      <a:pt x="262" y="279"/>
                    </a:cubicBezTo>
                    <a:cubicBezTo>
                      <a:pt x="244" y="312"/>
                      <a:pt x="211" y="336"/>
                      <a:pt x="172" y="336"/>
                    </a:cubicBezTo>
                    <a:cubicBezTo>
                      <a:pt x="139" y="336"/>
                      <a:pt x="103" y="318"/>
                      <a:pt x="84" y="283"/>
                    </a:cubicBezTo>
                    <a:cubicBezTo>
                      <a:pt x="64" y="250"/>
                      <a:pt x="64" y="202"/>
                      <a:pt x="64" y="176"/>
                    </a:cubicBezTo>
                    <a:cubicBezTo>
                      <a:pt x="64" y="145"/>
                      <a:pt x="64" y="103"/>
                      <a:pt x="84" y="70"/>
                    </a:cubicBezTo>
                    <a:cubicBezTo>
                      <a:pt x="103" y="33"/>
                      <a:pt x="141" y="18"/>
                      <a:pt x="172" y="18"/>
                    </a:cubicBezTo>
                    <a:cubicBezTo>
                      <a:pt x="205" y="18"/>
                      <a:pt x="236" y="35"/>
                      <a:pt x="257" y="68"/>
                    </a:cubicBezTo>
                    <a:cubicBezTo>
                      <a:pt x="278" y="101"/>
                      <a:pt x="279" y="145"/>
                      <a:pt x="279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15" name="Freeform 33"/>
              <p:cNvSpPr/>
              <p:nvPr/>
            </p:nvSpPr>
            <p:spPr>
              <a:xfrm>
                <a:off x="471672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7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4" y="338"/>
                      <a:pt x="185" y="342"/>
                    </a:cubicBezTo>
                    <a:cubicBezTo>
                      <a:pt x="185" y="334"/>
                      <a:pt x="185" y="326"/>
                      <a:pt x="185" y="318"/>
                    </a:cubicBezTo>
                    <a:cubicBezTo>
                      <a:pt x="180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20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1116" name="Group 34"/>
          <p:cNvGrpSpPr/>
          <p:nvPr/>
        </p:nvGrpSpPr>
        <p:grpSpPr>
          <a:xfrm>
            <a:off x="241920" y="915840"/>
            <a:ext cx="5180040" cy="1172880"/>
            <a:chOff x="241920" y="915840"/>
            <a:chExt cx="5180040" cy="1172880"/>
          </a:xfrm>
        </p:grpSpPr>
        <p:grpSp>
          <p:nvGrpSpPr>
            <p:cNvPr id="1117" name="Group 35"/>
            <p:cNvGrpSpPr/>
            <p:nvPr/>
          </p:nvGrpSpPr>
          <p:grpSpPr>
            <a:xfrm>
              <a:off x="241920" y="915840"/>
              <a:ext cx="5180040" cy="1172880"/>
              <a:chOff x="241920" y="915840"/>
              <a:chExt cx="5180040" cy="1172880"/>
            </a:xfrm>
          </p:grpSpPr>
          <p:sp>
            <p:nvSpPr>
              <p:cNvPr id="1118" name="Freeform 36"/>
              <p:cNvSpPr/>
              <p:nvPr/>
            </p:nvSpPr>
            <p:spPr>
              <a:xfrm>
                <a:off x="253440" y="920880"/>
                <a:ext cx="162360" cy="160200"/>
              </a:xfrm>
              <a:custGeom>
                <a:avLst/>
                <a:gdLst/>
                <a:ahLst/>
                <a:rect l="0" t="0" r="r" b="b"/>
                <a:pathLst>
                  <a:path w="451" h="445">
                    <a:moveTo>
                      <a:pt x="450" y="20"/>
                    </a:moveTo>
                    <a:cubicBezTo>
                      <a:pt x="450" y="13"/>
                      <a:pt x="450" y="7"/>
                      <a:pt x="450" y="0"/>
                    </a:cubicBezTo>
                    <a:cubicBezTo>
                      <a:pt x="430" y="0"/>
                      <a:pt x="405" y="2"/>
                      <a:pt x="389" y="2"/>
                    </a:cubicBezTo>
                    <a:cubicBezTo>
                      <a:pt x="365" y="1"/>
                      <a:pt x="341" y="1"/>
                      <a:pt x="317" y="0"/>
                    </a:cubicBezTo>
                    <a:cubicBezTo>
                      <a:pt x="317" y="7"/>
                      <a:pt x="317" y="13"/>
                      <a:pt x="317" y="20"/>
                    </a:cubicBezTo>
                    <a:cubicBezTo>
                      <a:pt x="349" y="20"/>
                      <a:pt x="364" y="36"/>
                      <a:pt x="364" y="50"/>
                    </a:cubicBezTo>
                    <a:cubicBezTo>
                      <a:pt x="364" y="56"/>
                      <a:pt x="362" y="59"/>
                      <a:pt x="360" y="63"/>
                    </a:cubicBezTo>
                    <a:cubicBezTo>
                      <a:pt x="322" y="165"/>
                      <a:pt x="283" y="267"/>
                      <a:pt x="245" y="369"/>
                    </a:cubicBezTo>
                    <a:cubicBezTo>
                      <a:pt x="205" y="262"/>
                      <a:pt x="164" y="155"/>
                      <a:pt x="124" y="49"/>
                    </a:cubicBezTo>
                    <a:cubicBezTo>
                      <a:pt x="119" y="40"/>
                      <a:pt x="121" y="41"/>
                      <a:pt x="119" y="38"/>
                    </a:cubicBezTo>
                    <a:cubicBezTo>
                      <a:pt x="119" y="20"/>
                      <a:pt x="155" y="20"/>
                      <a:pt x="171" y="20"/>
                    </a:cubicBezTo>
                    <a:cubicBezTo>
                      <a:pt x="171" y="13"/>
                      <a:pt x="171" y="7"/>
                      <a:pt x="171" y="0"/>
                    </a:cubicBezTo>
                    <a:cubicBezTo>
                      <a:pt x="149" y="2"/>
                      <a:pt x="104" y="2"/>
                      <a:pt x="81" y="2"/>
                    </a:cubicBezTo>
                    <a:cubicBezTo>
                      <a:pt x="54" y="1"/>
                      <a:pt x="27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1" y="20"/>
                      <a:pt x="54" y="20"/>
                      <a:pt x="63" y="43"/>
                    </a:cubicBezTo>
                    <a:cubicBezTo>
                      <a:pt x="112" y="173"/>
                      <a:pt x="160" y="302"/>
                      <a:pt x="209" y="432"/>
                    </a:cubicBezTo>
                    <a:cubicBezTo>
                      <a:pt x="214" y="443"/>
                      <a:pt x="218" y="444"/>
                      <a:pt x="225" y="444"/>
                    </a:cubicBezTo>
                    <a:cubicBezTo>
                      <a:pt x="236" y="444"/>
                      <a:pt x="238" y="443"/>
                      <a:pt x="241" y="434"/>
                    </a:cubicBezTo>
                    <a:cubicBezTo>
                      <a:pt x="288" y="309"/>
                      <a:pt x="335" y="185"/>
                      <a:pt x="382" y="61"/>
                    </a:cubicBezTo>
                    <a:cubicBezTo>
                      <a:pt x="391" y="38"/>
                      <a:pt x="407" y="20"/>
                      <a:pt x="45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19" name="Freeform 37"/>
              <p:cNvSpPr/>
              <p:nvPr/>
            </p:nvSpPr>
            <p:spPr>
              <a:xfrm>
                <a:off x="428040" y="921600"/>
                <a:ext cx="141120" cy="155160"/>
              </a:xfrm>
              <a:custGeom>
                <a:avLst/>
                <a:gdLst/>
                <a:ahLst/>
                <a:rect l="0" t="0" r="r" b="b"/>
                <a:pathLst>
                  <a:path w="392" h="431">
                    <a:moveTo>
                      <a:pt x="391" y="266"/>
                    </a:moveTo>
                    <a:cubicBezTo>
                      <a:pt x="386" y="266"/>
                      <a:pt x="381" y="266"/>
                      <a:pt x="376" y="266"/>
                    </a:cubicBezTo>
                    <a:cubicBezTo>
                      <a:pt x="360" y="363"/>
                      <a:pt x="346" y="410"/>
                      <a:pt x="236" y="410"/>
                    </a:cubicBezTo>
                    <a:cubicBezTo>
                      <a:pt x="208" y="410"/>
                      <a:pt x="181" y="410"/>
                      <a:pt x="153" y="410"/>
                    </a:cubicBezTo>
                    <a:cubicBezTo>
                      <a:pt x="122" y="410"/>
                      <a:pt x="121" y="405"/>
                      <a:pt x="121" y="385"/>
                    </a:cubicBezTo>
                    <a:cubicBezTo>
                      <a:pt x="121" y="329"/>
                      <a:pt x="121" y="272"/>
                      <a:pt x="121" y="216"/>
                    </a:cubicBezTo>
                    <a:cubicBezTo>
                      <a:pt x="140" y="216"/>
                      <a:pt x="159" y="216"/>
                      <a:pt x="178" y="216"/>
                    </a:cubicBezTo>
                    <a:cubicBezTo>
                      <a:pt x="239" y="216"/>
                      <a:pt x="247" y="236"/>
                      <a:pt x="247" y="290"/>
                    </a:cubicBezTo>
                    <a:cubicBezTo>
                      <a:pt x="252" y="290"/>
                      <a:pt x="257" y="290"/>
                      <a:pt x="263" y="290"/>
                    </a:cubicBezTo>
                    <a:cubicBezTo>
                      <a:pt x="263" y="234"/>
                      <a:pt x="263" y="178"/>
                      <a:pt x="263" y="122"/>
                    </a:cubicBezTo>
                    <a:cubicBezTo>
                      <a:pt x="257" y="122"/>
                      <a:pt x="252" y="122"/>
                      <a:pt x="247" y="122"/>
                    </a:cubicBezTo>
                    <a:cubicBezTo>
                      <a:pt x="247" y="176"/>
                      <a:pt x="239" y="196"/>
                      <a:pt x="178" y="196"/>
                    </a:cubicBezTo>
                    <a:cubicBezTo>
                      <a:pt x="159" y="196"/>
                      <a:pt x="140" y="196"/>
                      <a:pt x="121" y="196"/>
                    </a:cubicBezTo>
                    <a:cubicBezTo>
                      <a:pt x="121" y="146"/>
                      <a:pt x="121" y="95"/>
                      <a:pt x="121" y="45"/>
                    </a:cubicBezTo>
                    <a:cubicBezTo>
                      <a:pt x="121" y="23"/>
                      <a:pt x="122" y="20"/>
                      <a:pt x="153" y="20"/>
                    </a:cubicBezTo>
                    <a:cubicBezTo>
                      <a:pt x="180" y="20"/>
                      <a:pt x="207" y="20"/>
                      <a:pt x="234" y="20"/>
                    </a:cubicBezTo>
                    <a:cubicBezTo>
                      <a:pt x="331" y="20"/>
                      <a:pt x="347" y="54"/>
                      <a:pt x="358" y="142"/>
                    </a:cubicBezTo>
                    <a:cubicBezTo>
                      <a:pt x="364" y="142"/>
                      <a:pt x="369" y="142"/>
                      <a:pt x="374" y="142"/>
                    </a:cubicBezTo>
                    <a:cubicBezTo>
                      <a:pt x="368" y="95"/>
                      <a:pt x="362" y="47"/>
                      <a:pt x="356" y="0"/>
                    </a:cubicBezTo>
                    <a:cubicBezTo>
                      <a:pt x="238" y="0"/>
                      <a:pt x="119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122" y="430"/>
                      <a:pt x="244" y="430"/>
                      <a:pt x="365" y="430"/>
                    </a:cubicBezTo>
                    <a:cubicBezTo>
                      <a:pt x="374" y="375"/>
                      <a:pt x="382" y="321"/>
                      <a:pt x="391" y="2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0" name="Freeform 38"/>
              <p:cNvSpPr/>
              <p:nvPr/>
            </p:nvSpPr>
            <p:spPr>
              <a:xfrm>
                <a:off x="582840" y="92088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2" y="268"/>
                      <a:pt x="337" y="268"/>
                      <a:pt x="331" y="268"/>
                    </a:cubicBezTo>
                    <a:cubicBezTo>
                      <a:pt x="324" y="333"/>
                      <a:pt x="315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2" y="412"/>
                      <a:pt x="122" y="407"/>
                      <a:pt x="122" y="387"/>
                    </a:cubicBezTo>
                    <a:cubicBezTo>
                      <a:pt x="122" y="274"/>
                      <a:pt x="122" y="161"/>
                      <a:pt x="122" y="49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5"/>
                      <a:pt x="65" y="49"/>
                    </a:cubicBezTo>
                    <a:cubicBezTo>
                      <a:pt x="65" y="160"/>
                      <a:pt x="65" y="270"/>
                      <a:pt x="65" y="381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1" name="Freeform 39"/>
              <p:cNvSpPr/>
              <p:nvPr/>
            </p:nvSpPr>
            <p:spPr>
              <a:xfrm>
                <a:off x="730440" y="915840"/>
                <a:ext cx="151920" cy="165600"/>
              </a:xfrm>
              <a:custGeom>
                <a:avLst/>
                <a:gdLst/>
                <a:ahLst/>
                <a:rect l="0" t="0" r="r" b="b"/>
                <a:pathLst>
                  <a:path w="422" h="460">
                    <a:moveTo>
                      <a:pt x="421" y="232"/>
                    </a:moveTo>
                    <a:cubicBezTo>
                      <a:pt x="421" y="103"/>
                      <a:pt x="324" y="0"/>
                      <a:pt x="211" y="0"/>
                    </a:cubicBezTo>
                    <a:cubicBezTo>
                      <a:pt x="97" y="0"/>
                      <a:pt x="0" y="101"/>
                      <a:pt x="0" y="232"/>
                    </a:cubicBezTo>
                    <a:cubicBezTo>
                      <a:pt x="0" y="362"/>
                      <a:pt x="97" y="459"/>
                      <a:pt x="211" y="459"/>
                    </a:cubicBezTo>
                    <a:cubicBezTo>
                      <a:pt x="324" y="459"/>
                      <a:pt x="421" y="360"/>
                      <a:pt x="421" y="232"/>
                    </a:cubicBezTo>
                    <a:moveTo>
                      <a:pt x="355" y="223"/>
                    </a:moveTo>
                    <a:cubicBezTo>
                      <a:pt x="355" y="390"/>
                      <a:pt x="268" y="443"/>
                      <a:pt x="211" y="443"/>
                    </a:cubicBezTo>
                    <a:cubicBezTo>
                      <a:pt x="149" y="443"/>
                      <a:pt x="65" y="387"/>
                      <a:pt x="65" y="223"/>
                    </a:cubicBezTo>
                    <a:cubicBezTo>
                      <a:pt x="65" y="59"/>
                      <a:pt x="157" y="16"/>
                      <a:pt x="211" y="16"/>
                    </a:cubicBezTo>
                    <a:cubicBezTo>
                      <a:pt x="265" y="16"/>
                      <a:pt x="355" y="61"/>
                      <a:pt x="355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2" name="Freeform 40"/>
              <p:cNvSpPr/>
              <p:nvPr/>
            </p:nvSpPr>
            <p:spPr>
              <a:xfrm>
                <a:off x="974880" y="936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3" name="Freeform 41"/>
              <p:cNvSpPr/>
              <p:nvPr/>
            </p:nvSpPr>
            <p:spPr>
              <a:xfrm>
                <a:off x="1065240" y="9756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4" name="Freeform 42"/>
              <p:cNvSpPr/>
              <p:nvPr/>
            </p:nvSpPr>
            <p:spPr>
              <a:xfrm>
                <a:off x="1155600" y="97416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4" y="291"/>
                      <a:pt x="173" y="264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5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5" name="Freeform 43"/>
              <p:cNvSpPr/>
              <p:nvPr/>
            </p:nvSpPr>
            <p:spPr>
              <a:xfrm>
                <a:off x="1270080" y="97416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3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6"/>
                      <a:pt x="205" y="40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1" y="291"/>
                      <a:pt x="135" y="291"/>
                    </a:cubicBezTo>
                    <a:cubicBezTo>
                      <a:pt x="220" y="291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6" name="Freeform 44"/>
              <p:cNvSpPr/>
              <p:nvPr/>
            </p:nvSpPr>
            <p:spPr>
              <a:xfrm>
                <a:off x="1363320" y="918360"/>
                <a:ext cx="109800" cy="158400"/>
              </a:xfrm>
              <a:custGeom>
                <a:avLst/>
                <a:gdLst/>
                <a:ahLst/>
                <a:rect l="0" t="0" r="r" b="b"/>
                <a:pathLst>
                  <a:path w="305" h="440">
                    <a:moveTo>
                      <a:pt x="304" y="439"/>
                    </a:moveTo>
                    <a:cubicBezTo>
                      <a:pt x="304" y="432"/>
                      <a:pt x="304" y="426"/>
                      <a:pt x="304" y="419"/>
                    </a:cubicBezTo>
                    <a:cubicBezTo>
                      <a:pt x="281" y="419"/>
                      <a:pt x="268" y="419"/>
                      <a:pt x="243" y="385"/>
                    </a:cubicBezTo>
                    <a:cubicBezTo>
                      <a:pt x="217" y="347"/>
                      <a:pt x="190" y="309"/>
                      <a:pt x="164" y="272"/>
                    </a:cubicBezTo>
                    <a:cubicBezTo>
                      <a:pt x="162" y="272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1" y="219"/>
                    </a:cubicBezTo>
                    <a:cubicBezTo>
                      <a:pt x="250" y="187"/>
                      <a:pt x="277" y="187"/>
                      <a:pt x="290" y="185"/>
                    </a:cubicBezTo>
                    <a:cubicBezTo>
                      <a:pt x="290" y="179"/>
                      <a:pt x="290" y="172"/>
                      <a:pt x="290" y="166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4" y="167"/>
                      <a:pt x="175" y="166"/>
                    </a:cubicBezTo>
                    <a:cubicBezTo>
                      <a:pt x="175" y="172"/>
                      <a:pt x="175" y="179"/>
                      <a:pt x="175" y="185"/>
                    </a:cubicBezTo>
                    <a:cubicBezTo>
                      <a:pt x="187" y="187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0" y="252"/>
                      <a:pt x="120" y="277"/>
                      <a:pt x="90" y="302"/>
                    </a:cubicBezTo>
                    <a:cubicBezTo>
                      <a:pt x="90" y="201"/>
                      <a:pt x="90" y="10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6" y="438"/>
                      <a:pt x="68" y="437"/>
                    </a:cubicBezTo>
                    <a:cubicBezTo>
                      <a:pt x="92" y="438"/>
                      <a:pt x="115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5" y="419"/>
                      <a:pt x="88" y="419"/>
                      <a:pt x="88" y="390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2"/>
                      <a:pt x="130" y="290"/>
                    </a:cubicBezTo>
                    <a:cubicBezTo>
                      <a:pt x="178" y="358"/>
                      <a:pt x="205" y="392"/>
                      <a:pt x="205" y="405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68" y="437"/>
                      <a:pt x="286" y="437"/>
                      <a:pt x="304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7" name="Freeform 45"/>
              <p:cNvSpPr/>
              <p:nvPr/>
            </p:nvSpPr>
            <p:spPr>
              <a:xfrm>
                <a:off x="1484640" y="9270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8" name="Freeform 46"/>
              <p:cNvSpPr/>
              <p:nvPr/>
            </p:nvSpPr>
            <p:spPr>
              <a:xfrm>
                <a:off x="1547280" y="9756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9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4" y="279"/>
                      <a:pt x="248" y="279"/>
                    </a:cubicBezTo>
                    <a:cubicBezTo>
                      <a:pt x="272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29" name="Freeform 47"/>
              <p:cNvSpPr/>
              <p:nvPr/>
            </p:nvSpPr>
            <p:spPr>
              <a:xfrm>
                <a:off x="1673280" y="97344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29"/>
                    </a:cubicBezTo>
                    <a:cubicBezTo>
                      <a:pt x="164" y="7"/>
                      <a:pt x="137" y="5"/>
                      <a:pt x="124" y="5"/>
                    </a:cubicBezTo>
                    <a:cubicBezTo>
                      <a:pt x="65" y="5"/>
                      <a:pt x="22" y="50"/>
                      <a:pt x="22" y="99"/>
                    </a:cubicBezTo>
                    <a:cubicBezTo>
                      <a:pt x="22" y="126"/>
                      <a:pt x="34" y="149"/>
                      <a:pt x="50" y="164"/>
                    </a:cubicBezTo>
                    <a:cubicBezTo>
                      <a:pt x="43" y="173"/>
                      <a:pt x="31" y="194"/>
                      <a:pt x="31" y="216"/>
                    </a:cubicBezTo>
                    <a:cubicBezTo>
                      <a:pt x="31" y="236"/>
                      <a:pt x="40" y="259"/>
                      <a:pt x="59" y="272"/>
                    </a:cubicBezTo>
                    <a:cubicBezTo>
                      <a:pt x="22" y="282"/>
                      <a:pt x="0" y="309"/>
                      <a:pt x="0" y="335"/>
                    </a:cubicBezTo>
                    <a:cubicBezTo>
                      <a:pt x="0" y="381"/>
                      <a:pt x="63" y="416"/>
                      <a:pt x="140" y="416"/>
                    </a:cubicBezTo>
                    <a:cubicBezTo>
                      <a:pt x="214" y="416"/>
                      <a:pt x="281" y="383"/>
                      <a:pt x="281" y="335"/>
                    </a:cubicBezTo>
                    <a:cubicBezTo>
                      <a:pt x="281" y="311"/>
                      <a:pt x="272" y="281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3"/>
                    </a:cubicBezTo>
                    <a:cubicBezTo>
                      <a:pt x="63" y="241"/>
                      <a:pt x="50" y="221"/>
                      <a:pt x="50" y="201"/>
                    </a:cubicBezTo>
                    <a:cubicBezTo>
                      <a:pt x="50" y="200"/>
                      <a:pt x="50" y="183"/>
                      <a:pt x="61" y="171"/>
                    </a:cubicBezTo>
                    <a:cubicBezTo>
                      <a:pt x="85" y="189"/>
                      <a:pt x="112" y="191"/>
                      <a:pt x="124" y="191"/>
                    </a:cubicBezTo>
                    <a:cubicBezTo>
                      <a:pt x="182" y="191"/>
                      <a:pt x="225" y="148"/>
                      <a:pt x="225" y="99"/>
                    </a:cubicBezTo>
                    <a:cubicBezTo>
                      <a:pt x="225" y="76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49"/>
                      <a:pt x="272" y="49"/>
                    </a:cubicBezTo>
                    <a:cubicBezTo>
                      <a:pt x="277" y="49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5"/>
                      <a:pt x="167" y="151"/>
                    </a:cubicBezTo>
                    <a:cubicBezTo>
                      <a:pt x="164" y="158"/>
                      <a:pt x="149" y="176"/>
                      <a:pt x="124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9" y="47"/>
                    </a:cubicBezTo>
                    <a:cubicBezTo>
                      <a:pt x="83" y="38"/>
                      <a:pt x="97" y="20"/>
                      <a:pt x="124" y="20"/>
                    </a:cubicBezTo>
                    <a:cubicBezTo>
                      <a:pt x="178" y="20"/>
                      <a:pt x="178" y="85"/>
                      <a:pt x="178" y="99"/>
                    </a:cubicBezTo>
                    <a:moveTo>
                      <a:pt x="248" y="335"/>
                    </a:moveTo>
                    <a:cubicBezTo>
                      <a:pt x="248" y="369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5"/>
                    </a:cubicBezTo>
                    <a:cubicBezTo>
                      <a:pt x="34" y="306"/>
                      <a:pt x="58" y="282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8" y="281"/>
                      <a:pt x="248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0" name="Freeform 48"/>
              <p:cNvSpPr/>
              <p:nvPr/>
            </p:nvSpPr>
            <p:spPr>
              <a:xfrm>
                <a:off x="1864440" y="97416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1"/>
                      <a:pt x="236" y="201"/>
                      <a:pt x="232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1"/>
                      <a:pt x="137" y="291"/>
                    </a:cubicBezTo>
                    <a:cubicBezTo>
                      <a:pt x="221" y="291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1" name="Freeform 49"/>
              <p:cNvSpPr/>
              <p:nvPr/>
            </p:nvSpPr>
            <p:spPr>
              <a:xfrm>
                <a:off x="1964880" y="97416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8" y="268"/>
                    </a:cubicBezTo>
                    <a:cubicBezTo>
                      <a:pt x="227" y="268"/>
                      <a:pt x="225" y="239"/>
                      <a:pt x="225" y="236"/>
                    </a:cubicBezTo>
                    <a:cubicBezTo>
                      <a:pt x="225" y="194"/>
                      <a:pt x="225" y="152"/>
                      <a:pt x="225" y="110"/>
                    </a:cubicBezTo>
                    <a:cubicBezTo>
                      <a:pt x="225" y="83"/>
                      <a:pt x="225" y="59"/>
                      <a:pt x="202" y="36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2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3" y="291"/>
                      <a:pt x="103" y="291"/>
                    </a:cubicBezTo>
                    <a:cubicBezTo>
                      <a:pt x="144" y="291"/>
                      <a:pt x="173" y="264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8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50" y="255"/>
                      <a:pt x="50" y="223"/>
                    </a:cubicBezTo>
                    <a:cubicBezTo>
                      <a:pt x="50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2" name="Freeform 50"/>
              <p:cNvSpPr/>
              <p:nvPr/>
            </p:nvSpPr>
            <p:spPr>
              <a:xfrm>
                <a:off x="2078640" y="9756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9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4" y="279"/>
                      <a:pt x="248" y="279"/>
                    </a:cubicBezTo>
                    <a:cubicBezTo>
                      <a:pt x="272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3" name="Freeform 51"/>
              <p:cNvSpPr/>
              <p:nvPr/>
            </p:nvSpPr>
            <p:spPr>
              <a:xfrm>
                <a:off x="2280240" y="97416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4" name="Freeform 52"/>
              <p:cNvSpPr/>
              <p:nvPr/>
            </p:nvSpPr>
            <p:spPr>
              <a:xfrm>
                <a:off x="2378160" y="978120"/>
                <a:ext cx="115200" cy="98640"/>
              </a:xfrm>
              <a:custGeom>
                <a:avLst/>
                <a:gdLst/>
                <a:ahLst/>
                <a:rect l="0" t="0" r="r" b="b"/>
                <a:pathLst>
                  <a:path w="320" h="274">
                    <a:moveTo>
                      <a:pt x="319" y="273"/>
                    </a:moveTo>
                    <a:cubicBezTo>
                      <a:pt x="319" y="267"/>
                      <a:pt x="319" y="260"/>
                      <a:pt x="319" y="254"/>
                    </a:cubicBezTo>
                    <a:cubicBezTo>
                      <a:pt x="284" y="254"/>
                      <a:pt x="272" y="252"/>
                      <a:pt x="257" y="234"/>
                    </a:cubicBezTo>
                    <a:cubicBezTo>
                      <a:pt x="229" y="197"/>
                      <a:pt x="201" y="161"/>
                      <a:pt x="173" y="124"/>
                    </a:cubicBezTo>
                    <a:cubicBezTo>
                      <a:pt x="193" y="101"/>
                      <a:pt x="216" y="70"/>
                      <a:pt x="232" y="52"/>
                    </a:cubicBezTo>
                    <a:cubicBezTo>
                      <a:pt x="250" y="31"/>
                      <a:pt x="277" y="22"/>
                      <a:pt x="306" y="20"/>
                    </a:cubicBezTo>
                    <a:cubicBezTo>
                      <a:pt x="306" y="13"/>
                      <a:pt x="306" y="7"/>
                      <a:pt x="306" y="0"/>
                    </a:cubicBezTo>
                    <a:cubicBezTo>
                      <a:pt x="290" y="2"/>
                      <a:pt x="272" y="2"/>
                      <a:pt x="256" y="2"/>
                    </a:cubicBezTo>
                    <a:cubicBezTo>
                      <a:pt x="236" y="2"/>
                      <a:pt x="202" y="2"/>
                      <a:pt x="194" y="0"/>
                    </a:cubicBezTo>
                    <a:cubicBezTo>
                      <a:pt x="194" y="7"/>
                      <a:pt x="194" y="13"/>
                      <a:pt x="194" y="20"/>
                    </a:cubicBezTo>
                    <a:cubicBezTo>
                      <a:pt x="207" y="22"/>
                      <a:pt x="212" y="29"/>
                      <a:pt x="212" y="40"/>
                    </a:cubicBezTo>
                    <a:cubicBezTo>
                      <a:pt x="212" y="50"/>
                      <a:pt x="205" y="58"/>
                      <a:pt x="203" y="61"/>
                    </a:cubicBezTo>
                    <a:cubicBezTo>
                      <a:pt x="190" y="78"/>
                      <a:pt x="177" y="95"/>
                      <a:pt x="164" y="112"/>
                    </a:cubicBezTo>
                    <a:cubicBezTo>
                      <a:pt x="148" y="90"/>
                      <a:pt x="131" y="68"/>
                      <a:pt x="115" y="47"/>
                    </a:cubicBezTo>
                    <a:cubicBezTo>
                      <a:pt x="108" y="41"/>
                      <a:pt x="108" y="40"/>
                      <a:pt x="108" y="36"/>
                    </a:cubicBezTo>
                    <a:cubicBezTo>
                      <a:pt x="108" y="27"/>
                      <a:pt x="119" y="22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49" y="2"/>
                      <a:pt x="20" y="2"/>
                      <a:pt x="2" y="0"/>
                    </a:cubicBezTo>
                    <a:cubicBezTo>
                      <a:pt x="2" y="7"/>
                      <a:pt x="2" y="13"/>
                      <a:pt x="2" y="20"/>
                    </a:cubicBezTo>
                    <a:cubicBezTo>
                      <a:pt x="47" y="20"/>
                      <a:pt x="47" y="22"/>
                      <a:pt x="77" y="59"/>
                    </a:cubicBezTo>
                    <a:cubicBezTo>
                      <a:pt x="98" y="86"/>
                      <a:pt x="119" y="113"/>
                      <a:pt x="140" y="140"/>
                    </a:cubicBezTo>
                    <a:cubicBezTo>
                      <a:pt x="110" y="178"/>
                      <a:pt x="110" y="180"/>
                      <a:pt x="81" y="216"/>
                    </a:cubicBezTo>
                    <a:cubicBezTo>
                      <a:pt x="50" y="252"/>
                      <a:pt x="13" y="254"/>
                      <a:pt x="0" y="254"/>
                    </a:cubicBezTo>
                    <a:cubicBezTo>
                      <a:pt x="0" y="260"/>
                      <a:pt x="0" y="267"/>
                      <a:pt x="0" y="273"/>
                    </a:cubicBezTo>
                    <a:cubicBezTo>
                      <a:pt x="16" y="272"/>
                      <a:pt x="36" y="272"/>
                      <a:pt x="52" y="272"/>
                    </a:cubicBezTo>
                    <a:cubicBezTo>
                      <a:pt x="72" y="272"/>
                      <a:pt x="92" y="273"/>
                      <a:pt x="112" y="273"/>
                    </a:cubicBezTo>
                    <a:cubicBezTo>
                      <a:pt x="112" y="267"/>
                      <a:pt x="112" y="260"/>
                      <a:pt x="112" y="254"/>
                    </a:cubicBezTo>
                    <a:cubicBezTo>
                      <a:pt x="97" y="252"/>
                      <a:pt x="94" y="243"/>
                      <a:pt x="94" y="234"/>
                    </a:cubicBezTo>
                    <a:cubicBezTo>
                      <a:pt x="94" y="219"/>
                      <a:pt x="112" y="200"/>
                      <a:pt x="151" y="153"/>
                    </a:cubicBezTo>
                    <a:cubicBezTo>
                      <a:pt x="167" y="174"/>
                      <a:pt x="182" y="195"/>
                      <a:pt x="198" y="216"/>
                    </a:cubicBezTo>
                    <a:cubicBezTo>
                      <a:pt x="203" y="223"/>
                      <a:pt x="212" y="234"/>
                      <a:pt x="212" y="237"/>
                    </a:cubicBezTo>
                    <a:cubicBezTo>
                      <a:pt x="212" y="243"/>
                      <a:pt x="205" y="252"/>
                      <a:pt x="189" y="254"/>
                    </a:cubicBezTo>
                    <a:cubicBezTo>
                      <a:pt x="189" y="260"/>
                      <a:pt x="189" y="267"/>
                      <a:pt x="189" y="273"/>
                    </a:cubicBezTo>
                    <a:cubicBezTo>
                      <a:pt x="212" y="273"/>
                      <a:pt x="235" y="272"/>
                      <a:pt x="257" y="272"/>
                    </a:cubicBezTo>
                    <a:cubicBezTo>
                      <a:pt x="274" y="272"/>
                      <a:pt x="299" y="272"/>
                      <a:pt x="319" y="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5" name="Freeform 53"/>
              <p:cNvSpPr/>
              <p:nvPr/>
            </p:nvSpPr>
            <p:spPr>
              <a:xfrm>
                <a:off x="2502000" y="97560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3"/>
                    </a:cubicBezTo>
                    <a:cubicBezTo>
                      <a:pt x="90" y="29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5"/>
                      <a:pt x="92" y="243"/>
                    </a:cubicBezTo>
                    <a:cubicBezTo>
                      <a:pt x="95" y="254"/>
                      <a:pt x="122" y="288"/>
                      <a:pt x="171" y="288"/>
                    </a:cubicBezTo>
                    <a:cubicBezTo>
                      <a:pt x="245" y="288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4" y="273"/>
                      <a:pt x="167" y="273"/>
                    </a:cubicBezTo>
                    <a:cubicBezTo>
                      <a:pt x="142" y="273"/>
                      <a:pt x="119" y="261"/>
                      <a:pt x="101" y="234"/>
                    </a:cubicBezTo>
                    <a:cubicBezTo>
                      <a:pt x="92" y="221"/>
                      <a:pt x="92" y="221"/>
                      <a:pt x="92" y="209"/>
                    </a:cubicBezTo>
                    <a:cubicBezTo>
                      <a:pt x="92" y="161"/>
                      <a:pt x="92" y="114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6" name="Freeform 54"/>
              <p:cNvSpPr/>
              <p:nvPr/>
            </p:nvSpPr>
            <p:spPr>
              <a:xfrm>
                <a:off x="2629440" y="9183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7" name="Freeform 55"/>
              <p:cNvSpPr/>
              <p:nvPr/>
            </p:nvSpPr>
            <p:spPr>
              <a:xfrm>
                <a:off x="2691720" y="974160"/>
                <a:ext cx="100800" cy="105120"/>
              </a:xfrm>
              <a:custGeom>
                <a:avLst/>
                <a:gdLst/>
                <a:ahLst/>
                <a:rect l="0" t="0" r="r" b="b"/>
                <a:pathLst>
                  <a:path w="280" h="292">
                    <a:moveTo>
                      <a:pt x="279" y="148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5" y="291"/>
                      <a:pt x="139" y="291"/>
                    </a:cubicBezTo>
                    <a:cubicBezTo>
                      <a:pt x="216" y="291"/>
                      <a:pt x="279" y="228"/>
                      <a:pt x="279" y="148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8" name="Freeform 56"/>
              <p:cNvSpPr/>
              <p:nvPr/>
            </p:nvSpPr>
            <p:spPr>
              <a:xfrm>
                <a:off x="2806200" y="9270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39" name="Freeform 57"/>
              <p:cNvSpPr/>
              <p:nvPr/>
            </p:nvSpPr>
            <p:spPr>
              <a:xfrm>
                <a:off x="2866680" y="936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0" name="Freeform 58"/>
              <p:cNvSpPr/>
              <p:nvPr/>
            </p:nvSpPr>
            <p:spPr>
              <a:xfrm>
                <a:off x="3031200" y="936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1" name="Freeform 59"/>
              <p:cNvSpPr/>
              <p:nvPr/>
            </p:nvSpPr>
            <p:spPr>
              <a:xfrm>
                <a:off x="3112920" y="978120"/>
                <a:ext cx="156600" cy="101520"/>
              </a:xfrm>
              <a:custGeom>
                <a:avLst/>
                <a:gdLst/>
                <a:ahLst/>
                <a:rect l="0" t="0" r="r" b="b"/>
                <a:pathLst>
                  <a:path w="435" h="282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8" y="1"/>
                      <a:pt x="349" y="1"/>
                      <a:pt x="329" y="0"/>
                    </a:cubicBezTo>
                    <a:cubicBezTo>
                      <a:pt x="329" y="7"/>
                      <a:pt x="329" y="13"/>
                      <a:pt x="329" y="20"/>
                    </a:cubicBezTo>
                    <a:cubicBezTo>
                      <a:pt x="351" y="22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9" y="40"/>
                      <a:pt x="239" y="38"/>
                    </a:cubicBezTo>
                    <a:cubicBezTo>
                      <a:pt x="239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5" y="0"/>
                    </a:cubicBezTo>
                    <a:cubicBezTo>
                      <a:pt x="155" y="7"/>
                      <a:pt x="155" y="13"/>
                      <a:pt x="155" y="20"/>
                    </a:cubicBezTo>
                    <a:cubicBezTo>
                      <a:pt x="178" y="20"/>
                      <a:pt x="187" y="22"/>
                      <a:pt x="194" y="29"/>
                    </a:cubicBezTo>
                    <a:cubicBezTo>
                      <a:pt x="198" y="34"/>
                      <a:pt x="203" y="52"/>
                      <a:pt x="209" y="65"/>
                    </a:cubicBezTo>
                    <a:cubicBezTo>
                      <a:pt x="191" y="116"/>
                      <a:pt x="173" y="167"/>
                      <a:pt x="155" y="218"/>
                    </a:cubicBezTo>
                    <a:cubicBezTo>
                      <a:pt x="134" y="161"/>
                      <a:pt x="114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2" y="20"/>
                      <a:pt x="40" y="22"/>
                      <a:pt x="47" y="41"/>
                    </a:cubicBezTo>
                    <a:cubicBezTo>
                      <a:pt x="74" y="116"/>
                      <a:pt x="101" y="191"/>
                      <a:pt x="128" y="266"/>
                    </a:cubicBezTo>
                    <a:cubicBezTo>
                      <a:pt x="130" y="275"/>
                      <a:pt x="132" y="281"/>
                      <a:pt x="140" y="281"/>
                    </a:cubicBezTo>
                    <a:cubicBezTo>
                      <a:pt x="148" y="281"/>
                      <a:pt x="149" y="275"/>
                      <a:pt x="153" y="268"/>
                    </a:cubicBezTo>
                    <a:cubicBezTo>
                      <a:pt x="174" y="208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4" y="275"/>
                      <a:pt x="285" y="281"/>
                      <a:pt x="293" y="281"/>
                    </a:cubicBezTo>
                    <a:cubicBezTo>
                      <a:pt x="301" y="281"/>
                      <a:pt x="304" y="273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2" y="29"/>
                      <a:pt x="412" y="22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2" name="Freeform 60"/>
              <p:cNvSpPr/>
              <p:nvPr/>
            </p:nvSpPr>
            <p:spPr>
              <a:xfrm>
                <a:off x="3273480" y="974160"/>
                <a:ext cx="100800" cy="105120"/>
              </a:xfrm>
              <a:custGeom>
                <a:avLst/>
                <a:gdLst/>
                <a:ahLst/>
                <a:rect l="0" t="0" r="r" b="b"/>
                <a:pathLst>
                  <a:path w="280" h="292">
                    <a:moveTo>
                      <a:pt x="279" y="148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5" y="291"/>
                      <a:pt x="139" y="291"/>
                    </a:cubicBezTo>
                    <a:cubicBezTo>
                      <a:pt x="216" y="291"/>
                      <a:pt x="279" y="228"/>
                      <a:pt x="279" y="148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2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3" name="Freeform 61"/>
              <p:cNvSpPr/>
              <p:nvPr/>
            </p:nvSpPr>
            <p:spPr>
              <a:xfrm>
                <a:off x="3463920" y="975600"/>
                <a:ext cx="115200" cy="104040"/>
              </a:xfrm>
              <a:custGeom>
                <a:avLst/>
                <a:gdLst/>
                <a:ahLst/>
                <a:rect l="0" t="0" r="r" b="b"/>
                <a:pathLst>
                  <a:path w="320" h="289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4" y="261"/>
                      <a:pt x="268" y="255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4"/>
                      <a:pt x="175" y="20"/>
                      <a:pt x="175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3"/>
                      <a:pt x="148" y="273"/>
                    </a:cubicBezTo>
                    <a:cubicBezTo>
                      <a:pt x="95" y="273"/>
                      <a:pt x="92" y="243"/>
                      <a:pt x="92" y="210"/>
                    </a:cubicBezTo>
                    <a:cubicBezTo>
                      <a:pt x="92" y="140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30"/>
                      <a:pt x="49" y="288"/>
                      <a:pt x="146" y="288"/>
                    </a:cubicBezTo>
                    <a:cubicBezTo>
                      <a:pt x="180" y="288"/>
                      <a:pt x="209" y="270"/>
                      <a:pt x="227" y="230"/>
                    </a:cubicBezTo>
                    <a:cubicBezTo>
                      <a:pt x="227" y="249"/>
                      <a:pt x="227" y="269"/>
                      <a:pt x="227" y="288"/>
                    </a:cubicBezTo>
                    <a:cubicBezTo>
                      <a:pt x="257" y="285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4" name="Freeform 62"/>
              <p:cNvSpPr/>
              <p:nvPr/>
            </p:nvSpPr>
            <p:spPr>
              <a:xfrm>
                <a:off x="3590280" y="97416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9" y="151"/>
                      <a:pt x="182" y="142"/>
                    </a:cubicBezTo>
                    <a:cubicBezTo>
                      <a:pt x="160" y="122"/>
                      <a:pt x="135" y="117"/>
                      <a:pt x="110" y="112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70"/>
                      <a:pt x="176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3" y="95"/>
                      <a:pt x="193" y="92"/>
                      <a:pt x="193" y="79"/>
                    </a:cubicBezTo>
                    <a:cubicBezTo>
                      <a:pt x="193" y="58"/>
                      <a:pt x="193" y="37"/>
                      <a:pt x="193" y="16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9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9" y="131"/>
                    </a:cubicBezTo>
                    <a:cubicBezTo>
                      <a:pt x="49" y="148"/>
                      <a:pt x="67" y="153"/>
                      <a:pt x="112" y="162"/>
                    </a:cubicBezTo>
                    <a:cubicBezTo>
                      <a:pt x="126" y="164"/>
                      <a:pt x="178" y="175"/>
                      <a:pt x="178" y="219"/>
                    </a:cubicBezTo>
                    <a:cubicBezTo>
                      <a:pt x="178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6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9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5" y="290"/>
                      <a:pt x="92" y="291"/>
                      <a:pt x="106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5" name="Freeform 63"/>
              <p:cNvSpPr/>
              <p:nvPr/>
            </p:nvSpPr>
            <p:spPr>
              <a:xfrm>
                <a:off x="3679200" y="97416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6" name="Freeform 64"/>
              <p:cNvSpPr/>
              <p:nvPr/>
            </p:nvSpPr>
            <p:spPr>
              <a:xfrm>
                <a:off x="3781440" y="91584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4" y="446"/>
                      <a:pt x="48" y="445"/>
                      <a:pt x="72" y="444"/>
                    </a:cubicBezTo>
                    <a:cubicBezTo>
                      <a:pt x="97" y="444"/>
                      <a:pt x="128" y="444"/>
                      <a:pt x="153" y="446"/>
                    </a:cubicBezTo>
                    <a:cubicBezTo>
                      <a:pt x="153" y="440"/>
                      <a:pt x="153" y="433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7" name="Freeform 65"/>
              <p:cNvSpPr/>
              <p:nvPr/>
            </p:nvSpPr>
            <p:spPr>
              <a:xfrm>
                <a:off x="3850920" y="975600"/>
                <a:ext cx="115200" cy="104040"/>
              </a:xfrm>
              <a:custGeom>
                <a:avLst/>
                <a:gdLst/>
                <a:ahLst/>
                <a:rect l="0" t="0" r="r" b="b"/>
                <a:pathLst>
                  <a:path w="320" h="289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4" y="261"/>
                      <a:pt x="268" y="255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3"/>
                      <a:pt x="149" y="273"/>
                    </a:cubicBezTo>
                    <a:cubicBezTo>
                      <a:pt x="95" y="273"/>
                      <a:pt x="94" y="243"/>
                      <a:pt x="94" y="210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30"/>
                      <a:pt x="50" y="288"/>
                      <a:pt x="146" y="288"/>
                    </a:cubicBezTo>
                    <a:cubicBezTo>
                      <a:pt x="182" y="288"/>
                      <a:pt x="209" y="270"/>
                      <a:pt x="227" y="230"/>
                    </a:cubicBezTo>
                    <a:cubicBezTo>
                      <a:pt x="227" y="249"/>
                      <a:pt x="227" y="269"/>
                      <a:pt x="227" y="288"/>
                    </a:cubicBezTo>
                    <a:cubicBezTo>
                      <a:pt x="257" y="285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8" name="Freeform 66"/>
              <p:cNvSpPr/>
              <p:nvPr/>
            </p:nvSpPr>
            <p:spPr>
              <a:xfrm>
                <a:off x="3977640" y="9183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49" name="Freeform 67"/>
              <p:cNvSpPr/>
              <p:nvPr/>
            </p:nvSpPr>
            <p:spPr>
              <a:xfrm>
                <a:off x="4116960" y="915840"/>
                <a:ext cx="73440" cy="160920"/>
              </a:xfrm>
              <a:custGeom>
                <a:avLst/>
                <a:gdLst/>
                <a:ahLst/>
                <a:rect l="0" t="0" r="r" b="b"/>
                <a:pathLst>
                  <a:path w="204" h="447">
                    <a:moveTo>
                      <a:pt x="203" y="45"/>
                    </a:moveTo>
                    <a:cubicBezTo>
                      <a:pt x="203" y="22"/>
                      <a:pt x="180" y="0"/>
                      <a:pt x="148" y="0"/>
                    </a:cubicBezTo>
                    <a:cubicBezTo>
                      <a:pt x="103" y="0"/>
                      <a:pt x="49" y="34"/>
                      <a:pt x="49" y="101"/>
                    </a:cubicBezTo>
                    <a:cubicBezTo>
                      <a:pt x="49" y="125"/>
                      <a:pt x="49" y="149"/>
                      <a:pt x="49" y="173"/>
                    </a:cubicBezTo>
                    <a:cubicBezTo>
                      <a:pt x="32" y="173"/>
                      <a:pt x="16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6" y="192"/>
                      <a:pt x="32" y="192"/>
                      <a:pt x="49" y="192"/>
                    </a:cubicBezTo>
                    <a:cubicBezTo>
                      <a:pt x="49" y="261"/>
                      <a:pt x="49" y="329"/>
                      <a:pt x="49" y="398"/>
                    </a:cubicBezTo>
                    <a:cubicBezTo>
                      <a:pt x="49" y="426"/>
                      <a:pt x="41" y="426"/>
                      <a:pt x="0" y="426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4" y="446"/>
                      <a:pt x="48" y="445"/>
                      <a:pt x="72" y="444"/>
                    </a:cubicBezTo>
                    <a:cubicBezTo>
                      <a:pt x="97" y="444"/>
                      <a:pt x="128" y="444"/>
                      <a:pt x="153" y="446"/>
                    </a:cubicBezTo>
                    <a:cubicBezTo>
                      <a:pt x="153" y="440"/>
                      <a:pt x="153" y="433"/>
                      <a:pt x="153" y="426"/>
                    </a:cubicBezTo>
                    <a:cubicBezTo>
                      <a:pt x="148" y="426"/>
                      <a:pt x="143" y="426"/>
                      <a:pt x="139" y="426"/>
                    </a:cubicBezTo>
                    <a:cubicBezTo>
                      <a:pt x="92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3" y="173"/>
                      <a:pt x="88" y="173"/>
                    </a:cubicBezTo>
                    <a:cubicBezTo>
                      <a:pt x="88" y="149"/>
                      <a:pt x="88" y="125"/>
                      <a:pt x="88" y="101"/>
                    </a:cubicBezTo>
                    <a:cubicBezTo>
                      <a:pt x="88" y="45"/>
                      <a:pt x="119" y="14"/>
                      <a:pt x="148" y="14"/>
                    </a:cubicBezTo>
                    <a:cubicBezTo>
                      <a:pt x="149" y="14"/>
                      <a:pt x="158" y="14"/>
                      <a:pt x="167" y="18"/>
                    </a:cubicBezTo>
                    <a:cubicBezTo>
                      <a:pt x="160" y="22"/>
                      <a:pt x="149" y="29"/>
                      <a:pt x="149" y="45"/>
                    </a:cubicBezTo>
                    <a:cubicBezTo>
                      <a:pt x="149" y="59"/>
                      <a:pt x="158" y="72"/>
                      <a:pt x="176" y="72"/>
                    </a:cubicBezTo>
                    <a:cubicBezTo>
                      <a:pt x="194" y="72"/>
                      <a:pt x="203" y="59"/>
                      <a:pt x="203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0" name="Freeform 68"/>
              <p:cNvSpPr/>
              <p:nvPr/>
            </p:nvSpPr>
            <p:spPr>
              <a:xfrm>
                <a:off x="4186440" y="97416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5"/>
                      <a:pt x="133" y="277"/>
                      <a:pt x="104" y="277"/>
                    </a:cubicBezTo>
                    <a:cubicBezTo>
                      <a:pt x="74" y="277"/>
                      <a:pt x="49" y="255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1" name="Freeform 69"/>
              <p:cNvSpPr/>
              <p:nvPr/>
            </p:nvSpPr>
            <p:spPr>
              <a:xfrm>
                <a:off x="4300560" y="97416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1"/>
                      <a:pt x="236" y="201"/>
                      <a:pt x="232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1"/>
                      <a:pt x="137" y="291"/>
                    </a:cubicBezTo>
                    <a:cubicBezTo>
                      <a:pt x="221" y="291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2" name="Freeform 70"/>
              <p:cNvSpPr/>
              <p:nvPr/>
            </p:nvSpPr>
            <p:spPr>
              <a:xfrm>
                <a:off x="4398120" y="936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3" name="Freeform 71"/>
              <p:cNvSpPr/>
              <p:nvPr/>
            </p:nvSpPr>
            <p:spPr>
              <a:xfrm>
                <a:off x="4490280" y="974160"/>
                <a:ext cx="74160" cy="105120"/>
              </a:xfrm>
              <a:custGeom>
                <a:avLst/>
                <a:gdLst/>
                <a:ahLst/>
                <a:rect l="0" t="0" r="r" b="b"/>
                <a:pathLst>
                  <a:path w="206" h="292">
                    <a:moveTo>
                      <a:pt x="205" y="203"/>
                    </a:moveTo>
                    <a:cubicBezTo>
                      <a:pt x="205" y="169"/>
                      <a:pt x="187" y="151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70"/>
                      <a:pt x="175" y="88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8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19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5" y="291"/>
                    </a:cubicBezTo>
                    <a:cubicBezTo>
                      <a:pt x="9" y="291"/>
                      <a:pt x="9" y="290"/>
                      <a:pt x="22" y="279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0" y="291"/>
                      <a:pt x="104" y="291"/>
                    </a:cubicBezTo>
                    <a:cubicBezTo>
                      <a:pt x="176" y="291"/>
                      <a:pt x="205" y="248"/>
                      <a:pt x="205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4" name="Freeform 72"/>
              <p:cNvSpPr/>
              <p:nvPr/>
            </p:nvSpPr>
            <p:spPr>
              <a:xfrm>
                <a:off x="4592160" y="978120"/>
                <a:ext cx="24480" cy="98640"/>
              </a:xfrm>
              <a:custGeom>
                <a:avLst/>
                <a:gdLst/>
                <a:ahLst/>
                <a:rect l="0" t="0" r="r" b="b"/>
                <a:pathLst>
                  <a:path w="68" h="274">
                    <a:moveTo>
                      <a:pt x="67" y="34"/>
                    </a:moveTo>
                    <a:cubicBezTo>
                      <a:pt x="67" y="16"/>
                      <a:pt x="50" y="0"/>
                      <a:pt x="32" y="0"/>
                    </a:cubicBezTo>
                    <a:cubicBezTo>
                      <a:pt x="14" y="0"/>
                      <a:pt x="0" y="16"/>
                      <a:pt x="0" y="34"/>
                    </a:cubicBezTo>
                    <a:cubicBezTo>
                      <a:pt x="0" y="52"/>
                      <a:pt x="14" y="67"/>
                      <a:pt x="32" y="67"/>
                    </a:cubicBezTo>
                    <a:cubicBezTo>
                      <a:pt x="50" y="67"/>
                      <a:pt x="67" y="52"/>
                      <a:pt x="67" y="34"/>
                    </a:cubicBezTo>
                    <a:moveTo>
                      <a:pt x="67" y="239"/>
                    </a:moveTo>
                    <a:cubicBezTo>
                      <a:pt x="67" y="221"/>
                      <a:pt x="50" y="205"/>
                      <a:pt x="32" y="205"/>
                    </a:cubicBezTo>
                    <a:cubicBezTo>
                      <a:pt x="14" y="205"/>
                      <a:pt x="0" y="221"/>
                      <a:pt x="0" y="239"/>
                    </a:cubicBezTo>
                    <a:cubicBezTo>
                      <a:pt x="0" y="257"/>
                      <a:pt x="14" y="273"/>
                      <a:pt x="32" y="273"/>
                    </a:cubicBezTo>
                    <a:cubicBezTo>
                      <a:pt x="50" y="273"/>
                      <a:pt x="67" y="257"/>
                      <a:pt x="67" y="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5" name="Freeform 73"/>
              <p:cNvSpPr/>
              <p:nvPr/>
            </p:nvSpPr>
            <p:spPr>
              <a:xfrm>
                <a:off x="241920" y="149148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6" name="Freeform 74"/>
              <p:cNvSpPr/>
              <p:nvPr/>
            </p:nvSpPr>
            <p:spPr>
              <a:xfrm>
                <a:off x="484920" y="1421640"/>
                <a:ext cx="155880" cy="155880"/>
              </a:xfrm>
              <a:custGeom>
                <a:avLst/>
                <a:gdLst/>
                <a:ahLst/>
                <a:rect l="0" t="0" r="r" b="b"/>
                <a:pathLst>
                  <a:path w="433" h="433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07" y="1"/>
                      <a:pt x="383" y="1"/>
                      <a:pt x="358" y="2"/>
                    </a:cubicBezTo>
                    <a:cubicBezTo>
                      <a:pt x="333" y="1"/>
                      <a:pt x="308" y="1"/>
                      <a:pt x="283" y="0"/>
                    </a:cubicBezTo>
                    <a:cubicBezTo>
                      <a:pt x="283" y="7"/>
                      <a:pt x="283" y="13"/>
                      <a:pt x="283" y="20"/>
                    </a:cubicBezTo>
                    <a:cubicBezTo>
                      <a:pt x="349" y="20"/>
                      <a:pt x="349" y="49"/>
                      <a:pt x="349" y="65"/>
                    </a:cubicBezTo>
                    <a:cubicBezTo>
                      <a:pt x="349" y="155"/>
                      <a:pt x="349" y="246"/>
                      <a:pt x="349" y="336"/>
                    </a:cubicBezTo>
                    <a:cubicBezTo>
                      <a:pt x="275" y="227"/>
                      <a:pt x="200" y="117"/>
                      <a:pt x="126" y="7"/>
                    </a:cubicBezTo>
                    <a:cubicBezTo>
                      <a:pt x="119" y="0"/>
                      <a:pt x="119" y="0"/>
                      <a:pt x="106" y="0"/>
                    </a:cubicBezTo>
                    <a:cubicBezTo>
                      <a:pt x="71" y="0"/>
                      <a:pt x="3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6" y="20"/>
                      <a:pt x="12" y="20"/>
                      <a:pt x="18" y="20"/>
                    </a:cubicBezTo>
                    <a:cubicBezTo>
                      <a:pt x="27" y="20"/>
                      <a:pt x="40" y="20"/>
                      <a:pt x="49" y="20"/>
                    </a:cubicBezTo>
                    <a:cubicBezTo>
                      <a:pt x="65" y="22"/>
                      <a:pt x="65" y="23"/>
                      <a:pt x="65" y="34"/>
                    </a:cubicBezTo>
                    <a:cubicBezTo>
                      <a:pt x="65" y="145"/>
                      <a:pt x="65" y="255"/>
                      <a:pt x="65" y="365"/>
                    </a:cubicBezTo>
                    <a:cubicBezTo>
                      <a:pt x="65" y="381"/>
                      <a:pt x="6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5" y="431"/>
                      <a:pt x="49" y="429"/>
                      <a:pt x="74" y="428"/>
                    </a:cubicBezTo>
                    <a:cubicBezTo>
                      <a:pt x="98" y="429"/>
                      <a:pt x="123" y="431"/>
                      <a:pt x="148" y="432"/>
                    </a:cubicBezTo>
                    <a:cubicBezTo>
                      <a:pt x="148" y="425"/>
                      <a:pt x="148" y="419"/>
                      <a:pt x="148" y="412"/>
                    </a:cubicBezTo>
                    <a:cubicBezTo>
                      <a:pt x="83" y="412"/>
                      <a:pt x="83" y="381"/>
                      <a:pt x="83" y="365"/>
                    </a:cubicBezTo>
                    <a:cubicBezTo>
                      <a:pt x="83" y="255"/>
                      <a:pt x="83" y="146"/>
                      <a:pt x="83" y="36"/>
                    </a:cubicBezTo>
                    <a:cubicBezTo>
                      <a:pt x="85" y="40"/>
                      <a:pt x="86" y="40"/>
                      <a:pt x="88" y="43"/>
                    </a:cubicBezTo>
                    <a:cubicBezTo>
                      <a:pt x="175" y="170"/>
                      <a:pt x="261" y="296"/>
                      <a:pt x="347" y="423"/>
                    </a:cubicBezTo>
                    <a:cubicBezTo>
                      <a:pt x="353" y="430"/>
                      <a:pt x="353" y="432"/>
                      <a:pt x="358" y="432"/>
                    </a:cubicBezTo>
                    <a:cubicBezTo>
                      <a:pt x="365" y="432"/>
                      <a:pt x="365" y="426"/>
                      <a:pt x="365" y="414"/>
                    </a:cubicBezTo>
                    <a:cubicBezTo>
                      <a:pt x="365" y="297"/>
                      <a:pt x="365" y="181"/>
                      <a:pt x="365" y="65"/>
                    </a:cubicBezTo>
                    <a:cubicBezTo>
                      <a:pt x="365" y="49"/>
                      <a:pt x="365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7" name="Freeform 75"/>
              <p:cNvSpPr/>
              <p:nvPr/>
            </p:nvSpPr>
            <p:spPr>
              <a:xfrm>
                <a:off x="654120" y="14749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8"/>
                      <a:pt x="281" y="148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8"/>
                    </a:cubicBezTo>
                    <a:cubicBezTo>
                      <a:pt x="202" y="255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4" y="205"/>
                      <a:pt x="54" y="166"/>
                      <a:pt x="54" y="144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8" name="Freeform 76"/>
              <p:cNvSpPr/>
              <p:nvPr/>
            </p:nvSpPr>
            <p:spPr>
              <a:xfrm>
                <a:off x="845280" y="1476000"/>
                <a:ext cx="177840" cy="101520"/>
              </a:xfrm>
              <a:custGeom>
                <a:avLst/>
                <a:gdLst/>
                <a:ahLst/>
                <a:rect l="0" t="0" r="r" b="b"/>
                <a:pathLst>
                  <a:path w="494" h="282">
                    <a:moveTo>
                      <a:pt x="493" y="281"/>
                    </a:moveTo>
                    <a:cubicBezTo>
                      <a:pt x="493" y="274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79"/>
                      <a:pt x="47" y="278"/>
                      <a:pt x="70" y="277"/>
                    </a:cubicBezTo>
                    <a:cubicBezTo>
                      <a:pt x="94" y="278"/>
                      <a:pt x="118" y="279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79"/>
                      <a:pt x="223" y="278"/>
                      <a:pt x="247" y="277"/>
                    </a:cubicBezTo>
                    <a:cubicBezTo>
                      <a:pt x="270" y="278"/>
                      <a:pt x="293" y="279"/>
                      <a:pt x="317" y="281"/>
                    </a:cubicBezTo>
                    <a:cubicBezTo>
                      <a:pt x="317" y="274"/>
                      <a:pt x="317" y="267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3" y="14"/>
                    </a:cubicBezTo>
                    <a:cubicBezTo>
                      <a:pt x="394" y="14"/>
                      <a:pt x="400" y="49"/>
                      <a:pt x="400" y="85"/>
                    </a:cubicBezTo>
                    <a:cubicBezTo>
                      <a:pt x="400" y="134"/>
                      <a:pt x="400" y="183"/>
                      <a:pt x="400" y="232"/>
                    </a:cubicBezTo>
                    <a:cubicBezTo>
                      <a:pt x="400" y="261"/>
                      <a:pt x="394" y="261"/>
                      <a:pt x="351" y="261"/>
                    </a:cubicBezTo>
                    <a:cubicBezTo>
                      <a:pt x="351" y="267"/>
                      <a:pt x="351" y="274"/>
                      <a:pt x="351" y="281"/>
                    </a:cubicBezTo>
                    <a:cubicBezTo>
                      <a:pt x="375" y="279"/>
                      <a:pt x="399" y="278"/>
                      <a:pt x="423" y="277"/>
                    </a:cubicBezTo>
                    <a:cubicBezTo>
                      <a:pt x="446" y="278"/>
                      <a:pt x="470" y="279"/>
                      <a:pt x="493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59" name="Freeform 77"/>
              <p:cNvSpPr/>
              <p:nvPr/>
            </p:nvSpPr>
            <p:spPr>
              <a:xfrm>
                <a:off x="1034280" y="147492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3" y="290"/>
                    </a:cubicBezTo>
                    <a:cubicBezTo>
                      <a:pt x="144" y="290"/>
                      <a:pt x="173" y="264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0" name="Freeform 78"/>
              <p:cNvSpPr/>
              <p:nvPr/>
            </p:nvSpPr>
            <p:spPr>
              <a:xfrm>
                <a:off x="1147680" y="147348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5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2"/>
                      <a:pt x="20" y="101"/>
                    </a:cubicBezTo>
                    <a:cubicBezTo>
                      <a:pt x="20" y="128"/>
                      <a:pt x="34" y="151"/>
                      <a:pt x="49" y="166"/>
                    </a:cubicBezTo>
                    <a:cubicBezTo>
                      <a:pt x="41" y="175"/>
                      <a:pt x="29" y="196"/>
                      <a:pt x="29" y="218"/>
                    </a:cubicBezTo>
                    <a:cubicBezTo>
                      <a:pt x="29" y="237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3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6"/>
                    </a:cubicBezTo>
                    <a:cubicBezTo>
                      <a:pt x="279" y="313"/>
                      <a:pt x="270" y="281"/>
                      <a:pt x="238" y="264"/>
                    </a:cubicBezTo>
                    <a:cubicBezTo>
                      <a:pt x="205" y="246"/>
                      <a:pt x="167" y="246"/>
                      <a:pt x="130" y="246"/>
                    </a:cubicBezTo>
                    <a:cubicBezTo>
                      <a:pt x="113" y="246"/>
                      <a:pt x="86" y="246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0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6" y="101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101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1" name="Freeform 79"/>
              <p:cNvSpPr/>
              <p:nvPr/>
            </p:nvSpPr>
            <p:spPr>
              <a:xfrm>
                <a:off x="1262520" y="1476000"/>
                <a:ext cx="114480" cy="101520"/>
              </a:xfrm>
              <a:custGeom>
                <a:avLst/>
                <a:gdLst/>
                <a:ahLst/>
                <a:rect l="0" t="0" r="r" b="b"/>
                <a:pathLst>
                  <a:path w="318" h="282">
                    <a:moveTo>
                      <a:pt x="317" y="281"/>
                    </a:moveTo>
                    <a:cubicBezTo>
                      <a:pt x="317" y="274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79"/>
                      <a:pt x="47" y="278"/>
                      <a:pt x="70" y="277"/>
                    </a:cubicBezTo>
                    <a:cubicBezTo>
                      <a:pt x="94" y="278"/>
                      <a:pt x="118" y="279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79"/>
                      <a:pt x="223" y="278"/>
                      <a:pt x="247" y="277"/>
                    </a:cubicBezTo>
                    <a:cubicBezTo>
                      <a:pt x="270" y="278"/>
                      <a:pt x="293" y="279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2" name="Freeform 80"/>
              <p:cNvSpPr/>
              <p:nvPr/>
            </p:nvSpPr>
            <p:spPr>
              <a:xfrm>
                <a:off x="1388160" y="14749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3" name="Freeform 81"/>
              <p:cNvSpPr/>
              <p:nvPr/>
            </p:nvSpPr>
            <p:spPr>
              <a:xfrm>
                <a:off x="1487160" y="1436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7" y="137"/>
                      <a:pt x="35" y="137"/>
                      <a:pt x="52" y="137"/>
                    </a:cubicBezTo>
                    <a:cubicBezTo>
                      <a:pt x="52" y="195"/>
                      <a:pt x="52" y="253"/>
                      <a:pt x="52" y="311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4" name="Freeform 82"/>
              <p:cNvSpPr/>
              <p:nvPr/>
            </p:nvSpPr>
            <p:spPr>
              <a:xfrm>
                <a:off x="1578600" y="14274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4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5" name="Freeform 83"/>
              <p:cNvSpPr/>
              <p:nvPr/>
            </p:nvSpPr>
            <p:spPr>
              <a:xfrm>
                <a:off x="1641960" y="14749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6" name="Freeform 84"/>
              <p:cNvSpPr/>
              <p:nvPr/>
            </p:nvSpPr>
            <p:spPr>
              <a:xfrm>
                <a:off x="1817640" y="1416600"/>
                <a:ext cx="113760" cy="160920"/>
              </a:xfrm>
              <a:custGeom>
                <a:avLst/>
                <a:gdLst/>
                <a:ahLst/>
                <a:rect l="0" t="0" r="r" b="b"/>
                <a:pathLst>
                  <a:path w="316" h="447">
                    <a:moveTo>
                      <a:pt x="315" y="446"/>
                    </a:moveTo>
                    <a:cubicBezTo>
                      <a:pt x="315" y="440"/>
                      <a:pt x="315" y="433"/>
                      <a:pt x="315" y="426"/>
                    </a:cubicBezTo>
                    <a:cubicBezTo>
                      <a:pt x="274" y="426"/>
                      <a:pt x="266" y="426"/>
                      <a:pt x="266" y="398"/>
                    </a:cubicBezTo>
                    <a:cubicBezTo>
                      <a:pt x="266" y="320"/>
                      <a:pt x="266" y="243"/>
                      <a:pt x="266" y="166"/>
                    </a:cubicBezTo>
                    <a:cubicBezTo>
                      <a:pt x="240" y="167"/>
                      <a:pt x="214" y="169"/>
                      <a:pt x="187" y="171"/>
                    </a:cubicBezTo>
                    <a:cubicBezTo>
                      <a:pt x="176" y="171"/>
                      <a:pt x="179" y="172"/>
                      <a:pt x="175" y="173"/>
                    </a:cubicBezTo>
                    <a:cubicBezTo>
                      <a:pt x="171" y="173"/>
                      <a:pt x="173" y="173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40"/>
                      <a:pt x="144" y="14"/>
                      <a:pt x="184" y="14"/>
                    </a:cubicBezTo>
                    <a:cubicBezTo>
                      <a:pt x="202" y="14"/>
                      <a:pt x="225" y="20"/>
                      <a:pt x="238" y="34"/>
                    </a:cubicBezTo>
                    <a:cubicBezTo>
                      <a:pt x="211" y="36"/>
                      <a:pt x="207" y="54"/>
                      <a:pt x="207" y="63"/>
                    </a:cubicBezTo>
                    <a:cubicBezTo>
                      <a:pt x="207" y="85"/>
                      <a:pt x="225" y="94"/>
                      <a:pt x="236" y="94"/>
                    </a:cubicBezTo>
                    <a:cubicBezTo>
                      <a:pt x="250" y="94"/>
                      <a:pt x="265" y="83"/>
                      <a:pt x="265" y="63"/>
                    </a:cubicBezTo>
                    <a:cubicBezTo>
                      <a:pt x="265" y="27"/>
                      <a:pt x="230" y="0"/>
                      <a:pt x="184" y="0"/>
                    </a:cubicBezTo>
                    <a:cubicBezTo>
                      <a:pt x="12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3" y="445"/>
                      <a:pt x="47" y="444"/>
                      <a:pt x="70" y="443"/>
                    </a:cubicBezTo>
                    <a:cubicBezTo>
                      <a:pt x="94" y="444"/>
                      <a:pt x="117" y="445"/>
                      <a:pt x="140" y="446"/>
                    </a:cubicBezTo>
                    <a:cubicBezTo>
                      <a:pt x="140" y="440"/>
                      <a:pt x="140" y="433"/>
                      <a:pt x="140" y="426"/>
                    </a:cubicBezTo>
                    <a:cubicBezTo>
                      <a:pt x="99" y="426"/>
                      <a:pt x="92" y="426"/>
                      <a:pt x="92" y="398"/>
                    </a:cubicBezTo>
                    <a:cubicBezTo>
                      <a:pt x="92" y="329"/>
                      <a:pt x="92" y="261"/>
                      <a:pt x="92" y="192"/>
                    </a:cubicBezTo>
                    <a:cubicBezTo>
                      <a:pt x="125" y="192"/>
                      <a:pt x="158" y="192"/>
                      <a:pt x="191" y="192"/>
                    </a:cubicBezTo>
                    <a:cubicBezTo>
                      <a:pt x="220" y="192"/>
                      <a:pt x="225" y="201"/>
                      <a:pt x="225" y="227"/>
                    </a:cubicBezTo>
                    <a:cubicBezTo>
                      <a:pt x="225" y="284"/>
                      <a:pt x="225" y="341"/>
                      <a:pt x="225" y="398"/>
                    </a:cubicBezTo>
                    <a:cubicBezTo>
                      <a:pt x="225" y="426"/>
                      <a:pt x="218" y="426"/>
                      <a:pt x="175" y="426"/>
                    </a:cubicBezTo>
                    <a:cubicBezTo>
                      <a:pt x="175" y="433"/>
                      <a:pt x="175" y="440"/>
                      <a:pt x="175" y="446"/>
                    </a:cubicBezTo>
                    <a:cubicBezTo>
                      <a:pt x="198" y="445"/>
                      <a:pt x="221" y="444"/>
                      <a:pt x="245" y="443"/>
                    </a:cubicBezTo>
                    <a:cubicBezTo>
                      <a:pt x="268" y="444"/>
                      <a:pt x="292" y="445"/>
                      <a:pt x="315" y="4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7" name="Freeform 85"/>
              <p:cNvSpPr/>
              <p:nvPr/>
            </p:nvSpPr>
            <p:spPr>
              <a:xfrm>
                <a:off x="1944720" y="14749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09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8" name="Freeform 86"/>
              <p:cNvSpPr/>
              <p:nvPr/>
            </p:nvSpPr>
            <p:spPr>
              <a:xfrm>
                <a:off x="2046240" y="14191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7"/>
                      <a:pt x="70" y="435"/>
                    </a:cubicBezTo>
                    <a:cubicBezTo>
                      <a:pt x="94" y="437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69" name="Freeform 87"/>
              <p:cNvSpPr/>
              <p:nvPr/>
            </p:nvSpPr>
            <p:spPr>
              <a:xfrm>
                <a:off x="2109960" y="1419120"/>
                <a:ext cx="113040" cy="160200"/>
              </a:xfrm>
              <a:custGeom>
                <a:avLst/>
                <a:gdLst/>
                <a:ahLst/>
                <a:rect l="0" t="0" r="r" b="b"/>
                <a:pathLst>
                  <a:path w="314" h="445">
                    <a:moveTo>
                      <a:pt x="313" y="439"/>
                    </a:moveTo>
                    <a:cubicBezTo>
                      <a:pt x="313" y="432"/>
                      <a:pt x="313" y="426"/>
                      <a:pt x="313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3" y="2"/>
                      <a:pt x="203" y="5"/>
                      <a:pt x="173" y="7"/>
                    </a:cubicBezTo>
                    <a:cubicBezTo>
                      <a:pt x="173" y="14"/>
                      <a:pt x="173" y="20"/>
                      <a:pt x="173" y="27"/>
                    </a:cubicBezTo>
                    <a:cubicBezTo>
                      <a:pt x="216" y="27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5"/>
                      <a:pt x="176" y="158"/>
                      <a:pt x="142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1" y="443"/>
                      <a:pt x="282" y="441"/>
                      <a:pt x="313" y="439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4" y="417"/>
                      <a:pt x="166" y="432"/>
                      <a:pt x="139" y="432"/>
                    </a:cubicBezTo>
                    <a:cubicBezTo>
                      <a:pt x="110" y="432"/>
                      <a:pt x="86" y="416"/>
                      <a:pt x="72" y="390"/>
                    </a:cubicBezTo>
                    <a:cubicBezTo>
                      <a:pt x="56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0" name="Freeform 88"/>
              <p:cNvSpPr/>
              <p:nvPr/>
            </p:nvSpPr>
            <p:spPr>
              <a:xfrm>
                <a:off x="2380680" y="1458720"/>
                <a:ext cx="306720" cy="123480"/>
              </a:xfrm>
              <a:custGeom>
                <a:avLst/>
                <a:gdLst/>
                <a:ahLst/>
                <a:rect l="0" t="0" r="r" b="b"/>
                <a:pathLst>
                  <a:path w="852" h="343">
                    <a:moveTo>
                      <a:pt x="851" y="171"/>
                    </a:moveTo>
                    <a:cubicBezTo>
                      <a:pt x="851" y="167"/>
                      <a:pt x="848" y="164"/>
                      <a:pt x="846" y="162"/>
                    </a:cubicBezTo>
                    <a:cubicBezTo>
                      <a:pt x="799" y="149"/>
                      <a:pt x="759" y="124"/>
                      <a:pt x="725" y="95"/>
                    </a:cubicBezTo>
                    <a:cubicBezTo>
                      <a:pt x="698" y="70"/>
                      <a:pt x="675" y="40"/>
                      <a:pt x="659" y="7"/>
                    </a:cubicBezTo>
                    <a:cubicBezTo>
                      <a:pt x="655" y="2"/>
                      <a:pt x="652" y="0"/>
                      <a:pt x="646" y="0"/>
                    </a:cubicBezTo>
                    <a:cubicBezTo>
                      <a:pt x="639" y="0"/>
                      <a:pt x="634" y="5"/>
                      <a:pt x="634" y="13"/>
                    </a:cubicBezTo>
                    <a:cubicBezTo>
                      <a:pt x="634" y="14"/>
                      <a:pt x="635" y="16"/>
                      <a:pt x="635" y="18"/>
                    </a:cubicBezTo>
                    <a:cubicBezTo>
                      <a:pt x="650" y="47"/>
                      <a:pt x="670" y="74"/>
                      <a:pt x="691" y="97"/>
                    </a:cubicBezTo>
                    <a:cubicBezTo>
                      <a:pt x="465" y="97"/>
                      <a:pt x="239" y="97"/>
                      <a:pt x="13" y="97"/>
                    </a:cubicBezTo>
                    <a:cubicBezTo>
                      <a:pt x="5" y="97"/>
                      <a:pt x="0" y="103"/>
                      <a:pt x="0" y="110"/>
                    </a:cubicBezTo>
                    <a:cubicBezTo>
                      <a:pt x="0" y="117"/>
                      <a:pt x="5" y="122"/>
                      <a:pt x="13" y="122"/>
                    </a:cubicBezTo>
                    <a:cubicBezTo>
                      <a:pt x="248" y="122"/>
                      <a:pt x="484" y="122"/>
                      <a:pt x="720" y="122"/>
                    </a:cubicBezTo>
                    <a:cubicBezTo>
                      <a:pt x="745" y="142"/>
                      <a:pt x="772" y="158"/>
                      <a:pt x="803" y="171"/>
                    </a:cubicBezTo>
                    <a:cubicBezTo>
                      <a:pt x="772" y="182"/>
                      <a:pt x="745" y="200"/>
                      <a:pt x="720" y="219"/>
                    </a:cubicBezTo>
                    <a:cubicBezTo>
                      <a:pt x="484" y="219"/>
                      <a:pt x="248" y="219"/>
                      <a:pt x="13" y="219"/>
                    </a:cubicBezTo>
                    <a:cubicBezTo>
                      <a:pt x="5" y="219"/>
                      <a:pt x="0" y="225"/>
                      <a:pt x="0" y="232"/>
                    </a:cubicBezTo>
                    <a:cubicBezTo>
                      <a:pt x="0" y="239"/>
                      <a:pt x="5" y="245"/>
                      <a:pt x="13" y="245"/>
                    </a:cubicBezTo>
                    <a:cubicBezTo>
                      <a:pt x="239" y="245"/>
                      <a:pt x="465" y="245"/>
                      <a:pt x="691" y="245"/>
                    </a:cubicBezTo>
                    <a:cubicBezTo>
                      <a:pt x="670" y="266"/>
                      <a:pt x="650" y="293"/>
                      <a:pt x="635" y="322"/>
                    </a:cubicBezTo>
                    <a:cubicBezTo>
                      <a:pt x="635" y="324"/>
                      <a:pt x="634" y="326"/>
                      <a:pt x="634" y="329"/>
                    </a:cubicBezTo>
                    <a:cubicBezTo>
                      <a:pt x="634" y="335"/>
                      <a:pt x="639" y="342"/>
                      <a:pt x="646" y="342"/>
                    </a:cubicBezTo>
                    <a:cubicBezTo>
                      <a:pt x="652" y="342"/>
                      <a:pt x="655" y="338"/>
                      <a:pt x="659" y="335"/>
                    </a:cubicBezTo>
                    <a:cubicBezTo>
                      <a:pt x="675" y="300"/>
                      <a:pt x="698" y="272"/>
                      <a:pt x="725" y="246"/>
                    </a:cubicBezTo>
                    <a:cubicBezTo>
                      <a:pt x="759" y="216"/>
                      <a:pt x="799" y="191"/>
                      <a:pt x="846" y="178"/>
                    </a:cubicBezTo>
                    <a:cubicBezTo>
                      <a:pt x="848" y="178"/>
                      <a:pt x="851" y="175"/>
                      <a:pt x="851" y="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1" name="Freeform 89"/>
              <p:cNvSpPr/>
              <p:nvPr/>
            </p:nvSpPr>
            <p:spPr>
              <a:xfrm>
                <a:off x="2843280" y="1436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2" name="Freeform 90"/>
              <p:cNvSpPr/>
              <p:nvPr/>
            </p:nvSpPr>
            <p:spPr>
              <a:xfrm>
                <a:off x="2934000" y="14760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79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69" y="14"/>
                      <a:pt x="171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3" name="Freeform 91"/>
              <p:cNvSpPr/>
              <p:nvPr/>
            </p:nvSpPr>
            <p:spPr>
              <a:xfrm>
                <a:off x="3024000" y="14749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4" name="Freeform 92"/>
              <p:cNvSpPr/>
              <p:nvPr/>
            </p:nvSpPr>
            <p:spPr>
              <a:xfrm>
                <a:off x="3138120" y="14749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5" name="Freeform 93"/>
              <p:cNvSpPr/>
              <p:nvPr/>
            </p:nvSpPr>
            <p:spPr>
              <a:xfrm>
                <a:off x="3231360" y="141912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09"/>
                      <a:pt x="164" y="272"/>
                    </a:cubicBezTo>
                    <a:cubicBezTo>
                      <a:pt x="164" y="270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2" y="219"/>
                    </a:cubicBezTo>
                    <a:cubicBezTo>
                      <a:pt x="252" y="187"/>
                      <a:pt x="277" y="185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4" y="167"/>
                      <a:pt x="265" y="167"/>
                      <a:pt x="247" y="167"/>
                    </a:cubicBezTo>
                    <a:cubicBezTo>
                      <a:pt x="225" y="167"/>
                      <a:pt x="185" y="166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9" y="185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1" y="252"/>
                      <a:pt x="121" y="277"/>
                      <a:pt x="92" y="302"/>
                    </a:cubicBezTo>
                    <a:cubicBezTo>
                      <a:pt x="92" y="201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6" y="437"/>
                      <a:pt x="68" y="435"/>
                    </a:cubicBezTo>
                    <a:cubicBezTo>
                      <a:pt x="92" y="437"/>
                      <a:pt x="115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2"/>
                      <a:pt x="130" y="290"/>
                    </a:cubicBezTo>
                    <a:cubicBezTo>
                      <a:pt x="178" y="358"/>
                      <a:pt x="205" y="392"/>
                      <a:pt x="205" y="405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7"/>
                      <a:pt x="250" y="435"/>
                    </a:cubicBezTo>
                    <a:cubicBezTo>
                      <a:pt x="270" y="435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6" name="Freeform 94"/>
              <p:cNvSpPr/>
              <p:nvPr/>
            </p:nvSpPr>
            <p:spPr>
              <a:xfrm>
                <a:off x="3352680" y="14749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10" y="112"/>
                    </a:cubicBezTo>
                    <a:cubicBezTo>
                      <a:pt x="74" y="104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3" y="95"/>
                      <a:pt x="193" y="92"/>
                      <a:pt x="193" y="79"/>
                    </a:cubicBezTo>
                    <a:cubicBezTo>
                      <a:pt x="193" y="58"/>
                      <a:pt x="193" y="37"/>
                      <a:pt x="193" y="16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9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4"/>
                      <a:pt x="178" y="173"/>
                      <a:pt x="178" y="219"/>
                    </a:cubicBezTo>
                    <a:cubicBezTo>
                      <a:pt x="178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6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7" name="Freeform 95"/>
              <p:cNvSpPr/>
              <p:nvPr/>
            </p:nvSpPr>
            <p:spPr>
              <a:xfrm>
                <a:off x="3518280" y="14749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2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8" name="Freeform 96"/>
              <p:cNvSpPr/>
              <p:nvPr/>
            </p:nvSpPr>
            <p:spPr>
              <a:xfrm>
                <a:off x="3630960" y="14760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79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79" name="Freeform 97"/>
              <p:cNvSpPr/>
              <p:nvPr/>
            </p:nvSpPr>
            <p:spPr>
              <a:xfrm>
                <a:off x="3720600" y="14749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0" name="Freeform 98"/>
              <p:cNvSpPr/>
              <p:nvPr/>
            </p:nvSpPr>
            <p:spPr>
              <a:xfrm>
                <a:off x="3903840" y="1493640"/>
                <a:ext cx="150840" cy="52920"/>
              </a:xfrm>
              <a:custGeom>
                <a:avLst/>
                <a:gdLst/>
                <a:ahLst/>
                <a:rect l="0" t="0" r="r" b="b"/>
                <a:pathLst>
                  <a:path w="419" h="147">
                    <a:moveTo>
                      <a:pt x="418" y="7"/>
                    </a:moveTo>
                    <a:cubicBezTo>
                      <a:pt x="418" y="4"/>
                      <a:pt x="414" y="0"/>
                      <a:pt x="410" y="0"/>
                    </a:cubicBezTo>
                    <a:cubicBezTo>
                      <a:pt x="405" y="0"/>
                      <a:pt x="401" y="4"/>
                      <a:pt x="401" y="7"/>
                    </a:cubicBezTo>
                    <a:cubicBezTo>
                      <a:pt x="400" y="67"/>
                      <a:pt x="376" y="95"/>
                      <a:pt x="331" y="110"/>
                    </a:cubicBezTo>
                    <a:cubicBezTo>
                      <a:pt x="324" y="112"/>
                      <a:pt x="319" y="113"/>
                      <a:pt x="311" y="113"/>
                    </a:cubicBezTo>
                    <a:cubicBezTo>
                      <a:pt x="277" y="113"/>
                      <a:pt x="247" y="86"/>
                      <a:pt x="220" y="61"/>
                    </a:cubicBezTo>
                    <a:cubicBezTo>
                      <a:pt x="185" y="31"/>
                      <a:pt x="144" y="2"/>
                      <a:pt x="103" y="2"/>
                    </a:cubicBezTo>
                    <a:cubicBezTo>
                      <a:pt x="94" y="2"/>
                      <a:pt x="85" y="4"/>
                      <a:pt x="76" y="5"/>
                    </a:cubicBezTo>
                    <a:cubicBezTo>
                      <a:pt x="20" y="23"/>
                      <a:pt x="2" y="67"/>
                      <a:pt x="0" y="139"/>
                    </a:cubicBezTo>
                    <a:cubicBezTo>
                      <a:pt x="0" y="144"/>
                      <a:pt x="2" y="146"/>
                      <a:pt x="7" y="146"/>
                    </a:cubicBezTo>
                    <a:cubicBezTo>
                      <a:pt x="11" y="146"/>
                      <a:pt x="14" y="144"/>
                      <a:pt x="14" y="139"/>
                    </a:cubicBezTo>
                    <a:cubicBezTo>
                      <a:pt x="16" y="79"/>
                      <a:pt x="41" y="52"/>
                      <a:pt x="85" y="38"/>
                    </a:cubicBezTo>
                    <a:cubicBezTo>
                      <a:pt x="92" y="34"/>
                      <a:pt x="99" y="34"/>
                      <a:pt x="104" y="34"/>
                    </a:cubicBezTo>
                    <a:cubicBezTo>
                      <a:pt x="139" y="34"/>
                      <a:pt x="169" y="61"/>
                      <a:pt x="198" y="85"/>
                    </a:cubicBezTo>
                    <a:cubicBezTo>
                      <a:pt x="230" y="117"/>
                      <a:pt x="272" y="146"/>
                      <a:pt x="313" y="146"/>
                    </a:cubicBezTo>
                    <a:cubicBezTo>
                      <a:pt x="322" y="146"/>
                      <a:pt x="333" y="144"/>
                      <a:pt x="342" y="140"/>
                    </a:cubicBezTo>
                    <a:cubicBezTo>
                      <a:pt x="396" y="122"/>
                      <a:pt x="414" y="81"/>
                      <a:pt x="41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1" name="Freeform 99"/>
              <p:cNvSpPr/>
              <p:nvPr/>
            </p:nvSpPr>
            <p:spPr>
              <a:xfrm>
                <a:off x="4150080" y="14749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2" name="Freeform 100"/>
              <p:cNvSpPr/>
              <p:nvPr/>
            </p:nvSpPr>
            <p:spPr>
              <a:xfrm>
                <a:off x="4236840" y="1436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7" y="137"/>
                      <a:pt x="35" y="137"/>
                      <a:pt x="52" y="137"/>
                    </a:cubicBezTo>
                    <a:cubicBezTo>
                      <a:pt x="52" y="195"/>
                      <a:pt x="52" y="253"/>
                      <a:pt x="52" y="311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3" name="Freeform 101"/>
              <p:cNvSpPr/>
              <p:nvPr/>
            </p:nvSpPr>
            <p:spPr>
              <a:xfrm>
                <a:off x="4326840" y="1476000"/>
                <a:ext cx="77400" cy="101520"/>
              </a:xfrm>
              <a:custGeom>
                <a:avLst/>
                <a:gdLst/>
                <a:ahLst/>
                <a:rect l="0" t="0" r="r" b="b"/>
                <a:pathLst>
                  <a:path w="215" h="282">
                    <a:moveTo>
                      <a:pt x="214" y="40"/>
                    </a:moveTo>
                    <a:cubicBezTo>
                      <a:pt x="214" y="18"/>
                      <a:pt x="194" y="0"/>
                      <a:pt x="167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5" y="279"/>
                      <a:pt x="49" y="278"/>
                      <a:pt x="74" y="277"/>
                    </a:cubicBezTo>
                    <a:cubicBezTo>
                      <a:pt x="99" y="277"/>
                      <a:pt x="128" y="277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7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4" y="59"/>
                      <a:pt x="214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4" name="Freeform 102"/>
              <p:cNvSpPr/>
              <p:nvPr/>
            </p:nvSpPr>
            <p:spPr>
              <a:xfrm>
                <a:off x="4417560" y="14749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5" name="Freeform 103"/>
              <p:cNvSpPr/>
              <p:nvPr/>
            </p:nvSpPr>
            <p:spPr>
              <a:xfrm>
                <a:off x="4531680" y="14274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4"/>
                      <a:pt x="46" y="413"/>
                      <a:pt x="68" y="412"/>
                    </a:cubicBezTo>
                    <a:cubicBezTo>
                      <a:pt x="92" y="412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6" name="Freeform 104"/>
              <p:cNvSpPr/>
              <p:nvPr/>
            </p:nvSpPr>
            <p:spPr>
              <a:xfrm>
                <a:off x="4593960" y="147348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5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2"/>
                      <a:pt x="20" y="101"/>
                    </a:cubicBezTo>
                    <a:cubicBezTo>
                      <a:pt x="20" y="128"/>
                      <a:pt x="34" y="151"/>
                      <a:pt x="49" y="166"/>
                    </a:cubicBezTo>
                    <a:cubicBezTo>
                      <a:pt x="41" y="175"/>
                      <a:pt x="29" y="196"/>
                      <a:pt x="29" y="218"/>
                    </a:cubicBezTo>
                    <a:cubicBezTo>
                      <a:pt x="29" y="237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3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6"/>
                    </a:cubicBezTo>
                    <a:cubicBezTo>
                      <a:pt x="279" y="313"/>
                      <a:pt x="270" y="281"/>
                      <a:pt x="238" y="264"/>
                    </a:cubicBezTo>
                    <a:cubicBezTo>
                      <a:pt x="205" y="246"/>
                      <a:pt x="167" y="246"/>
                      <a:pt x="130" y="246"/>
                    </a:cubicBezTo>
                    <a:cubicBezTo>
                      <a:pt x="113" y="246"/>
                      <a:pt x="86" y="246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0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6" y="101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101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7" name="Freeform 105"/>
              <p:cNvSpPr/>
              <p:nvPr/>
            </p:nvSpPr>
            <p:spPr>
              <a:xfrm>
                <a:off x="4708440" y="141912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2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20" y="158"/>
                      <a:pt x="182" y="158"/>
                    </a:cubicBezTo>
                    <a:cubicBezTo>
                      <a:pt x="130" y="158"/>
                      <a:pt x="101" y="196"/>
                      <a:pt x="92" y="219"/>
                    </a:cubicBezTo>
                    <a:cubicBezTo>
                      <a:pt x="91" y="219"/>
                      <a:pt x="91" y="219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7"/>
                      <a:pt x="70" y="435"/>
                    </a:cubicBezTo>
                    <a:cubicBezTo>
                      <a:pt x="94" y="437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1"/>
                      <a:pt x="92" y="312"/>
                      <a:pt x="92" y="273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7"/>
                      <a:pt x="247" y="435"/>
                    </a:cubicBezTo>
                    <a:cubicBezTo>
                      <a:pt x="270" y="437"/>
                      <a:pt x="293" y="438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8" name="Freeform 106"/>
              <p:cNvSpPr/>
              <p:nvPr/>
            </p:nvSpPr>
            <p:spPr>
              <a:xfrm>
                <a:off x="4825800" y="1436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89" name="Freeform 107"/>
              <p:cNvSpPr/>
              <p:nvPr/>
            </p:nvSpPr>
            <p:spPr>
              <a:xfrm>
                <a:off x="4993200" y="14191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7"/>
                      <a:pt x="70" y="435"/>
                    </a:cubicBezTo>
                    <a:cubicBezTo>
                      <a:pt x="94" y="437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0" name="Freeform 108"/>
              <p:cNvSpPr/>
              <p:nvPr/>
            </p:nvSpPr>
            <p:spPr>
              <a:xfrm>
                <a:off x="5056560" y="14274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4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1" name="Freeform 109"/>
              <p:cNvSpPr/>
              <p:nvPr/>
            </p:nvSpPr>
            <p:spPr>
              <a:xfrm>
                <a:off x="5119560" y="14760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79"/>
                      <a:pt x="48" y="278"/>
                      <a:pt x="72" y="277"/>
                    </a:cubicBezTo>
                    <a:cubicBezTo>
                      <a:pt x="95" y="278"/>
                      <a:pt x="119" y="279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79"/>
                      <a:pt x="224" y="278"/>
                      <a:pt x="248" y="277"/>
                    </a:cubicBezTo>
                    <a:cubicBezTo>
                      <a:pt x="272" y="278"/>
                      <a:pt x="295" y="279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2" name="Freeform 110"/>
              <p:cNvSpPr/>
              <p:nvPr/>
            </p:nvSpPr>
            <p:spPr>
              <a:xfrm>
                <a:off x="5245200" y="14749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2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2" y="137"/>
                      <a:pt x="171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3" name="Freeform 111"/>
              <p:cNvSpPr/>
              <p:nvPr/>
            </p:nvSpPr>
            <p:spPr>
              <a:xfrm>
                <a:off x="5347440" y="14749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4" name="Freeform 112"/>
              <p:cNvSpPr/>
              <p:nvPr/>
            </p:nvSpPr>
            <p:spPr>
              <a:xfrm>
                <a:off x="241920" y="1946160"/>
                <a:ext cx="65880" cy="66240"/>
              </a:xfrm>
              <a:custGeom>
                <a:avLst/>
                <a:gdLst/>
                <a:ahLst/>
                <a:rect l="0" t="0" r="r" b="b"/>
                <a:pathLst>
                  <a:path w="183" h="184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142"/>
                      <a:pt x="42" y="183"/>
                      <a:pt x="92" y="183"/>
                    </a:cubicBezTo>
                    <a:cubicBezTo>
                      <a:pt x="141" y="183"/>
                      <a:pt x="182" y="142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5" name="Freeform 113"/>
              <p:cNvSpPr/>
              <p:nvPr/>
            </p:nvSpPr>
            <p:spPr>
              <a:xfrm>
                <a:off x="499680" y="1861560"/>
                <a:ext cx="52920" cy="227520"/>
              </a:xfrm>
              <a:custGeom>
                <a:avLst/>
                <a:gdLst/>
                <a:ahLst/>
                <a:rect l="0" t="0" r="r" b="b"/>
                <a:pathLst>
                  <a:path w="147" h="632">
                    <a:moveTo>
                      <a:pt x="146" y="624"/>
                    </a:moveTo>
                    <a:cubicBezTo>
                      <a:pt x="146" y="622"/>
                      <a:pt x="146" y="622"/>
                      <a:pt x="135" y="612"/>
                    </a:cubicBezTo>
                    <a:cubicBezTo>
                      <a:pt x="58" y="531"/>
                      <a:pt x="36" y="412"/>
                      <a:pt x="36" y="315"/>
                    </a:cubicBezTo>
                    <a:cubicBezTo>
                      <a:pt x="36" y="205"/>
                      <a:pt x="61" y="95"/>
                      <a:pt x="139" y="16"/>
                    </a:cubicBezTo>
                    <a:cubicBezTo>
                      <a:pt x="146" y="9"/>
                      <a:pt x="146" y="7"/>
                      <a:pt x="146" y="5"/>
                    </a:cubicBezTo>
                    <a:cubicBezTo>
                      <a:pt x="146" y="2"/>
                      <a:pt x="144" y="0"/>
                      <a:pt x="140" y="0"/>
                    </a:cubicBezTo>
                    <a:cubicBezTo>
                      <a:pt x="133" y="0"/>
                      <a:pt x="77" y="43"/>
                      <a:pt x="40" y="122"/>
                    </a:cubicBezTo>
                    <a:cubicBezTo>
                      <a:pt x="7" y="192"/>
                      <a:pt x="0" y="263"/>
                      <a:pt x="0" y="315"/>
                    </a:cubicBezTo>
                    <a:cubicBezTo>
                      <a:pt x="0" y="365"/>
                      <a:pt x="7" y="441"/>
                      <a:pt x="41" y="513"/>
                    </a:cubicBezTo>
                    <a:cubicBezTo>
                      <a:pt x="79" y="590"/>
                      <a:pt x="133" y="631"/>
                      <a:pt x="140" y="631"/>
                    </a:cubicBezTo>
                    <a:cubicBezTo>
                      <a:pt x="144" y="631"/>
                      <a:pt x="146" y="630"/>
                      <a:pt x="146" y="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6" name="Freeform 114"/>
              <p:cNvSpPr/>
              <p:nvPr/>
            </p:nvSpPr>
            <p:spPr>
              <a:xfrm>
                <a:off x="573120" y="1869120"/>
                <a:ext cx="156600" cy="163080"/>
              </a:xfrm>
              <a:custGeom>
                <a:avLst/>
                <a:gdLst/>
                <a:ahLst/>
                <a:rect l="0" t="0" r="r" b="b"/>
                <a:pathLst>
                  <a:path w="435" h="453">
                    <a:moveTo>
                      <a:pt x="434" y="452"/>
                    </a:moveTo>
                    <a:cubicBezTo>
                      <a:pt x="434" y="445"/>
                      <a:pt x="434" y="438"/>
                      <a:pt x="434" y="432"/>
                    </a:cubicBezTo>
                    <a:cubicBezTo>
                      <a:pt x="430" y="432"/>
                      <a:pt x="425" y="432"/>
                      <a:pt x="421" y="432"/>
                    </a:cubicBezTo>
                    <a:cubicBezTo>
                      <a:pt x="383" y="432"/>
                      <a:pt x="374" y="428"/>
                      <a:pt x="369" y="407"/>
                    </a:cubicBezTo>
                    <a:cubicBezTo>
                      <a:pt x="323" y="275"/>
                      <a:pt x="278" y="144"/>
                      <a:pt x="232" y="13"/>
                    </a:cubicBezTo>
                    <a:cubicBezTo>
                      <a:pt x="229" y="4"/>
                      <a:pt x="228" y="0"/>
                      <a:pt x="218" y="0"/>
                    </a:cubicBezTo>
                    <a:cubicBezTo>
                      <a:pt x="208" y="0"/>
                      <a:pt x="205" y="4"/>
                      <a:pt x="202" y="13"/>
                    </a:cubicBezTo>
                    <a:cubicBezTo>
                      <a:pt x="158" y="139"/>
                      <a:pt x="114" y="264"/>
                      <a:pt x="70" y="390"/>
                    </a:cubicBezTo>
                    <a:cubicBezTo>
                      <a:pt x="59" y="423"/>
                      <a:pt x="34" y="432"/>
                      <a:pt x="0" y="432"/>
                    </a:cubicBezTo>
                    <a:cubicBezTo>
                      <a:pt x="0" y="438"/>
                      <a:pt x="0" y="445"/>
                      <a:pt x="0" y="452"/>
                    </a:cubicBezTo>
                    <a:cubicBezTo>
                      <a:pt x="22" y="451"/>
                      <a:pt x="43" y="450"/>
                      <a:pt x="65" y="450"/>
                    </a:cubicBezTo>
                    <a:cubicBezTo>
                      <a:pt x="89" y="450"/>
                      <a:pt x="113" y="451"/>
                      <a:pt x="137" y="452"/>
                    </a:cubicBezTo>
                    <a:cubicBezTo>
                      <a:pt x="137" y="445"/>
                      <a:pt x="137" y="438"/>
                      <a:pt x="137" y="432"/>
                    </a:cubicBezTo>
                    <a:cubicBezTo>
                      <a:pt x="106" y="432"/>
                      <a:pt x="90" y="416"/>
                      <a:pt x="90" y="399"/>
                    </a:cubicBezTo>
                    <a:cubicBezTo>
                      <a:pt x="90" y="398"/>
                      <a:pt x="90" y="392"/>
                      <a:pt x="92" y="390"/>
                    </a:cubicBezTo>
                    <a:cubicBezTo>
                      <a:pt x="101" y="363"/>
                      <a:pt x="111" y="335"/>
                      <a:pt x="121" y="308"/>
                    </a:cubicBezTo>
                    <a:cubicBezTo>
                      <a:pt x="173" y="308"/>
                      <a:pt x="225" y="308"/>
                      <a:pt x="277" y="308"/>
                    </a:cubicBezTo>
                    <a:cubicBezTo>
                      <a:pt x="288" y="340"/>
                      <a:pt x="299" y="372"/>
                      <a:pt x="310" y="405"/>
                    </a:cubicBezTo>
                    <a:cubicBezTo>
                      <a:pt x="311" y="407"/>
                      <a:pt x="311" y="410"/>
                      <a:pt x="311" y="414"/>
                    </a:cubicBezTo>
                    <a:cubicBezTo>
                      <a:pt x="311" y="432"/>
                      <a:pt x="277" y="432"/>
                      <a:pt x="259" y="432"/>
                    </a:cubicBezTo>
                    <a:cubicBezTo>
                      <a:pt x="259" y="438"/>
                      <a:pt x="259" y="445"/>
                      <a:pt x="259" y="452"/>
                    </a:cubicBezTo>
                    <a:cubicBezTo>
                      <a:pt x="283" y="450"/>
                      <a:pt x="326" y="450"/>
                      <a:pt x="351" y="450"/>
                    </a:cubicBezTo>
                    <a:cubicBezTo>
                      <a:pt x="379" y="450"/>
                      <a:pt x="406" y="451"/>
                      <a:pt x="434" y="452"/>
                    </a:cubicBezTo>
                    <a:moveTo>
                      <a:pt x="270" y="288"/>
                    </a:moveTo>
                    <a:cubicBezTo>
                      <a:pt x="223" y="288"/>
                      <a:pt x="175" y="288"/>
                      <a:pt x="128" y="288"/>
                    </a:cubicBezTo>
                    <a:cubicBezTo>
                      <a:pt x="151" y="219"/>
                      <a:pt x="175" y="151"/>
                      <a:pt x="198" y="83"/>
                    </a:cubicBezTo>
                    <a:cubicBezTo>
                      <a:pt x="222" y="151"/>
                      <a:pt x="246" y="219"/>
                      <a:pt x="270" y="2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7" name="Freeform 115"/>
              <p:cNvSpPr/>
              <p:nvPr/>
            </p:nvSpPr>
            <p:spPr>
              <a:xfrm>
                <a:off x="742680" y="19314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8"/>
                    </a:cubicBezTo>
                    <a:cubicBezTo>
                      <a:pt x="50" y="157"/>
                      <a:pt x="50" y="255"/>
                      <a:pt x="50" y="354"/>
                    </a:cubicBezTo>
                    <a:cubicBezTo>
                      <a:pt x="50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399"/>
                    </a:cubicBezTo>
                    <a:cubicBezTo>
                      <a:pt x="95" y="400"/>
                      <a:pt x="119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101" y="381"/>
                      <a:pt x="94" y="381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3"/>
                      <a:pt x="94" y="241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21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8" name="Freeform 116"/>
              <p:cNvSpPr/>
              <p:nvPr/>
            </p:nvSpPr>
            <p:spPr>
              <a:xfrm>
                <a:off x="869760" y="19314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78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58"/>
                    </a:cubicBezTo>
                    <a:cubicBezTo>
                      <a:pt x="49" y="157"/>
                      <a:pt x="49" y="255"/>
                      <a:pt x="49" y="354"/>
                    </a:cubicBezTo>
                    <a:cubicBezTo>
                      <a:pt x="49" y="381"/>
                      <a:pt x="41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99" y="381"/>
                      <a:pt x="92" y="381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3"/>
                      <a:pt x="92" y="241"/>
                    </a:cubicBezTo>
                    <a:cubicBezTo>
                      <a:pt x="95" y="252"/>
                      <a:pt x="122" y="286"/>
                      <a:pt x="169" y="286"/>
                    </a:cubicBezTo>
                    <a:cubicBezTo>
                      <a:pt x="245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21"/>
                      <a:pt x="92" y="219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0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199" name="Freeform 117"/>
              <p:cNvSpPr/>
              <p:nvPr/>
            </p:nvSpPr>
            <p:spPr>
              <a:xfrm>
                <a:off x="996120" y="19314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0" name="Freeform 118"/>
              <p:cNvSpPr/>
              <p:nvPr/>
            </p:nvSpPr>
            <p:spPr>
              <a:xfrm>
                <a:off x="1085400" y="192996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1" name="Freeform 119"/>
              <p:cNvSpPr/>
              <p:nvPr/>
            </p:nvSpPr>
            <p:spPr>
              <a:xfrm>
                <a:off x="1189080" y="1933920"/>
                <a:ext cx="115200" cy="98280"/>
              </a:xfrm>
              <a:custGeom>
                <a:avLst/>
                <a:gdLst/>
                <a:ahLst/>
                <a:rect l="0" t="0" r="r" b="b"/>
                <a:pathLst>
                  <a:path w="320" h="273">
                    <a:moveTo>
                      <a:pt x="319" y="272"/>
                    </a:moveTo>
                    <a:cubicBezTo>
                      <a:pt x="319" y="265"/>
                      <a:pt x="319" y="258"/>
                      <a:pt x="319" y="252"/>
                    </a:cubicBezTo>
                    <a:cubicBezTo>
                      <a:pt x="284" y="252"/>
                      <a:pt x="274" y="252"/>
                      <a:pt x="259" y="232"/>
                    </a:cubicBezTo>
                    <a:cubicBezTo>
                      <a:pt x="231" y="196"/>
                      <a:pt x="203" y="160"/>
                      <a:pt x="175" y="124"/>
                    </a:cubicBezTo>
                    <a:cubicBezTo>
                      <a:pt x="193" y="99"/>
                      <a:pt x="216" y="68"/>
                      <a:pt x="232" y="52"/>
                    </a:cubicBezTo>
                    <a:cubicBezTo>
                      <a:pt x="252" y="29"/>
                      <a:pt x="277" y="20"/>
                      <a:pt x="308" y="20"/>
                    </a:cubicBezTo>
                    <a:cubicBezTo>
                      <a:pt x="308" y="13"/>
                      <a:pt x="308" y="7"/>
                      <a:pt x="308" y="0"/>
                    </a:cubicBezTo>
                    <a:cubicBezTo>
                      <a:pt x="292" y="0"/>
                      <a:pt x="272" y="2"/>
                      <a:pt x="256" y="2"/>
                    </a:cubicBezTo>
                    <a:cubicBezTo>
                      <a:pt x="236" y="2"/>
                      <a:pt x="203" y="0"/>
                      <a:pt x="194" y="0"/>
                    </a:cubicBezTo>
                    <a:cubicBezTo>
                      <a:pt x="194" y="7"/>
                      <a:pt x="194" y="13"/>
                      <a:pt x="194" y="20"/>
                    </a:cubicBezTo>
                    <a:cubicBezTo>
                      <a:pt x="209" y="20"/>
                      <a:pt x="212" y="30"/>
                      <a:pt x="212" y="40"/>
                    </a:cubicBezTo>
                    <a:cubicBezTo>
                      <a:pt x="212" y="49"/>
                      <a:pt x="207" y="58"/>
                      <a:pt x="203" y="61"/>
                    </a:cubicBezTo>
                    <a:cubicBezTo>
                      <a:pt x="190" y="77"/>
                      <a:pt x="177" y="94"/>
                      <a:pt x="164" y="110"/>
                    </a:cubicBezTo>
                    <a:cubicBezTo>
                      <a:pt x="148" y="89"/>
                      <a:pt x="131" y="68"/>
                      <a:pt x="115" y="47"/>
                    </a:cubicBezTo>
                    <a:cubicBezTo>
                      <a:pt x="110" y="40"/>
                      <a:pt x="110" y="40"/>
                      <a:pt x="110" y="34"/>
                    </a:cubicBezTo>
                    <a:cubicBezTo>
                      <a:pt x="110" y="25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50" y="2"/>
                      <a:pt x="20" y="0"/>
                      <a:pt x="4" y="0"/>
                    </a:cubicBezTo>
                    <a:cubicBezTo>
                      <a:pt x="4" y="7"/>
                      <a:pt x="4" y="13"/>
                      <a:pt x="4" y="20"/>
                    </a:cubicBezTo>
                    <a:cubicBezTo>
                      <a:pt x="47" y="20"/>
                      <a:pt x="49" y="20"/>
                      <a:pt x="77" y="58"/>
                    </a:cubicBezTo>
                    <a:cubicBezTo>
                      <a:pt x="98" y="85"/>
                      <a:pt x="119" y="112"/>
                      <a:pt x="140" y="139"/>
                    </a:cubicBezTo>
                    <a:cubicBezTo>
                      <a:pt x="110" y="176"/>
                      <a:pt x="110" y="178"/>
                      <a:pt x="81" y="214"/>
                    </a:cubicBezTo>
                    <a:cubicBezTo>
                      <a:pt x="50" y="252"/>
                      <a:pt x="13" y="252"/>
                      <a:pt x="0" y="252"/>
                    </a:cubicBezTo>
                    <a:cubicBezTo>
                      <a:pt x="0" y="258"/>
                      <a:pt x="0" y="265"/>
                      <a:pt x="0" y="272"/>
                    </a:cubicBezTo>
                    <a:cubicBezTo>
                      <a:pt x="16" y="270"/>
                      <a:pt x="36" y="270"/>
                      <a:pt x="52" y="270"/>
                    </a:cubicBezTo>
                    <a:cubicBezTo>
                      <a:pt x="72" y="270"/>
                      <a:pt x="92" y="271"/>
                      <a:pt x="112" y="272"/>
                    </a:cubicBezTo>
                    <a:cubicBezTo>
                      <a:pt x="112" y="265"/>
                      <a:pt x="112" y="258"/>
                      <a:pt x="112" y="252"/>
                    </a:cubicBezTo>
                    <a:cubicBezTo>
                      <a:pt x="99" y="250"/>
                      <a:pt x="94" y="243"/>
                      <a:pt x="94" y="232"/>
                    </a:cubicBezTo>
                    <a:cubicBezTo>
                      <a:pt x="94" y="219"/>
                      <a:pt x="112" y="198"/>
                      <a:pt x="151" y="153"/>
                    </a:cubicBezTo>
                    <a:cubicBezTo>
                      <a:pt x="167" y="174"/>
                      <a:pt x="184" y="195"/>
                      <a:pt x="200" y="216"/>
                    </a:cubicBezTo>
                    <a:cubicBezTo>
                      <a:pt x="203" y="223"/>
                      <a:pt x="212" y="232"/>
                      <a:pt x="212" y="236"/>
                    </a:cubicBezTo>
                    <a:cubicBezTo>
                      <a:pt x="212" y="243"/>
                      <a:pt x="207" y="252"/>
                      <a:pt x="189" y="252"/>
                    </a:cubicBezTo>
                    <a:cubicBezTo>
                      <a:pt x="189" y="258"/>
                      <a:pt x="189" y="265"/>
                      <a:pt x="189" y="272"/>
                    </a:cubicBezTo>
                    <a:cubicBezTo>
                      <a:pt x="212" y="271"/>
                      <a:pt x="235" y="270"/>
                      <a:pt x="257" y="270"/>
                    </a:cubicBezTo>
                    <a:cubicBezTo>
                      <a:pt x="275" y="270"/>
                      <a:pt x="299" y="270"/>
                      <a:pt x="319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2" name="Freeform 120"/>
              <p:cNvSpPr/>
              <p:nvPr/>
            </p:nvSpPr>
            <p:spPr>
              <a:xfrm>
                <a:off x="1314360" y="18820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3" name="Freeform 121"/>
              <p:cNvSpPr/>
              <p:nvPr/>
            </p:nvSpPr>
            <p:spPr>
              <a:xfrm>
                <a:off x="1377000" y="193140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5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70" y="259"/>
                      <a:pt x="270" y="230"/>
                    </a:cubicBezTo>
                    <a:cubicBezTo>
                      <a:pt x="270" y="192"/>
                      <a:pt x="270" y="154"/>
                      <a:pt x="270" y="115"/>
                    </a:cubicBezTo>
                    <a:cubicBezTo>
                      <a:pt x="270" y="49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3"/>
                      <a:pt x="401" y="182"/>
                      <a:pt x="401" y="230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4" name="Freeform 122"/>
              <p:cNvSpPr/>
              <p:nvPr/>
            </p:nvSpPr>
            <p:spPr>
              <a:xfrm>
                <a:off x="1566720" y="19299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4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5" name="Freeform 123"/>
              <p:cNvSpPr/>
              <p:nvPr/>
            </p:nvSpPr>
            <p:spPr>
              <a:xfrm>
                <a:off x="1677600" y="1891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6" name="Freeform 124"/>
              <p:cNvSpPr/>
              <p:nvPr/>
            </p:nvSpPr>
            <p:spPr>
              <a:xfrm>
                <a:off x="1768320" y="1929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7" name="Freeform 125"/>
              <p:cNvSpPr/>
              <p:nvPr/>
            </p:nvSpPr>
            <p:spPr>
              <a:xfrm>
                <a:off x="1870920" y="18738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8" name="Freeform 126"/>
              <p:cNvSpPr/>
              <p:nvPr/>
            </p:nvSpPr>
            <p:spPr>
              <a:xfrm>
                <a:off x="1930320" y="193392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0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8" y="31"/>
                      <a:pt x="238" y="47"/>
                    </a:cubicBezTo>
                    <a:cubicBezTo>
                      <a:pt x="238" y="52"/>
                      <a:pt x="236" y="54"/>
                      <a:pt x="234" y="61"/>
                    </a:cubicBezTo>
                    <a:cubicBezTo>
                      <a:pt x="212" y="113"/>
                      <a:pt x="191" y="166"/>
                      <a:pt x="169" y="218"/>
                    </a:cubicBezTo>
                    <a:cubicBezTo>
                      <a:pt x="146" y="161"/>
                      <a:pt x="122" y="104"/>
                      <a:pt x="99" y="47"/>
                    </a:cubicBezTo>
                    <a:cubicBezTo>
                      <a:pt x="97" y="41"/>
                      <a:pt x="95" y="38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45" y="2"/>
                      <a:pt x="20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2" y="41"/>
                    </a:cubicBezTo>
                    <a:cubicBezTo>
                      <a:pt x="84" y="118"/>
                      <a:pt x="116" y="195"/>
                      <a:pt x="148" y="272"/>
                    </a:cubicBezTo>
                    <a:cubicBezTo>
                      <a:pt x="142" y="284"/>
                      <a:pt x="137" y="297"/>
                      <a:pt x="131" y="309"/>
                    </a:cubicBezTo>
                    <a:cubicBezTo>
                      <a:pt x="117" y="344"/>
                      <a:pt x="99" y="387"/>
                      <a:pt x="59" y="387"/>
                    </a:cubicBezTo>
                    <a:cubicBezTo>
                      <a:pt x="56" y="387"/>
                      <a:pt x="41" y="387"/>
                      <a:pt x="29" y="376"/>
                    </a:cubicBezTo>
                    <a:cubicBezTo>
                      <a:pt x="49" y="374"/>
                      <a:pt x="54" y="360"/>
                      <a:pt x="54" y="349"/>
                    </a:cubicBezTo>
                    <a:cubicBezTo>
                      <a:pt x="54" y="333"/>
                      <a:pt x="41" y="324"/>
                      <a:pt x="27" y="324"/>
                    </a:cubicBezTo>
                    <a:cubicBezTo>
                      <a:pt x="14" y="324"/>
                      <a:pt x="0" y="331"/>
                      <a:pt x="0" y="351"/>
                    </a:cubicBezTo>
                    <a:cubicBezTo>
                      <a:pt x="0" y="380"/>
                      <a:pt x="27" y="401"/>
                      <a:pt x="59" y="401"/>
                    </a:cubicBezTo>
                    <a:cubicBezTo>
                      <a:pt x="99" y="401"/>
                      <a:pt x="124" y="365"/>
                      <a:pt x="140" y="329"/>
                    </a:cubicBezTo>
                    <a:cubicBezTo>
                      <a:pt x="178" y="239"/>
                      <a:pt x="215" y="149"/>
                      <a:pt x="252" y="59"/>
                    </a:cubicBezTo>
                    <a:cubicBezTo>
                      <a:pt x="268" y="20"/>
                      <a:pt x="301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09" name="Freeform 127"/>
              <p:cNvSpPr/>
              <p:nvPr/>
            </p:nvSpPr>
            <p:spPr>
              <a:xfrm>
                <a:off x="2059200" y="1861560"/>
                <a:ext cx="53640" cy="227520"/>
              </a:xfrm>
              <a:custGeom>
                <a:avLst/>
                <a:gdLst/>
                <a:ahLst/>
                <a:rect l="0" t="0" r="r" b="b"/>
                <a:pathLst>
                  <a:path w="149" h="632">
                    <a:moveTo>
                      <a:pt x="148" y="315"/>
                    </a:moveTo>
                    <a:cubicBezTo>
                      <a:pt x="148" y="266"/>
                      <a:pt x="140" y="189"/>
                      <a:pt x="106" y="119"/>
                    </a:cubicBezTo>
                    <a:cubicBezTo>
                      <a:pt x="68" y="41"/>
                      <a:pt x="13" y="0"/>
                      <a:pt x="7" y="0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7"/>
                      <a:pt x="0" y="9"/>
                      <a:pt x="13" y="20"/>
                    </a:cubicBezTo>
                    <a:cubicBezTo>
                      <a:pt x="74" y="83"/>
                      <a:pt x="110" y="183"/>
                      <a:pt x="110" y="315"/>
                    </a:cubicBezTo>
                    <a:cubicBezTo>
                      <a:pt x="110" y="423"/>
                      <a:pt x="86" y="534"/>
                      <a:pt x="9" y="615"/>
                    </a:cubicBezTo>
                    <a:cubicBezTo>
                      <a:pt x="0" y="622"/>
                      <a:pt x="0" y="622"/>
                      <a:pt x="0" y="624"/>
                    </a:cubicBezTo>
                    <a:cubicBezTo>
                      <a:pt x="0" y="630"/>
                      <a:pt x="4" y="631"/>
                      <a:pt x="7" y="631"/>
                    </a:cubicBezTo>
                    <a:cubicBezTo>
                      <a:pt x="13" y="631"/>
                      <a:pt x="70" y="588"/>
                      <a:pt x="108" y="507"/>
                    </a:cubicBezTo>
                    <a:cubicBezTo>
                      <a:pt x="140" y="439"/>
                      <a:pt x="148" y="369"/>
                      <a:pt x="148" y="3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0" name="Freeform 128"/>
              <p:cNvSpPr/>
              <p:nvPr/>
            </p:nvSpPr>
            <p:spPr>
              <a:xfrm>
                <a:off x="2218680" y="19299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1" name="Freeform 129"/>
              <p:cNvSpPr/>
              <p:nvPr/>
            </p:nvSpPr>
            <p:spPr>
              <a:xfrm>
                <a:off x="2318400" y="192996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5" y="290"/>
                      <a:pt x="140" y="290"/>
                    </a:cubicBezTo>
                    <a:cubicBezTo>
                      <a:pt x="216" y="290"/>
                      <a:pt x="281" y="228"/>
                      <a:pt x="281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40" y="14"/>
                    </a:cubicBezTo>
                    <a:cubicBezTo>
                      <a:pt x="167" y="14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2" name="Freeform 130"/>
              <p:cNvSpPr/>
              <p:nvPr/>
            </p:nvSpPr>
            <p:spPr>
              <a:xfrm>
                <a:off x="2433240" y="19314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5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3" name="Freeform 131"/>
              <p:cNvSpPr/>
              <p:nvPr/>
            </p:nvSpPr>
            <p:spPr>
              <a:xfrm>
                <a:off x="2559960" y="19299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9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5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4" name="Freeform 132"/>
              <p:cNvSpPr/>
              <p:nvPr/>
            </p:nvSpPr>
            <p:spPr>
              <a:xfrm>
                <a:off x="2646360" y="1891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5" name="Freeform 133"/>
              <p:cNvSpPr/>
              <p:nvPr/>
            </p:nvSpPr>
            <p:spPr>
              <a:xfrm>
                <a:off x="2737800" y="19299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8" y="266"/>
                    </a:cubicBezTo>
                    <a:cubicBezTo>
                      <a:pt x="227" y="266"/>
                      <a:pt x="225" y="239"/>
                      <a:pt x="225" y="236"/>
                    </a:cubicBezTo>
                    <a:cubicBezTo>
                      <a:pt x="225" y="194"/>
                      <a:pt x="225" y="152"/>
                      <a:pt x="225" y="110"/>
                    </a:cubicBezTo>
                    <a:cubicBezTo>
                      <a:pt x="225" y="83"/>
                      <a:pt x="225" y="58"/>
                      <a:pt x="202" y="34"/>
                    </a:cubicBezTo>
                    <a:cubicBezTo>
                      <a:pt x="176" y="9"/>
                      <a:pt x="146" y="0"/>
                      <a:pt x="115" y="0"/>
                    </a:cubicBezTo>
                    <a:cubicBezTo>
                      <a:pt x="63" y="0"/>
                      <a:pt x="20" y="29"/>
                      <a:pt x="20" y="70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3" y="20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21"/>
                      <a:pt x="104" y="122"/>
                      <a:pt x="65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3" y="290"/>
                      <a:pt x="103" y="290"/>
                    </a:cubicBezTo>
                    <a:cubicBezTo>
                      <a:pt x="144" y="290"/>
                      <a:pt x="173" y="264"/>
                      <a:pt x="185" y="234"/>
                    </a:cubicBezTo>
                    <a:cubicBezTo>
                      <a:pt x="187" y="261"/>
                      <a:pt x="205" y="286"/>
                      <a:pt x="234" y="286"/>
                    </a:cubicBezTo>
                    <a:cubicBezTo>
                      <a:pt x="248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50" y="254"/>
                      <a:pt x="50" y="221"/>
                    </a:cubicBezTo>
                    <a:cubicBezTo>
                      <a:pt x="50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6" name="Freeform 134"/>
              <p:cNvSpPr/>
              <p:nvPr/>
            </p:nvSpPr>
            <p:spPr>
              <a:xfrm>
                <a:off x="2851560" y="19314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5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7" name="Freeform 135"/>
              <p:cNvSpPr/>
              <p:nvPr/>
            </p:nvSpPr>
            <p:spPr>
              <a:xfrm>
                <a:off x="2968920" y="1891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8" name="Freeform 136"/>
              <p:cNvSpPr/>
              <p:nvPr/>
            </p:nvSpPr>
            <p:spPr>
              <a:xfrm>
                <a:off x="3136680" y="18820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19" name="Freeform 137"/>
              <p:cNvSpPr/>
              <p:nvPr/>
            </p:nvSpPr>
            <p:spPr>
              <a:xfrm>
                <a:off x="3199680" y="19314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5"/>
                      <a:pt x="268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0" name="Freeform 138"/>
              <p:cNvSpPr/>
              <p:nvPr/>
            </p:nvSpPr>
            <p:spPr>
              <a:xfrm>
                <a:off x="3402360" y="19299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2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4"/>
                    </a:cubicBezTo>
                    <a:cubicBezTo>
                      <a:pt x="178" y="101"/>
                      <a:pt x="178" y="109"/>
                      <a:pt x="178" y="117"/>
                    </a:cubicBezTo>
                    <a:cubicBezTo>
                      <a:pt x="146" y="121"/>
                      <a:pt x="103" y="122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4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1" name="Freeform 139"/>
              <p:cNvSpPr/>
              <p:nvPr/>
            </p:nvSpPr>
            <p:spPr>
              <a:xfrm>
                <a:off x="3515040" y="1933920"/>
                <a:ext cx="85320" cy="98280"/>
              </a:xfrm>
              <a:custGeom>
                <a:avLst/>
                <a:gdLst/>
                <a:ahLst/>
                <a:rect l="0" t="0" r="r" b="b"/>
                <a:pathLst>
                  <a:path w="237" h="273">
                    <a:moveTo>
                      <a:pt x="236" y="153"/>
                    </a:moveTo>
                    <a:cubicBezTo>
                      <a:pt x="230" y="153"/>
                      <a:pt x="225" y="153"/>
                      <a:pt x="220" y="153"/>
                    </a:cubicBezTo>
                    <a:cubicBezTo>
                      <a:pt x="214" y="228"/>
                      <a:pt x="202" y="255"/>
                      <a:pt x="128" y="255"/>
                    </a:cubicBezTo>
                    <a:cubicBezTo>
                      <a:pt x="103" y="255"/>
                      <a:pt x="77" y="255"/>
                      <a:pt x="52" y="255"/>
                    </a:cubicBezTo>
                    <a:cubicBezTo>
                      <a:pt x="111" y="176"/>
                      <a:pt x="170" y="97"/>
                      <a:pt x="229" y="18"/>
                    </a:cubicBezTo>
                    <a:cubicBezTo>
                      <a:pt x="234" y="11"/>
                      <a:pt x="234" y="11"/>
                      <a:pt x="234" y="7"/>
                    </a:cubicBezTo>
                    <a:cubicBezTo>
                      <a:pt x="234" y="0"/>
                      <a:pt x="229" y="0"/>
                      <a:pt x="218" y="0"/>
                    </a:cubicBezTo>
                    <a:cubicBezTo>
                      <a:pt x="151" y="0"/>
                      <a:pt x="83" y="0"/>
                      <a:pt x="16" y="0"/>
                    </a:cubicBezTo>
                    <a:cubicBezTo>
                      <a:pt x="14" y="34"/>
                      <a:pt x="11" y="67"/>
                      <a:pt x="9" y="101"/>
                    </a:cubicBezTo>
                    <a:cubicBezTo>
                      <a:pt x="14" y="101"/>
                      <a:pt x="20" y="101"/>
                      <a:pt x="25" y="101"/>
                    </a:cubicBezTo>
                    <a:cubicBezTo>
                      <a:pt x="29" y="36"/>
                      <a:pt x="40" y="13"/>
                      <a:pt x="110" y="13"/>
                    </a:cubicBezTo>
                    <a:cubicBezTo>
                      <a:pt x="134" y="13"/>
                      <a:pt x="158" y="13"/>
                      <a:pt x="182" y="13"/>
                    </a:cubicBezTo>
                    <a:cubicBezTo>
                      <a:pt x="123" y="92"/>
                      <a:pt x="64" y="172"/>
                      <a:pt x="5" y="252"/>
                    </a:cubicBezTo>
                    <a:cubicBezTo>
                      <a:pt x="0" y="259"/>
                      <a:pt x="0" y="259"/>
                      <a:pt x="0" y="263"/>
                    </a:cubicBezTo>
                    <a:cubicBezTo>
                      <a:pt x="0" y="272"/>
                      <a:pt x="4" y="272"/>
                      <a:pt x="16" y="272"/>
                    </a:cubicBezTo>
                    <a:cubicBezTo>
                      <a:pt x="86" y="272"/>
                      <a:pt x="155" y="272"/>
                      <a:pt x="225" y="272"/>
                    </a:cubicBezTo>
                    <a:cubicBezTo>
                      <a:pt x="229" y="232"/>
                      <a:pt x="232" y="192"/>
                      <a:pt x="236" y="1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2" name="Freeform 140"/>
              <p:cNvSpPr/>
              <p:nvPr/>
            </p:nvSpPr>
            <p:spPr>
              <a:xfrm>
                <a:off x="3617640" y="18820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99" y="34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8"/>
                      <a:pt x="65" y="68"/>
                    </a:cubicBezTo>
                    <a:cubicBezTo>
                      <a:pt x="86" y="68"/>
                      <a:pt x="99" y="50"/>
                      <a:pt x="99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3" name="Freeform 141"/>
              <p:cNvSpPr/>
              <p:nvPr/>
            </p:nvSpPr>
            <p:spPr>
              <a:xfrm>
                <a:off x="3680280" y="193140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5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3"/>
                      <a:pt x="401" y="182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4" name="Freeform 142"/>
              <p:cNvSpPr/>
              <p:nvPr/>
            </p:nvSpPr>
            <p:spPr>
              <a:xfrm>
                <a:off x="3863880" y="193140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5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4"/>
                      <a:pt x="175" y="20"/>
                      <a:pt x="175" y="27"/>
                    </a:cubicBezTo>
                    <a:cubicBezTo>
                      <a:pt x="220" y="27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8"/>
                      <a:pt x="194" y="272"/>
                      <a:pt x="148" y="272"/>
                    </a:cubicBezTo>
                    <a:cubicBezTo>
                      <a:pt x="95" y="272"/>
                      <a:pt x="92" y="243"/>
                      <a:pt x="92" y="210"/>
                    </a:cubicBezTo>
                    <a:cubicBezTo>
                      <a:pt x="92" y="140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8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8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5" name="Freeform 143"/>
              <p:cNvSpPr/>
              <p:nvPr/>
            </p:nvSpPr>
            <p:spPr>
              <a:xfrm>
                <a:off x="3987360" y="1891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7" y="137"/>
                      <a:pt x="35" y="137"/>
                      <a:pt x="52" y="137"/>
                    </a:cubicBezTo>
                    <a:cubicBezTo>
                      <a:pt x="52" y="195"/>
                      <a:pt x="52" y="253"/>
                      <a:pt x="52" y="311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6" name="Freeform 144"/>
              <p:cNvSpPr/>
              <p:nvPr/>
            </p:nvSpPr>
            <p:spPr>
              <a:xfrm>
                <a:off x="4078800" y="187380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4" y="419"/>
                      <a:pt x="270" y="419"/>
                      <a:pt x="268" y="401"/>
                    </a:cubicBezTo>
                    <a:cubicBezTo>
                      <a:pt x="268" y="361"/>
                      <a:pt x="268" y="321"/>
                      <a:pt x="268" y="281"/>
                    </a:cubicBezTo>
                    <a:cubicBezTo>
                      <a:pt x="268" y="225"/>
                      <a:pt x="268" y="207"/>
                      <a:pt x="248" y="183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21"/>
                    </a:cubicBezTo>
                    <a:cubicBezTo>
                      <a:pt x="91" y="221"/>
                      <a:pt x="91" y="221"/>
                      <a:pt x="90" y="221"/>
                    </a:cubicBezTo>
                    <a:cubicBezTo>
                      <a:pt x="90" y="148"/>
                      <a:pt x="90" y="7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7" y="175"/>
                      <a:pt x="178" y="175"/>
                    </a:cubicBezTo>
                    <a:cubicBezTo>
                      <a:pt x="218" y="175"/>
                      <a:pt x="225" y="209"/>
                      <a:pt x="225" y="245"/>
                    </a:cubicBezTo>
                    <a:cubicBezTo>
                      <a:pt x="225" y="293"/>
                      <a:pt x="225" y="342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7" name="Freeform 145"/>
              <p:cNvSpPr/>
              <p:nvPr/>
            </p:nvSpPr>
            <p:spPr>
              <a:xfrm>
                <a:off x="4205160" y="19299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5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0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21"/>
                      <a:pt x="104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4" y="290"/>
                      <a:pt x="173" y="264"/>
                      <a:pt x="185" y="234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8" name="Freeform 146"/>
              <p:cNvSpPr/>
              <p:nvPr/>
            </p:nvSpPr>
            <p:spPr>
              <a:xfrm>
                <a:off x="4319280" y="18738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29" name="Freeform 147"/>
              <p:cNvSpPr/>
              <p:nvPr/>
            </p:nvSpPr>
            <p:spPr>
              <a:xfrm>
                <a:off x="4458600" y="19299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4"/>
                    </a:cubicBezTo>
                    <a:cubicBezTo>
                      <a:pt x="178" y="101"/>
                      <a:pt x="178" y="109"/>
                      <a:pt x="178" y="117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4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30" name="Freeform 148"/>
              <p:cNvSpPr/>
              <p:nvPr/>
            </p:nvSpPr>
            <p:spPr>
              <a:xfrm>
                <a:off x="4572000" y="19314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5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31" name="Freeform 149"/>
              <p:cNvSpPr/>
              <p:nvPr/>
            </p:nvSpPr>
            <p:spPr>
              <a:xfrm>
                <a:off x="4697640" y="192888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31"/>
                    </a:cubicBezTo>
                    <a:cubicBezTo>
                      <a:pt x="164" y="9"/>
                      <a:pt x="137" y="7"/>
                      <a:pt x="124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8"/>
                      <a:pt x="34" y="151"/>
                      <a:pt x="50" y="164"/>
                    </a:cubicBezTo>
                    <a:cubicBezTo>
                      <a:pt x="43" y="175"/>
                      <a:pt x="31" y="194"/>
                      <a:pt x="31" y="218"/>
                    </a:cubicBezTo>
                    <a:cubicBezTo>
                      <a:pt x="31" y="236"/>
                      <a:pt x="40" y="261"/>
                      <a:pt x="59" y="273"/>
                    </a:cubicBezTo>
                    <a:cubicBezTo>
                      <a:pt x="22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40" y="417"/>
                    </a:cubicBezTo>
                    <a:cubicBezTo>
                      <a:pt x="214" y="417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3"/>
                      <a:pt x="50" y="223"/>
                      <a:pt x="50" y="201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2"/>
                      <a:pt x="124" y="192"/>
                    </a:cubicBezTo>
                    <a:cubicBezTo>
                      <a:pt x="182" y="192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38"/>
                    </a:cubicBezTo>
                    <a:cubicBezTo>
                      <a:pt x="223" y="18"/>
                      <a:pt x="245" y="14"/>
                      <a:pt x="257" y="14"/>
                    </a:cubicBezTo>
                    <a:cubicBezTo>
                      <a:pt x="259" y="14"/>
                      <a:pt x="261" y="14"/>
                      <a:pt x="263" y="14"/>
                    </a:cubicBezTo>
                    <a:cubicBezTo>
                      <a:pt x="256" y="18"/>
                      <a:pt x="254" y="23"/>
                      <a:pt x="254" y="32"/>
                    </a:cubicBezTo>
                    <a:cubicBezTo>
                      <a:pt x="254" y="43"/>
                      <a:pt x="261" y="50"/>
                      <a:pt x="272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7"/>
                      <a:pt x="178" y="137"/>
                      <a:pt x="167" y="153"/>
                    </a:cubicBezTo>
                    <a:cubicBezTo>
                      <a:pt x="164" y="160"/>
                      <a:pt x="149" y="178"/>
                      <a:pt x="124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9" y="47"/>
                    </a:cubicBezTo>
                    <a:cubicBezTo>
                      <a:pt x="83" y="40"/>
                      <a:pt x="97" y="22"/>
                      <a:pt x="124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1"/>
                      <a:pt x="140" y="401"/>
                    </a:cubicBezTo>
                    <a:cubicBezTo>
                      <a:pt x="77" y="401"/>
                      <a:pt x="34" y="371"/>
                      <a:pt x="34" y="336"/>
                    </a:cubicBezTo>
                    <a:cubicBezTo>
                      <a:pt x="34" y="308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32" name="Freeform 150"/>
              <p:cNvSpPr/>
              <p:nvPr/>
            </p:nvSpPr>
            <p:spPr>
              <a:xfrm>
                <a:off x="4812840" y="18738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33" name="Freeform 151"/>
              <p:cNvSpPr/>
              <p:nvPr/>
            </p:nvSpPr>
            <p:spPr>
              <a:xfrm>
                <a:off x="4875120" y="1929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34" name="Freeform 152"/>
              <p:cNvSpPr/>
              <p:nvPr/>
            </p:nvSpPr>
            <p:spPr>
              <a:xfrm>
                <a:off x="5056560" y="1873800"/>
                <a:ext cx="119520" cy="204840"/>
              </a:xfrm>
              <a:custGeom>
                <a:avLst/>
                <a:gdLst/>
                <a:ahLst/>
                <a:rect l="0" t="0" r="r" b="b"/>
                <a:pathLst>
                  <a:path w="332" h="569">
                    <a:moveTo>
                      <a:pt x="331" y="273"/>
                    </a:moveTo>
                    <a:cubicBezTo>
                      <a:pt x="331" y="223"/>
                      <a:pt x="299" y="166"/>
                      <a:pt x="211" y="160"/>
                    </a:cubicBezTo>
                    <a:cubicBezTo>
                      <a:pt x="222" y="112"/>
                      <a:pt x="233" y="64"/>
                      <a:pt x="245" y="16"/>
                    </a:cubicBezTo>
                    <a:cubicBezTo>
                      <a:pt x="246" y="13"/>
                      <a:pt x="247" y="10"/>
                      <a:pt x="248" y="7"/>
                    </a:cubicBezTo>
                    <a:cubicBezTo>
                      <a:pt x="245" y="5"/>
                      <a:pt x="248" y="0"/>
                      <a:pt x="239" y="0"/>
                    </a:cubicBezTo>
                    <a:cubicBezTo>
                      <a:pt x="234" y="0"/>
                      <a:pt x="232" y="2"/>
                      <a:pt x="230" y="13"/>
                    </a:cubicBezTo>
                    <a:cubicBezTo>
                      <a:pt x="218" y="62"/>
                      <a:pt x="206" y="111"/>
                      <a:pt x="194" y="160"/>
                    </a:cubicBezTo>
                    <a:cubicBezTo>
                      <a:pt x="94" y="162"/>
                      <a:pt x="0" y="246"/>
                      <a:pt x="0" y="333"/>
                    </a:cubicBezTo>
                    <a:cubicBezTo>
                      <a:pt x="0" y="392"/>
                      <a:pt x="45" y="443"/>
                      <a:pt x="122" y="446"/>
                    </a:cubicBezTo>
                    <a:cubicBezTo>
                      <a:pt x="118" y="466"/>
                      <a:pt x="113" y="486"/>
                      <a:pt x="108" y="506"/>
                    </a:cubicBezTo>
                    <a:cubicBezTo>
                      <a:pt x="99" y="536"/>
                      <a:pt x="94" y="559"/>
                      <a:pt x="94" y="561"/>
                    </a:cubicBezTo>
                    <a:cubicBezTo>
                      <a:pt x="94" y="568"/>
                      <a:pt x="97" y="568"/>
                      <a:pt x="101" y="568"/>
                    </a:cubicBezTo>
                    <a:cubicBezTo>
                      <a:pt x="104" y="568"/>
                      <a:pt x="104" y="568"/>
                      <a:pt x="108" y="567"/>
                    </a:cubicBezTo>
                    <a:cubicBezTo>
                      <a:pt x="108" y="565"/>
                      <a:pt x="112" y="550"/>
                      <a:pt x="113" y="542"/>
                    </a:cubicBezTo>
                    <a:cubicBezTo>
                      <a:pt x="122" y="510"/>
                      <a:pt x="130" y="478"/>
                      <a:pt x="139" y="446"/>
                    </a:cubicBezTo>
                    <a:cubicBezTo>
                      <a:pt x="239" y="444"/>
                      <a:pt x="331" y="358"/>
                      <a:pt x="331" y="273"/>
                    </a:cubicBezTo>
                    <a:moveTo>
                      <a:pt x="191" y="173"/>
                    </a:moveTo>
                    <a:cubicBezTo>
                      <a:pt x="169" y="260"/>
                      <a:pt x="146" y="347"/>
                      <a:pt x="124" y="434"/>
                    </a:cubicBezTo>
                    <a:cubicBezTo>
                      <a:pt x="86" y="432"/>
                      <a:pt x="41" y="408"/>
                      <a:pt x="41" y="345"/>
                    </a:cubicBezTo>
                    <a:cubicBezTo>
                      <a:pt x="41" y="270"/>
                      <a:pt x="95" y="182"/>
                      <a:pt x="191" y="173"/>
                    </a:cubicBezTo>
                    <a:moveTo>
                      <a:pt x="290" y="261"/>
                    </a:moveTo>
                    <a:cubicBezTo>
                      <a:pt x="290" y="335"/>
                      <a:pt x="236" y="425"/>
                      <a:pt x="142" y="434"/>
                    </a:cubicBezTo>
                    <a:cubicBezTo>
                      <a:pt x="164" y="347"/>
                      <a:pt x="185" y="260"/>
                      <a:pt x="207" y="173"/>
                    </a:cubicBezTo>
                    <a:cubicBezTo>
                      <a:pt x="254" y="176"/>
                      <a:pt x="290" y="205"/>
                      <a:pt x="290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roup 1"/>
          <p:cNvGrpSpPr/>
          <p:nvPr/>
        </p:nvGrpSpPr>
        <p:grpSpPr>
          <a:xfrm>
            <a:off x="126360" y="149040"/>
            <a:ext cx="4683960" cy="252720"/>
            <a:chOff x="126360" y="149040"/>
            <a:chExt cx="4683960" cy="252720"/>
          </a:xfrm>
        </p:grpSpPr>
        <p:grpSp>
          <p:nvGrpSpPr>
            <p:cNvPr id="1236" name="Group 2"/>
            <p:cNvGrpSpPr/>
            <p:nvPr/>
          </p:nvGrpSpPr>
          <p:grpSpPr>
            <a:xfrm>
              <a:off x="126360" y="149040"/>
              <a:ext cx="4683960" cy="252720"/>
              <a:chOff x="126360" y="149040"/>
              <a:chExt cx="4683960" cy="252720"/>
            </a:xfrm>
          </p:grpSpPr>
          <p:sp>
            <p:nvSpPr>
              <p:cNvPr id="1237" name="Freeform 3"/>
              <p:cNvSpPr/>
              <p:nvPr/>
            </p:nvSpPr>
            <p:spPr>
              <a:xfrm>
                <a:off x="126360" y="156960"/>
                <a:ext cx="123840" cy="188280"/>
              </a:xfrm>
              <a:custGeom>
                <a:avLst/>
                <a:gdLst/>
                <a:ahLst/>
                <a:rect l="0" t="0" r="r" b="b"/>
                <a:pathLst>
                  <a:path w="344" h="523">
                    <a:moveTo>
                      <a:pt x="343" y="395"/>
                    </a:moveTo>
                    <a:cubicBezTo>
                      <a:pt x="343" y="387"/>
                      <a:pt x="343" y="379"/>
                      <a:pt x="343" y="371"/>
                    </a:cubicBezTo>
                    <a:cubicBezTo>
                      <a:pt x="317" y="371"/>
                      <a:pt x="292" y="371"/>
                      <a:pt x="266" y="371"/>
                    </a:cubicBezTo>
                    <a:cubicBezTo>
                      <a:pt x="266" y="254"/>
                      <a:pt x="266" y="137"/>
                      <a:pt x="266" y="20"/>
                    </a:cubicBezTo>
                    <a:cubicBezTo>
                      <a:pt x="266" y="4"/>
                      <a:pt x="266" y="0"/>
                      <a:pt x="253" y="0"/>
                    </a:cubicBezTo>
                    <a:cubicBezTo>
                      <a:pt x="246" y="0"/>
                      <a:pt x="244" y="0"/>
                      <a:pt x="238" y="9"/>
                    </a:cubicBezTo>
                    <a:cubicBezTo>
                      <a:pt x="158" y="129"/>
                      <a:pt x="79" y="250"/>
                      <a:pt x="0" y="371"/>
                    </a:cubicBezTo>
                    <a:cubicBezTo>
                      <a:pt x="0" y="379"/>
                      <a:pt x="0" y="387"/>
                      <a:pt x="0" y="395"/>
                    </a:cubicBezTo>
                    <a:cubicBezTo>
                      <a:pt x="69" y="395"/>
                      <a:pt x="138" y="395"/>
                      <a:pt x="207" y="395"/>
                    </a:cubicBezTo>
                    <a:cubicBezTo>
                      <a:pt x="207" y="417"/>
                      <a:pt x="207" y="439"/>
                      <a:pt x="207" y="461"/>
                    </a:cubicBezTo>
                    <a:cubicBezTo>
                      <a:pt x="207" y="489"/>
                      <a:pt x="205" y="498"/>
                      <a:pt x="147" y="498"/>
                    </a:cubicBezTo>
                    <a:cubicBezTo>
                      <a:pt x="142" y="498"/>
                      <a:pt x="136" y="498"/>
                      <a:pt x="130" y="498"/>
                    </a:cubicBezTo>
                    <a:cubicBezTo>
                      <a:pt x="130" y="506"/>
                      <a:pt x="130" y="514"/>
                      <a:pt x="130" y="522"/>
                    </a:cubicBezTo>
                    <a:cubicBezTo>
                      <a:pt x="163" y="518"/>
                      <a:pt x="202" y="518"/>
                      <a:pt x="235" y="518"/>
                    </a:cubicBezTo>
                    <a:cubicBezTo>
                      <a:pt x="268" y="518"/>
                      <a:pt x="308" y="518"/>
                      <a:pt x="341" y="522"/>
                    </a:cubicBezTo>
                    <a:cubicBezTo>
                      <a:pt x="341" y="514"/>
                      <a:pt x="341" y="506"/>
                      <a:pt x="341" y="498"/>
                    </a:cubicBezTo>
                    <a:cubicBezTo>
                      <a:pt x="335" y="498"/>
                      <a:pt x="329" y="498"/>
                      <a:pt x="323" y="498"/>
                    </a:cubicBezTo>
                    <a:cubicBezTo>
                      <a:pt x="266" y="498"/>
                      <a:pt x="266" y="489"/>
                      <a:pt x="266" y="461"/>
                    </a:cubicBezTo>
                    <a:cubicBezTo>
                      <a:pt x="266" y="439"/>
                      <a:pt x="266" y="417"/>
                      <a:pt x="266" y="395"/>
                    </a:cubicBezTo>
                    <a:cubicBezTo>
                      <a:pt x="292" y="395"/>
                      <a:pt x="317" y="395"/>
                      <a:pt x="343" y="395"/>
                    </a:cubicBezTo>
                    <a:moveTo>
                      <a:pt x="211" y="371"/>
                    </a:moveTo>
                    <a:cubicBezTo>
                      <a:pt x="148" y="371"/>
                      <a:pt x="85" y="371"/>
                      <a:pt x="22" y="371"/>
                    </a:cubicBezTo>
                    <a:cubicBezTo>
                      <a:pt x="85" y="275"/>
                      <a:pt x="148" y="179"/>
                      <a:pt x="211" y="83"/>
                    </a:cubicBezTo>
                    <a:cubicBezTo>
                      <a:pt x="211" y="179"/>
                      <a:pt x="211" y="275"/>
                      <a:pt x="211" y="3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38" name="Freeform 4"/>
              <p:cNvSpPr/>
              <p:nvPr/>
            </p:nvSpPr>
            <p:spPr>
              <a:xfrm>
                <a:off x="267480" y="155160"/>
                <a:ext cx="187200" cy="190080"/>
              </a:xfrm>
              <a:custGeom>
                <a:avLst/>
                <a:gdLst/>
                <a:ahLst/>
                <a:rect l="0" t="0" r="r" b="b"/>
                <a:pathLst>
                  <a:path w="520" h="528">
                    <a:moveTo>
                      <a:pt x="519" y="268"/>
                    </a:moveTo>
                    <a:cubicBezTo>
                      <a:pt x="519" y="121"/>
                      <a:pt x="416" y="0"/>
                      <a:pt x="284" y="0"/>
                    </a:cubicBezTo>
                    <a:cubicBezTo>
                      <a:pt x="189" y="0"/>
                      <a:pt x="9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95" y="527"/>
                      <a:pt x="189" y="527"/>
                      <a:pt x="284" y="527"/>
                    </a:cubicBezTo>
                    <a:cubicBezTo>
                      <a:pt x="414" y="527"/>
                      <a:pt x="519" y="413"/>
                      <a:pt x="519" y="268"/>
                    </a:cubicBezTo>
                    <a:moveTo>
                      <a:pt x="442" y="268"/>
                    </a:moveTo>
                    <a:cubicBezTo>
                      <a:pt x="442" y="353"/>
                      <a:pt x="429" y="399"/>
                      <a:pt x="400" y="437"/>
                    </a:cubicBezTo>
                    <a:cubicBezTo>
                      <a:pt x="385" y="456"/>
                      <a:pt x="341" y="502"/>
                      <a:pt x="262" y="502"/>
                    </a:cubicBezTo>
                    <a:cubicBezTo>
                      <a:pt x="236" y="502"/>
                      <a:pt x="210" y="502"/>
                      <a:pt x="185" y="502"/>
                    </a:cubicBezTo>
                    <a:cubicBezTo>
                      <a:pt x="147" y="502"/>
                      <a:pt x="147" y="496"/>
                      <a:pt x="147" y="472"/>
                    </a:cubicBezTo>
                    <a:cubicBezTo>
                      <a:pt x="147" y="333"/>
                      <a:pt x="147" y="194"/>
                      <a:pt x="147" y="55"/>
                    </a:cubicBezTo>
                    <a:cubicBezTo>
                      <a:pt x="147" y="29"/>
                      <a:pt x="147" y="24"/>
                      <a:pt x="185" y="24"/>
                    </a:cubicBezTo>
                    <a:cubicBezTo>
                      <a:pt x="210" y="24"/>
                      <a:pt x="236" y="24"/>
                      <a:pt x="262" y="24"/>
                    </a:cubicBezTo>
                    <a:cubicBezTo>
                      <a:pt x="310" y="24"/>
                      <a:pt x="363" y="42"/>
                      <a:pt x="403" y="94"/>
                    </a:cubicBezTo>
                    <a:cubicBezTo>
                      <a:pt x="436" y="140"/>
                      <a:pt x="442" y="206"/>
                      <a:pt x="442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39" name="Freeform 5"/>
              <p:cNvSpPr/>
              <p:nvPr/>
            </p:nvSpPr>
            <p:spPr>
              <a:xfrm>
                <a:off x="56808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5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0" name="Freeform 6"/>
              <p:cNvSpPr/>
              <p:nvPr/>
            </p:nvSpPr>
            <p:spPr>
              <a:xfrm>
                <a:off x="67896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6" y="338"/>
                      <a:pt x="187" y="342"/>
                    </a:cubicBezTo>
                    <a:cubicBezTo>
                      <a:pt x="187" y="334"/>
                      <a:pt x="187" y="326"/>
                      <a:pt x="187" y="318"/>
                    </a:cubicBezTo>
                    <a:cubicBezTo>
                      <a:pt x="181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20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1" name="Freeform 7"/>
              <p:cNvSpPr/>
              <p:nvPr/>
            </p:nvSpPr>
            <p:spPr>
              <a:xfrm>
                <a:off x="789120" y="21996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6"/>
                    </a:cubicBezTo>
                    <a:cubicBezTo>
                      <a:pt x="330" y="323"/>
                      <a:pt x="310" y="327"/>
                      <a:pt x="301" y="327"/>
                    </a:cubicBezTo>
                    <a:cubicBezTo>
                      <a:pt x="275" y="327"/>
                      <a:pt x="273" y="292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2"/>
                      <a:pt x="244" y="44"/>
                    </a:cubicBezTo>
                    <a:cubicBezTo>
                      <a:pt x="216" y="13"/>
                      <a:pt x="176" y="0"/>
                      <a:pt x="139" y="0"/>
                    </a:cubicBezTo>
                    <a:cubicBezTo>
                      <a:pt x="75" y="0"/>
                      <a:pt x="22" y="37"/>
                      <a:pt x="22" y="88"/>
                    </a:cubicBezTo>
                    <a:cubicBezTo>
                      <a:pt x="22" y="112"/>
                      <a:pt x="37" y="123"/>
                      <a:pt x="57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5"/>
                      <a:pt x="55" y="53"/>
                    </a:cubicBezTo>
                    <a:cubicBezTo>
                      <a:pt x="75" y="26"/>
                      <a:pt x="112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3"/>
                    </a:cubicBezTo>
                    <a:cubicBezTo>
                      <a:pt x="20" y="200"/>
                      <a:pt x="0" y="239"/>
                      <a:pt x="0" y="272"/>
                    </a:cubicBezTo>
                    <a:cubicBezTo>
                      <a:pt x="0" y="336"/>
                      <a:pt x="75" y="353"/>
                      <a:pt x="123" y="353"/>
                    </a:cubicBezTo>
                    <a:cubicBezTo>
                      <a:pt x="174" y="353"/>
                      <a:pt x="211" y="323"/>
                      <a:pt x="224" y="287"/>
                    </a:cubicBezTo>
                    <a:cubicBezTo>
                      <a:pt x="229" y="318"/>
                      <a:pt x="249" y="351"/>
                      <a:pt x="286" y="351"/>
                    </a:cubicBezTo>
                    <a:cubicBezTo>
                      <a:pt x="301" y="351"/>
                      <a:pt x="350" y="340"/>
                      <a:pt x="350" y="276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59" y="309"/>
                      <a:pt x="59" y="272"/>
                    </a:cubicBezTo>
                    <a:cubicBezTo>
                      <a:pt x="59" y="230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2" name="Freeform 8"/>
              <p:cNvSpPr/>
              <p:nvPr/>
            </p:nvSpPr>
            <p:spPr>
              <a:xfrm>
                <a:off x="928440" y="21996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5"/>
                    </a:moveTo>
                    <a:cubicBezTo>
                      <a:pt x="295" y="246"/>
                      <a:pt x="288" y="246"/>
                      <a:pt x="286" y="246"/>
                    </a:cubicBezTo>
                    <a:cubicBezTo>
                      <a:pt x="279" y="246"/>
                      <a:pt x="277" y="250"/>
                      <a:pt x="275" y="255"/>
                    </a:cubicBezTo>
                    <a:cubicBezTo>
                      <a:pt x="253" y="325"/>
                      <a:pt x="202" y="336"/>
                      <a:pt x="174" y="336"/>
                    </a:cubicBezTo>
                    <a:cubicBezTo>
                      <a:pt x="134" y="336"/>
                      <a:pt x="66" y="303"/>
                      <a:pt x="66" y="178"/>
                    </a:cubicBezTo>
                    <a:cubicBezTo>
                      <a:pt x="66" y="53"/>
                      <a:pt x="128" y="20"/>
                      <a:pt x="169" y="20"/>
                    </a:cubicBezTo>
                    <a:cubicBezTo>
                      <a:pt x="176" y="20"/>
                      <a:pt x="224" y="20"/>
                      <a:pt x="253" y="48"/>
                    </a:cubicBezTo>
                    <a:cubicBezTo>
                      <a:pt x="220" y="50"/>
                      <a:pt x="216" y="75"/>
                      <a:pt x="216" y="83"/>
                    </a:cubicBezTo>
                    <a:cubicBezTo>
                      <a:pt x="216" y="103"/>
                      <a:pt x="229" y="118"/>
                      <a:pt x="251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9" y="0"/>
                      <a:pt x="169" y="0"/>
                    </a:cubicBezTo>
                    <a:cubicBezTo>
                      <a:pt x="73" y="0"/>
                      <a:pt x="0" y="83"/>
                      <a:pt x="0" y="180"/>
                    </a:cubicBezTo>
                    <a:cubicBezTo>
                      <a:pt x="0" y="279"/>
                      <a:pt x="77" y="353"/>
                      <a:pt x="167" y="353"/>
                    </a:cubicBezTo>
                    <a:cubicBezTo>
                      <a:pt x="271" y="353"/>
                      <a:pt x="295" y="261"/>
                      <a:pt x="295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3" name="Freeform 9"/>
              <p:cNvSpPr/>
              <p:nvPr/>
            </p:nvSpPr>
            <p:spPr>
              <a:xfrm>
                <a:off x="1042560" y="152280"/>
                <a:ext cx="135000" cy="192960"/>
              </a:xfrm>
              <a:custGeom>
                <a:avLst/>
                <a:gdLst/>
                <a:ahLst/>
                <a:rect l="0" t="0" r="r" b="b"/>
                <a:pathLst>
                  <a:path w="375" h="536">
                    <a:moveTo>
                      <a:pt x="374" y="535"/>
                    </a:moveTo>
                    <a:cubicBezTo>
                      <a:pt x="374" y="527"/>
                      <a:pt x="374" y="519"/>
                      <a:pt x="374" y="511"/>
                    </a:cubicBezTo>
                    <a:cubicBezTo>
                      <a:pt x="345" y="511"/>
                      <a:pt x="328" y="511"/>
                      <a:pt x="299" y="470"/>
                    </a:cubicBezTo>
                    <a:cubicBezTo>
                      <a:pt x="267" y="423"/>
                      <a:pt x="235" y="377"/>
                      <a:pt x="202" y="331"/>
                    </a:cubicBezTo>
                    <a:cubicBezTo>
                      <a:pt x="200" y="331"/>
                      <a:pt x="196" y="325"/>
                      <a:pt x="196" y="323"/>
                    </a:cubicBezTo>
                    <a:cubicBezTo>
                      <a:pt x="196" y="320"/>
                      <a:pt x="251" y="274"/>
                      <a:pt x="260" y="268"/>
                    </a:cubicBezTo>
                    <a:cubicBezTo>
                      <a:pt x="308" y="228"/>
                      <a:pt x="341" y="228"/>
                      <a:pt x="356" y="226"/>
                    </a:cubicBezTo>
                    <a:cubicBezTo>
                      <a:pt x="356" y="218"/>
                      <a:pt x="356" y="210"/>
                      <a:pt x="356" y="202"/>
                    </a:cubicBezTo>
                    <a:cubicBezTo>
                      <a:pt x="334" y="204"/>
                      <a:pt x="323" y="204"/>
                      <a:pt x="304" y="204"/>
                    </a:cubicBezTo>
                    <a:cubicBezTo>
                      <a:pt x="275" y="204"/>
                      <a:pt x="227" y="204"/>
                      <a:pt x="216" y="202"/>
                    </a:cubicBezTo>
                    <a:cubicBezTo>
                      <a:pt x="216" y="210"/>
                      <a:pt x="216" y="218"/>
                      <a:pt x="216" y="226"/>
                    </a:cubicBezTo>
                    <a:cubicBezTo>
                      <a:pt x="231" y="228"/>
                      <a:pt x="238" y="235"/>
                      <a:pt x="238" y="246"/>
                    </a:cubicBezTo>
                    <a:cubicBezTo>
                      <a:pt x="238" y="261"/>
                      <a:pt x="227" y="270"/>
                      <a:pt x="222" y="276"/>
                    </a:cubicBezTo>
                    <a:cubicBezTo>
                      <a:pt x="186" y="307"/>
                      <a:pt x="149" y="338"/>
                      <a:pt x="112" y="369"/>
                    </a:cubicBezTo>
                    <a:cubicBezTo>
                      <a:pt x="112" y="246"/>
                      <a:pt x="112" y="123"/>
                      <a:pt x="112" y="0"/>
                    </a:cubicBezTo>
                    <a:cubicBezTo>
                      <a:pt x="75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208"/>
                      <a:pt x="62" y="342"/>
                      <a:pt x="62" y="476"/>
                    </a:cubicBezTo>
                    <a:cubicBezTo>
                      <a:pt x="62" y="511"/>
                      <a:pt x="53" y="511"/>
                      <a:pt x="0" y="511"/>
                    </a:cubicBezTo>
                    <a:cubicBezTo>
                      <a:pt x="0" y="519"/>
                      <a:pt x="0" y="527"/>
                      <a:pt x="0" y="535"/>
                    </a:cubicBezTo>
                    <a:cubicBezTo>
                      <a:pt x="29" y="534"/>
                      <a:pt x="57" y="532"/>
                      <a:pt x="86" y="531"/>
                    </a:cubicBezTo>
                    <a:cubicBezTo>
                      <a:pt x="114" y="532"/>
                      <a:pt x="142" y="534"/>
                      <a:pt x="169" y="535"/>
                    </a:cubicBezTo>
                    <a:cubicBezTo>
                      <a:pt x="169" y="527"/>
                      <a:pt x="169" y="519"/>
                      <a:pt x="169" y="511"/>
                    </a:cubicBezTo>
                    <a:cubicBezTo>
                      <a:pt x="119" y="511"/>
                      <a:pt x="110" y="511"/>
                      <a:pt x="110" y="476"/>
                    </a:cubicBezTo>
                    <a:cubicBezTo>
                      <a:pt x="110" y="450"/>
                      <a:pt x="110" y="423"/>
                      <a:pt x="110" y="397"/>
                    </a:cubicBezTo>
                    <a:cubicBezTo>
                      <a:pt x="127" y="383"/>
                      <a:pt x="144" y="368"/>
                      <a:pt x="161" y="353"/>
                    </a:cubicBezTo>
                    <a:cubicBezTo>
                      <a:pt x="220" y="437"/>
                      <a:pt x="251" y="478"/>
                      <a:pt x="251" y="494"/>
                    </a:cubicBezTo>
                    <a:cubicBezTo>
                      <a:pt x="251" y="507"/>
                      <a:pt x="238" y="511"/>
                      <a:pt x="224" y="511"/>
                    </a:cubicBezTo>
                    <a:cubicBezTo>
                      <a:pt x="224" y="519"/>
                      <a:pt x="224" y="527"/>
                      <a:pt x="224" y="535"/>
                    </a:cubicBezTo>
                    <a:cubicBezTo>
                      <a:pt x="252" y="534"/>
                      <a:pt x="280" y="532"/>
                      <a:pt x="308" y="531"/>
                    </a:cubicBezTo>
                    <a:cubicBezTo>
                      <a:pt x="330" y="531"/>
                      <a:pt x="352" y="533"/>
                      <a:pt x="374" y="5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4" name="Freeform 10"/>
              <p:cNvSpPr/>
              <p:nvPr/>
            </p:nvSpPr>
            <p:spPr>
              <a:xfrm>
                <a:off x="1191600" y="162360"/>
                <a:ext cx="59760" cy="182880"/>
              </a:xfrm>
              <a:custGeom>
                <a:avLst/>
                <a:gdLst/>
                <a:ahLst/>
                <a:rect l="0" t="0" r="r" b="b"/>
                <a:pathLst>
                  <a:path w="166" h="508">
                    <a:moveTo>
                      <a:pt x="165" y="507"/>
                    </a:moveTo>
                    <a:cubicBezTo>
                      <a:pt x="165" y="499"/>
                      <a:pt x="165" y="491"/>
                      <a:pt x="165" y="483"/>
                    </a:cubicBezTo>
                    <a:cubicBezTo>
                      <a:pt x="114" y="483"/>
                      <a:pt x="110" y="478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1" y="483"/>
                      <a:pt x="0" y="483"/>
                    </a:cubicBezTo>
                    <a:cubicBezTo>
                      <a:pt x="0" y="491"/>
                      <a:pt x="0" y="499"/>
                      <a:pt x="0" y="507"/>
                    </a:cubicBezTo>
                    <a:cubicBezTo>
                      <a:pt x="28" y="505"/>
                      <a:pt x="56" y="504"/>
                      <a:pt x="84" y="502"/>
                    </a:cubicBezTo>
                    <a:cubicBezTo>
                      <a:pt x="112" y="502"/>
                      <a:pt x="139" y="505"/>
                      <a:pt x="165" y="507"/>
                    </a:cubicBezTo>
                    <a:moveTo>
                      <a:pt x="123" y="42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5" name="Freeform 11"/>
              <p:cNvSpPr/>
              <p:nvPr/>
            </p:nvSpPr>
            <p:spPr>
              <a:xfrm>
                <a:off x="1268280" y="22176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50" y="318"/>
                      <a:pt x="330" y="318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0" y="35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9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8"/>
                      <a:pt x="53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5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3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4" y="341"/>
                      <a:pt x="273" y="339"/>
                      <a:pt x="301" y="338"/>
                    </a:cubicBezTo>
                    <a:cubicBezTo>
                      <a:pt x="331" y="339"/>
                      <a:pt x="360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6" name="Freeform 12"/>
              <p:cNvSpPr/>
              <p:nvPr/>
            </p:nvSpPr>
            <p:spPr>
              <a:xfrm>
                <a:off x="1422000" y="219240"/>
                <a:ext cx="127800" cy="182880"/>
              </a:xfrm>
              <a:custGeom>
                <a:avLst/>
                <a:gdLst/>
                <a:ahLst/>
                <a:rect l="0" t="0" r="r" b="b"/>
                <a:pathLst>
                  <a:path w="355" h="508">
                    <a:moveTo>
                      <a:pt x="354" y="37"/>
                    </a:moveTo>
                    <a:cubicBezTo>
                      <a:pt x="354" y="24"/>
                      <a:pt x="343" y="0"/>
                      <a:pt x="315" y="0"/>
                    </a:cubicBezTo>
                    <a:cubicBezTo>
                      <a:pt x="299" y="0"/>
                      <a:pt x="264" y="4"/>
                      <a:pt x="231" y="35"/>
                    </a:cubicBezTo>
                    <a:cubicBezTo>
                      <a:pt x="200" y="11"/>
                      <a:pt x="167" y="7"/>
                      <a:pt x="150" y="7"/>
                    </a:cubicBezTo>
                    <a:cubicBezTo>
                      <a:pt x="79" y="7"/>
                      <a:pt x="24" y="61"/>
                      <a:pt x="24" y="121"/>
                    </a:cubicBezTo>
                    <a:cubicBezTo>
                      <a:pt x="24" y="154"/>
                      <a:pt x="42" y="182"/>
                      <a:pt x="62" y="200"/>
                    </a:cubicBezTo>
                    <a:cubicBezTo>
                      <a:pt x="51" y="211"/>
                      <a:pt x="37" y="237"/>
                      <a:pt x="37" y="263"/>
                    </a:cubicBezTo>
                    <a:cubicBezTo>
                      <a:pt x="37" y="287"/>
                      <a:pt x="48" y="316"/>
                      <a:pt x="70" y="331"/>
                    </a:cubicBezTo>
                    <a:cubicBezTo>
                      <a:pt x="24" y="345"/>
                      <a:pt x="0" y="377"/>
                      <a:pt x="0" y="408"/>
                    </a:cubicBezTo>
                    <a:cubicBezTo>
                      <a:pt x="0" y="465"/>
                      <a:pt x="77" y="507"/>
                      <a:pt x="172" y="507"/>
                    </a:cubicBezTo>
                    <a:cubicBezTo>
                      <a:pt x="262" y="507"/>
                      <a:pt x="343" y="467"/>
                      <a:pt x="343" y="408"/>
                    </a:cubicBezTo>
                    <a:cubicBezTo>
                      <a:pt x="343" y="380"/>
                      <a:pt x="332" y="340"/>
                      <a:pt x="293" y="320"/>
                    </a:cubicBezTo>
                    <a:cubicBezTo>
                      <a:pt x="251" y="298"/>
                      <a:pt x="207" y="298"/>
                      <a:pt x="158" y="298"/>
                    </a:cubicBezTo>
                    <a:cubicBezTo>
                      <a:pt x="141" y="298"/>
                      <a:pt x="108" y="298"/>
                      <a:pt x="101" y="296"/>
                    </a:cubicBezTo>
                    <a:cubicBezTo>
                      <a:pt x="77" y="294"/>
                      <a:pt x="59" y="270"/>
                      <a:pt x="59" y="246"/>
                    </a:cubicBezTo>
                    <a:cubicBezTo>
                      <a:pt x="59" y="241"/>
                      <a:pt x="59" y="224"/>
                      <a:pt x="73" y="208"/>
                    </a:cubicBezTo>
                    <a:cubicBezTo>
                      <a:pt x="103" y="230"/>
                      <a:pt x="136" y="233"/>
                      <a:pt x="150" y="233"/>
                    </a:cubicBezTo>
                    <a:cubicBezTo>
                      <a:pt x="222" y="233"/>
                      <a:pt x="275" y="180"/>
                      <a:pt x="275" y="121"/>
                    </a:cubicBezTo>
                    <a:cubicBezTo>
                      <a:pt x="275" y="92"/>
                      <a:pt x="264" y="64"/>
                      <a:pt x="244" y="46"/>
                    </a:cubicBezTo>
                    <a:cubicBezTo>
                      <a:pt x="271" y="20"/>
                      <a:pt x="299" y="15"/>
                      <a:pt x="312" y="15"/>
                    </a:cubicBezTo>
                    <a:cubicBezTo>
                      <a:pt x="315" y="16"/>
                      <a:pt x="319" y="15"/>
                      <a:pt x="321" y="18"/>
                    </a:cubicBezTo>
                    <a:cubicBezTo>
                      <a:pt x="312" y="20"/>
                      <a:pt x="308" y="29"/>
                      <a:pt x="308" y="37"/>
                    </a:cubicBezTo>
                    <a:cubicBezTo>
                      <a:pt x="308" y="50"/>
                      <a:pt x="319" y="59"/>
                      <a:pt x="330" y="59"/>
                    </a:cubicBezTo>
                    <a:cubicBezTo>
                      <a:pt x="339" y="59"/>
                      <a:pt x="354" y="55"/>
                      <a:pt x="354" y="37"/>
                    </a:cubicBezTo>
                    <a:moveTo>
                      <a:pt x="218" y="121"/>
                    </a:moveTo>
                    <a:cubicBezTo>
                      <a:pt x="218" y="140"/>
                      <a:pt x="216" y="165"/>
                      <a:pt x="205" y="184"/>
                    </a:cubicBezTo>
                    <a:cubicBezTo>
                      <a:pt x="198" y="193"/>
                      <a:pt x="180" y="215"/>
                      <a:pt x="150" y="215"/>
                    </a:cubicBezTo>
                    <a:cubicBezTo>
                      <a:pt x="84" y="215"/>
                      <a:pt x="84" y="138"/>
                      <a:pt x="84" y="121"/>
                    </a:cubicBezTo>
                    <a:cubicBezTo>
                      <a:pt x="84" y="101"/>
                      <a:pt x="84" y="75"/>
                      <a:pt x="95" y="57"/>
                    </a:cubicBezTo>
                    <a:cubicBezTo>
                      <a:pt x="101" y="46"/>
                      <a:pt x="119" y="26"/>
                      <a:pt x="150" y="26"/>
                    </a:cubicBezTo>
                    <a:cubicBezTo>
                      <a:pt x="218" y="26"/>
                      <a:pt x="218" y="103"/>
                      <a:pt x="218" y="121"/>
                    </a:cubicBezTo>
                    <a:moveTo>
                      <a:pt x="301" y="408"/>
                    </a:moveTo>
                    <a:cubicBezTo>
                      <a:pt x="301" y="450"/>
                      <a:pt x="249" y="489"/>
                      <a:pt x="172" y="489"/>
                    </a:cubicBezTo>
                    <a:cubicBezTo>
                      <a:pt x="95" y="489"/>
                      <a:pt x="40" y="450"/>
                      <a:pt x="40" y="408"/>
                    </a:cubicBezTo>
                    <a:cubicBezTo>
                      <a:pt x="40" y="373"/>
                      <a:pt x="70" y="345"/>
                      <a:pt x="103" y="342"/>
                    </a:cubicBezTo>
                    <a:cubicBezTo>
                      <a:pt x="119" y="342"/>
                      <a:pt x="134" y="342"/>
                      <a:pt x="150" y="342"/>
                    </a:cubicBezTo>
                    <a:cubicBezTo>
                      <a:pt x="216" y="342"/>
                      <a:pt x="301" y="342"/>
                      <a:pt x="301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7" name="Freeform 13"/>
              <p:cNvSpPr/>
              <p:nvPr/>
            </p:nvSpPr>
            <p:spPr>
              <a:xfrm>
                <a:off x="1655640" y="162360"/>
                <a:ext cx="59760" cy="182880"/>
              </a:xfrm>
              <a:custGeom>
                <a:avLst/>
                <a:gdLst/>
                <a:ahLst/>
                <a:rect l="0" t="0" r="r" b="b"/>
                <a:pathLst>
                  <a:path w="166" h="508">
                    <a:moveTo>
                      <a:pt x="165" y="507"/>
                    </a:moveTo>
                    <a:cubicBezTo>
                      <a:pt x="165" y="499"/>
                      <a:pt x="165" y="491"/>
                      <a:pt x="165" y="483"/>
                    </a:cubicBezTo>
                    <a:cubicBezTo>
                      <a:pt x="114" y="483"/>
                      <a:pt x="110" y="478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1" y="483"/>
                      <a:pt x="0" y="483"/>
                    </a:cubicBezTo>
                    <a:cubicBezTo>
                      <a:pt x="0" y="491"/>
                      <a:pt x="0" y="499"/>
                      <a:pt x="0" y="507"/>
                    </a:cubicBezTo>
                    <a:cubicBezTo>
                      <a:pt x="28" y="505"/>
                      <a:pt x="56" y="504"/>
                      <a:pt x="84" y="502"/>
                    </a:cubicBezTo>
                    <a:cubicBezTo>
                      <a:pt x="110" y="502"/>
                      <a:pt x="139" y="505"/>
                      <a:pt x="165" y="507"/>
                    </a:cubicBezTo>
                    <a:moveTo>
                      <a:pt x="121" y="42"/>
                    </a:moveTo>
                    <a:cubicBezTo>
                      <a:pt x="121" y="20"/>
                      <a:pt x="103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79" y="81"/>
                    </a:cubicBezTo>
                    <a:cubicBezTo>
                      <a:pt x="106" y="81"/>
                      <a:pt x="121" y="59"/>
                      <a:pt x="121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8" name="Freeform 14"/>
              <p:cNvSpPr/>
              <p:nvPr/>
            </p:nvSpPr>
            <p:spPr>
              <a:xfrm>
                <a:off x="1732320" y="22176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48" y="318"/>
                      <a:pt x="330" y="318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4" y="29"/>
                    </a:cubicBezTo>
                    <a:cubicBezTo>
                      <a:pt x="293" y="15"/>
                      <a:pt x="268" y="0"/>
                      <a:pt x="222" y="0"/>
                    </a:cubicBezTo>
                    <a:cubicBezTo>
                      <a:pt x="167" y="0"/>
                      <a:pt x="130" y="35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5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1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7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4" y="341"/>
                      <a:pt x="273" y="339"/>
                      <a:pt x="301" y="338"/>
                    </a:cubicBezTo>
                    <a:cubicBezTo>
                      <a:pt x="331" y="339"/>
                      <a:pt x="360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49" name="Freeform 15"/>
              <p:cNvSpPr/>
              <p:nvPr/>
            </p:nvSpPr>
            <p:spPr>
              <a:xfrm>
                <a:off x="1980000" y="155160"/>
                <a:ext cx="152280" cy="190080"/>
              </a:xfrm>
              <a:custGeom>
                <a:avLst/>
                <a:gdLst/>
                <a:ahLst/>
                <a:rect l="0" t="0" r="r" b="b"/>
                <a:pathLst>
                  <a:path w="423" h="528">
                    <a:moveTo>
                      <a:pt x="422" y="327"/>
                    </a:moveTo>
                    <a:cubicBezTo>
                      <a:pt x="416" y="327"/>
                      <a:pt x="411" y="327"/>
                      <a:pt x="405" y="327"/>
                    </a:cubicBezTo>
                    <a:cubicBezTo>
                      <a:pt x="396" y="406"/>
                      <a:pt x="385" y="502"/>
                      <a:pt x="249" y="502"/>
                    </a:cubicBezTo>
                    <a:cubicBezTo>
                      <a:pt x="227" y="502"/>
                      <a:pt x="206" y="502"/>
                      <a:pt x="185" y="502"/>
                    </a:cubicBezTo>
                    <a:cubicBezTo>
                      <a:pt x="150" y="502"/>
                      <a:pt x="147" y="496"/>
                      <a:pt x="147" y="472"/>
                    </a:cubicBezTo>
                    <a:cubicBezTo>
                      <a:pt x="147" y="335"/>
                      <a:pt x="147" y="198"/>
                      <a:pt x="147" y="61"/>
                    </a:cubicBezTo>
                    <a:cubicBezTo>
                      <a:pt x="147" y="35"/>
                      <a:pt x="147" y="24"/>
                      <a:pt x="220" y="24"/>
                    </a:cubicBezTo>
                    <a:cubicBezTo>
                      <a:pt x="229" y="24"/>
                      <a:pt x="238" y="24"/>
                      <a:pt x="246" y="24"/>
                    </a:cubicBezTo>
                    <a:cubicBezTo>
                      <a:pt x="246" y="16"/>
                      <a:pt x="246" y="8"/>
                      <a:pt x="246" y="0"/>
                    </a:cubicBezTo>
                    <a:cubicBezTo>
                      <a:pt x="218" y="2"/>
                      <a:pt x="147" y="2"/>
                      <a:pt x="117" y="2"/>
                    </a:cubicBezTo>
                    <a:cubicBezTo>
                      <a:pt x="86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09" y="460"/>
                      <a:pt x="416" y="394"/>
                      <a:pt x="422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0" name="Freeform 16"/>
              <p:cNvSpPr/>
              <p:nvPr/>
            </p:nvSpPr>
            <p:spPr>
              <a:xfrm>
                <a:off x="2153520" y="155160"/>
                <a:ext cx="190440" cy="190080"/>
              </a:xfrm>
              <a:custGeom>
                <a:avLst/>
                <a:gdLst/>
                <a:ahLst/>
                <a:rect l="0" t="0" r="r" b="b"/>
                <a:pathLst>
                  <a:path w="529" h="528">
                    <a:moveTo>
                      <a:pt x="528" y="527"/>
                    </a:moveTo>
                    <a:cubicBezTo>
                      <a:pt x="528" y="519"/>
                      <a:pt x="528" y="511"/>
                      <a:pt x="528" y="502"/>
                    </a:cubicBezTo>
                    <a:cubicBezTo>
                      <a:pt x="522" y="502"/>
                      <a:pt x="516" y="502"/>
                      <a:pt x="510" y="502"/>
                    </a:cubicBezTo>
                    <a:cubicBezTo>
                      <a:pt x="451" y="502"/>
                      <a:pt x="449" y="494"/>
                      <a:pt x="449" y="465"/>
                    </a:cubicBezTo>
                    <a:cubicBezTo>
                      <a:pt x="449" y="330"/>
                      <a:pt x="449" y="195"/>
                      <a:pt x="449" y="59"/>
                    </a:cubicBezTo>
                    <a:cubicBezTo>
                      <a:pt x="449" y="33"/>
                      <a:pt x="451" y="24"/>
                      <a:pt x="510" y="24"/>
                    </a:cubicBezTo>
                    <a:cubicBezTo>
                      <a:pt x="516" y="24"/>
                      <a:pt x="522" y="24"/>
                      <a:pt x="528" y="24"/>
                    </a:cubicBezTo>
                    <a:cubicBezTo>
                      <a:pt x="528" y="16"/>
                      <a:pt x="528" y="8"/>
                      <a:pt x="528" y="0"/>
                    </a:cubicBezTo>
                    <a:cubicBezTo>
                      <a:pt x="502" y="2"/>
                      <a:pt x="445" y="2"/>
                      <a:pt x="416" y="2"/>
                    </a:cubicBezTo>
                    <a:cubicBezTo>
                      <a:pt x="386" y="2"/>
                      <a:pt x="328" y="2"/>
                      <a:pt x="301" y="0"/>
                    </a:cubicBezTo>
                    <a:cubicBezTo>
                      <a:pt x="301" y="8"/>
                      <a:pt x="301" y="16"/>
                      <a:pt x="301" y="24"/>
                    </a:cubicBezTo>
                    <a:cubicBezTo>
                      <a:pt x="307" y="24"/>
                      <a:pt x="313" y="24"/>
                      <a:pt x="319" y="24"/>
                    </a:cubicBezTo>
                    <a:cubicBezTo>
                      <a:pt x="378" y="24"/>
                      <a:pt x="381" y="33"/>
                      <a:pt x="381" y="59"/>
                    </a:cubicBezTo>
                    <a:cubicBezTo>
                      <a:pt x="381" y="119"/>
                      <a:pt x="381" y="179"/>
                      <a:pt x="381" y="239"/>
                    </a:cubicBezTo>
                    <a:cubicBezTo>
                      <a:pt x="304" y="239"/>
                      <a:pt x="227" y="239"/>
                      <a:pt x="150" y="239"/>
                    </a:cubicBezTo>
                    <a:cubicBezTo>
                      <a:pt x="150" y="179"/>
                      <a:pt x="150" y="119"/>
                      <a:pt x="150" y="59"/>
                    </a:cubicBezTo>
                    <a:cubicBezTo>
                      <a:pt x="150" y="33"/>
                      <a:pt x="150" y="24"/>
                      <a:pt x="209" y="24"/>
                    </a:cubicBezTo>
                    <a:cubicBezTo>
                      <a:pt x="216" y="24"/>
                      <a:pt x="222" y="24"/>
                      <a:pt x="229" y="24"/>
                    </a:cubicBezTo>
                    <a:cubicBezTo>
                      <a:pt x="229" y="16"/>
                      <a:pt x="229" y="8"/>
                      <a:pt x="229" y="0"/>
                    </a:cubicBezTo>
                    <a:cubicBezTo>
                      <a:pt x="202" y="2"/>
                      <a:pt x="144" y="2"/>
                      <a:pt x="114" y="2"/>
                    </a:cubicBezTo>
                    <a:cubicBezTo>
                      <a:pt x="85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6" y="522"/>
                      <a:pt x="85" y="522"/>
                      <a:pt x="114" y="522"/>
                    </a:cubicBezTo>
                    <a:cubicBezTo>
                      <a:pt x="144" y="522"/>
                      <a:pt x="202" y="522"/>
                      <a:pt x="229" y="527"/>
                    </a:cubicBezTo>
                    <a:cubicBezTo>
                      <a:pt x="229" y="519"/>
                      <a:pt x="229" y="511"/>
                      <a:pt x="229" y="502"/>
                    </a:cubicBezTo>
                    <a:cubicBezTo>
                      <a:pt x="222" y="502"/>
                      <a:pt x="216" y="502"/>
                      <a:pt x="209" y="502"/>
                    </a:cubicBezTo>
                    <a:cubicBezTo>
                      <a:pt x="150" y="502"/>
                      <a:pt x="150" y="494"/>
                      <a:pt x="150" y="465"/>
                    </a:cubicBezTo>
                    <a:cubicBezTo>
                      <a:pt x="150" y="398"/>
                      <a:pt x="150" y="331"/>
                      <a:pt x="150" y="263"/>
                    </a:cubicBezTo>
                    <a:cubicBezTo>
                      <a:pt x="227" y="263"/>
                      <a:pt x="304" y="263"/>
                      <a:pt x="381" y="263"/>
                    </a:cubicBezTo>
                    <a:cubicBezTo>
                      <a:pt x="381" y="331"/>
                      <a:pt x="381" y="398"/>
                      <a:pt x="381" y="465"/>
                    </a:cubicBezTo>
                    <a:cubicBezTo>
                      <a:pt x="381" y="494"/>
                      <a:pt x="378" y="502"/>
                      <a:pt x="319" y="502"/>
                    </a:cubicBezTo>
                    <a:cubicBezTo>
                      <a:pt x="313" y="502"/>
                      <a:pt x="307" y="502"/>
                      <a:pt x="301" y="502"/>
                    </a:cubicBezTo>
                    <a:cubicBezTo>
                      <a:pt x="301" y="511"/>
                      <a:pt x="301" y="519"/>
                      <a:pt x="301" y="527"/>
                    </a:cubicBezTo>
                    <a:cubicBezTo>
                      <a:pt x="328" y="522"/>
                      <a:pt x="384" y="522"/>
                      <a:pt x="414" y="522"/>
                    </a:cubicBezTo>
                    <a:cubicBezTo>
                      <a:pt x="443" y="522"/>
                      <a:pt x="502" y="522"/>
                      <a:pt x="528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1" name="Freeform 17"/>
              <p:cNvSpPr/>
              <p:nvPr/>
            </p:nvSpPr>
            <p:spPr>
              <a:xfrm>
                <a:off x="2368800" y="149040"/>
                <a:ext cx="169920" cy="201960"/>
              </a:xfrm>
              <a:custGeom>
                <a:avLst/>
                <a:gdLst/>
                <a:ahLst/>
                <a:rect l="0" t="0" r="r" b="b"/>
                <a:pathLst>
                  <a:path w="472" h="561">
                    <a:moveTo>
                      <a:pt x="471" y="364"/>
                    </a:moveTo>
                    <a:cubicBezTo>
                      <a:pt x="471" y="355"/>
                      <a:pt x="471" y="351"/>
                      <a:pt x="460" y="351"/>
                    </a:cubicBezTo>
                    <a:cubicBezTo>
                      <a:pt x="451" y="351"/>
                      <a:pt x="451" y="355"/>
                      <a:pt x="451" y="362"/>
                    </a:cubicBezTo>
                    <a:cubicBezTo>
                      <a:pt x="444" y="474"/>
                      <a:pt x="363" y="535"/>
                      <a:pt x="277" y="535"/>
                    </a:cubicBezTo>
                    <a:cubicBezTo>
                      <a:pt x="231" y="535"/>
                      <a:pt x="79" y="509"/>
                      <a:pt x="79" y="281"/>
                    </a:cubicBezTo>
                    <a:cubicBezTo>
                      <a:pt x="79" y="50"/>
                      <a:pt x="231" y="24"/>
                      <a:pt x="277" y="24"/>
                    </a:cubicBezTo>
                    <a:cubicBezTo>
                      <a:pt x="361" y="24"/>
                      <a:pt x="431" y="94"/>
                      <a:pt x="447" y="206"/>
                    </a:cubicBezTo>
                    <a:cubicBezTo>
                      <a:pt x="447" y="217"/>
                      <a:pt x="447" y="219"/>
                      <a:pt x="458" y="219"/>
                    </a:cubicBezTo>
                    <a:cubicBezTo>
                      <a:pt x="471" y="219"/>
                      <a:pt x="471" y="217"/>
                      <a:pt x="471" y="202"/>
                    </a:cubicBezTo>
                    <a:cubicBezTo>
                      <a:pt x="471" y="141"/>
                      <a:pt x="471" y="80"/>
                      <a:pt x="471" y="20"/>
                    </a:cubicBezTo>
                    <a:cubicBezTo>
                      <a:pt x="471" y="7"/>
                      <a:pt x="471" y="0"/>
                      <a:pt x="462" y="0"/>
                    </a:cubicBezTo>
                    <a:cubicBezTo>
                      <a:pt x="460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9"/>
                      <a:pt x="343" y="0"/>
                      <a:pt x="268" y="0"/>
                    </a:cubicBezTo>
                    <a:cubicBezTo>
                      <a:pt x="123" y="0"/>
                      <a:pt x="0" y="123"/>
                      <a:pt x="0" y="281"/>
                    </a:cubicBezTo>
                    <a:cubicBezTo>
                      <a:pt x="0" y="439"/>
                      <a:pt x="125" y="560"/>
                      <a:pt x="268" y="560"/>
                    </a:cubicBezTo>
                    <a:cubicBezTo>
                      <a:pt x="394" y="560"/>
                      <a:pt x="471" y="452"/>
                      <a:pt x="471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2" name="Freeform 18"/>
              <p:cNvSpPr/>
              <p:nvPr/>
            </p:nvSpPr>
            <p:spPr>
              <a:xfrm>
                <a:off x="2562120" y="152280"/>
                <a:ext cx="137520" cy="195480"/>
              </a:xfrm>
              <a:custGeom>
                <a:avLst/>
                <a:gdLst/>
                <a:ahLst/>
                <a:rect l="0" t="0" r="r" b="b"/>
                <a:pathLst>
                  <a:path w="382" h="543">
                    <a:moveTo>
                      <a:pt x="381" y="369"/>
                    </a:moveTo>
                    <a:cubicBezTo>
                      <a:pt x="381" y="270"/>
                      <a:pt x="304" y="193"/>
                      <a:pt x="216" y="193"/>
                    </a:cubicBezTo>
                    <a:cubicBezTo>
                      <a:pt x="156" y="193"/>
                      <a:pt x="123" y="230"/>
                      <a:pt x="110" y="244"/>
                    </a:cubicBezTo>
                    <a:cubicBezTo>
                      <a:pt x="110" y="162"/>
                      <a:pt x="110" y="81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228"/>
                      <a:pt x="59" y="382"/>
                      <a:pt x="59" y="535"/>
                    </a:cubicBezTo>
                    <a:cubicBezTo>
                      <a:pt x="66" y="535"/>
                      <a:pt x="73" y="535"/>
                      <a:pt x="79" y="535"/>
                    </a:cubicBezTo>
                    <a:cubicBezTo>
                      <a:pt x="88" y="519"/>
                      <a:pt x="97" y="503"/>
                      <a:pt x="106" y="487"/>
                    </a:cubicBezTo>
                    <a:cubicBezTo>
                      <a:pt x="119" y="505"/>
                      <a:pt x="152" y="542"/>
                      <a:pt x="209" y="542"/>
                    </a:cubicBezTo>
                    <a:cubicBezTo>
                      <a:pt x="299" y="542"/>
                      <a:pt x="381" y="467"/>
                      <a:pt x="381" y="369"/>
                    </a:cubicBezTo>
                    <a:moveTo>
                      <a:pt x="317" y="366"/>
                    </a:moveTo>
                    <a:cubicBezTo>
                      <a:pt x="317" y="395"/>
                      <a:pt x="315" y="441"/>
                      <a:pt x="293" y="476"/>
                    </a:cubicBezTo>
                    <a:cubicBezTo>
                      <a:pt x="275" y="500"/>
                      <a:pt x="246" y="527"/>
                      <a:pt x="205" y="527"/>
                    </a:cubicBezTo>
                    <a:cubicBezTo>
                      <a:pt x="169" y="527"/>
                      <a:pt x="143" y="507"/>
                      <a:pt x="123" y="478"/>
                    </a:cubicBezTo>
                    <a:cubicBezTo>
                      <a:pt x="112" y="463"/>
                      <a:pt x="112" y="461"/>
                      <a:pt x="112" y="448"/>
                    </a:cubicBezTo>
                    <a:cubicBezTo>
                      <a:pt x="112" y="394"/>
                      <a:pt x="112" y="341"/>
                      <a:pt x="112" y="287"/>
                    </a:cubicBezTo>
                    <a:cubicBezTo>
                      <a:pt x="112" y="274"/>
                      <a:pt x="112" y="272"/>
                      <a:pt x="121" y="261"/>
                    </a:cubicBezTo>
                    <a:cubicBezTo>
                      <a:pt x="152" y="217"/>
                      <a:pt x="194" y="211"/>
                      <a:pt x="213" y="211"/>
                    </a:cubicBezTo>
                    <a:cubicBezTo>
                      <a:pt x="246" y="211"/>
                      <a:pt x="275" y="230"/>
                      <a:pt x="295" y="261"/>
                    </a:cubicBezTo>
                    <a:cubicBezTo>
                      <a:pt x="315" y="292"/>
                      <a:pt x="317" y="336"/>
                      <a:pt x="3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3" name="Freeform 19"/>
              <p:cNvSpPr/>
              <p:nvPr/>
            </p:nvSpPr>
            <p:spPr>
              <a:xfrm>
                <a:off x="2732400" y="152280"/>
                <a:ext cx="34560" cy="83160"/>
              </a:xfrm>
              <a:custGeom>
                <a:avLst/>
                <a:gdLst/>
                <a:ahLst/>
                <a:rect l="0" t="0" r="r" b="b"/>
                <a:pathLst>
                  <a:path w="96" h="231">
                    <a:moveTo>
                      <a:pt x="95" y="81"/>
                    </a:moveTo>
                    <a:cubicBezTo>
                      <a:pt x="95" y="35"/>
                      <a:pt x="75" y="0"/>
                      <a:pt x="42" y="0"/>
                    </a:cubicBezTo>
                    <a:cubicBezTo>
                      <a:pt x="15" y="0"/>
                      <a:pt x="0" y="22"/>
                      <a:pt x="0" y="42"/>
                    </a:cubicBezTo>
                    <a:cubicBezTo>
                      <a:pt x="0" y="61"/>
                      <a:pt x="13" y="81"/>
                      <a:pt x="42" y="81"/>
                    </a:cubicBezTo>
                    <a:cubicBezTo>
                      <a:pt x="57" y="81"/>
                      <a:pt x="68" y="75"/>
                      <a:pt x="73" y="70"/>
                    </a:cubicBezTo>
                    <a:cubicBezTo>
                      <a:pt x="73" y="68"/>
                      <a:pt x="74" y="69"/>
                      <a:pt x="75" y="68"/>
                    </a:cubicBezTo>
                    <a:cubicBezTo>
                      <a:pt x="76" y="72"/>
                      <a:pt x="77" y="77"/>
                      <a:pt x="77" y="81"/>
                    </a:cubicBezTo>
                    <a:cubicBezTo>
                      <a:pt x="77" y="105"/>
                      <a:pt x="70" y="160"/>
                      <a:pt x="22" y="208"/>
                    </a:cubicBezTo>
                    <a:cubicBezTo>
                      <a:pt x="13" y="217"/>
                      <a:pt x="13" y="219"/>
                      <a:pt x="13" y="222"/>
                    </a:cubicBezTo>
                    <a:cubicBezTo>
                      <a:pt x="13" y="228"/>
                      <a:pt x="18" y="230"/>
                      <a:pt x="22" y="230"/>
                    </a:cubicBezTo>
                    <a:cubicBezTo>
                      <a:pt x="29" y="230"/>
                      <a:pt x="95" y="171"/>
                      <a:pt x="95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4" name="Freeform 20"/>
              <p:cNvSpPr/>
              <p:nvPr/>
            </p:nvSpPr>
            <p:spPr>
              <a:xfrm>
                <a:off x="2795040" y="219960"/>
                <a:ext cx="91440" cy="127440"/>
              </a:xfrm>
              <a:custGeom>
                <a:avLst/>
                <a:gdLst/>
                <a:ahLst/>
                <a:rect l="0" t="0" r="r" b="b"/>
                <a:pathLst>
                  <a:path w="254" h="354">
                    <a:moveTo>
                      <a:pt x="253" y="248"/>
                    </a:moveTo>
                    <a:cubicBezTo>
                      <a:pt x="253" y="206"/>
                      <a:pt x="231" y="184"/>
                      <a:pt x="222" y="173"/>
                    </a:cubicBezTo>
                    <a:cubicBezTo>
                      <a:pt x="196" y="149"/>
                      <a:pt x="165" y="143"/>
                      <a:pt x="134" y="136"/>
                    </a:cubicBezTo>
                    <a:cubicBezTo>
                      <a:pt x="90" y="129"/>
                      <a:pt x="37" y="118"/>
                      <a:pt x="37" y="75"/>
                    </a:cubicBezTo>
                    <a:cubicBezTo>
                      <a:pt x="37" y="46"/>
                      <a:pt x="57" y="15"/>
                      <a:pt x="125" y="15"/>
                    </a:cubicBezTo>
                    <a:cubicBezTo>
                      <a:pt x="209" y="15"/>
                      <a:pt x="213" y="86"/>
                      <a:pt x="216" y="108"/>
                    </a:cubicBezTo>
                    <a:cubicBezTo>
                      <a:pt x="216" y="116"/>
                      <a:pt x="221" y="113"/>
                      <a:pt x="224" y="116"/>
                    </a:cubicBezTo>
                    <a:cubicBezTo>
                      <a:pt x="235" y="116"/>
                      <a:pt x="235" y="112"/>
                      <a:pt x="235" y="97"/>
                    </a:cubicBezTo>
                    <a:cubicBezTo>
                      <a:pt x="235" y="71"/>
                      <a:pt x="235" y="45"/>
                      <a:pt x="235" y="20"/>
                    </a:cubicBezTo>
                    <a:cubicBezTo>
                      <a:pt x="235" y="7"/>
                      <a:pt x="235" y="0"/>
                      <a:pt x="227" y="0"/>
                    </a:cubicBezTo>
                    <a:cubicBezTo>
                      <a:pt x="222" y="0"/>
                      <a:pt x="220" y="0"/>
                      <a:pt x="211" y="11"/>
                    </a:cubicBezTo>
                    <a:cubicBezTo>
                      <a:pt x="209" y="13"/>
                      <a:pt x="200" y="20"/>
                      <a:pt x="198" y="22"/>
                    </a:cubicBezTo>
                    <a:cubicBezTo>
                      <a:pt x="167" y="0"/>
                      <a:pt x="136" y="0"/>
                      <a:pt x="125" y="0"/>
                    </a:cubicBezTo>
                    <a:cubicBezTo>
                      <a:pt x="31" y="0"/>
                      <a:pt x="0" y="53"/>
                      <a:pt x="0" y="97"/>
                    </a:cubicBezTo>
                    <a:cubicBezTo>
                      <a:pt x="0" y="123"/>
                      <a:pt x="13" y="145"/>
                      <a:pt x="35" y="160"/>
                    </a:cubicBezTo>
                    <a:cubicBezTo>
                      <a:pt x="59" y="180"/>
                      <a:pt x="81" y="187"/>
                      <a:pt x="136" y="195"/>
                    </a:cubicBezTo>
                    <a:cubicBezTo>
                      <a:pt x="154" y="200"/>
                      <a:pt x="216" y="211"/>
                      <a:pt x="216" y="268"/>
                    </a:cubicBezTo>
                    <a:cubicBezTo>
                      <a:pt x="216" y="307"/>
                      <a:pt x="189" y="338"/>
                      <a:pt x="130" y="338"/>
                    </a:cubicBezTo>
                    <a:cubicBezTo>
                      <a:pt x="64" y="338"/>
                      <a:pt x="37" y="294"/>
                      <a:pt x="22" y="228"/>
                    </a:cubicBezTo>
                    <a:cubicBezTo>
                      <a:pt x="20" y="217"/>
                      <a:pt x="20" y="215"/>
                      <a:pt x="11" y="215"/>
                    </a:cubicBezTo>
                    <a:cubicBezTo>
                      <a:pt x="0" y="215"/>
                      <a:pt x="0" y="219"/>
                      <a:pt x="0" y="235"/>
                    </a:cubicBezTo>
                    <a:cubicBezTo>
                      <a:pt x="0" y="268"/>
                      <a:pt x="0" y="302"/>
                      <a:pt x="0" y="336"/>
                    </a:cubicBezTo>
                    <a:cubicBezTo>
                      <a:pt x="0" y="349"/>
                      <a:pt x="0" y="353"/>
                      <a:pt x="9" y="353"/>
                    </a:cubicBezTo>
                    <a:cubicBezTo>
                      <a:pt x="13" y="353"/>
                      <a:pt x="12" y="352"/>
                      <a:pt x="29" y="338"/>
                    </a:cubicBezTo>
                    <a:cubicBezTo>
                      <a:pt x="30" y="336"/>
                      <a:pt x="31" y="336"/>
                      <a:pt x="44" y="320"/>
                    </a:cubicBezTo>
                    <a:cubicBezTo>
                      <a:pt x="79" y="353"/>
                      <a:pt x="112" y="353"/>
                      <a:pt x="130" y="353"/>
                    </a:cubicBezTo>
                    <a:cubicBezTo>
                      <a:pt x="218" y="353"/>
                      <a:pt x="253" y="303"/>
                      <a:pt x="253" y="2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5" name="Freeform 21"/>
              <p:cNvSpPr/>
              <p:nvPr/>
            </p:nvSpPr>
            <p:spPr>
              <a:xfrm>
                <a:off x="2993760" y="155160"/>
                <a:ext cx="198360" cy="195480"/>
              </a:xfrm>
              <a:custGeom>
                <a:avLst/>
                <a:gdLst/>
                <a:ahLst/>
                <a:rect l="0" t="0" r="r" b="b"/>
                <a:pathLst>
                  <a:path w="551" h="543">
                    <a:moveTo>
                      <a:pt x="550" y="24"/>
                    </a:moveTo>
                    <a:cubicBezTo>
                      <a:pt x="550" y="16"/>
                      <a:pt x="550" y="8"/>
                      <a:pt x="550" y="0"/>
                    </a:cubicBezTo>
                    <a:cubicBezTo>
                      <a:pt x="526" y="2"/>
                      <a:pt x="495" y="2"/>
                      <a:pt x="475" y="2"/>
                    </a:cubicBezTo>
                    <a:cubicBezTo>
                      <a:pt x="446" y="1"/>
                      <a:pt x="416" y="1"/>
                      <a:pt x="387" y="0"/>
                    </a:cubicBezTo>
                    <a:cubicBezTo>
                      <a:pt x="387" y="8"/>
                      <a:pt x="387" y="16"/>
                      <a:pt x="387" y="24"/>
                    </a:cubicBezTo>
                    <a:cubicBezTo>
                      <a:pt x="427" y="24"/>
                      <a:pt x="442" y="44"/>
                      <a:pt x="442" y="61"/>
                    </a:cubicBezTo>
                    <a:cubicBezTo>
                      <a:pt x="442" y="68"/>
                      <a:pt x="440" y="72"/>
                      <a:pt x="440" y="77"/>
                    </a:cubicBezTo>
                    <a:cubicBezTo>
                      <a:pt x="392" y="200"/>
                      <a:pt x="345" y="324"/>
                      <a:pt x="297" y="448"/>
                    </a:cubicBezTo>
                    <a:cubicBezTo>
                      <a:pt x="248" y="318"/>
                      <a:pt x="199" y="189"/>
                      <a:pt x="150" y="59"/>
                    </a:cubicBezTo>
                    <a:cubicBezTo>
                      <a:pt x="145" y="48"/>
                      <a:pt x="147" y="50"/>
                      <a:pt x="145" y="46"/>
                    </a:cubicBezTo>
                    <a:cubicBezTo>
                      <a:pt x="145" y="24"/>
                      <a:pt x="189" y="24"/>
                      <a:pt x="209" y="24"/>
                    </a:cubicBezTo>
                    <a:cubicBezTo>
                      <a:pt x="209" y="16"/>
                      <a:pt x="209" y="8"/>
                      <a:pt x="209" y="0"/>
                    </a:cubicBezTo>
                    <a:cubicBezTo>
                      <a:pt x="180" y="2"/>
                      <a:pt x="128" y="2"/>
                      <a:pt x="99" y="2"/>
                    </a:cubicBezTo>
                    <a:cubicBezTo>
                      <a:pt x="66" y="1"/>
                      <a:pt x="33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51" y="24"/>
                      <a:pt x="66" y="24"/>
                      <a:pt x="75" y="53"/>
                    </a:cubicBezTo>
                    <a:cubicBezTo>
                      <a:pt x="135" y="211"/>
                      <a:pt x="195" y="369"/>
                      <a:pt x="255" y="527"/>
                    </a:cubicBezTo>
                    <a:cubicBezTo>
                      <a:pt x="260" y="540"/>
                      <a:pt x="264" y="542"/>
                      <a:pt x="275" y="542"/>
                    </a:cubicBezTo>
                    <a:cubicBezTo>
                      <a:pt x="288" y="542"/>
                      <a:pt x="288" y="538"/>
                      <a:pt x="293" y="529"/>
                    </a:cubicBezTo>
                    <a:cubicBezTo>
                      <a:pt x="350" y="377"/>
                      <a:pt x="408" y="226"/>
                      <a:pt x="466" y="75"/>
                    </a:cubicBezTo>
                    <a:cubicBezTo>
                      <a:pt x="475" y="46"/>
                      <a:pt x="497" y="24"/>
                      <a:pt x="550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6" name="Freeform 22"/>
              <p:cNvSpPr/>
              <p:nvPr/>
            </p:nvSpPr>
            <p:spPr>
              <a:xfrm>
                <a:off x="3182040" y="21996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88" y="246"/>
                    </a:cubicBezTo>
                    <a:cubicBezTo>
                      <a:pt x="282" y="246"/>
                      <a:pt x="279" y="250"/>
                      <a:pt x="277" y="255"/>
                    </a:cubicBezTo>
                    <a:cubicBezTo>
                      <a:pt x="251" y="336"/>
                      <a:pt x="180" y="336"/>
                      <a:pt x="174" y="336"/>
                    </a:cubicBezTo>
                    <a:cubicBezTo>
                      <a:pt x="134" y="336"/>
                      <a:pt x="103" y="312"/>
                      <a:pt x="86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8" y="167"/>
                      <a:pt x="279" y="167"/>
                    </a:cubicBezTo>
                    <a:cubicBezTo>
                      <a:pt x="295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6"/>
                    </a:cubicBezTo>
                    <a:cubicBezTo>
                      <a:pt x="0" y="279"/>
                      <a:pt x="79" y="353"/>
                      <a:pt x="169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6" y="151"/>
                    </a:moveTo>
                    <a:cubicBezTo>
                      <a:pt x="186" y="151"/>
                      <a:pt x="125" y="151"/>
                      <a:pt x="64" y="151"/>
                    </a:cubicBezTo>
                    <a:cubicBezTo>
                      <a:pt x="68" y="37"/>
                      <a:pt x="134" y="18"/>
                      <a:pt x="161" y="18"/>
                    </a:cubicBezTo>
                    <a:cubicBezTo>
                      <a:pt x="240" y="18"/>
                      <a:pt x="246" y="121"/>
                      <a:pt x="246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7" name="Freeform 23"/>
              <p:cNvSpPr/>
              <p:nvPr/>
            </p:nvSpPr>
            <p:spPr>
              <a:xfrm>
                <a:off x="330588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7" y="53"/>
                      <a:pt x="106" y="86"/>
                    </a:cubicBezTo>
                    <a:cubicBezTo>
                      <a:pt x="106" y="57"/>
                      <a:pt x="106" y="29"/>
                      <a:pt x="106" y="0"/>
                    </a:cubicBezTo>
                    <a:cubicBezTo>
                      <a:pt x="70" y="3"/>
                      <a:pt x="35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4" y="338"/>
                      <a:pt x="185" y="342"/>
                    </a:cubicBezTo>
                    <a:cubicBezTo>
                      <a:pt x="185" y="334"/>
                      <a:pt x="185" y="326"/>
                      <a:pt x="185" y="318"/>
                    </a:cubicBezTo>
                    <a:cubicBezTo>
                      <a:pt x="180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09" y="20"/>
                    </a:cubicBezTo>
                    <a:cubicBezTo>
                      <a:pt x="207" y="20"/>
                      <a:pt x="191" y="29"/>
                      <a:pt x="191" y="48"/>
                    </a:cubicBezTo>
                    <a:cubicBezTo>
                      <a:pt x="191" y="70"/>
                      <a:pt x="209" y="81"/>
                      <a:pt x="224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8" name="Freeform 24"/>
              <p:cNvSpPr/>
              <p:nvPr/>
            </p:nvSpPr>
            <p:spPr>
              <a:xfrm>
                <a:off x="341172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7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59" name="Freeform 25"/>
              <p:cNvSpPr/>
              <p:nvPr/>
            </p:nvSpPr>
            <p:spPr>
              <a:xfrm>
                <a:off x="3522600" y="21996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88" y="246"/>
                    </a:cubicBezTo>
                    <a:cubicBezTo>
                      <a:pt x="282" y="246"/>
                      <a:pt x="282" y="250"/>
                      <a:pt x="279" y="255"/>
                    </a:cubicBezTo>
                    <a:cubicBezTo>
                      <a:pt x="253" y="336"/>
                      <a:pt x="183" y="336"/>
                      <a:pt x="174" y="336"/>
                    </a:cubicBezTo>
                    <a:cubicBezTo>
                      <a:pt x="136" y="336"/>
                      <a:pt x="106" y="312"/>
                      <a:pt x="88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8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6"/>
                    </a:cubicBezTo>
                    <a:cubicBezTo>
                      <a:pt x="0" y="279"/>
                      <a:pt x="81" y="353"/>
                      <a:pt x="169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9" y="151"/>
                    </a:moveTo>
                    <a:cubicBezTo>
                      <a:pt x="187" y="151"/>
                      <a:pt x="125" y="151"/>
                      <a:pt x="64" y="151"/>
                    </a:cubicBezTo>
                    <a:cubicBezTo>
                      <a:pt x="70" y="37"/>
                      <a:pt x="134" y="18"/>
                      <a:pt x="161" y="18"/>
                    </a:cubicBezTo>
                    <a:cubicBezTo>
                      <a:pt x="240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0" name="Freeform 26"/>
              <p:cNvSpPr/>
              <p:nvPr/>
            </p:nvSpPr>
            <p:spPr>
              <a:xfrm>
                <a:off x="3641400" y="225000"/>
                <a:ext cx="140400" cy="120600"/>
              </a:xfrm>
              <a:custGeom>
                <a:avLst/>
                <a:gdLst/>
                <a:ahLst/>
                <a:rect l="0" t="0" r="r" b="b"/>
                <a:pathLst>
                  <a:path w="390" h="335">
                    <a:moveTo>
                      <a:pt x="389" y="334"/>
                    </a:moveTo>
                    <a:cubicBezTo>
                      <a:pt x="389" y="325"/>
                      <a:pt x="389" y="317"/>
                      <a:pt x="389" y="309"/>
                    </a:cubicBezTo>
                    <a:cubicBezTo>
                      <a:pt x="348" y="309"/>
                      <a:pt x="334" y="307"/>
                      <a:pt x="317" y="285"/>
                    </a:cubicBezTo>
                    <a:cubicBezTo>
                      <a:pt x="282" y="241"/>
                      <a:pt x="248" y="196"/>
                      <a:pt x="213" y="151"/>
                    </a:cubicBezTo>
                    <a:cubicBezTo>
                      <a:pt x="238" y="123"/>
                      <a:pt x="266" y="86"/>
                      <a:pt x="284" y="64"/>
                    </a:cubicBezTo>
                    <a:cubicBezTo>
                      <a:pt x="308" y="37"/>
                      <a:pt x="341" y="26"/>
                      <a:pt x="376" y="24"/>
                    </a:cubicBezTo>
                    <a:cubicBezTo>
                      <a:pt x="376" y="16"/>
                      <a:pt x="376" y="8"/>
                      <a:pt x="376" y="0"/>
                    </a:cubicBezTo>
                    <a:cubicBezTo>
                      <a:pt x="356" y="2"/>
                      <a:pt x="332" y="2"/>
                      <a:pt x="312" y="2"/>
                    </a:cubicBezTo>
                    <a:cubicBezTo>
                      <a:pt x="290" y="2"/>
                      <a:pt x="249" y="2"/>
                      <a:pt x="240" y="0"/>
                    </a:cubicBezTo>
                    <a:cubicBezTo>
                      <a:pt x="240" y="8"/>
                      <a:pt x="240" y="16"/>
                      <a:pt x="240" y="24"/>
                    </a:cubicBezTo>
                    <a:cubicBezTo>
                      <a:pt x="255" y="26"/>
                      <a:pt x="262" y="35"/>
                      <a:pt x="262" y="48"/>
                    </a:cubicBezTo>
                    <a:cubicBezTo>
                      <a:pt x="262" y="61"/>
                      <a:pt x="253" y="70"/>
                      <a:pt x="249" y="75"/>
                    </a:cubicBezTo>
                    <a:cubicBezTo>
                      <a:pt x="233" y="95"/>
                      <a:pt x="218" y="116"/>
                      <a:pt x="202" y="136"/>
                    </a:cubicBezTo>
                    <a:cubicBezTo>
                      <a:pt x="182" y="110"/>
                      <a:pt x="161" y="83"/>
                      <a:pt x="141" y="57"/>
                    </a:cubicBezTo>
                    <a:cubicBezTo>
                      <a:pt x="134" y="50"/>
                      <a:pt x="134" y="48"/>
                      <a:pt x="134" y="44"/>
                    </a:cubicBezTo>
                    <a:cubicBezTo>
                      <a:pt x="134" y="33"/>
                      <a:pt x="145" y="26"/>
                      <a:pt x="161" y="24"/>
                    </a:cubicBezTo>
                    <a:cubicBezTo>
                      <a:pt x="161" y="16"/>
                      <a:pt x="161" y="8"/>
                      <a:pt x="161" y="0"/>
                    </a:cubicBezTo>
                    <a:cubicBezTo>
                      <a:pt x="133" y="1"/>
                      <a:pt x="105" y="1"/>
                      <a:pt x="77" y="2"/>
                    </a:cubicBezTo>
                    <a:cubicBezTo>
                      <a:pt x="62" y="2"/>
                      <a:pt x="26" y="2"/>
                      <a:pt x="4" y="0"/>
                    </a:cubicBezTo>
                    <a:cubicBezTo>
                      <a:pt x="4" y="8"/>
                      <a:pt x="4" y="16"/>
                      <a:pt x="4" y="24"/>
                    </a:cubicBezTo>
                    <a:cubicBezTo>
                      <a:pt x="59" y="24"/>
                      <a:pt x="59" y="26"/>
                      <a:pt x="97" y="72"/>
                    </a:cubicBezTo>
                    <a:cubicBezTo>
                      <a:pt x="122" y="105"/>
                      <a:pt x="147" y="138"/>
                      <a:pt x="172" y="171"/>
                    </a:cubicBezTo>
                    <a:cubicBezTo>
                      <a:pt x="136" y="217"/>
                      <a:pt x="136" y="219"/>
                      <a:pt x="99" y="263"/>
                    </a:cubicBezTo>
                    <a:cubicBezTo>
                      <a:pt x="62" y="307"/>
                      <a:pt x="18" y="309"/>
                      <a:pt x="0" y="309"/>
                    </a:cubicBezTo>
                    <a:cubicBezTo>
                      <a:pt x="0" y="317"/>
                      <a:pt x="0" y="325"/>
                      <a:pt x="0" y="334"/>
                    </a:cubicBezTo>
                    <a:cubicBezTo>
                      <a:pt x="20" y="331"/>
                      <a:pt x="44" y="329"/>
                      <a:pt x="66" y="329"/>
                    </a:cubicBezTo>
                    <a:cubicBezTo>
                      <a:pt x="90" y="331"/>
                      <a:pt x="114" y="332"/>
                      <a:pt x="139" y="334"/>
                    </a:cubicBezTo>
                    <a:cubicBezTo>
                      <a:pt x="139" y="325"/>
                      <a:pt x="139" y="317"/>
                      <a:pt x="139" y="309"/>
                    </a:cubicBezTo>
                    <a:cubicBezTo>
                      <a:pt x="121" y="307"/>
                      <a:pt x="117" y="296"/>
                      <a:pt x="117" y="285"/>
                    </a:cubicBezTo>
                    <a:cubicBezTo>
                      <a:pt x="117" y="268"/>
                      <a:pt x="139" y="241"/>
                      <a:pt x="185" y="187"/>
                    </a:cubicBezTo>
                    <a:cubicBezTo>
                      <a:pt x="205" y="212"/>
                      <a:pt x="224" y="238"/>
                      <a:pt x="244" y="263"/>
                    </a:cubicBezTo>
                    <a:cubicBezTo>
                      <a:pt x="251" y="272"/>
                      <a:pt x="260" y="285"/>
                      <a:pt x="260" y="290"/>
                    </a:cubicBezTo>
                    <a:cubicBezTo>
                      <a:pt x="260" y="296"/>
                      <a:pt x="253" y="307"/>
                      <a:pt x="233" y="309"/>
                    </a:cubicBezTo>
                    <a:cubicBezTo>
                      <a:pt x="233" y="317"/>
                      <a:pt x="233" y="325"/>
                      <a:pt x="233" y="334"/>
                    </a:cubicBezTo>
                    <a:cubicBezTo>
                      <a:pt x="261" y="332"/>
                      <a:pt x="289" y="331"/>
                      <a:pt x="317" y="329"/>
                    </a:cubicBezTo>
                    <a:cubicBezTo>
                      <a:pt x="337" y="329"/>
                      <a:pt x="367" y="331"/>
                      <a:pt x="389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1" name="Freeform 27"/>
              <p:cNvSpPr/>
              <p:nvPr/>
            </p:nvSpPr>
            <p:spPr>
              <a:xfrm>
                <a:off x="3886920" y="155160"/>
                <a:ext cx="153360" cy="190080"/>
              </a:xfrm>
              <a:custGeom>
                <a:avLst/>
                <a:gdLst/>
                <a:ahLst/>
                <a:rect l="0" t="0" r="r" b="b"/>
                <a:pathLst>
                  <a:path w="426" h="528">
                    <a:moveTo>
                      <a:pt x="425" y="327"/>
                    </a:moveTo>
                    <a:cubicBezTo>
                      <a:pt x="418" y="327"/>
                      <a:pt x="411" y="327"/>
                      <a:pt x="405" y="327"/>
                    </a:cubicBezTo>
                    <a:cubicBezTo>
                      <a:pt x="398" y="406"/>
                      <a:pt x="387" y="502"/>
                      <a:pt x="251" y="502"/>
                    </a:cubicBezTo>
                    <a:cubicBezTo>
                      <a:pt x="229" y="502"/>
                      <a:pt x="208" y="502"/>
                      <a:pt x="187" y="502"/>
                    </a:cubicBezTo>
                    <a:cubicBezTo>
                      <a:pt x="150" y="502"/>
                      <a:pt x="150" y="496"/>
                      <a:pt x="150" y="472"/>
                    </a:cubicBezTo>
                    <a:cubicBezTo>
                      <a:pt x="150" y="335"/>
                      <a:pt x="150" y="198"/>
                      <a:pt x="150" y="61"/>
                    </a:cubicBezTo>
                    <a:cubicBezTo>
                      <a:pt x="150" y="35"/>
                      <a:pt x="150" y="24"/>
                      <a:pt x="222" y="24"/>
                    </a:cubicBezTo>
                    <a:cubicBezTo>
                      <a:pt x="231" y="24"/>
                      <a:pt x="240" y="24"/>
                      <a:pt x="249" y="24"/>
                    </a:cubicBezTo>
                    <a:cubicBezTo>
                      <a:pt x="249" y="16"/>
                      <a:pt x="249" y="8"/>
                      <a:pt x="249" y="0"/>
                    </a:cubicBezTo>
                    <a:cubicBezTo>
                      <a:pt x="220" y="2"/>
                      <a:pt x="150" y="2"/>
                      <a:pt x="119" y="2"/>
                    </a:cubicBezTo>
                    <a:cubicBezTo>
                      <a:pt x="88" y="2"/>
                      <a:pt x="29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10" y="460"/>
                      <a:pt x="417" y="394"/>
                      <a:pt x="425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2" name="Freeform 28"/>
              <p:cNvSpPr/>
              <p:nvPr/>
            </p:nvSpPr>
            <p:spPr>
              <a:xfrm>
                <a:off x="4059720" y="21996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3"/>
                      <a:pt x="266" y="0"/>
                      <a:pt x="172" y="0"/>
                    </a:cubicBezTo>
                    <a:cubicBezTo>
                      <a:pt x="75" y="0"/>
                      <a:pt x="0" y="86"/>
                      <a:pt x="0" y="180"/>
                    </a:cubicBezTo>
                    <a:cubicBezTo>
                      <a:pt x="0" y="281"/>
                      <a:pt x="81" y="353"/>
                      <a:pt x="172" y="353"/>
                    </a:cubicBezTo>
                    <a:cubicBezTo>
                      <a:pt x="264" y="353"/>
                      <a:pt x="343" y="279"/>
                      <a:pt x="343" y="180"/>
                    </a:cubicBezTo>
                    <a:moveTo>
                      <a:pt x="279" y="176"/>
                    </a:moveTo>
                    <a:cubicBezTo>
                      <a:pt x="279" y="202"/>
                      <a:pt x="279" y="244"/>
                      <a:pt x="262" y="279"/>
                    </a:cubicBezTo>
                    <a:cubicBezTo>
                      <a:pt x="244" y="312"/>
                      <a:pt x="211" y="336"/>
                      <a:pt x="172" y="336"/>
                    </a:cubicBezTo>
                    <a:cubicBezTo>
                      <a:pt x="139" y="336"/>
                      <a:pt x="106" y="318"/>
                      <a:pt x="84" y="283"/>
                    </a:cubicBezTo>
                    <a:cubicBezTo>
                      <a:pt x="64" y="250"/>
                      <a:pt x="64" y="202"/>
                      <a:pt x="64" y="176"/>
                    </a:cubicBezTo>
                    <a:cubicBezTo>
                      <a:pt x="64" y="145"/>
                      <a:pt x="64" y="103"/>
                      <a:pt x="84" y="70"/>
                    </a:cubicBezTo>
                    <a:cubicBezTo>
                      <a:pt x="103" y="33"/>
                      <a:pt x="141" y="18"/>
                      <a:pt x="172" y="18"/>
                    </a:cubicBezTo>
                    <a:cubicBezTo>
                      <a:pt x="205" y="18"/>
                      <a:pt x="236" y="35"/>
                      <a:pt x="257" y="68"/>
                    </a:cubicBezTo>
                    <a:cubicBezTo>
                      <a:pt x="278" y="101"/>
                      <a:pt x="279" y="145"/>
                      <a:pt x="279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3" name="Freeform 29"/>
              <p:cNvSpPr/>
              <p:nvPr/>
            </p:nvSpPr>
            <p:spPr>
              <a:xfrm>
                <a:off x="4208400" y="21996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5"/>
                    </a:moveTo>
                    <a:cubicBezTo>
                      <a:pt x="295" y="246"/>
                      <a:pt x="286" y="246"/>
                      <a:pt x="284" y="246"/>
                    </a:cubicBezTo>
                    <a:cubicBezTo>
                      <a:pt x="277" y="246"/>
                      <a:pt x="275" y="250"/>
                      <a:pt x="273" y="255"/>
                    </a:cubicBezTo>
                    <a:cubicBezTo>
                      <a:pt x="251" y="325"/>
                      <a:pt x="200" y="336"/>
                      <a:pt x="172" y="336"/>
                    </a:cubicBezTo>
                    <a:cubicBezTo>
                      <a:pt x="132" y="336"/>
                      <a:pt x="64" y="303"/>
                      <a:pt x="64" y="178"/>
                    </a:cubicBezTo>
                    <a:cubicBezTo>
                      <a:pt x="64" y="53"/>
                      <a:pt x="128" y="20"/>
                      <a:pt x="167" y="20"/>
                    </a:cubicBezTo>
                    <a:cubicBezTo>
                      <a:pt x="176" y="20"/>
                      <a:pt x="224" y="20"/>
                      <a:pt x="251" y="48"/>
                    </a:cubicBezTo>
                    <a:cubicBezTo>
                      <a:pt x="220" y="50"/>
                      <a:pt x="213" y="75"/>
                      <a:pt x="213" y="83"/>
                    </a:cubicBezTo>
                    <a:cubicBezTo>
                      <a:pt x="213" y="103"/>
                      <a:pt x="229" y="118"/>
                      <a:pt x="251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7" y="0"/>
                      <a:pt x="167" y="0"/>
                    </a:cubicBezTo>
                    <a:cubicBezTo>
                      <a:pt x="70" y="0"/>
                      <a:pt x="0" y="83"/>
                      <a:pt x="0" y="180"/>
                    </a:cubicBezTo>
                    <a:cubicBezTo>
                      <a:pt x="0" y="279"/>
                      <a:pt x="77" y="353"/>
                      <a:pt x="165" y="353"/>
                    </a:cubicBezTo>
                    <a:cubicBezTo>
                      <a:pt x="268" y="353"/>
                      <a:pt x="295" y="261"/>
                      <a:pt x="295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4" name="Freeform 30"/>
              <p:cNvSpPr/>
              <p:nvPr/>
            </p:nvSpPr>
            <p:spPr>
              <a:xfrm>
                <a:off x="4331160" y="21996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6"/>
                    </a:cubicBezTo>
                    <a:cubicBezTo>
                      <a:pt x="330" y="323"/>
                      <a:pt x="310" y="327"/>
                      <a:pt x="301" y="327"/>
                    </a:cubicBezTo>
                    <a:cubicBezTo>
                      <a:pt x="275" y="327"/>
                      <a:pt x="273" y="292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2"/>
                      <a:pt x="244" y="44"/>
                    </a:cubicBezTo>
                    <a:cubicBezTo>
                      <a:pt x="216" y="13"/>
                      <a:pt x="176" y="0"/>
                      <a:pt x="139" y="0"/>
                    </a:cubicBezTo>
                    <a:cubicBezTo>
                      <a:pt x="75" y="0"/>
                      <a:pt x="22" y="37"/>
                      <a:pt x="22" y="88"/>
                    </a:cubicBezTo>
                    <a:cubicBezTo>
                      <a:pt x="22" y="112"/>
                      <a:pt x="37" y="123"/>
                      <a:pt x="57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5"/>
                      <a:pt x="55" y="53"/>
                    </a:cubicBezTo>
                    <a:cubicBezTo>
                      <a:pt x="75" y="26"/>
                      <a:pt x="112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3"/>
                    </a:cubicBezTo>
                    <a:cubicBezTo>
                      <a:pt x="20" y="200"/>
                      <a:pt x="0" y="239"/>
                      <a:pt x="0" y="272"/>
                    </a:cubicBezTo>
                    <a:cubicBezTo>
                      <a:pt x="0" y="336"/>
                      <a:pt x="75" y="353"/>
                      <a:pt x="123" y="353"/>
                    </a:cubicBezTo>
                    <a:cubicBezTo>
                      <a:pt x="174" y="353"/>
                      <a:pt x="211" y="323"/>
                      <a:pt x="224" y="287"/>
                    </a:cubicBezTo>
                    <a:cubicBezTo>
                      <a:pt x="229" y="318"/>
                      <a:pt x="249" y="351"/>
                      <a:pt x="286" y="351"/>
                    </a:cubicBezTo>
                    <a:cubicBezTo>
                      <a:pt x="301" y="351"/>
                      <a:pt x="350" y="340"/>
                      <a:pt x="350" y="276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59" y="309"/>
                      <a:pt x="59" y="272"/>
                    </a:cubicBezTo>
                    <a:cubicBezTo>
                      <a:pt x="59" y="230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5" name="Freeform 31"/>
              <p:cNvSpPr/>
              <p:nvPr/>
            </p:nvSpPr>
            <p:spPr>
              <a:xfrm>
                <a:off x="446652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6" y="165"/>
                      <a:pt x="194" y="165"/>
                      <a:pt x="231" y="165"/>
                    </a:cubicBezTo>
                    <a:cubicBezTo>
                      <a:pt x="231" y="157"/>
                      <a:pt x="231" y="148"/>
                      <a:pt x="231" y="140"/>
                    </a:cubicBezTo>
                    <a:cubicBezTo>
                      <a:pt x="194" y="140"/>
                      <a:pt x="156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3" y="0"/>
                      <a:pt x="107" y="0"/>
                      <a:pt x="101" y="0"/>
                    </a:cubicBezTo>
                    <a:cubicBezTo>
                      <a:pt x="99" y="64"/>
                      <a:pt x="77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6" name="Freeform 32"/>
              <p:cNvSpPr/>
              <p:nvPr/>
            </p:nvSpPr>
            <p:spPr>
              <a:xfrm>
                <a:off x="4577400" y="21996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3"/>
                      <a:pt x="266" y="0"/>
                      <a:pt x="172" y="0"/>
                    </a:cubicBezTo>
                    <a:cubicBezTo>
                      <a:pt x="75" y="0"/>
                      <a:pt x="0" y="86"/>
                      <a:pt x="0" y="180"/>
                    </a:cubicBezTo>
                    <a:cubicBezTo>
                      <a:pt x="0" y="281"/>
                      <a:pt x="81" y="353"/>
                      <a:pt x="172" y="353"/>
                    </a:cubicBezTo>
                    <a:cubicBezTo>
                      <a:pt x="264" y="353"/>
                      <a:pt x="343" y="279"/>
                      <a:pt x="343" y="180"/>
                    </a:cubicBezTo>
                    <a:moveTo>
                      <a:pt x="279" y="176"/>
                    </a:moveTo>
                    <a:cubicBezTo>
                      <a:pt x="279" y="202"/>
                      <a:pt x="279" y="244"/>
                      <a:pt x="262" y="279"/>
                    </a:cubicBezTo>
                    <a:cubicBezTo>
                      <a:pt x="244" y="312"/>
                      <a:pt x="211" y="336"/>
                      <a:pt x="172" y="336"/>
                    </a:cubicBezTo>
                    <a:cubicBezTo>
                      <a:pt x="139" y="336"/>
                      <a:pt x="103" y="318"/>
                      <a:pt x="84" y="283"/>
                    </a:cubicBezTo>
                    <a:cubicBezTo>
                      <a:pt x="64" y="250"/>
                      <a:pt x="64" y="202"/>
                      <a:pt x="64" y="176"/>
                    </a:cubicBezTo>
                    <a:cubicBezTo>
                      <a:pt x="64" y="145"/>
                      <a:pt x="64" y="103"/>
                      <a:pt x="84" y="70"/>
                    </a:cubicBezTo>
                    <a:cubicBezTo>
                      <a:pt x="103" y="33"/>
                      <a:pt x="141" y="18"/>
                      <a:pt x="172" y="18"/>
                    </a:cubicBezTo>
                    <a:cubicBezTo>
                      <a:pt x="205" y="18"/>
                      <a:pt x="236" y="35"/>
                      <a:pt x="257" y="68"/>
                    </a:cubicBezTo>
                    <a:cubicBezTo>
                      <a:pt x="278" y="101"/>
                      <a:pt x="279" y="145"/>
                      <a:pt x="279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67" name="Freeform 33"/>
              <p:cNvSpPr/>
              <p:nvPr/>
            </p:nvSpPr>
            <p:spPr>
              <a:xfrm>
                <a:off x="471672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7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4" y="338"/>
                      <a:pt x="185" y="342"/>
                    </a:cubicBezTo>
                    <a:cubicBezTo>
                      <a:pt x="185" y="334"/>
                      <a:pt x="185" y="326"/>
                      <a:pt x="185" y="318"/>
                    </a:cubicBezTo>
                    <a:cubicBezTo>
                      <a:pt x="180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20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1268" name="Group 34"/>
          <p:cNvGrpSpPr/>
          <p:nvPr/>
        </p:nvGrpSpPr>
        <p:grpSpPr>
          <a:xfrm>
            <a:off x="241920" y="916200"/>
            <a:ext cx="6112080" cy="2574360"/>
            <a:chOff x="241920" y="916200"/>
            <a:chExt cx="6112080" cy="2574360"/>
          </a:xfrm>
        </p:grpSpPr>
        <p:grpSp>
          <p:nvGrpSpPr>
            <p:cNvPr id="1269" name="Group 35"/>
            <p:cNvGrpSpPr/>
            <p:nvPr/>
          </p:nvGrpSpPr>
          <p:grpSpPr>
            <a:xfrm>
              <a:off x="241920" y="916200"/>
              <a:ext cx="6112080" cy="2574360"/>
              <a:chOff x="241920" y="916200"/>
              <a:chExt cx="6112080" cy="2574360"/>
            </a:xfrm>
          </p:grpSpPr>
          <p:sp>
            <p:nvSpPr>
              <p:cNvPr id="1270" name="Freeform 36"/>
              <p:cNvSpPr/>
              <p:nvPr/>
            </p:nvSpPr>
            <p:spPr>
              <a:xfrm>
                <a:off x="253440" y="921240"/>
                <a:ext cx="162360" cy="160200"/>
              </a:xfrm>
              <a:custGeom>
                <a:avLst/>
                <a:gdLst/>
                <a:ahLst/>
                <a:rect l="0" t="0" r="r" b="b"/>
                <a:pathLst>
                  <a:path w="451" h="445">
                    <a:moveTo>
                      <a:pt x="450" y="20"/>
                    </a:moveTo>
                    <a:cubicBezTo>
                      <a:pt x="450" y="13"/>
                      <a:pt x="450" y="7"/>
                      <a:pt x="450" y="0"/>
                    </a:cubicBezTo>
                    <a:cubicBezTo>
                      <a:pt x="430" y="0"/>
                      <a:pt x="405" y="2"/>
                      <a:pt x="389" y="2"/>
                    </a:cubicBezTo>
                    <a:cubicBezTo>
                      <a:pt x="365" y="1"/>
                      <a:pt x="341" y="1"/>
                      <a:pt x="317" y="0"/>
                    </a:cubicBezTo>
                    <a:cubicBezTo>
                      <a:pt x="317" y="7"/>
                      <a:pt x="317" y="13"/>
                      <a:pt x="317" y="20"/>
                    </a:cubicBezTo>
                    <a:cubicBezTo>
                      <a:pt x="349" y="20"/>
                      <a:pt x="364" y="36"/>
                      <a:pt x="364" y="50"/>
                    </a:cubicBezTo>
                    <a:cubicBezTo>
                      <a:pt x="364" y="56"/>
                      <a:pt x="362" y="59"/>
                      <a:pt x="360" y="63"/>
                    </a:cubicBezTo>
                    <a:cubicBezTo>
                      <a:pt x="322" y="165"/>
                      <a:pt x="283" y="267"/>
                      <a:pt x="245" y="369"/>
                    </a:cubicBezTo>
                    <a:cubicBezTo>
                      <a:pt x="205" y="262"/>
                      <a:pt x="164" y="155"/>
                      <a:pt x="124" y="49"/>
                    </a:cubicBezTo>
                    <a:cubicBezTo>
                      <a:pt x="119" y="40"/>
                      <a:pt x="121" y="41"/>
                      <a:pt x="119" y="38"/>
                    </a:cubicBezTo>
                    <a:cubicBezTo>
                      <a:pt x="119" y="20"/>
                      <a:pt x="155" y="20"/>
                      <a:pt x="171" y="20"/>
                    </a:cubicBezTo>
                    <a:cubicBezTo>
                      <a:pt x="171" y="13"/>
                      <a:pt x="171" y="7"/>
                      <a:pt x="171" y="0"/>
                    </a:cubicBezTo>
                    <a:cubicBezTo>
                      <a:pt x="149" y="2"/>
                      <a:pt x="104" y="2"/>
                      <a:pt x="81" y="2"/>
                    </a:cubicBezTo>
                    <a:cubicBezTo>
                      <a:pt x="54" y="1"/>
                      <a:pt x="27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1" y="20"/>
                      <a:pt x="54" y="20"/>
                      <a:pt x="63" y="43"/>
                    </a:cubicBezTo>
                    <a:cubicBezTo>
                      <a:pt x="112" y="173"/>
                      <a:pt x="160" y="302"/>
                      <a:pt x="209" y="432"/>
                    </a:cubicBezTo>
                    <a:cubicBezTo>
                      <a:pt x="214" y="443"/>
                      <a:pt x="218" y="444"/>
                      <a:pt x="225" y="444"/>
                    </a:cubicBezTo>
                    <a:cubicBezTo>
                      <a:pt x="236" y="444"/>
                      <a:pt x="238" y="443"/>
                      <a:pt x="241" y="434"/>
                    </a:cubicBezTo>
                    <a:cubicBezTo>
                      <a:pt x="288" y="310"/>
                      <a:pt x="335" y="185"/>
                      <a:pt x="382" y="61"/>
                    </a:cubicBezTo>
                    <a:cubicBezTo>
                      <a:pt x="391" y="38"/>
                      <a:pt x="407" y="20"/>
                      <a:pt x="45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1" name="Freeform 37"/>
              <p:cNvSpPr/>
              <p:nvPr/>
            </p:nvSpPr>
            <p:spPr>
              <a:xfrm>
                <a:off x="428040" y="921960"/>
                <a:ext cx="141120" cy="155160"/>
              </a:xfrm>
              <a:custGeom>
                <a:avLst/>
                <a:gdLst/>
                <a:ahLst/>
                <a:rect l="0" t="0" r="r" b="b"/>
                <a:pathLst>
                  <a:path w="392" h="431">
                    <a:moveTo>
                      <a:pt x="391" y="266"/>
                    </a:moveTo>
                    <a:cubicBezTo>
                      <a:pt x="386" y="266"/>
                      <a:pt x="381" y="266"/>
                      <a:pt x="376" y="266"/>
                    </a:cubicBezTo>
                    <a:cubicBezTo>
                      <a:pt x="360" y="363"/>
                      <a:pt x="346" y="410"/>
                      <a:pt x="236" y="410"/>
                    </a:cubicBezTo>
                    <a:cubicBezTo>
                      <a:pt x="208" y="410"/>
                      <a:pt x="181" y="410"/>
                      <a:pt x="153" y="410"/>
                    </a:cubicBezTo>
                    <a:cubicBezTo>
                      <a:pt x="122" y="410"/>
                      <a:pt x="121" y="405"/>
                      <a:pt x="121" y="385"/>
                    </a:cubicBezTo>
                    <a:cubicBezTo>
                      <a:pt x="121" y="329"/>
                      <a:pt x="121" y="272"/>
                      <a:pt x="121" y="216"/>
                    </a:cubicBezTo>
                    <a:cubicBezTo>
                      <a:pt x="140" y="216"/>
                      <a:pt x="159" y="216"/>
                      <a:pt x="178" y="216"/>
                    </a:cubicBezTo>
                    <a:cubicBezTo>
                      <a:pt x="239" y="216"/>
                      <a:pt x="247" y="236"/>
                      <a:pt x="247" y="290"/>
                    </a:cubicBezTo>
                    <a:cubicBezTo>
                      <a:pt x="252" y="290"/>
                      <a:pt x="257" y="290"/>
                      <a:pt x="263" y="290"/>
                    </a:cubicBezTo>
                    <a:cubicBezTo>
                      <a:pt x="263" y="234"/>
                      <a:pt x="263" y="178"/>
                      <a:pt x="263" y="122"/>
                    </a:cubicBezTo>
                    <a:cubicBezTo>
                      <a:pt x="257" y="122"/>
                      <a:pt x="252" y="122"/>
                      <a:pt x="247" y="122"/>
                    </a:cubicBezTo>
                    <a:cubicBezTo>
                      <a:pt x="247" y="176"/>
                      <a:pt x="239" y="196"/>
                      <a:pt x="178" y="196"/>
                    </a:cubicBezTo>
                    <a:cubicBezTo>
                      <a:pt x="159" y="196"/>
                      <a:pt x="140" y="196"/>
                      <a:pt x="121" y="196"/>
                    </a:cubicBezTo>
                    <a:cubicBezTo>
                      <a:pt x="121" y="146"/>
                      <a:pt x="121" y="95"/>
                      <a:pt x="121" y="45"/>
                    </a:cubicBezTo>
                    <a:cubicBezTo>
                      <a:pt x="121" y="23"/>
                      <a:pt x="122" y="20"/>
                      <a:pt x="153" y="20"/>
                    </a:cubicBezTo>
                    <a:cubicBezTo>
                      <a:pt x="180" y="20"/>
                      <a:pt x="207" y="20"/>
                      <a:pt x="234" y="20"/>
                    </a:cubicBezTo>
                    <a:cubicBezTo>
                      <a:pt x="331" y="20"/>
                      <a:pt x="347" y="54"/>
                      <a:pt x="358" y="142"/>
                    </a:cubicBezTo>
                    <a:cubicBezTo>
                      <a:pt x="364" y="142"/>
                      <a:pt x="369" y="142"/>
                      <a:pt x="374" y="142"/>
                    </a:cubicBezTo>
                    <a:cubicBezTo>
                      <a:pt x="368" y="95"/>
                      <a:pt x="362" y="47"/>
                      <a:pt x="356" y="0"/>
                    </a:cubicBezTo>
                    <a:cubicBezTo>
                      <a:pt x="238" y="0"/>
                      <a:pt x="119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122" y="430"/>
                      <a:pt x="244" y="430"/>
                      <a:pt x="365" y="430"/>
                    </a:cubicBezTo>
                    <a:cubicBezTo>
                      <a:pt x="374" y="375"/>
                      <a:pt x="382" y="321"/>
                      <a:pt x="391" y="2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2" name="Freeform 38"/>
              <p:cNvSpPr/>
              <p:nvPr/>
            </p:nvSpPr>
            <p:spPr>
              <a:xfrm>
                <a:off x="582840" y="92124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2" y="268"/>
                      <a:pt x="337" y="268"/>
                      <a:pt x="331" y="268"/>
                    </a:cubicBezTo>
                    <a:cubicBezTo>
                      <a:pt x="324" y="333"/>
                      <a:pt x="317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2" y="412"/>
                      <a:pt x="122" y="407"/>
                      <a:pt x="122" y="387"/>
                    </a:cubicBezTo>
                    <a:cubicBezTo>
                      <a:pt x="122" y="274"/>
                      <a:pt x="122" y="161"/>
                      <a:pt x="122" y="49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5"/>
                      <a:pt x="65" y="49"/>
                    </a:cubicBezTo>
                    <a:cubicBezTo>
                      <a:pt x="65" y="160"/>
                      <a:pt x="65" y="271"/>
                      <a:pt x="65" y="381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3" name="Freeform 39"/>
              <p:cNvSpPr/>
              <p:nvPr/>
            </p:nvSpPr>
            <p:spPr>
              <a:xfrm>
                <a:off x="730440" y="916200"/>
                <a:ext cx="151920" cy="165600"/>
              </a:xfrm>
              <a:custGeom>
                <a:avLst/>
                <a:gdLst/>
                <a:ahLst/>
                <a:rect l="0" t="0" r="r" b="b"/>
                <a:pathLst>
                  <a:path w="422" h="460">
                    <a:moveTo>
                      <a:pt x="421" y="232"/>
                    </a:moveTo>
                    <a:cubicBezTo>
                      <a:pt x="421" y="103"/>
                      <a:pt x="326" y="0"/>
                      <a:pt x="211" y="0"/>
                    </a:cubicBezTo>
                    <a:cubicBezTo>
                      <a:pt x="97" y="0"/>
                      <a:pt x="0" y="101"/>
                      <a:pt x="0" y="232"/>
                    </a:cubicBezTo>
                    <a:cubicBezTo>
                      <a:pt x="0" y="362"/>
                      <a:pt x="97" y="459"/>
                      <a:pt x="211" y="459"/>
                    </a:cubicBezTo>
                    <a:cubicBezTo>
                      <a:pt x="326" y="459"/>
                      <a:pt x="421" y="360"/>
                      <a:pt x="421" y="232"/>
                    </a:cubicBezTo>
                    <a:moveTo>
                      <a:pt x="355" y="223"/>
                    </a:moveTo>
                    <a:cubicBezTo>
                      <a:pt x="355" y="390"/>
                      <a:pt x="268" y="443"/>
                      <a:pt x="211" y="443"/>
                    </a:cubicBezTo>
                    <a:cubicBezTo>
                      <a:pt x="149" y="443"/>
                      <a:pt x="65" y="387"/>
                      <a:pt x="65" y="223"/>
                    </a:cubicBezTo>
                    <a:cubicBezTo>
                      <a:pt x="65" y="59"/>
                      <a:pt x="157" y="16"/>
                      <a:pt x="211" y="16"/>
                    </a:cubicBezTo>
                    <a:cubicBezTo>
                      <a:pt x="265" y="16"/>
                      <a:pt x="355" y="61"/>
                      <a:pt x="355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4" name="Freeform 40"/>
              <p:cNvSpPr/>
              <p:nvPr/>
            </p:nvSpPr>
            <p:spPr>
              <a:xfrm>
                <a:off x="974880" y="9370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5"/>
                      <a:pt x="184" y="296"/>
                      <a:pt x="184" y="308"/>
                    </a:cubicBezTo>
                    <a:cubicBezTo>
                      <a:pt x="184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5" name="Freeform 41"/>
              <p:cNvSpPr/>
              <p:nvPr/>
            </p:nvSpPr>
            <p:spPr>
              <a:xfrm>
                <a:off x="1065600" y="9759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6" name="Freeform 42"/>
              <p:cNvSpPr/>
              <p:nvPr/>
            </p:nvSpPr>
            <p:spPr>
              <a:xfrm>
                <a:off x="1155600" y="97452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2"/>
                      <a:pt x="32" y="103"/>
                      <a:pt x="49" y="103"/>
                    </a:cubicBezTo>
                    <a:cubicBezTo>
                      <a:pt x="67" y="103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3" y="292"/>
                    </a:cubicBezTo>
                    <a:cubicBezTo>
                      <a:pt x="144" y="292"/>
                      <a:pt x="173" y="266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3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7" name="Freeform 43"/>
              <p:cNvSpPr/>
              <p:nvPr/>
            </p:nvSpPr>
            <p:spPr>
              <a:xfrm>
                <a:off x="1270080" y="97452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5" y="61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5" y="292"/>
                    </a:cubicBezTo>
                    <a:cubicBezTo>
                      <a:pt x="220" y="292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8" name="Freeform 44"/>
              <p:cNvSpPr/>
              <p:nvPr/>
            </p:nvSpPr>
            <p:spPr>
              <a:xfrm>
                <a:off x="1363680" y="91872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10"/>
                      <a:pt x="164" y="272"/>
                    </a:cubicBezTo>
                    <a:cubicBezTo>
                      <a:pt x="163" y="269"/>
                      <a:pt x="160" y="266"/>
                      <a:pt x="160" y="265"/>
                    </a:cubicBezTo>
                    <a:cubicBezTo>
                      <a:pt x="160" y="263"/>
                      <a:pt x="205" y="225"/>
                      <a:pt x="211" y="220"/>
                    </a:cubicBezTo>
                    <a:cubicBezTo>
                      <a:pt x="250" y="187"/>
                      <a:pt x="277" y="187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4" y="167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7" y="187"/>
                      <a:pt x="194" y="193"/>
                      <a:pt x="194" y="202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0" y="253"/>
                      <a:pt x="120" y="278"/>
                      <a:pt x="90" y="304"/>
                    </a:cubicBezTo>
                    <a:cubicBezTo>
                      <a:pt x="90" y="203"/>
                      <a:pt x="90" y="10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6" y="438"/>
                      <a:pt x="68" y="437"/>
                    </a:cubicBezTo>
                    <a:cubicBezTo>
                      <a:pt x="92" y="438"/>
                      <a:pt x="115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5" y="419"/>
                      <a:pt x="88" y="419"/>
                      <a:pt x="88" y="390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2"/>
                      <a:pt x="130" y="290"/>
                    </a:cubicBezTo>
                    <a:cubicBezTo>
                      <a:pt x="178" y="358"/>
                      <a:pt x="205" y="392"/>
                      <a:pt x="205" y="405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68" y="437"/>
                      <a:pt x="286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9" name="Freeform 45"/>
              <p:cNvSpPr/>
              <p:nvPr/>
            </p:nvSpPr>
            <p:spPr>
              <a:xfrm>
                <a:off x="1484640" y="9273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0" name="Freeform 46"/>
              <p:cNvSpPr/>
              <p:nvPr/>
            </p:nvSpPr>
            <p:spPr>
              <a:xfrm>
                <a:off x="1548000" y="975960"/>
                <a:ext cx="114480" cy="101520"/>
              </a:xfrm>
              <a:custGeom>
                <a:avLst/>
                <a:gdLst/>
                <a:ahLst/>
                <a:rect l="0" t="0" r="r" b="b"/>
                <a:pathLst>
                  <a:path w="318" h="282">
                    <a:moveTo>
                      <a:pt x="317" y="281"/>
                    </a:moveTo>
                    <a:cubicBezTo>
                      <a:pt x="317" y="274"/>
                      <a:pt x="317" y="268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9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3" y="280"/>
                      <a:pt x="47" y="280"/>
                      <a:pt x="70" y="279"/>
                    </a:cubicBezTo>
                    <a:cubicBezTo>
                      <a:pt x="94" y="280"/>
                      <a:pt x="118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8"/>
                      <a:pt x="175" y="274"/>
                      <a:pt x="175" y="281"/>
                    </a:cubicBezTo>
                    <a:cubicBezTo>
                      <a:pt x="199" y="280"/>
                      <a:pt x="223" y="280"/>
                      <a:pt x="247" y="279"/>
                    </a:cubicBezTo>
                    <a:cubicBezTo>
                      <a:pt x="270" y="280"/>
                      <a:pt x="293" y="280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1" name="Freeform 47"/>
              <p:cNvSpPr/>
              <p:nvPr/>
            </p:nvSpPr>
            <p:spPr>
              <a:xfrm>
                <a:off x="1673280" y="97380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29"/>
                    </a:cubicBezTo>
                    <a:cubicBezTo>
                      <a:pt x="164" y="7"/>
                      <a:pt x="137" y="5"/>
                      <a:pt x="124" y="5"/>
                    </a:cubicBezTo>
                    <a:cubicBezTo>
                      <a:pt x="65" y="5"/>
                      <a:pt x="22" y="50"/>
                      <a:pt x="22" y="99"/>
                    </a:cubicBezTo>
                    <a:cubicBezTo>
                      <a:pt x="22" y="126"/>
                      <a:pt x="34" y="151"/>
                      <a:pt x="50" y="164"/>
                    </a:cubicBezTo>
                    <a:cubicBezTo>
                      <a:pt x="43" y="173"/>
                      <a:pt x="31" y="194"/>
                      <a:pt x="31" y="216"/>
                    </a:cubicBezTo>
                    <a:cubicBezTo>
                      <a:pt x="31" y="236"/>
                      <a:pt x="40" y="259"/>
                      <a:pt x="59" y="272"/>
                    </a:cubicBezTo>
                    <a:cubicBezTo>
                      <a:pt x="22" y="283"/>
                      <a:pt x="0" y="310"/>
                      <a:pt x="0" y="335"/>
                    </a:cubicBezTo>
                    <a:cubicBezTo>
                      <a:pt x="0" y="381"/>
                      <a:pt x="63" y="416"/>
                      <a:pt x="140" y="416"/>
                    </a:cubicBezTo>
                    <a:cubicBezTo>
                      <a:pt x="216" y="416"/>
                      <a:pt x="281" y="383"/>
                      <a:pt x="281" y="335"/>
                    </a:cubicBezTo>
                    <a:cubicBezTo>
                      <a:pt x="281" y="311"/>
                      <a:pt x="272" y="281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5" y="245"/>
                    </a:cubicBezTo>
                    <a:cubicBezTo>
                      <a:pt x="63" y="241"/>
                      <a:pt x="50" y="221"/>
                      <a:pt x="50" y="202"/>
                    </a:cubicBezTo>
                    <a:cubicBezTo>
                      <a:pt x="50" y="200"/>
                      <a:pt x="50" y="184"/>
                      <a:pt x="61" y="171"/>
                    </a:cubicBezTo>
                    <a:cubicBezTo>
                      <a:pt x="86" y="189"/>
                      <a:pt x="112" y="191"/>
                      <a:pt x="124" y="191"/>
                    </a:cubicBezTo>
                    <a:cubicBezTo>
                      <a:pt x="182" y="191"/>
                      <a:pt x="227" y="148"/>
                      <a:pt x="227" y="99"/>
                    </a:cubicBezTo>
                    <a:cubicBezTo>
                      <a:pt x="227" y="76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49"/>
                      <a:pt x="272" y="49"/>
                    </a:cubicBezTo>
                    <a:cubicBezTo>
                      <a:pt x="277" y="49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5"/>
                      <a:pt x="169" y="151"/>
                    </a:cubicBezTo>
                    <a:cubicBezTo>
                      <a:pt x="164" y="158"/>
                      <a:pt x="149" y="176"/>
                      <a:pt x="124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9" y="47"/>
                    </a:cubicBezTo>
                    <a:cubicBezTo>
                      <a:pt x="85" y="38"/>
                      <a:pt x="99" y="20"/>
                      <a:pt x="124" y="20"/>
                    </a:cubicBezTo>
                    <a:cubicBezTo>
                      <a:pt x="178" y="20"/>
                      <a:pt x="178" y="85"/>
                      <a:pt x="178" y="99"/>
                    </a:cubicBezTo>
                    <a:moveTo>
                      <a:pt x="248" y="335"/>
                    </a:moveTo>
                    <a:cubicBezTo>
                      <a:pt x="248" y="369"/>
                      <a:pt x="203" y="401"/>
                      <a:pt x="142" y="401"/>
                    </a:cubicBezTo>
                    <a:cubicBezTo>
                      <a:pt x="77" y="401"/>
                      <a:pt x="34" y="369"/>
                      <a:pt x="34" y="335"/>
                    </a:cubicBezTo>
                    <a:cubicBezTo>
                      <a:pt x="34" y="306"/>
                      <a:pt x="58" y="283"/>
                      <a:pt x="86" y="281"/>
                    </a:cubicBezTo>
                    <a:cubicBezTo>
                      <a:pt x="98" y="281"/>
                      <a:pt x="110" y="281"/>
                      <a:pt x="122" y="281"/>
                    </a:cubicBezTo>
                    <a:cubicBezTo>
                      <a:pt x="178" y="281"/>
                      <a:pt x="248" y="281"/>
                      <a:pt x="248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2" name="Freeform 48"/>
              <p:cNvSpPr/>
              <p:nvPr/>
            </p:nvSpPr>
            <p:spPr>
              <a:xfrm>
                <a:off x="1864440" y="97452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4" y="248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7" y="292"/>
                    </a:cubicBezTo>
                    <a:cubicBezTo>
                      <a:pt x="221" y="292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3" name="Freeform 49"/>
              <p:cNvSpPr/>
              <p:nvPr/>
            </p:nvSpPr>
            <p:spPr>
              <a:xfrm>
                <a:off x="1965600" y="97452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88"/>
                      <a:pt x="76" y="72"/>
                    </a:cubicBezTo>
                    <a:cubicBezTo>
                      <a:pt x="76" y="65"/>
                      <a:pt x="72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6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4" y="135"/>
                      <a:pt x="178" y="131"/>
                    </a:cubicBezTo>
                    <a:cubicBezTo>
                      <a:pt x="178" y="153"/>
                      <a:pt x="178" y="175"/>
                      <a:pt x="178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4" name="Freeform 50"/>
              <p:cNvSpPr/>
              <p:nvPr/>
            </p:nvSpPr>
            <p:spPr>
              <a:xfrm>
                <a:off x="2079000" y="97596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9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80"/>
                      <a:pt x="248" y="279"/>
                    </a:cubicBezTo>
                    <a:cubicBezTo>
                      <a:pt x="272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5" name="Freeform 51"/>
              <p:cNvSpPr/>
              <p:nvPr/>
            </p:nvSpPr>
            <p:spPr>
              <a:xfrm>
                <a:off x="2280240" y="97452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9"/>
                    </a:cubicBezTo>
                    <a:cubicBezTo>
                      <a:pt x="113" y="139"/>
                      <a:pt x="172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40" y="292"/>
                    </a:cubicBezTo>
                    <a:cubicBezTo>
                      <a:pt x="218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6" name="Freeform 52"/>
              <p:cNvSpPr/>
              <p:nvPr/>
            </p:nvSpPr>
            <p:spPr>
              <a:xfrm>
                <a:off x="2378160" y="978480"/>
                <a:ext cx="115200" cy="99000"/>
              </a:xfrm>
              <a:custGeom>
                <a:avLst/>
                <a:gdLst/>
                <a:ahLst/>
                <a:rect l="0" t="0" r="r" b="b"/>
                <a:pathLst>
                  <a:path w="320" h="275">
                    <a:moveTo>
                      <a:pt x="319" y="274"/>
                    </a:moveTo>
                    <a:cubicBezTo>
                      <a:pt x="319" y="267"/>
                      <a:pt x="319" y="260"/>
                      <a:pt x="319" y="254"/>
                    </a:cubicBezTo>
                    <a:cubicBezTo>
                      <a:pt x="284" y="254"/>
                      <a:pt x="274" y="252"/>
                      <a:pt x="259" y="234"/>
                    </a:cubicBezTo>
                    <a:cubicBezTo>
                      <a:pt x="230" y="197"/>
                      <a:pt x="202" y="161"/>
                      <a:pt x="173" y="124"/>
                    </a:cubicBezTo>
                    <a:cubicBezTo>
                      <a:pt x="193" y="101"/>
                      <a:pt x="216" y="70"/>
                      <a:pt x="232" y="52"/>
                    </a:cubicBezTo>
                    <a:cubicBezTo>
                      <a:pt x="252" y="31"/>
                      <a:pt x="277" y="22"/>
                      <a:pt x="308" y="20"/>
                    </a:cubicBezTo>
                    <a:cubicBezTo>
                      <a:pt x="308" y="13"/>
                      <a:pt x="308" y="7"/>
                      <a:pt x="308" y="0"/>
                    </a:cubicBezTo>
                    <a:cubicBezTo>
                      <a:pt x="290" y="2"/>
                      <a:pt x="272" y="2"/>
                      <a:pt x="256" y="2"/>
                    </a:cubicBezTo>
                    <a:cubicBezTo>
                      <a:pt x="236" y="2"/>
                      <a:pt x="203" y="2"/>
                      <a:pt x="194" y="0"/>
                    </a:cubicBezTo>
                    <a:cubicBezTo>
                      <a:pt x="194" y="7"/>
                      <a:pt x="194" y="13"/>
                      <a:pt x="194" y="20"/>
                    </a:cubicBezTo>
                    <a:cubicBezTo>
                      <a:pt x="207" y="22"/>
                      <a:pt x="212" y="29"/>
                      <a:pt x="212" y="40"/>
                    </a:cubicBezTo>
                    <a:cubicBezTo>
                      <a:pt x="212" y="50"/>
                      <a:pt x="207" y="58"/>
                      <a:pt x="203" y="61"/>
                    </a:cubicBezTo>
                    <a:cubicBezTo>
                      <a:pt x="190" y="78"/>
                      <a:pt x="177" y="95"/>
                      <a:pt x="164" y="112"/>
                    </a:cubicBezTo>
                    <a:cubicBezTo>
                      <a:pt x="148" y="90"/>
                      <a:pt x="131" y="68"/>
                      <a:pt x="115" y="47"/>
                    </a:cubicBezTo>
                    <a:cubicBezTo>
                      <a:pt x="110" y="41"/>
                      <a:pt x="110" y="40"/>
                      <a:pt x="110" y="36"/>
                    </a:cubicBezTo>
                    <a:cubicBezTo>
                      <a:pt x="110" y="27"/>
                      <a:pt x="119" y="22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50" y="2"/>
                      <a:pt x="20" y="2"/>
                      <a:pt x="4" y="0"/>
                    </a:cubicBezTo>
                    <a:cubicBezTo>
                      <a:pt x="4" y="7"/>
                      <a:pt x="4" y="13"/>
                      <a:pt x="4" y="20"/>
                    </a:cubicBezTo>
                    <a:cubicBezTo>
                      <a:pt x="47" y="20"/>
                      <a:pt x="49" y="22"/>
                      <a:pt x="77" y="59"/>
                    </a:cubicBezTo>
                    <a:cubicBezTo>
                      <a:pt x="98" y="86"/>
                      <a:pt x="119" y="113"/>
                      <a:pt x="140" y="140"/>
                    </a:cubicBezTo>
                    <a:cubicBezTo>
                      <a:pt x="110" y="178"/>
                      <a:pt x="110" y="180"/>
                      <a:pt x="81" y="216"/>
                    </a:cubicBezTo>
                    <a:cubicBezTo>
                      <a:pt x="50" y="252"/>
                      <a:pt x="13" y="254"/>
                      <a:pt x="0" y="254"/>
                    </a:cubicBezTo>
                    <a:cubicBezTo>
                      <a:pt x="0" y="260"/>
                      <a:pt x="0" y="267"/>
                      <a:pt x="0" y="274"/>
                    </a:cubicBezTo>
                    <a:cubicBezTo>
                      <a:pt x="16" y="272"/>
                      <a:pt x="36" y="272"/>
                      <a:pt x="52" y="272"/>
                    </a:cubicBezTo>
                    <a:cubicBezTo>
                      <a:pt x="72" y="272"/>
                      <a:pt x="92" y="273"/>
                      <a:pt x="112" y="274"/>
                    </a:cubicBezTo>
                    <a:cubicBezTo>
                      <a:pt x="112" y="267"/>
                      <a:pt x="112" y="260"/>
                      <a:pt x="112" y="254"/>
                    </a:cubicBezTo>
                    <a:cubicBezTo>
                      <a:pt x="99" y="252"/>
                      <a:pt x="94" y="243"/>
                      <a:pt x="94" y="234"/>
                    </a:cubicBezTo>
                    <a:cubicBezTo>
                      <a:pt x="94" y="220"/>
                      <a:pt x="112" y="200"/>
                      <a:pt x="151" y="153"/>
                    </a:cubicBezTo>
                    <a:cubicBezTo>
                      <a:pt x="167" y="174"/>
                      <a:pt x="182" y="195"/>
                      <a:pt x="198" y="216"/>
                    </a:cubicBezTo>
                    <a:cubicBezTo>
                      <a:pt x="203" y="223"/>
                      <a:pt x="212" y="234"/>
                      <a:pt x="212" y="238"/>
                    </a:cubicBezTo>
                    <a:cubicBezTo>
                      <a:pt x="212" y="243"/>
                      <a:pt x="207" y="252"/>
                      <a:pt x="189" y="254"/>
                    </a:cubicBezTo>
                    <a:cubicBezTo>
                      <a:pt x="189" y="260"/>
                      <a:pt x="189" y="267"/>
                      <a:pt x="189" y="274"/>
                    </a:cubicBezTo>
                    <a:cubicBezTo>
                      <a:pt x="212" y="273"/>
                      <a:pt x="235" y="272"/>
                      <a:pt x="257" y="272"/>
                    </a:cubicBezTo>
                    <a:cubicBezTo>
                      <a:pt x="275" y="272"/>
                      <a:pt x="299" y="272"/>
                      <a:pt x="319" y="2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7" name="Freeform 53"/>
              <p:cNvSpPr/>
              <p:nvPr/>
            </p:nvSpPr>
            <p:spPr>
              <a:xfrm>
                <a:off x="2502000" y="97596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9"/>
                      <a:pt x="92" y="43"/>
                    </a:cubicBezTo>
                    <a:cubicBezTo>
                      <a:pt x="92" y="29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3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5" y="254"/>
                      <a:pt x="122" y="288"/>
                      <a:pt x="171" y="288"/>
                    </a:cubicBezTo>
                    <a:cubicBezTo>
                      <a:pt x="247" y="288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20"/>
                      <a:pt x="214" y="274"/>
                      <a:pt x="167" y="274"/>
                    </a:cubicBezTo>
                    <a:cubicBezTo>
                      <a:pt x="142" y="274"/>
                      <a:pt x="119" y="261"/>
                      <a:pt x="103" y="234"/>
                    </a:cubicBezTo>
                    <a:cubicBezTo>
                      <a:pt x="94" y="221"/>
                      <a:pt x="94" y="221"/>
                      <a:pt x="94" y="209"/>
                    </a:cubicBezTo>
                    <a:cubicBezTo>
                      <a:pt x="94" y="161"/>
                      <a:pt x="94" y="114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8" name="Freeform 54"/>
              <p:cNvSpPr/>
              <p:nvPr/>
            </p:nvSpPr>
            <p:spPr>
              <a:xfrm>
                <a:off x="2629440" y="9187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89" name="Freeform 55"/>
              <p:cNvSpPr/>
              <p:nvPr/>
            </p:nvSpPr>
            <p:spPr>
              <a:xfrm>
                <a:off x="2691720" y="974520"/>
                <a:ext cx="101520" cy="105480"/>
              </a:xfrm>
              <a:custGeom>
                <a:avLst/>
                <a:gdLst/>
                <a:ahLst/>
                <a:rect l="0" t="0" r="r" b="b"/>
                <a:pathLst>
                  <a:path w="282" h="293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6" y="292"/>
                      <a:pt x="281" y="229"/>
                      <a:pt x="281" y="149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0" name="Freeform 56"/>
              <p:cNvSpPr/>
              <p:nvPr/>
            </p:nvSpPr>
            <p:spPr>
              <a:xfrm>
                <a:off x="2807280" y="9273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0" y="414"/>
                      <a:pt x="113" y="414"/>
                      <a:pt x="135" y="416"/>
                    </a:cubicBezTo>
                    <a:moveTo>
                      <a:pt x="99" y="32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5" y="67"/>
                    </a:cubicBezTo>
                    <a:cubicBezTo>
                      <a:pt x="86" y="67"/>
                      <a:pt x="99" y="49"/>
                      <a:pt x="99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1" name="Freeform 57"/>
              <p:cNvSpPr/>
              <p:nvPr/>
            </p:nvSpPr>
            <p:spPr>
              <a:xfrm>
                <a:off x="2866680" y="9370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5"/>
                      <a:pt x="184" y="296"/>
                      <a:pt x="184" y="308"/>
                    </a:cubicBezTo>
                    <a:cubicBezTo>
                      <a:pt x="184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2" name="Freeform 58"/>
              <p:cNvSpPr/>
              <p:nvPr/>
            </p:nvSpPr>
            <p:spPr>
              <a:xfrm>
                <a:off x="3031200" y="9370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3" name="Freeform 59"/>
              <p:cNvSpPr/>
              <p:nvPr/>
            </p:nvSpPr>
            <p:spPr>
              <a:xfrm>
                <a:off x="3113640" y="978480"/>
                <a:ext cx="155880" cy="101520"/>
              </a:xfrm>
              <a:custGeom>
                <a:avLst/>
                <a:gdLst/>
                <a:ahLst/>
                <a:rect l="0" t="0" r="r" b="b"/>
                <a:pathLst>
                  <a:path w="433" h="282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19" y="2"/>
                      <a:pt x="400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2"/>
                      <a:pt x="364" y="32"/>
                      <a:pt x="364" y="50"/>
                    </a:cubicBezTo>
                    <a:cubicBezTo>
                      <a:pt x="364" y="54"/>
                      <a:pt x="364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8" y="41"/>
                      <a:pt x="238" y="40"/>
                      <a:pt x="238" y="38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1"/>
                      <a:pt x="209" y="2"/>
                    </a:cubicBezTo>
                    <a:cubicBezTo>
                      <a:pt x="191" y="2"/>
                      <a:pt x="171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29"/>
                    </a:cubicBezTo>
                    <a:cubicBezTo>
                      <a:pt x="196" y="34"/>
                      <a:pt x="203" y="52"/>
                      <a:pt x="207" y="65"/>
                    </a:cubicBezTo>
                    <a:cubicBezTo>
                      <a:pt x="189" y="116"/>
                      <a:pt x="171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1"/>
                      <a:pt x="58" y="2"/>
                    </a:cubicBezTo>
                    <a:cubicBezTo>
                      <a:pt x="38" y="1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38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5"/>
                      <a:pt x="130" y="281"/>
                      <a:pt x="139" y="281"/>
                    </a:cubicBezTo>
                    <a:cubicBezTo>
                      <a:pt x="147" y="281"/>
                      <a:pt x="148" y="275"/>
                      <a:pt x="151" y="268"/>
                    </a:cubicBezTo>
                    <a:cubicBezTo>
                      <a:pt x="173" y="208"/>
                      <a:pt x="194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5"/>
                      <a:pt x="285" y="281"/>
                      <a:pt x="293" y="281"/>
                    </a:cubicBezTo>
                    <a:cubicBezTo>
                      <a:pt x="301" y="281"/>
                      <a:pt x="302" y="274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1" y="29"/>
                      <a:pt x="410" y="22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4" name="Freeform 60"/>
              <p:cNvSpPr/>
              <p:nvPr/>
            </p:nvSpPr>
            <p:spPr>
              <a:xfrm>
                <a:off x="3273480" y="974520"/>
                <a:ext cx="101520" cy="105480"/>
              </a:xfrm>
              <a:custGeom>
                <a:avLst/>
                <a:gdLst/>
                <a:ahLst/>
                <a:rect l="0" t="0" r="r" b="b"/>
                <a:pathLst>
                  <a:path w="282" h="293">
                    <a:moveTo>
                      <a:pt x="281" y="149"/>
                    </a:moveTo>
                    <a:cubicBezTo>
                      <a:pt x="281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40" y="292"/>
                    </a:cubicBezTo>
                    <a:cubicBezTo>
                      <a:pt x="216" y="292"/>
                      <a:pt x="281" y="229"/>
                      <a:pt x="281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5" name="Freeform 61"/>
              <p:cNvSpPr/>
              <p:nvPr/>
            </p:nvSpPr>
            <p:spPr>
              <a:xfrm>
                <a:off x="3464280" y="975960"/>
                <a:ext cx="115200" cy="104040"/>
              </a:xfrm>
              <a:custGeom>
                <a:avLst/>
                <a:gdLst/>
                <a:ahLst/>
                <a:rect l="0" t="0" r="r" b="b"/>
                <a:pathLst>
                  <a:path w="320" h="289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4" y="261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4"/>
                      <a:pt x="149" y="274"/>
                    </a:cubicBezTo>
                    <a:cubicBezTo>
                      <a:pt x="95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30"/>
                      <a:pt x="49" y="288"/>
                      <a:pt x="146" y="288"/>
                    </a:cubicBezTo>
                    <a:cubicBezTo>
                      <a:pt x="182" y="288"/>
                      <a:pt x="209" y="270"/>
                      <a:pt x="227" y="230"/>
                    </a:cubicBezTo>
                    <a:cubicBezTo>
                      <a:pt x="227" y="250"/>
                      <a:pt x="227" y="269"/>
                      <a:pt x="227" y="288"/>
                    </a:cubicBezTo>
                    <a:cubicBezTo>
                      <a:pt x="257" y="286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6" name="Freeform 62"/>
              <p:cNvSpPr/>
              <p:nvPr/>
            </p:nvSpPr>
            <p:spPr>
              <a:xfrm>
                <a:off x="3591000" y="97452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88"/>
                    </a:cubicBezTo>
                    <a:cubicBezTo>
                      <a:pt x="176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9" y="292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6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7" name="Freeform 63"/>
              <p:cNvSpPr/>
              <p:nvPr/>
            </p:nvSpPr>
            <p:spPr>
              <a:xfrm>
                <a:off x="3679920" y="97452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7" y="211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1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8" name="Freeform 64"/>
              <p:cNvSpPr/>
              <p:nvPr/>
            </p:nvSpPr>
            <p:spPr>
              <a:xfrm>
                <a:off x="3781800" y="91620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9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2" y="426"/>
                    </a:cubicBezTo>
                    <a:cubicBezTo>
                      <a:pt x="2" y="433"/>
                      <a:pt x="2" y="440"/>
                      <a:pt x="2" y="446"/>
                    </a:cubicBezTo>
                    <a:cubicBezTo>
                      <a:pt x="26" y="446"/>
                      <a:pt x="50" y="445"/>
                      <a:pt x="74" y="444"/>
                    </a:cubicBezTo>
                    <a:cubicBezTo>
                      <a:pt x="99" y="444"/>
                      <a:pt x="128" y="444"/>
                      <a:pt x="153" y="446"/>
                    </a:cubicBezTo>
                    <a:cubicBezTo>
                      <a:pt x="153" y="440"/>
                      <a:pt x="153" y="433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9" y="14"/>
                    </a:cubicBezTo>
                    <a:cubicBezTo>
                      <a:pt x="151" y="14"/>
                      <a:pt x="160" y="14"/>
                      <a:pt x="169" y="18"/>
                    </a:cubicBezTo>
                    <a:cubicBezTo>
                      <a:pt x="162" y="22"/>
                      <a:pt x="151" y="29"/>
                      <a:pt x="151" y="45"/>
                    </a:cubicBezTo>
                    <a:cubicBezTo>
                      <a:pt x="151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99" name="Freeform 65"/>
              <p:cNvSpPr/>
              <p:nvPr/>
            </p:nvSpPr>
            <p:spPr>
              <a:xfrm>
                <a:off x="3851640" y="975960"/>
                <a:ext cx="114480" cy="104040"/>
              </a:xfrm>
              <a:custGeom>
                <a:avLst/>
                <a:gdLst/>
                <a:ahLst/>
                <a:rect l="0" t="0" r="r" b="b"/>
                <a:pathLst>
                  <a:path w="318" h="289">
                    <a:moveTo>
                      <a:pt x="317" y="281"/>
                    </a:moveTo>
                    <a:cubicBezTo>
                      <a:pt x="317" y="274"/>
                      <a:pt x="317" y="268"/>
                      <a:pt x="317" y="261"/>
                    </a:cubicBezTo>
                    <a:cubicBezTo>
                      <a:pt x="274" y="261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4"/>
                      <a:pt x="175" y="20"/>
                      <a:pt x="175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4"/>
                      <a:pt x="148" y="274"/>
                    </a:cubicBezTo>
                    <a:cubicBezTo>
                      <a:pt x="95" y="274"/>
                      <a:pt x="92" y="243"/>
                      <a:pt x="92" y="211"/>
                    </a:cubicBezTo>
                    <a:cubicBezTo>
                      <a:pt x="92" y="140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30"/>
                      <a:pt x="49" y="288"/>
                      <a:pt x="144" y="288"/>
                    </a:cubicBezTo>
                    <a:cubicBezTo>
                      <a:pt x="180" y="288"/>
                      <a:pt x="207" y="270"/>
                      <a:pt x="227" y="230"/>
                    </a:cubicBezTo>
                    <a:cubicBezTo>
                      <a:pt x="227" y="250"/>
                      <a:pt x="227" y="269"/>
                      <a:pt x="227" y="288"/>
                    </a:cubicBezTo>
                    <a:cubicBezTo>
                      <a:pt x="257" y="286"/>
                      <a:pt x="287" y="283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0" name="Freeform 66"/>
              <p:cNvSpPr/>
              <p:nvPr/>
            </p:nvSpPr>
            <p:spPr>
              <a:xfrm>
                <a:off x="3978000" y="9187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1" name="Freeform 67"/>
              <p:cNvSpPr/>
              <p:nvPr/>
            </p:nvSpPr>
            <p:spPr>
              <a:xfrm>
                <a:off x="4117320" y="91620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4" y="446"/>
                      <a:pt x="48" y="445"/>
                      <a:pt x="72" y="444"/>
                    </a:cubicBezTo>
                    <a:cubicBezTo>
                      <a:pt x="97" y="444"/>
                      <a:pt x="128" y="444"/>
                      <a:pt x="153" y="446"/>
                    </a:cubicBezTo>
                    <a:cubicBezTo>
                      <a:pt x="153" y="440"/>
                      <a:pt x="153" y="433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2" name="Freeform 68"/>
              <p:cNvSpPr/>
              <p:nvPr/>
            </p:nvSpPr>
            <p:spPr>
              <a:xfrm>
                <a:off x="4186440" y="97452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9" y="103"/>
                    </a:cubicBezTo>
                    <a:cubicBezTo>
                      <a:pt x="65" y="103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4" y="292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3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3" name="Freeform 69"/>
              <p:cNvSpPr/>
              <p:nvPr/>
            </p:nvSpPr>
            <p:spPr>
              <a:xfrm>
                <a:off x="4301280" y="974520"/>
                <a:ext cx="86400" cy="105480"/>
              </a:xfrm>
              <a:custGeom>
                <a:avLst/>
                <a:gdLst/>
                <a:ahLst/>
                <a:rect l="0" t="0" r="r" b="b"/>
                <a:pathLst>
                  <a:path w="240" h="293">
                    <a:moveTo>
                      <a:pt x="239" y="209"/>
                    </a:moveTo>
                    <a:cubicBezTo>
                      <a:pt x="239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3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2" y="16"/>
                      <a:pt x="205" y="40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5"/>
                      <a:pt x="187" y="97"/>
                      <a:pt x="203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1" y="292"/>
                      <a:pt x="135" y="292"/>
                    </a:cubicBezTo>
                    <a:cubicBezTo>
                      <a:pt x="220" y="292"/>
                      <a:pt x="239" y="214"/>
                      <a:pt x="239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4" name="Freeform 70"/>
              <p:cNvSpPr/>
              <p:nvPr/>
            </p:nvSpPr>
            <p:spPr>
              <a:xfrm>
                <a:off x="4398480" y="9370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5"/>
                      <a:pt x="184" y="296"/>
                      <a:pt x="184" y="308"/>
                    </a:cubicBezTo>
                    <a:cubicBezTo>
                      <a:pt x="184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5" name="Freeform 71"/>
              <p:cNvSpPr/>
              <p:nvPr/>
            </p:nvSpPr>
            <p:spPr>
              <a:xfrm>
                <a:off x="4490640" y="97452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1" y="290"/>
                      <a:pt x="23" y="279"/>
                    </a:cubicBezTo>
                    <a:cubicBezTo>
                      <a:pt x="23" y="277"/>
                      <a:pt x="23" y="275"/>
                      <a:pt x="36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6" name="Freeform 72"/>
              <p:cNvSpPr/>
              <p:nvPr/>
            </p:nvSpPr>
            <p:spPr>
              <a:xfrm>
                <a:off x="4592160" y="978480"/>
                <a:ext cx="24480" cy="99000"/>
              </a:xfrm>
              <a:custGeom>
                <a:avLst/>
                <a:gdLst/>
                <a:ahLst/>
                <a:rect l="0" t="0" r="r" b="b"/>
                <a:pathLst>
                  <a:path w="68" h="275">
                    <a:moveTo>
                      <a:pt x="67" y="34"/>
                    </a:moveTo>
                    <a:cubicBezTo>
                      <a:pt x="67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7" y="52"/>
                      <a:pt x="67" y="34"/>
                    </a:cubicBezTo>
                    <a:moveTo>
                      <a:pt x="67" y="239"/>
                    </a:moveTo>
                    <a:cubicBezTo>
                      <a:pt x="67" y="221"/>
                      <a:pt x="53" y="205"/>
                      <a:pt x="34" y="205"/>
                    </a:cubicBezTo>
                    <a:cubicBezTo>
                      <a:pt x="15" y="205"/>
                      <a:pt x="0" y="221"/>
                      <a:pt x="0" y="239"/>
                    </a:cubicBezTo>
                    <a:cubicBezTo>
                      <a:pt x="0" y="257"/>
                      <a:pt x="15" y="274"/>
                      <a:pt x="34" y="274"/>
                    </a:cubicBezTo>
                    <a:cubicBezTo>
                      <a:pt x="53" y="274"/>
                      <a:pt x="67" y="257"/>
                      <a:pt x="67" y="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7" name="Freeform 73"/>
              <p:cNvSpPr/>
              <p:nvPr/>
            </p:nvSpPr>
            <p:spPr>
              <a:xfrm>
                <a:off x="241920" y="149220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8" name="Freeform 74"/>
              <p:cNvSpPr/>
              <p:nvPr/>
            </p:nvSpPr>
            <p:spPr>
              <a:xfrm>
                <a:off x="484920" y="1422000"/>
                <a:ext cx="155880" cy="155880"/>
              </a:xfrm>
              <a:custGeom>
                <a:avLst/>
                <a:gdLst/>
                <a:ahLst/>
                <a:rect l="0" t="0" r="r" b="b"/>
                <a:pathLst>
                  <a:path w="433" h="433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07" y="1"/>
                      <a:pt x="383" y="1"/>
                      <a:pt x="358" y="2"/>
                    </a:cubicBezTo>
                    <a:cubicBezTo>
                      <a:pt x="334" y="1"/>
                      <a:pt x="309" y="1"/>
                      <a:pt x="284" y="0"/>
                    </a:cubicBezTo>
                    <a:cubicBezTo>
                      <a:pt x="284" y="7"/>
                      <a:pt x="284" y="13"/>
                      <a:pt x="284" y="20"/>
                    </a:cubicBezTo>
                    <a:cubicBezTo>
                      <a:pt x="349" y="20"/>
                      <a:pt x="349" y="49"/>
                      <a:pt x="349" y="67"/>
                    </a:cubicBezTo>
                    <a:cubicBezTo>
                      <a:pt x="349" y="157"/>
                      <a:pt x="349" y="247"/>
                      <a:pt x="349" y="336"/>
                    </a:cubicBezTo>
                    <a:cubicBezTo>
                      <a:pt x="275" y="227"/>
                      <a:pt x="200" y="117"/>
                      <a:pt x="126" y="7"/>
                    </a:cubicBezTo>
                    <a:cubicBezTo>
                      <a:pt x="119" y="0"/>
                      <a:pt x="119" y="0"/>
                      <a:pt x="106" y="0"/>
                    </a:cubicBezTo>
                    <a:cubicBezTo>
                      <a:pt x="71" y="0"/>
                      <a:pt x="3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6" y="20"/>
                      <a:pt x="12" y="20"/>
                      <a:pt x="18" y="20"/>
                    </a:cubicBezTo>
                    <a:cubicBezTo>
                      <a:pt x="27" y="20"/>
                      <a:pt x="40" y="20"/>
                      <a:pt x="49" y="20"/>
                    </a:cubicBezTo>
                    <a:cubicBezTo>
                      <a:pt x="65" y="22"/>
                      <a:pt x="65" y="23"/>
                      <a:pt x="65" y="34"/>
                    </a:cubicBezTo>
                    <a:cubicBezTo>
                      <a:pt x="65" y="145"/>
                      <a:pt x="65" y="255"/>
                      <a:pt x="65" y="365"/>
                    </a:cubicBezTo>
                    <a:cubicBezTo>
                      <a:pt x="65" y="381"/>
                      <a:pt x="6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5" y="431"/>
                      <a:pt x="49" y="431"/>
                      <a:pt x="74" y="430"/>
                    </a:cubicBezTo>
                    <a:cubicBezTo>
                      <a:pt x="98" y="431"/>
                      <a:pt x="123" y="431"/>
                      <a:pt x="148" y="432"/>
                    </a:cubicBezTo>
                    <a:cubicBezTo>
                      <a:pt x="148" y="425"/>
                      <a:pt x="148" y="419"/>
                      <a:pt x="148" y="412"/>
                    </a:cubicBezTo>
                    <a:cubicBezTo>
                      <a:pt x="83" y="412"/>
                      <a:pt x="83" y="381"/>
                      <a:pt x="83" y="365"/>
                    </a:cubicBezTo>
                    <a:cubicBezTo>
                      <a:pt x="83" y="256"/>
                      <a:pt x="83" y="146"/>
                      <a:pt x="83" y="36"/>
                    </a:cubicBezTo>
                    <a:cubicBezTo>
                      <a:pt x="86" y="40"/>
                      <a:pt x="86" y="40"/>
                      <a:pt x="88" y="43"/>
                    </a:cubicBezTo>
                    <a:cubicBezTo>
                      <a:pt x="175" y="170"/>
                      <a:pt x="261" y="296"/>
                      <a:pt x="347" y="423"/>
                    </a:cubicBezTo>
                    <a:cubicBezTo>
                      <a:pt x="353" y="430"/>
                      <a:pt x="353" y="432"/>
                      <a:pt x="358" y="432"/>
                    </a:cubicBezTo>
                    <a:cubicBezTo>
                      <a:pt x="367" y="432"/>
                      <a:pt x="367" y="426"/>
                      <a:pt x="367" y="416"/>
                    </a:cubicBezTo>
                    <a:cubicBezTo>
                      <a:pt x="367" y="299"/>
                      <a:pt x="367" y="183"/>
                      <a:pt x="367" y="67"/>
                    </a:cubicBezTo>
                    <a:cubicBezTo>
                      <a:pt x="367" y="49"/>
                      <a:pt x="367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09" name="Freeform 75"/>
              <p:cNvSpPr/>
              <p:nvPr/>
            </p:nvSpPr>
            <p:spPr>
              <a:xfrm>
                <a:off x="654480" y="1475280"/>
                <a:ext cx="100800" cy="105480"/>
              </a:xfrm>
              <a:custGeom>
                <a:avLst/>
                <a:gdLst/>
                <a:ahLst/>
                <a:rect l="0" t="0" r="r" b="b"/>
                <a:pathLst>
                  <a:path w="280" h="293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5" y="292"/>
                      <a:pt x="139" y="292"/>
                    </a:cubicBezTo>
                    <a:cubicBezTo>
                      <a:pt x="216" y="292"/>
                      <a:pt x="279" y="229"/>
                      <a:pt x="279" y="148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7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0" name="Freeform 76"/>
              <p:cNvSpPr/>
              <p:nvPr/>
            </p:nvSpPr>
            <p:spPr>
              <a:xfrm>
                <a:off x="845280" y="1476720"/>
                <a:ext cx="177840" cy="101520"/>
              </a:xfrm>
              <a:custGeom>
                <a:avLst/>
                <a:gdLst/>
                <a:ahLst/>
                <a:rect l="0" t="0" r="r" b="b"/>
                <a:pathLst>
                  <a:path w="494" h="282">
                    <a:moveTo>
                      <a:pt x="493" y="281"/>
                    </a:moveTo>
                    <a:cubicBezTo>
                      <a:pt x="493" y="274"/>
                      <a:pt x="493" y="268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3" y="280"/>
                      <a:pt x="47" y="280"/>
                      <a:pt x="70" y="279"/>
                    </a:cubicBezTo>
                    <a:cubicBezTo>
                      <a:pt x="94" y="280"/>
                      <a:pt x="118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8"/>
                      <a:pt x="175" y="274"/>
                      <a:pt x="175" y="281"/>
                    </a:cubicBezTo>
                    <a:cubicBezTo>
                      <a:pt x="199" y="280"/>
                      <a:pt x="223" y="280"/>
                      <a:pt x="247" y="279"/>
                    </a:cubicBezTo>
                    <a:cubicBezTo>
                      <a:pt x="270" y="280"/>
                      <a:pt x="293" y="280"/>
                      <a:pt x="317" y="281"/>
                    </a:cubicBezTo>
                    <a:cubicBezTo>
                      <a:pt x="317" y="274"/>
                      <a:pt x="317" y="268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3" y="14"/>
                    </a:cubicBezTo>
                    <a:cubicBezTo>
                      <a:pt x="394" y="14"/>
                      <a:pt x="400" y="49"/>
                      <a:pt x="400" y="85"/>
                    </a:cubicBezTo>
                    <a:cubicBezTo>
                      <a:pt x="400" y="134"/>
                      <a:pt x="400" y="183"/>
                      <a:pt x="400" y="232"/>
                    </a:cubicBezTo>
                    <a:cubicBezTo>
                      <a:pt x="400" y="261"/>
                      <a:pt x="394" y="261"/>
                      <a:pt x="351" y="261"/>
                    </a:cubicBezTo>
                    <a:cubicBezTo>
                      <a:pt x="351" y="268"/>
                      <a:pt x="351" y="274"/>
                      <a:pt x="351" y="281"/>
                    </a:cubicBezTo>
                    <a:cubicBezTo>
                      <a:pt x="375" y="280"/>
                      <a:pt x="399" y="280"/>
                      <a:pt x="423" y="279"/>
                    </a:cubicBezTo>
                    <a:cubicBezTo>
                      <a:pt x="446" y="280"/>
                      <a:pt x="470" y="280"/>
                      <a:pt x="493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1" name="Freeform 77"/>
              <p:cNvSpPr/>
              <p:nvPr/>
            </p:nvSpPr>
            <p:spPr>
              <a:xfrm>
                <a:off x="1034280" y="147528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3" y="292"/>
                    </a:cubicBezTo>
                    <a:cubicBezTo>
                      <a:pt x="144" y="292"/>
                      <a:pt x="173" y="265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2" name="Freeform 78"/>
              <p:cNvSpPr/>
              <p:nvPr/>
            </p:nvSpPr>
            <p:spPr>
              <a:xfrm>
                <a:off x="1147680" y="147384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5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2"/>
                      <a:pt x="20" y="101"/>
                    </a:cubicBezTo>
                    <a:cubicBezTo>
                      <a:pt x="20" y="128"/>
                      <a:pt x="34" y="151"/>
                      <a:pt x="49" y="166"/>
                    </a:cubicBezTo>
                    <a:cubicBezTo>
                      <a:pt x="41" y="175"/>
                      <a:pt x="31" y="196"/>
                      <a:pt x="31" y="218"/>
                    </a:cubicBezTo>
                    <a:cubicBezTo>
                      <a:pt x="31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3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6"/>
                    </a:cubicBezTo>
                    <a:cubicBezTo>
                      <a:pt x="279" y="313"/>
                      <a:pt x="270" y="281"/>
                      <a:pt x="239" y="265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3" y="247"/>
                      <a:pt x="86" y="247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2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5"/>
                      <a:pt x="259" y="14"/>
                      <a:pt x="263" y="16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6" y="101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5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6"/>
                      <a:pt x="176" y="101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3" name="Freeform 79"/>
              <p:cNvSpPr/>
              <p:nvPr/>
            </p:nvSpPr>
            <p:spPr>
              <a:xfrm>
                <a:off x="1262520" y="147672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4" name="Freeform 80"/>
              <p:cNvSpPr/>
              <p:nvPr/>
            </p:nvSpPr>
            <p:spPr>
              <a:xfrm>
                <a:off x="1388160" y="147528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5" name="Freeform 81"/>
              <p:cNvSpPr/>
              <p:nvPr/>
            </p:nvSpPr>
            <p:spPr>
              <a:xfrm>
                <a:off x="1487160" y="1437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6" name="Freeform 82"/>
              <p:cNvSpPr/>
              <p:nvPr/>
            </p:nvSpPr>
            <p:spPr>
              <a:xfrm>
                <a:off x="1578600" y="142812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4"/>
                      <a:pt x="137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7" name="Freeform 83"/>
              <p:cNvSpPr/>
              <p:nvPr/>
            </p:nvSpPr>
            <p:spPr>
              <a:xfrm>
                <a:off x="1641960" y="147528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4" y="248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7" y="292"/>
                    </a:cubicBezTo>
                    <a:cubicBezTo>
                      <a:pt x="221" y="292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8" name="Freeform 84"/>
              <p:cNvSpPr/>
              <p:nvPr/>
            </p:nvSpPr>
            <p:spPr>
              <a:xfrm>
                <a:off x="1817640" y="1416960"/>
                <a:ext cx="114480" cy="160920"/>
              </a:xfrm>
              <a:custGeom>
                <a:avLst/>
                <a:gdLst/>
                <a:ahLst/>
                <a:rect l="0" t="0" r="r" b="b"/>
                <a:pathLst>
                  <a:path w="318" h="447">
                    <a:moveTo>
                      <a:pt x="317" y="446"/>
                    </a:moveTo>
                    <a:cubicBezTo>
                      <a:pt x="317" y="440"/>
                      <a:pt x="317" y="433"/>
                      <a:pt x="317" y="426"/>
                    </a:cubicBezTo>
                    <a:cubicBezTo>
                      <a:pt x="274" y="426"/>
                      <a:pt x="266" y="426"/>
                      <a:pt x="266" y="398"/>
                    </a:cubicBezTo>
                    <a:cubicBezTo>
                      <a:pt x="266" y="320"/>
                      <a:pt x="266" y="243"/>
                      <a:pt x="266" y="166"/>
                    </a:cubicBezTo>
                    <a:cubicBezTo>
                      <a:pt x="240" y="167"/>
                      <a:pt x="214" y="169"/>
                      <a:pt x="187" y="171"/>
                    </a:cubicBezTo>
                    <a:cubicBezTo>
                      <a:pt x="176" y="173"/>
                      <a:pt x="180" y="172"/>
                      <a:pt x="176" y="173"/>
                    </a:cubicBezTo>
                    <a:cubicBezTo>
                      <a:pt x="175" y="173"/>
                      <a:pt x="173" y="173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9"/>
                      <a:pt x="90" y="126"/>
                      <a:pt x="90" y="103"/>
                    </a:cubicBezTo>
                    <a:cubicBezTo>
                      <a:pt x="90" y="40"/>
                      <a:pt x="144" y="14"/>
                      <a:pt x="184" y="14"/>
                    </a:cubicBezTo>
                    <a:cubicBezTo>
                      <a:pt x="202" y="14"/>
                      <a:pt x="225" y="20"/>
                      <a:pt x="238" y="34"/>
                    </a:cubicBezTo>
                    <a:cubicBezTo>
                      <a:pt x="212" y="36"/>
                      <a:pt x="209" y="54"/>
                      <a:pt x="209" y="63"/>
                    </a:cubicBezTo>
                    <a:cubicBezTo>
                      <a:pt x="209" y="85"/>
                      <a:pt x="225" y="94"/>
                      <a:pt x="236" y="94"/>
                    </a:cubicBezTo>
                    <a:cubicBezTo>
                      <a:pt x="250" y="94"/>
                      <a:pt x="266" y="83"/>
                      <a:pt x="266" y="63"/>
                    </a:cubicBezTo>
                    <a:cubicBezTo>
                      <a:pt x="266" y="27"/>
                      <a:pt x="230" y="0"/>
                      <a:pt x="184" y="0"/>
                    </a:cubicBezTo>
                    <a:cubicBezTo>
                      <a:pt x="126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3" y="446"/>
                      <a:pt x="47" y="445"/>
                      <a:pt x="70" y="444"/>
                    </a:cubicBezTo>
                    <a:cubicBezTo>
                      <a:pt x="94" y="445"/>
                      <a:pt x="117" y="446"/>
                      <a:pt x="140" y="446"/>
                    </a:cubicBezTo>
                    <a:cubicBezTo>
                      <a:pt x="140" y="440"/>
                      <a:pt x="140" y="433"/>
                      <a:pt x="140" y="426"/>
                    </a:cubicBezTo>
                    <a:cubicBezTo>
                      <a:pt x="99" y="426"/>
                      <a:pt x="92" y="426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25" y="193"/>
                      <a:pt x="158" y="193"/>
                      <a:pt x="191" y="193"/>
                    </a:cubicBezTo>
                    <a:cubicBezTo>
                      <a:pt x="221" y="193"/>
                      <a:pt x="225" y="202"/>
                      <a:pt x="225" y="227"/>
                    </a:cubicBezTo>
                    <a:cubicBezTo>
                      <a:pt x="225" y="284"/>
                      <a:pt x="225" y="341"/>
                      <a:pt x="225" y="398"/>
                    </a:cubicBezTo>
                    <a:cubicBezTo>
                      <a:pt x="225" y="426"/>
                      <a:pt x="218" y="426"/>
                      <a:pt x="176" y="426"/>
                    </a:cubicBezTo>
                    <a:cubicBezTo>
                      <a:pt x="176" y="433"/>
                      <a:pt x="176" y="440"/>
                      <a:pt x="176" y="446"/>
                    </a:cubicBezTo>
                    <a:cubicBezTo>
                      <a:pt x="200" y="446"/>
                      <a:pt x="223" y="445"/>
                      <a:pt x="247" y="444"/>
                    </a:cubicBezTo>
                    <a:cubicBezTo>
                      <a:pt x="270" y="445"/>
                      <a:pt x="293" y="446"/>
                      <a:pt x="317" y="4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19" name="Freeform 85"/>
              <p:cNvSpPr/>
              <p:nvPr/>
            </p:nvSpPr>
            <p:spPr>
              <a:xfrm>
                <a:off x="1944720" y="147528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0" name="Freeform 86"/>
              <p:cNvSpPr/>
              <p:nvPr/>
            </p:nvSpPr>
            <p:spPr>
              <a:xfrm>
                <a:off x="2046600" y="141948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1" name="Freeform 87"/>
              <p:cNvSpPr/>
              <p:nvPr/>
            </p:nvSpPr>
            <p:spPr>
              <a:xfrm>
                <a:off x="2110680" y="141948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6" y="419"/>
                      <a:pt x="261" y="414"/>
                      <a:pt x="261" y="383"/>
                    </a:cubicBezTo>
                    <a:cubicBezTo>
                      <a:pt x="261" y="256"/>
                      <a:pt x="261" y="128"/>
                      <a:pt x="261" y="0"/>
                    </a:cubicBezTo>
                    <a:cubicBezTo>
                      <a:pt x="231" y="2"/>
                      <a:pt x="201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4" y="27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5"/>
                      <a:pt x="175" y="158"/>
                      <a:pt x="140" y="158"/>
                    </a:cubicBezTo>
                    <a:cubicBezTo>
                      <a:pt x="65" y="158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2" y="425"/>
                      <a:pt x="218" y="403"/>
                    </a:cubicBezTo>
                    <a:cubicBezTo>
                      <a:pt x="218" y="417"/>
                      <a:pt x="218" y="432"/>
                      <a:pt x="218" y="446"/>
                    </a:cubicBezTo>
                    <a:cubicBezTo>
                      <a:pt x="249" y="444"/>
                      <a:pt x="280" y="441"/>
                      <a:pt x="311" y="439"/>
                    </a:cubicBezTo>
                    <a:moveTo>
                      <a:pt x="218" y="363"/>
                    </a:moveTo>
                    <a:cubicBezTo>
                      <a:pt x="218" y="376"/>
                      <a:pt x="218" y="376"/>
                      <a:pt x="211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5" y="416"/>
                      <a:pt x="70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2" y="241"/>
                      <a:pt x="72" y="214"/>
                    </a:cubicBezTo>
                    <a:cubicBezTo>
                      <a:pt x="85" y="194"/>
                      <a:pt x="108" y="173"/>
                      <a:pt x="142" y="173"/>
                    </a:cubicBezTo>
                    <a:cubicBezTo>
                      <a:pt x="166" y="173"/>
                      <a:pt x="191" y="182"/>
                      <a:pt x="211" y="211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2" name="Freeform 88"/>
              <p:cNvSpPr/>
              <p:nvPr/>
            </p:nvSpPr>
            <p:spPr>
              <a:xfrm>
                <a:off x="2380680" y="1459080"/>
                <a:ext cx="306720" cy="123480"/>
              </a:xfrm>
              <a:custGeom>
                <a:avLst/>
                <a:gdLst/>
                <a:ahLst/>
                <a:rect l="0" t="0" r="r" b="b"/>
                <a:pathLst>
                  <a:path w="852" h="343">
                    <a:moveTo>
                      <a:pt x="851" y="171"/>
                    </a:moveTo>
                    <a:cubicBezTo>
                      <a:pt x="851" y="167"/>
                      <a:pt x="850" y="164"/>
                      <a:pt x="846" y="162"/>
                    </a:cubicBezTo>
                    <a:cubicBezTo>
                      <a:pt x="799" y="151"/>
                      <a:pt x="761" y="124"/>
                      <a:pt x="727" y="95"/>
                    </a:cubicBezTo>
                    <a:cubicBezTo>
                      <a:pt x="698" y="70"/>
                      <a:pt x="675" y="40"/>
                      <a:pt x="659" y="7"/>
                    </a:cubicBezTo>
                    <a:cubicBezTo>
                      <a:pt x="657" y="2"/>
                      <a:pt x="652" y="0"/>
                      <a:pt x="646" y="0"/>
                    </a:cubicBezTo>
                    <a:cubicBezTo>
                      <a:pt x="641" y="0"/>
                      <a:pt x="634" y="5"/>
                      <a:pt x="634" y="13"/>
                    </a:cubicBezTo>
                    <a:cubicBezTo>
                      <a:pt x="634" y="14"/>
                      <a:pt x="635" y="16"/>
                      <a:pt x="635" y="18"/>
                    </a:cubicBezTo>
                    <a:cubicBezTo>
                      <a:pt x="652" y="47"/>
                      <a:pt x="670" y="74"/>
                      <a:pt x="691" y="97"/>
                    </a:cubicBezTo>
                    <a:cubicBezTo>
                      <a:pt x="465" y="97"/>
                      <a:pt x="239" y="97"/>
                      <a:pt x="13" y="97"/>
                    </a:cubicBezTo>
                    <a:cubicBezTo>
                      <a:pt x="5" y="97"/>
                      <a:pt x="0" y="103"/>
                      <a:pt x="0" y="110"/>
                    </a:cubicBezTo>
                    <a:cubicBezTo>
                      <a:pt x="0" y="117"/>
                      <a:pt x="5" y="122"/>
                      <a:pt x="13" y="122"/>
                    </a:cubicBezTo>
                    <a:cubicBezTo>
                      <a:pt x="248" y="122"/>
                      <a:pt x="484" y="122"/>
                      <a:pt x="720" y="122"/>
                    </a:cubicBezTo>
                    <a:cubicBezTo>
                      <a:pt x="745" y="142"/>
                      <a:pt x="772" y="158"/>
                      <a:pt x="803" y="171"/>
                    </a:cubicBezTo>
                    <a:cubicBezTo>
                      <a:pt x="772" y="182"/>
                      <a:pt x="745" y="200"/>
                      <a:pt x="720" y="220"/>
                    </a:cubicBezTo>
                    <a:cubicBezTo>
                      <a:pt x="484" y="220"/>
                      <a:pt x="248" y="220"/>
                      <a:pt x="13" y="220"/>
                    </a:cubicBezTo>
                    <a:cubicBezTo>
                      <a:pt x="5" y="220"/>
                      <a:pt x="0" y="225"/>
                      <a:pt x="0" y="232"/>
                    </a:cubicBezTo>
                    <a:cubicBezTo>
                      <a:pt x="0" y="239"/>
                      <a:pt x="5" y="245"/>
                      <a:pt x="13" y="245"/>
                    </a:cubicBezTo>
                    <a:cubicBezTo>
                      <a:pt x="239" y="245"/>
                      <a:pt x="465" y="245"/>
                      <a:pt x="691" y="245"/>
                    </a:cubicBezTo>
                    <a:cubicBezTo>
                      <a:pt x="670" y="268"/>
                      <a:pt x="652" y="293"/>
                      <a:pt x="635" y="322"/>
                    </a:cubicBezTo>
                    <a:cubicBezTo>
                      <a:pt x="635" y="326"/>
                      <a:pt x="634" y="327"/>
                      <a:pt x="634" y="329"/>
                    </a:cubicBezTo>
                    <a:cubicBezTo>
                      <a:pt x="634" y="336"/>
                      <a:pt x="641" y="342"/>
                      <a:pt x="646" y="342"/>
                    </a:cubicBezTo>
                    <a:cubicBezTo>
                      <a:pt x="652" y="342"/>
                      <a:pt x="657" y="338"/>
                      <a:pt x="659" y="335"/>
                    </a:cubicBezTo>
                    <a:cubicBezTo>
                      <a:pt x="675" y="301"/>
                      <a:pt x="698" y="272"/>
                      <a:pt x="727" y="247"/>
                    </a:cubicBezTo>
                    <a:cubicBezTo>
                      <a:pt x="761" y="216"/>
                      <a:pt x="799" y="191"/>
                      <a:pt x="846" y="178"/>
                    </a:cubicBezTo>
                    <a:cubicBezTo>
                      <a:pt x="850" y="178"/>
                      <a:pt x="851" y="175"/>
                      <a:pt x="851" y="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3" name="Freeform 89"/>
              <p:cNvSpPr/>
              <p:nvPr/>
            </p:nvSpPr>
            <p:spPr>
              <a:xfrm>
                <a:off x="2843280" y="1437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4" name="Freeform 90"/>
              <p:cNvSpPr/>
              <p:nvPr/>
            </p:nvSpPr>
            <p:spPr>
              <a:xfrm>
                <a:off x="2934000" y="1476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6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5" name="Freeform 91"/>
              <p:cNvSpPr/>
              <p:nvPr/>
            </p:nvSpPr>
            <p:spPr>
              <a:xfrm>
                <a:off x="3024360" y="147528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6" name="Freeform 92"/>
              <p:cNvSpPr/>
              <p:nvPr/>
            </p:nvSpPr>
            <p:spPr>
              <a:xfrm>
                <a:off x="3138120" y="147528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10" y="275"/>
                      <a:pt x="54" y="248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7" y="292"/>
                    </a:cubicBezTo>
                    <a:cubicBezTo>
                      <a:pt x="221" y="292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7" name="Freeform 93"/>
              <p:cNvSpPr/>
              <p:nvPr/>
            </p:nvSpPr>
            <p:spPr>
              <a:xfrm>
                <a:off x="3231720" y="141948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70" y="419"/>
                      <a:pt x="245" y="385"/>
                    </a:cubicBezTo>
                    <a:cubicBezTo>
                      <a:pt x="218" y="347"/>
                      <a:pt x="192" y="310"/>
                      <a:pt x="166" y="272"/>
                    </a:cubicBezTo>
                    <a:cubicBezTo>
                      <a:pt x="164" y="272"/>
                      <a:pt x="160" y="266"/>
                      <a:pt x="160" y="265"/>
                    </a:cubicBezTo>
                    <a:cubicBezTo>
                      <a:pt x="160" y="263"/>
                      <a:pt x="205" y="225"/>
                      <a:pt x="212" y="220"/>
                    </a:cubicBezTo>
                    <a:cubicBezTo>
                      <a:pt x="252" y="187"/>
                      <a:pt x="279" y="185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4" y="167"/>
                      <a:pt x="265" y="167"/>
                      <a:pt x="248" y="167"/>
                    </a:cubicBezTo>
                    <a:cubicBezTo>
                      <a:pt x="225" y="167"/>
                      <a:pt x="185" y="167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9" y="185"/>
                      <a:pt x="194" y="193"/>
                      <a:pt x="194" y="202"/>
                    </a:cubicBezTo>
                    <a:cubicBezTo>
                      <a:pt x="194" y="214"/>
                      <a:pt x="185" y="221"/>
                      <a:pt x="182" y="227"/>
                    </a:cubicBezTo>
                    <a:cubicBezTo>
                      <a:pt x="152" y="252"/>
                      <a:pt x="122" y="277"/>
                      <a:pt x="92" y="302"/>
                    </a:cubicBezTo>
                    <a:cubicBezTo>
                      <a:pt x="92" y="202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3" y="438"/>
                      <a:pt x="116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4" y="314"/>
                      <a:pt x="118" y="302"/>
                      <a:pt x="131" y="290"/>
                    </a:cubicBezTo>
                    <a:cubicBezTo>
                      <a:pt x="180" y="358"/>
                      <a:pt x="205" y="392"/>
                      <a:pt x="205" y="405"/>
                    </a:cubicBezTo>
                    <a:cubicBezTo>
                      <a:pt x="205" y="416"/>
                      <a:pt x="194" y="419"/>
                      <a:pt x="184" y="419"/>
                    </a:cubicBezTo>
                    <a:cubicBezTo>
                      <a:pt x="184" y="426"/>
                      <a:pt x="184" y="432"/>
                      <a:pt x="184" y="439"/>
                    </a:cubicBezTo>
                    <a:cubicBezTo>
                      <a:pt x="206" y="438"/>
                      <a:pt x="229" y="438"/>
                      <a:pt x="252" y="437"/>
                    </a:cubicBezTo>
                    <a:cubicBezTo>
                      <a:pt x="270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8" name="Freeform 94"/>
              <p:cNvSpPr/>
              <p:nvPr/>
            </p:nvSpPr>
            <p:spPr>
              <a:xfrm>
                <a:off x="3353400" y="147528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88"/>
                    </a:cubicBezTo>
                    <a:cubicBezTo>
                      <a:pt x="176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8"/>
                      <a:pt x="65" y="153"/>
                      <a:pt x="110" y="160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9" y="292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29" name="Freeform 95"/>
              <p:cNvSpPr/>
              <p:nvPr/>
            </p:nvSpPr>
            <p:spPr>
              <a:xfrm>
                <a:off x="3518640" y="147528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0" name="Freeform 96"/>
              <p:cNvSpPr/>
              <p:nvPr/>
            </p:nvSpPr>
            <p:spPr>
              <a:xfrm>
                <a:off x="3631320" y="1476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1" name="Freeform 97"/>
              <p:cNvSpPr/>
              <p:nvPr/>
            </p:nvSpPr>
            <p:spPr>
              <a:xfrm>
                <a:off x="3720600" y="147528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2" name="Freeform 98"/>
              <p:cNvSpPr/>
              <p:nvPr/>
            </p:nvSpPr>
            <p:spPr>
              <a:xfrm>
                <a:off x="3904200" y="1494000"/>
                <a:ext cx="150840" cy="53640"/>
              </a:xfrm>
              <a:custGeom>
                <a:avLst/>
                <a:gdLst/>
                <a:ahLst/>
                <a:rect l="0" t="0" r="r" b="b"/>
                <a:pathLst>
                  <a:path w="419" h="149">
                    <a:moveTo>
                      <a:pt x="418" y="7"/>
                    </a:moveTo>
                    <a:cubicBezTo>
                      <a:pt x="418" y="4"/>
                      <a:pt x="414" y="0"/>
                      <a:pt x="410" y="0"/>
                    </a:cubicBezTo>
                    <a:cubicBezTo>
                      <a:pt x="407" y="0"/>
                      <a:pt x="403" y="4"/>
                      <a:pt x="403" y="7"/>
                    </a:cubicBezTo>
                    <a:cubicBezTo>
                      <a:pt x="401" y="67"/>
                      <a:pt x="376" y="95"/>
                      <a:pt x="333" y="110"/>
                    </a:cubicBezTo>
                    <a:cubicBezTo>
                      <a:pt x="326" y="112"/>
                      <a:pt x="319" y="113"/>
                      <a:pt x="313" y="113"/>
                    </a:cubicBezTo>
                    <a:cubicBezTo>
                      <a:pt x="279" y="113"/>
                      <a:pt x="248" y="86"/>
                      <a:pt x="220" y="61"/>
                    </a:cubicBezTo>
                    <a:cubicBezTo>
                      <a:pt x="185" y="31"/>
                      <a:pt x="146" y="2"/>
                      <a:pt x="104" y="2"/>
                    </a:cubicBezTo>
                    <a:cubicBezTo>
                      <a:pt x="94" y="2"/>
                      <a:pt x="85" y="4"/>
                      <a:pt x="76" y="5"/>
                    </a:cubicBezTo>
                    <a:cubicBezTo>
                      <a:pt x="22" y="23"/>
                      <a:pt x="2" y="67"/>
                      <a:pt x="0" y="139"/>
                    </a:cubicBezTo>
                    <a:cubicBezTo>
                      <a:pt x="0" y="144"/>
                      <a:pt x="4" y="148"/>
                      <a:pt x="7" y="148"/>
                    </a:cubicBezTo>
                    <a:cubicBezTo>
                      <a:pt x="11" y="148"/>
                      <a:pt x="14" y="144"/>
                      <a:pt x="14" y="139"/>
                    </a:cubicBezTo>
                    <a:cubicBezTo>
                      <a:pt x="16" y="79"/>
                      <a:pt x="41" y="52"/>
                      <a:pt x="86" y="38"/>
                    </a:cubicBezTo>
                    <a:cubicBezTo>
                      <a:pt x="92" y="34"/>
                      <a:pt x="99" y="34"/>
                      <a:pt x="106" y="34"/>
                    </a:cubicBezTo>
                    <a:cubicBezTo>
                      <a:pt x="139" y="34"/>
                      <a:pt x="169" y="61"/>
                      <a:pt x="198" y="85"/>
                    </a:cubicBezTo>
                    <a:cubicBezTo>
                      <a:pt x="232" y="117"/>
                      <a:pt x="272" y="146"/>
                      <a:pt x="315" y="146"/>
                    </a:cubicBezTo>
                    <a:cubicBezTo>
                      <a:pt x="324" y="146"/>
                      <a:pt x="333" y="144"/>
                      <a:pt x="342" y="140"/>
                    </a:cubicBezTo>
                    <a:cubicBezTo>
                      <a:pt x="396" y="124"/>
                      <a:pt x="416" y="81"/>
                      <a:pt x="41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3" name="Freeform 99"/>
              <p:cNvSpPr/>
              <p:nvPr/>
            </p:nvSpPr>
            <p:spPr>
              <a:xfrm>
                <a:off x="4150440" y="147528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9" y="151"/>
                      <a:pt x="182" y="142"/>
                    </a:cubicBezTo>
                    <a:cubicBezTo>
                      <a:pt x="160" y="122"/>
                      <a:pt x="135" y="117"/>
                      <a:pt x="110" y="112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70"/>
                      <a:pt x="176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3" y="95"/>
                      <a:pt x="193" y="92"/>
                      <a:pt x="193" y="79"/>
                    </a:cubicBezTo>
                    <a:cubicBezTo>
                      <a:pt x="193" y="58"/>
                      <a:pt x="193" y="37"/>
                      <a:pt x="193" y="16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9" y="131"/>
                    </a:cubicBezTo>
                    <a:cubicBezTo>
                      <a:pt x="49" y="148"/>
                      <a:pt x="67" y="153"/>
                      <a:pt x="112" y="160"/>
                    </a:cubicBezTo>
                    <a:cubicBezTo>
                      <a:pt x="126" y="164"/>
                      <a:pt x="178" y="175"/>
                      <a:pt x="178" y="220"/>
                    </a:cubicBezTo>
                    <a:cubicBezTo>
                      <a:pt x="178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6" y="176"/>
                      <a:pt x="9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5" y="290"/>
                      <a:pt x="92" y="292"/>
                      <a:pt x="106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4" name="Freeform 100"/>
              <p:cNvSpPr/>
              <p:nvPr/>
            </p:nvSpPr>
            <p:spPr>
              <a:xfrm>
                <a:off x="4237200" y="1437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5" name="Freeform 101"/>
              <p:cNvSpPr/>
              <p:nvPr/>
            </p:nvSpPr>
            <p:spPr>
              <a:xfrm>
                <a:off x="4327920" y="1476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6" name="Freeform 102"/>
              <p:cNvSpPr/>
              <p:nvPr/>
            </p:nvSpPr>
            <p:spPr>
              <a:xfrm>
                <a:off x="4417920" y="147528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7" name="Freeform 103"/>
              <p:cNvSpPr/>
              <p:nvPr/>
            </p:nvSpPr>
            <p:spPr>
              <a:xfrm>
                <a:off x="4532040" y="14281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8" name="Freeform 104"/>
              <p:cNvSpPr/>
              <p:nvPr/>
            </p:nvSpPr>
            <p:spPr>
              <a:xfrm>
                <a:off x="4594320" y="147384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2"/>
                    </a:moveTo>
                    <a:cubicBezTo>
                      <a:pt x="290" y="22"/>
                      <a:pt x="281" y="0"/>
                      <a:pt x="257" y="0"/>
                    </a:cubicBezTo>
                    <a:cubicBezTo>
                      <a:pt x="245" y="0"/>
                      <a:pt x="216" y="5"/>
                      <a:pt x="189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2"/>
                      <a:pt x="20" y="101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6"/>
                      <a:pt x="31" y="218"/>
                    </a:cubicBezTo>
                    <a:cubicBezTo>
                      <a:pt x="31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3"/>
                      <a:pt x="63" y="417"/>
                      <a:pt x="140" y="417"/>
                    </a:cubicBezTo>
                    <a:cubicBezTo>
                      <a:pt x="214" y="417"/>
                      <a:pt x="281" y="385"/>
                      <a:pt x="281" y="336"/>
                    </a:cubicBezTo>
                    <a:cubicBezTo>
                      <a:pt x="281" y="313"/>
                      <a:pt x="272" y="281"/>
                      <a:pt x="239" y="265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5" y="247"/>
                      <a:pt x="88" y="247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2"/>
                      <a:pt x="49" y="185"/>
                      <a:pt x="59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5"/>
                      <a:pt x="261" y="14"/>
                      <a:pt x="263" y="16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101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5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6"/>
                      <a:pt x="178" y="101"/>
                    </a:cubicBezTo>
                    <a:moveTo>
                      <a:pt x="247" y="336"/>
                    </a:moveTo>
                    <a:cubicBezTo>
                      <a:pt x="247" y="371"/>
                      <a:pt x="203" y="403"/>
                      <a:pt x="140" y="403"/>
                    </a:cubicBezTo>
                    <a:cubicBezTo>
                      <a:pt x="77" y="403"/>
                      <a:pt x="32" y="371"/>
                      <a:pt x="32" y="336"/>
                    </a:cubicBezTo>
                    <a:cubicBezTo>
                      <a:pt x="32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39" name="Freeform 105"/>
              <p:cNvSpPr/>
              <p:nvPr/>
            </p:nvSpPr>
            <p:spPr>
              <a:xfrm>
                <a:off x="4708800" y="141948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1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0" name="Freeform 106"/>
              <p:cNvSpPr/>
              <p:nvPr/>
            </p:nvSpPr>
            <p:spPr>
              <a:xfrm>
                <a:off x="4826160" y="1437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1" name="Freeform 107"/>
              <p:cNvSpPr/>
              <p:nvPr/>
            </p:nvSpPr>
            <p:spPr>
              <a:xfrm>
                <a:off x="4993920" y="141948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2" name="Freeform 108"/>
              <p:cNvSpPr/>
              <p:nvPr/>
            </p:nvSpPr>
            <p:spPr>
              <a:xfrm>
                <a:off x="5057280" y="14281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0" y="414"/>
                      <a:pt x="113" y="414"/>
                      <a:pt x="135" y="416"/>
                    </a:cubicBezTo>
                    <a:moveTo>
                      <a:pt x="99" y="32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5" y="67"/>
                    </a:cubicBezTo>
                    <a:cubicBezTo>
                      <a:pt x="86" y="67"/>
                      <a:pt x="99" y="49"/>
                      <a:pt x="99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3" name="Freeform 109"/>
              <p:cNvSpPr/>
              <p:nvPr/>
            </p:nvSpPr>
            <p:spPr>
              <a:xfrm>
                <a:off x="5120280" y="147672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4" name="Freeform 110"/>
              <p:cNvSpPr/>
              <p:nvPr/>
            </p:nvSpPr>
            <p:spPr>
              <a:xfrm>
                <a:off x="5245920" y="147528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5" name="Freeform 111"/>
              <p:cNvSpPr/>
              <p:nvPr/>
            </p:nvSpPr>
            <p:spPr>
              <a:xfrm>
                <a:off x="5348520" y="147528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88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8"/>
                      <a:pt x="65" y="153"/>
                      <a:pt x="110" y="160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5" y="292"/>
                    </a:cubicBezTo>
                    <a:cubicBezTo>
                      <a:pt x="9" y="292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6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6" name="Freeform 112"/>
              <p:cNvSpPr/>
              <p:nvPr/>
            </p:nvSpPr>
            <p:spPr>
              <a:xfrm>
                <a:off x="241920" y="194760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0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40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7" name="Freeform 113"/>
              <p:cNvSpPr/>
              <p:nvPr/>
            </p:nvSpPr>
            <p:spPr>
              <a:xfrm>
                <a:off x="499680" y="1861920"/>
                <a:ext cx="52920" cy="227880"/>
              </a:xfrm>
              <a:custGeom>
                <a:avLst/>
                <a:gdLst/>
                <a:ahLst/>
                <a:rect l="0" t="0" r="r" b="b"/>
                <a:pathLst>
                  <a:path w="147" h="633">
                    <a:moveTo>
                      <a:pt x="146" y="626"/>
                    </a:moveTo>
                    <a:cubicBezTo>
                      <a:pt x="146" y="624"/>
                      <a:pt x="146" y="623"/>
                      <a:pt x="135" y="612"/>
                    </a:cubicBezTo>
                    <a:cubicBezTo>
                      <a:pt x="58" y="533"/>
                      <a:pt x="36" y="412"/>
                      <a:pt x="36" y="315"/>
                    </a:cubicBezTo>
                    <a:cubicBezTo>
                      <a:pt x="36" y="205"/>
                      <a:pt x="61" y="95"/>
                      <a:pt x="139" y="16"/>
                    </a:cubicBezTo>
                    <a:cubicBezTo>
                      <a:pt x="146" y="9"/>
                      <a:pt x="146" y="7"/>
                      <a:pt x="146" y="5"/>
                    </a:cubicBezTo>
                    <a:cubicBezTo>
                      <a:pt x="146" y="2"/>
                      <a:pt x="144" y="0"/>
                      <a:pt x="140" y="0"/>
                    </a:cubicBezTo>
                    <a:cubicBezTo>
                      <a:pt x="133" y="0"/>
                      <a:pt x="77" y="43"/>
                      <a:pt x="40" y="122"/>
                    </a:cubicBezTo>
                    <a:cubicBezTo>
                      <a:pt x="7" y="193"/>
                      <a:pt x="0" y="263"/>
                      <a:pt x="0" y="315"/>
                    </a:cubicBezTo>
                    <a:cubicBezTo>
                      <a:pt x="0" y="365"/>
                      <a:pt x="7" y="441"/>
                      <a:pt x="41" y="513"/>
                    </a:cubicBezTo>
                    <a:cubicBezTo>
                      <a:pt x="79" y="590"/>
                      <a:pt x="133" y="632"/>
                      <a:pt x="140" y="632"/>
                    </a:cubicBezTo>
                    <a:cubicBezTo>
                      <a:pt x="144" y="632"/>
                      <a:pt x="146" y="630"/>
                      <a:pt x="146" y="6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8" name="Freeform 114"/>
              <p:cNvSpPr/>
              <p:nvPr/>
            </p:nvSpPr>
            <p:spPr>
              <a:xfrm>
                <a:off x="573120" y="1869840"/>
                <a:ext cx="156600" cy="163080"/>
              </a:xfrm>
              <a:custGeom>
                <a:avLst/>
                <a:gdLst/>
                <a:ahLst/>
                <a:rect l="0" t="0" r="r" b="b"/>
                <a:pathLst>
                  <a:path w="435" h="453">
                    <a:moveTo>
                      <a:pt x="434" y="452"/>
                    </a:moveTo>
                    <a:cubicBezTo>
                      <a:pt x="434" y="445"/>
                      <a:pt x="434" y="438"/>
                      <a:pt x="434" y="432"/>
                    </a:cubicBezTo>
                    <a:cubicBezTo>
                      <a:pt x="430" y="432"/>
                      <a:pt x="425" y="432"/>
                      <a:pt x="421" y="432"/>
                    </a:cubicBezTo>
                    <a:cubicBezTo>
                      <a:pt x="383" y="432"/>
                      <a:pt x="374" y="428"/>
                      <a:pt x="369" y="407"/>
                    </a:cubicBezTo>
                    <a:cubicBezTo>
                      <a:pt x="323" y="275"/>
                      <a:pt x="278" y="144"/>
                      <a:pt x="232" y="13"/>
                    </a:cubicBezTo>
                    <a:cubicBezTo>
                      <a:pt x="229" y="4"/>
                      <a:pt x="228" y="0"/>
                      <a:pt x="218" y="0"/>
                    </a:cubicBezTo>
                    <a:cubicBezTo>
                      <a:pt x="208" y="0"/>
                      <a:pt x="205" y="4"/>
                      <a:pt x="202" y="13"/>
                    </a:cubicBezTo>
                    <a:cubicBezTo>
                      <a:pt x="158" y="139"/>
                      <a:pt x="114" y="265"/>
                      <a:pt x="70" y="390"/>
                    </a:cubicBezTo>
                    <a:cubicBezTo>
                      <a:pt x="59" y="423"/>
                      <a:pt x="34" y="432"/>
                      <a:pt x="0" y="432"/>
                    </a:cubicBezTo>
                    <a:cubicBezTo>
                      <a:pt x="0" y="438"/>
                      <a:pt x="0" y="445"/>
                      <a:pt x="0" y="452"/>
                    </a:cubicBezTo>
                    <a:cubicBezTo>
                      <a:pt x="22" y="451"/>
                      <a:pt x="43" y="450"/>
                      <a:pt x="65" y="450"/>
                    </a:cubicBezTo>
                    <a:cubicBezTo>
                      <a:pt x="89" y="450"/>
                      <a:pt x="113" y="451"/>
                      <a:pt x="137" y="452"/>
                    </a:cubicBezTo>
                    <a:cubicBezTo>
                      <a:pt x="137" y="445"/>
                      <a:pt x="137" y="438"/>
                      <a:pt x="137" y="432"/>
                    </a:cubicBezTo>
                    <a:cubicBezTo>
                      <a:pt x="106" y="432"/>
                      <a:pt x="90" y="417"/>
                      <a:pt x="90" y="401"/>
                    </a:cubicBezTo>
                    <a:cubicBezTo>
                      <a:pt x="90" y="398"/>
                      <a:pt x="90" y="392"/>
                      <a:pt x="92" y="390"/>
                    </a:cubicBezTo>
                    <a:cubicBezTo>
                      <a:pt x="101" y="363"/>
                      <a:pt x="111" y="335"/>
                      <a:pt x="121" y="308"/>
                    </a:cubicBezTo>
                    <a:cubicBezTo>
                      <a:pt x="173" y="308"/>
                      <a:pt x="225" y="308"/>
                      <a:pt x="277" y="308"/>
                    </a:cubicBezTo>
                    <a:cubicBezTo>
                      <a:pt x="288" y="340"/>
                      <a:pt x="299" y="372"/>
                      <a:pt x="310" y="405"/>
                    </a:cubicBezTo>
                    <a:cubicBezTo>
                      <a:pt x="311" y="407"/>
                      <a:pt x="311" y="410"/>
                      <a:pt x="311" y="414"/>
                    </a:cubicBezTo>
                    <a:cubicBezTo>
                      <a:pt x="311" y="432"/>
                      <a:pt x="277" y="432"/>
                      <a:pt x="259" y="432"/>
                    </a:cubicBezTo>
                    <a:cubicBezTo>
                      <a:pt x="259" y="438"/>
                      <a:pt x="259" y="445"/>
                      <a:pt x="259" y="452"/>
                    </a:cubicBezTo>
                    <a:cubicBezTo>
                      <a:pt x="283" y="450"/>
                      <a:pt x="326" y="450"/>
                      <a:pt x="351" y="450"/>
                    </a:cubicBezTo>
                    <a:cubicBezTo>
                      <a:pt x="379" y="450"/>
                      <a:pt x="406" y="451"/>
                      <a:pt x="434" y="452"/>
                    </a:cubicBezTo>
                    <a:moveTo>
                      <a:pt x="270" y="288"/>
                    </a:moveTo>
                    <a:cubicBezTo>
                      <a:pt x="223" y="288"/>
                      <a:pt x="175" y="288"/>
                      <a:pt x="128" y="288"/>
                    </a:cubicBezTo>
                    <a:cubicBezTo>
                      <a:pt x="151" y="220"/>
                      <a:pt x="175" y="151"/>
                      <a:pt x="198" y="83"/>
                    </a:cubicBezTo>
                    <a:cubicBezTo>
                      <a:pt x="222" y="151"/>
                      <a:pt x="246" y="220"/>
                      <a:pt x="270" y="2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49" name="Freeform 115"/>
              <p:cNvSpPr/>
              <p:nvPr/>
            </p:nvSpPr>
            <p:spPr>
              <a:xfrm>
                <a:off x="742680" y="193212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8"/>
                    </a:cubicBezTo>
                    <a:cubicBezTo>
                      <a:pt x="50" y="157"/>
                      <a:pt x="50" y="256"/>
                      <a:pt x="50" y="354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89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399"/>
                    </a:cubicBezTo>
                    <a:cubicBezTo>
                      <a:pt x="95" y="400"/>
                      <a:pt x="119" y="401"/>
                      <a:pt x="142" y="401"/>
                    </a:cubicBezTo>
                    <a:cubicBezTo>
                      <a:pt x="142" y="395"/>
                      <a:pt x="142" y="389"/>
                      <a:pt x="142" y="383"/>
                    </a:cubicBezTo>
                    <a:cubicBezTo>
                      <a:pt x="101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21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0" name="Freeform 116"/>
              <p:cNvSpPr/>
              <p:nvPr/>
            </p:nvSpPr>
            <p:spPr>
              <a:xfrm>
                <a:off x="869760" y="193212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78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8"/>
                    </a:cubicBezTo>
                    <a:cubicBezTo>
                      <a:pt x="49" y="157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89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9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7"/>
                      <a:pt x="92" y="245"/>
                      <a:pt x="92" y="243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5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21"/>
                      <a:pt x="92" y="220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0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1" name="Freeform 117"/>
              <p:cNvSpPr/>
              <p:nvPr/>
            </p:nvSpPr>
            <p:spPr>
              <a:xfrm>
                <a:off x="996120" y="19321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2" name="Freeform 118"/>
              <p:cNvSpPr/>
              <p:nvPr/>
            </p:nvSpPr>
            <p:spPr>
              <a:xfrm>
                <a:off x="1085400" y="193068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6"/>
                      <a:pt x="211" y="54"/>
                    </a:cubicBezTo>
                    <a:cubicBezTo>
                      <a:pt x="227" y="82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3" name="Freeform 119"/>
              <p:cNvSpPr/>
              <p:nvPr/>
            </p:nvSpPr>
            <p:spPr>
              <a:xfrm>
                <a:off x="1189080" y="1934640"/>
                <a:ext cx="115200" cy="98280"/>
              </a:xfrm>
              <a:custGeom>
                <a:avLst/>
                <a:gdLst/>
                <a:ahLst/>
                <a:rect l="0" t="0" r="r" b="b"/>
                <a:pathLst>
                  <a:path w="320" h="273">
                    <a:moveTo>
                      <a:pt x="319" y="272"/>
                    </a:moveTo>
                    <a:cubicBezTo>
                      <a:pt x="319" y="265"/>
                      <a:pt x="319" y="259"/>
                      <a:pt x="319" y="252"/>
                    </a:cubicBezTo>
                    <a:cubicBezTo>
                      <a:pt x="284" y="252"/>
                      <a:pt x="274" y="252"/>
                      <a:pt x="259" y="234"/>
                    </a:cubicBezTo>
                    <a:cubicBezTo>
                      <a:pt x="231" y="197"/>
                      <a:pt x="203" y="161"/>
                      <a:pt x="175" y="124"/>
                    </a:cubicBezTo>
                    <a:cubicBezTo>
                      <a:pt x="193" y="99"/>
                      <a:pt x="218" y="68"/>
                      <a:pt x="232" y="52"/>
                    </a:cubicBezTo>
                    <a:cubicBezTo>
                      <a:pt x="252" y="29"/>
                      <a:pt x="277" y="20"/>
                      <a:pt x="308" y="20"/>
                    </a:cubicBezTo>
                    <a:cubicBezTo>
                      <a:pt x="308" y="13"/>
                      <a:pt x="308" y="7"/>
                      <a:pt x="308" y="0"/>
                    </a:cubicBezTo>
                    <a:cubicBezTo>
                      <a:pt x="292" y="2"/>
                      <a:pt x="272" y="2"/>
                      <a:pt x="256" y="2"/>
                    </a:cubicBezTo>
                    <a:cubicBezTo>
                      <a:pt x="236" y="2"/>
                      <a:pt x="203" y="0"/>
                      <a:pt x="194" y="0"/>
                    </a:cubicBezTo>
                    <a:cubicBezTo>
                      <a:pt x="194" y="7"/>
                      <a:pt x="194" y="13"/>
                      <a:pt x="194" y="20"/>
                    </a:cubicBezTo>
                    <a:cubicBezTo>
                      <a:pt x="209" y="20"/>
                      <a:pt x="212" y="30"/>
                      <a:pt x="212" y="40"/>
                    </a:cubicBezTo>
                    <a:cubicBezTo>
                      <a:pt x="212" y="49"/>
                      <a:pt x="207" y="58"/>
                      <a:pt x="203" y="61"/>
                    </a:cubicBezTo>
                    <a:cubicBezTo>
                      <a:pt x="190" y="77"/>
                      <a:pt x="177" y="94"/>
                      <a:pt x="164" y="110"/>
                    </a:cubicBezTo>
                    <a:cubicBezTo>
                      <a:pt x="148" y="89"/>
                      <a:pt x="131" y="68"/>
                      <a:pt x="115" y="47"/>
                    </a:cubicBezTo>
                    <a:cubicBezTo>
                      <a:pt x="110" y="40"/>
                      <a:pt x="110" y="40"/>
                      <a:pt x="110" y="36"/>
                    </a:cubicBezTo>
                    <a:cubicBezTo>
                      <a:pt x="110" y="25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50" y="2"/>
                      <a:pt x="20" y="2"/>
                      <a:pt x="4" y="0"/>
                    </a:cubicBezTo>
                    <a:cubicBezTo>
                      <a:pt x="4" y="7"/>
                      <a:pt x="4" y="13"/>
                      <a:pt x="4" y="20"/>
                    </a:cubicBezTo>
                    <a:cubicBezTo>
                      <a:pt x="47" y="20"/>
                      <a:pt x="49" y="20"/>
                      <a:pt x="77" y="58"/>
                    </a:cubicBezTo>
                    <a:cubicBezTo>
                      <a:pt x="98" y="85"/>
                      <a:pt x="119" y="113"/>
                      <a:pt x="140" y="140"/>
                    </a:cubicBezTo>
                    <a:cubicBezTo>
                      <a:pt x="112" y="178"/>
                      <a:pt x="112" y="178"/>
                      <a:pt x="81" y="214"/>
                    </a:cubicBezTo>
                    <a:cubicBezTo>
                      <a:pt x="50" y="252"/>
                      <a:pt x="13" y="252"/>
                      <a:pt x="0" y="252"/>
                    </a:cubicBezTo>
                    <a:cubicBezTo>
                      <a:pt x="0" y="259"/>
                      <a:pt x="0" y="265"/>
                      <a:pt x="0" y="272"/>
                    </a:cubicBezTo>
                    <a:cubicBezTo>
                      <a:pt x="16" y="272"/>
                      <a:pt x="36" y="270"/>
                      <a:pt x="52" y="270"/>
                    </a:cubicBezTo>
                    <a:cubicBezTo>
                      <a:pt x="73" y="271"/>
                      <a:pt x="93" y="271"/>
                      <a:pt x="113" y="272"/>
                    </a:cubicBezTo>
                    <a:cubicBezTo>
                      <a:pt x="113" y="265"/>
                      <a:pt x="113" y="259"/>
                      <a:pt x="113" y="252"/>
                    </a:cubicBezTo>
                    <a:cubicBezTo>
                      <a:pt x="99" y="250"/>
                      <a:pt x="94" y="243"/>
                      <a:pt x="94" y="234"/>
                    </a:cubicBezTo>
                    <a:cubicBezTo>
                      <a:pt x="94" y="220"/>
                      <a:pt x="113" y="198"/>
                      <a:pt x="151" y="153"/>
                    </a:cubicBezTo>
                    <a:cubicBezTo>
                      <a:pt x="167" y="174"/>
                      <a:pt x="184" y="195"/>
                      <a:pt x="200" y="216"/>
                    </a:cubicBezTo>
                    <a:cubicBezTo>
                      <a:pt x="205" y="223"/>
                      <a:pt x="212" y="234"/>
                      <a:pt x="212" y="238"/>
                    </a:cubicBezTo>
                    <a:cubicBezTo>
                      <a:pt x="212" y="243"/>
                      <a:pt x="207" y="252"/>
                      <a:pt x="189" y="252"/>
                    </a:cubicBezTo>
                    <a:cubicBezTo>
                      <a:pt x="189" y="259"/>
                      <a:pt x="189" y="265"/>
                      <a:pt x="189" y="272"/>
                    </a:cubicBezTo>
                    <a:cubicBezTo>
                      <a:pt x="212" y="271"/>
                      <a:pt x="235" y="271"/>
                      <a:pt x="257" y="270"/>
                    </a:cubicBezTo>
                    <a:cubicBezTo>
                      <a:pt x="275" y="270"/>
                      <a:pt x="301" y="272"/>
                      <a:pt x="319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4" name="Freeform 120"/>
              <p:cNvSpPr/>
              <p:nvPr/>
            </p:nvSpPr>
            <p:spPr>
              <a:xfrm>
                <a:off x="1314360" y="18828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2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5" name="Freeform 121"/>
              <p:cNvSpPr/>
              <p:nvPr/>
            </p:nvSpPr>
            <p:spPr>
              <a:xfrm>
                <a:off x="1377000" y="193212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49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6" name="Freeform 122"/>
              <p:cNvSpPr/>
              <p:nvPr/>
            </p:nvSpPr>
            <p:spPr>
              <a:xfrm>
                <a:off x="1567080" y="19306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3" y="265"/>
                      <a:pt x="184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5"/>
                      <a:pt x="106" y="275"/>
                    </a:cubicBezTo>
                    <a:cubicBezTo>
                      <a:pt x="74" y="275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7" name="Freeform 123"/>
              <p:cNvSpPr/>
              <p:nvPr/>
            </p:nvSpPr>
            <p:spPr>
              <a:xfrm>
                <a:off x="1677600" y="18925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8" name="Freeform 124"/>
              <p:cNvSpPr/>
              <p:nvPr/>
            </p:nvSpPr>
            <p:spPr>
              <a:xfrm>
                <a:off x="1768320" y="19306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59" name="Freeform 125"/>
              <p:cNvSpPr/>
              <p:nvPr/>
            </p:nvSpPr>
            <p:spPr>
              <a:xfrm>
                <a:off x="1870920" y="18741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2"/>
                    </a:cubicBezTo>
                    <a:cubicBezTo>
                      <a:pt x="90" y="262"/>
                      <a:pt x="90" y="13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3"/>
                      <a:pt x="49" y="283"/>
                      <a:pt x="49" y="392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0" name="Freeform 126"/>
              <p:cNvSpPr/>
              <p:nvPr/>
            </p:nvSpPr>
            <p:spPr>
              <a:xfrm>
                <a:off x="1931040" y="1934640"/>
                <a:ext cx="111240" cy="144720"/>
              </a:xfrm>
              <a:custGeom>
                <a:avLst/>
                <a:gdLst/>
                <a:ahLst/>
                <a:rect l="0" t="0" r="r" b="b"/>
                <a:pathLst>
                  <a:path w="309" h="402">
                    <a:moveTo>
                      <a:pt x="308" y="20"/>
                    </a:moveTo>
                    <a:cubicBezTo>
                      <a:pt x="308" y="13"/>
                      <a:pt x="308" y="7"/>
                      <a:pt x="308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5" y="20"/>
                      <a:pt x="236" y="31"/>
                      <a:pt x="236" y="47"/>
                    </a:cubicBezTo>
                    <a:cubicBezTo>
                      <a:pt x="236" y="52"/>
                      <a:pt x="236" y="54"/>
                      <a:pt x="232" y="61"/>
                    </a:cubicBezTo>
                    <a:cubicBezTo>
                      <a:pt x="211" y="113"/>
                      <a:pt x="189" y="166"/>
                      <a:pt x="167" y="218"/>
                    </a:cubicBezTo>
                    <a:cubicBezTo>
                      <a:pt x="144" y="161"/>
                      <a:pt x="121" y="104"/>
                      <a:pt x="97" y="47"/>
                    </a:cubicBezTo>
                    <a:cubicBezTo>
                      <a:pt x="95" y="41"/>
                      <a:pt x="94" y="38"/>
                      <a:pt x="94" y="36"/>
                    </a:cubicBezTo>
                    <a:cubicBezTo>
                      <a:pt x="94" y="20"/>
                      <a:pt x="117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29" y="20"/>
                      <a:pt x="41" y="20"/>
                      <a:pt x="50" y="41"/>
                    </a:cubicBezTo>
                    <a:cubicBezTo>
                      <a:pt x="82" y="118"/>
                      <a:pt x="114" y="195"/>
                      <a:pt x="146" y="272"/>
                    </a:cubicBezTo>
                    <a:cubicBezTo>
                      <a:pt x="140" y="284"/>
                      <a:pt x="135" y="297"/>
                      <a:pt x="130" y="310"/>
                    </a:cubicBezTo>
                    <a:cubicBezTo>
                      <a:pt x="115" y="344"/>
                      <a:pt x="97" y="389"/>
                      <a:pt x="58" y="389"/>
                    </a:cubicBezTo>
                    <a:cubicBezTo>
                      <a:pt x="54" y="389"/>
                      <a:pt x="40" y="389"/>
                      <a:pt x="27" y="376"/>
                    </a:cubicBezTo>
                    <a:cubicBezTo>
                      <a:pt x="47" y="374"/>
                      <a:pt x="52" y="360"/>
                      <a:pt x="52" y="351"/>
                    </a:cubicBezTo>
                    <a:cubicBezTo>
                      <a:pt x="52" y="333"/>
                      <a:pt x="40" y="324"/>
                      <a:pt x="25" y="324"/>
                    </a:cubicBezTo>
                    <a:cubicBezTo>
                      <a:pt x="13" y="324"/>
                      <a:pt x="0" y="331"/>
                      <a:pt x="0" y="351"/>
                    </a:cubicBezTo>
                    <a:cubicBezTo>
                      <a:pt x="0" y="380"/>
                      <a:pt x="25" y="401"/>
                      <a:pt x="58" y="401"/>
                    </a:cubicBezTo>
                    <a:cubicBezTo>
                      <a:pt x="97" y="401"/>
                      <a:pt x="122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20"/>
                      <a:pt x="30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1" name="Freeform 127"/>
              <p:cNvSpPr/>
              <p:nvPr/>
            </p:nvSpPr>
            <p:spPr>
              <a:xfrm>
                <a:off x="2059920" y="1861920"/>
                <a:ext cx="52920" cy="227880"/>
              </a:xfrm>
              <a:custGeom>
                <a:avLst/>
                <a:gdLst/>
                <a:ahLst/>
                <a:rect l="0" t="0" r="r" b="b"/>
                <a:pathLst>
                  <a:path w="147" h="633">
                    <a:moveTo>
                      <a:pt x="146" y="315"/>
                    </a:moveTo>
                    <a:cubicBezTo>
                      <a:pt x="146" y="266"/>
                      <a:pt x="139" y="191"/>
                      <a:pt x="104" y="119"/>
                    </a:cubicBezTo>
                    <a:cubicBezTo>
                      <a:pt x="67" y="41"/>
                      <a:pt x="13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9"/>
                      <a:pt x="11" y="20"/>
                    </a:cubicBezTo>
                    <a:cubicBezTo>
                      <a:pt x="74" y="83"/>
                      <a:pt x="110" y="184"/>
                      <a:pt x="110" y="315"/>
                    </a:cubicBezTo>
                    <a:cubicBezTo>
                      <a:pt x="110" y="425"/>
                      <a:pt x="86" y="534"/>
                      <a:pt x="7" y="615"/>
                    </a:cubicBezTo>
                    <a:cubicBezTo>
                      <a:pt x="0" y="623"/>
                      <a:pt x="0" y="624"/>
                      <a:pt x="0" y="626"/>
                    </a:cubicBezTo>
                    <a:cubicBezTo>
                      <a:pt x="0" y="630"/>
                      <a:pt x="2" y="632"/>
                      <a:pt x="5" y="632"/>
                    </a:cubicBezTo>
                    <a:cubicBezTo>
                      <a:pt x="13" y="632"/>
                      <a:pt x="68" y="588"/>
                      <a:pt x="106" y="509"/>
                    </a:cubicBezTo>
                    <a:cubicBezTo>
                      <a:pt x="139" y="439"/>
                      <a:pt x="146" y="369"/>
                      <a:pt x="146" y="3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2" name="Freeform 128"/>
              <p:cNvSpPr/>
              <p:nvPr/>
            </p:nvSpPr>
            <p:spPr>
              <a:xfrm>
                <a:off x="2218680" y="193068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6" y="202"/>
                      <a:pt x="232" y="202"/>
                    </a:cubicBezTo>
                    <a:cubicBezTo>
                      <a:pt x="227" y="202"/>
                      <a:pt x="227" y="203"/>
                      <a:pt x="225" y="209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3" name="Freeform 129"/>
              <p:cNvSpPr/>
              <p:nvPr/>
            </p:nvSpPr>
            <p:spPr>
              <a:xfrm>
                <a:off x="2318760" y="193068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6"/>
                      <a:pt x="211" y="54"/>
                    </a:cubicBezTo>
                    <a:cubicBezTo>
                      <a:pt x="228" y="82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4" name="Freeform 130"/>
              <p:cNvSpPr/>
              <p:nvPr/>
            </p:nvSpPr>
            <p:spPr>
              <a:xfrm>
                <a:off x="2433240" y="193212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5" name="Freeform 131"/>
              <p:cNvSpPr/>
              <p:nvPr/>
            </p:nvSpPr>
            <p:spPr>
              <a:xfrm>
                <a:off x="2560320" y="193068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2" y="291"/>
                      <a:pt x="23" y="277"/>
                    </a:cubicBezTo>
                    <a:cubicBezTo>
                      <a:pt x="25" y="276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6" name="Freeform 132"/>
              <p:cNvSpPr/>
              <p:nvPr/>
            </p:nvSpPr>
            <p:spPr>
              <a:xfrm>
                <a:off x="2646360" y="18925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10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2"/>
                      <a:pt x="99" y="311"/>
                    </a:cubicBezTo>
                    <a:cubicBezTo>
                      <a:pt x="99" y="253"/>
                      <a:pt x="99" y="195"/>
                      <a:pt x="99" y="137"/>
                    </a:cubicBezTo>
                    <a:cubicBezTo>
                      <a:pt x="129" y="137"/>
                      <a:pt x="159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7" name="Freeform 133"/>
              <p:cNvSpPr/>
              <p:nvPr/>
            </p:nvSpPr>
            <p:spPr>
              <a:xfrm>
                <a:off x="2738520" y="193068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6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8" name="Freeform 134"/>
              <p:cNvSpPr/>
              <p:nvPr/>
            </p:nvSpPr>
            <p:spPr>
              <a:xfrm>
                <a:off x="2851920" y="193212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69" name="Freeform 135"/>
              <p:cNvSpPr/>
              <p:nvPr/>
            </p:nvSpPr>
            <p:spPr>
              <a:xfrm>
                <a:off x="2969280" y="18925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10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2"/>
                      <a:pt x="99" y="311"/>
                    </a:cubicBezTo>
                    <a:cubicBezTo>
                      <a:pt x="99" y="253"/>
                      <a:pt x="99" y="195"/>
                      <a:pt x="99" y="137"/>
                    </a:cubicBezTo>
                    <a:cubicBezTo>
                      <a:pt x="129" y="137"/>
                      <a:pt x="159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0" name="Freeform 136"/>
              <p:cNvSpPr/>
              <p:nvPr/>
            </p:nvSpPr>
            <p:spPr>
              <a:xfrm>
                <a:off x="3137040" y="18828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2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50" y="167"/>
                      <a:pt x="50" y="198"/>
                    </a:cubicBezTo>
                    <a:cubicBezTo>
                      <a:pt x="50" y="255"/>
                      <a:pt x="50" y="312"/>
                      <a:pt x="50" y="369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1" name="Freeform 137"/>
              <p:cNvSpPr/>
              <p:nvPr/>
            </p:nvSpPr>
            <p:spPr>
              <a:xfrm>
                <a:off x="3199680" y="193212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2" name="Freeform 138"/>
              <p:cNvSpPr/>
              <p:nvPr/>
            </p:nvSpPr>
            <p:spPr>
              <a:xfrm>
                <a:off x="3402720" y="193068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6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3" name="Freeform 139"/>
              <p:cNvSpPr/>
              <p:nvPr/>
            </p:nvSpPr>
            <p:spPr>
              <a:xfrm>
                <a:off x="3515400" y="1934640"/>
                <a:ext cx="85320" cy="98280"/>
              </a:xfrm>
              <a:custGeom>
                <a:avLst/>
                <a:gdLst/>
                <a:ahLst/>
                <a:rect l="0" t="0" r="r" b="b"/>
                <a:pathLst>
                  <a:path w="237" h="273">
                    <a:moveTo>
                      <a:pt x="236" y="155"/>
                    </a:moveTo>
                    <a:cubicBezTo>
                      <a:pt x="230" y="155"/>
                      <a:pt x="225" y="155"/>
                      <a:pt x="220" y="155"/>
                    </a:cubicBezTo>
                    <a:cubicBezTo>
                      <a:pt x="214" y="229"/>
                      <a:pt x="202" y="257"/>
                      <a:pt x="128" y="257"/>
                    </a:cubicBezTo>
                    <a:cubicBezTo>
                      <a:pt x="103" y="257"/>
                      <a:pt x="79" y="257"/>
                      <a:pt x="54" y="257"/>
                    </a:cubicBezTo>
                    <a:cubicBezTo>
                      <a:pt x="112" y="178"/>
                      <a:pt x="170" y="98"/>
                      <a:pt x="229" y="18"/>
                    </a:cubicBezTo>
                    <a:cubicBezTo>
                      <a:pt x="236" y="13"/>
                      <a:pt x="236" y="11"/>
                      <a:pt x="236" y="7"/>
                    </a:cubicBezTo>
                    <a:cubicBezTo>
                      <a:pt x="236" y="0"/>
                      <a:pt x="230" y="0"/>
                      <a:pt x="218" y="0"/>
                    </a:cubicBezTo>
                    <a:cubicBezTo>
                      <a:pt x="151" y="0"/>
                      <a:pt x="83" y="0"/>
                      <a:pt x="16" y="0"/>
                    </a:cubicBezTo>
                    <a:cubicBezTo>
                      <a:pt x="14" y="34"/>
                      <a:pt x="11" y="67"/>
                      <a:pt x="9" y="101"/>
                    </a:cubicBezTo>
                    <a:cubicBezTo>
                      <a:pt x="14" y="101"/>
                      <a:pt x="20" y="101"/>
                      <a:pt x="25" y="101"/>
                    </a:cubicBezTo>
                    <a:cubicBezTo>
                      <a:pt x="29" y="38"/>
                      <a:pt x="41" y="14"/>
                      <a:pt x="110" y="14"/>
                    </a:cubicBezTo>
                    <a:cubicBezTo>
                      <a:pt x="134" y="14"/>
                      <a:pt x="158" y="14"/>
                      <a:pt x="182" y="14"/>
                    </a:cubicBezTo>
                    <a:cubicBezTo>
                      <a:pt x="123" y="94"/>
                      <a:pt x="64" y="173"/>
                      <a:pt x="5" y="252"/>
                    </a:cubicBezTo>
                    <a:cubicBezTo>
                      <a:pt x="0" y="259"/>
                      <a:pt x="0" y="261"/>
                      <a:pt x="0" y="263"/>
                    </a:cubicBezTo>
                    <a:cubicBezTo>
                      <a:pt x="0" y="272"/>
                      <a:pt x="5" y="272"/>
                      <a:pt x="16" y="272"/>
                    </a:cubicBezTo>
                    <a:cubicBezTo>
                      <a:pt x="86" y="272"/>
                      <a:pt x="155" y="272"/>
                      <a:pt x="225" y="272"/>
                    </a:cubicBezTo>
                    <a:cubicBezTo>
                      <a:pt x="229" y="233"/>
                      <a:pt x="232" y="194"/>
                      <a:pt x="236" y="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4" name="Freeform 140"/>
              <p:cNvSpPr/>
              <p:nvPr/>
            </p:nvSpPr>
            <p:spPr>
              <a:xfrm>
                <a:off x="3617640" y="18828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2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5" name="Freeform 141"/>
              <p:cNvSpPr/>
              <p:nvPr/>
            </p:nvSpPr>
            <p:spPr>
              <a:xfrm>
                <a:off x="3680640" y="193212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49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6" name="Freeform 142"/>
              <p:cNvSpPr/>
              <p:nvPr/>
            </p:nvSpPr>
            <p:spPr>
              <a:xfrm>
                <a:off x="3863880" y="193212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30"/>
                      <a:pt x="194" y="272"/>
                      <a:pt x="149" y="272"/>
                    </a:cubicBezTo>
                    <a:cubicBezTo>
                      <a:pt x="95" y="272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7" y="230"/>
                    </a:cubicBezTo>
                    <a:cubicBezTo>
                      <a:pt x="227" y="249"/>
                      <a:pt x="227" y="268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7" name="Freeform 143"/>
              <p:cNvSpPr/>
              <p:nvPr/>
            </p:nvSpPr>
            <p:spPr>
              <a:xfrm>
                <a:off x="3987720" y="18925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8" name="Freeform 144"/>
              <p:cNvSpPr/>
              <p:nvPr/>
            </p:nvSpPr>
            <p:spPr>
              <a:xfrm>
                <a:off x="4079160" y="187416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1"/>
                    </a:cubicBezTo>
                    <a:cubicBezTo>
                      <a:pt x="270" y="361"/>
                      <a:pt x="270" y="321"/>
                      <a:pt x="270" y="281"/>
                    </a:cubicBezTo>
                    <a:cubicBezTo>
                      <a:pt x="270" y="227"/>
                      <a:pt x="270" y="207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1"/>
                    </a:cubicBezTo>
                    <a:cubicBezTo>
                      <a:pt x="92" y="148"/>
                      <a:pt x="92" y="7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73"/>
                      <a:pt x="50" y="283"/>
                      <a:pt x="50" y="392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2"/>
                    </a:cubicBezTo>
                    <a:cubicBezTo>
                      <a:pt x="94" y="353"/>
                      <a:pt x="94" y="314"/>
                      <a:pt x="94" y="275"/>
                    </a:cubicBezTo>
                    <a:cubicBezTo>
                      <a:pt x="94" y="209"/>
                      <a:pt x="139" y="175"/>
                      <a:pt x="178" y="175"/>
                    </a:cubicBezTo>
                    <a:cubicBezTo>
                      <a:pt x="220" y="175"/>
                      <a:pt x="225" y="209"/>
                      <a:pt x="225" y="245"/>
                    </a:cubicBezTo>
                    <a:cubicBezTo>
                      <a:pt x="225" y="294"/>
                      <a:pt x="225" y="343"/>
                      <a:pt x="225" y="392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79" name="Freeform 145"/>
              <p:cNvSpPr/>
              <p:nvPr/>
            </p:nvSpPr>
            <p:spPr>
              <a:xfrm>
                <a:off x="4205880" y="193068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6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0" name="Freeform 146"/>
              <p:cNvSpPr/>
              <p:nvPr/>
            </p:nvSpPr>
            <p:spPr>
              <a:xfrm>
                <a:off x="4320000" y="18741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2"/>
                    </a:cubicBezTo>
                    <a:cubicBezTo>
                      <a:pt x="90" y="262"/>
                      <a:pt x="90" y="13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3"/>
                      <a:pt x="49" y="283"/>
                      <a:pt x="49" y="392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1" name="Freeform 147"/>
              <p:cNvSpPr/>
              <p:nvPr/>
            </p:nvSpPr>
            <p:spPr>
              <a:xfrm>
                <a:off x="4458600" y="19306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2" name="Freeform 148"/>
              <p:cNvSpPr/>
              <p:nvPr/>
            </p:nvSpPr>
            <p:spPr>
              <a:xfrm>
                <a:off x="4572720" y="193212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3" name="Freeform 149"/>
              <p:cNvSpPr/>
              <p:nvPr/>
            </p:nvSpPr>
            <p:spPr>
              <a:xfrm>
                <a:off x="4698360" y="192924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4"/>
                      <a:pt x="31" y="218"/>
                    </a:cubicBezTo>
                    <a:cubicBezTo>
                      <a:pt x="31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39" y="417"/>
                    </a:cubicBezTo>
                    <a:cubicBezTo>
                      <a:pt x="214" y="417"/>
                      <a:pt x="279" y="385"/>
                      <a:pt x="279" y="335"/>
                    </a:cubicBezTo>
                    <a:cubicBezTo>
                      <a:pt x="279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88" y="45"/>
                      <a:pt x="288" y="31"/>
                    </a:cubicBezTo>
                    <a:moveTo>
                      <a:pt x="178" y="99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4" name="Freeform 150"/>
              <p:cNvSpPr/>
              <p:nvPr/>
            </p:nvSpPr>
            <p:spPr>
              <a:xfrm>
                <a:off x="4813200" y="18741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2"/>
                    </a:cubicBezTo>
                    <a:cubicBezTo>
                      <a:pt x="92" y="262"/>
                      <a:pt x="92" y="13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73"/>
                      <a:pt x="50" y="283"/>
                      <a:pt x="50" y="392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5" name="Freeform 151"/>
              <p:cNvSpPr/>
              <p:nvPr/>
            </p:nvSpPr>
            <p:spPr>
              <a:xfrm>
                <a:off x="4875480" y="19306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6" name="Freeform 152"/>
              <p:cNvSpPr/>
              <p:nvPr/>
            </p:nvSpPr>
            <p:spPr>
              <a:xfrm>
                <a:off x="5057280" y="1874160"/>
                <a:ext cx="119520" cy="205200"/>
              </a:xfrm>
              <a:custGeom>
                <a:avLst/>
                <a:gdLst/>
                <a:ahLst/>
                <a:rect l="0" t="0" r="r" b="b"/>
                <a:pathLst>
                  <a:path w="332" h="570">
                    <a:moveTo>
                      <a:pt x="331" y="274"/>
                    </a:moveTo>
                    <a:cubicBezTo>
                      <a:pt x="331" y="225"/>
                      <a:pt x="297" y="166"/>
                      <a:pt x="209" y="160"/>
                    </a:cubicBezTo>
                    <a:cubicBezTo>
                      <a:pt x="221" y="112"/>
                      <a:pt x="233" y="64"/>
                      <a:pt x="245" y="16"/>
                    </a:cubicBezTo>
                    <a:cubicBezTo>
                      <a:pt x="245" y="13"/>
                      <a:pt x="246" y="10"/>
                      <a:pt x="247" y="7"/>
                    </a:cubicBezTo>
                    <a:cubicBezTo>
                      <a:pt x="244" y="5"/>
                      <a:pt x="247" y="0"/>
                      <a:pt x="239" y="0"/>
                    </a:cubicBezTo>
                    <a:cubicBezTo>
                      <a:pt x="232" y="0"/>
                      <a:pt x="232" y="4"/>
                      <a:pt x="230" y="14"/>
                    </a:cubicBezTo>
                    <a:cubicBezTo>
                      <a:pt x="218" y="63"/>
                      <a:pt x="205" y="112"/>
                      <a:pt x="193" y="160"/>
                    </a:cubicBezTo>
                    <a:cubicBezTo>
                      <a:pt x="92" y="162"/>
                      <a:pt x="0" y="247"/>
                      <a:pt x="0" y="333"/>
                    </a:cubicBezTo>
                    <a:cubicBezTo>
                      <a:pt x="0" y="392"/>
                      <a:pt x="43" y="443"/>
                      <a:pt x="121" y="448"/>
                    </a:cubicBezTo>
                    <a:cubicBezTo>
                      <a:pt x="116" y="468"/>
                      <a:pt x="111" y="488"/>
                      <a:pt x="106" y="507"/>
                    </a:cubicBezTo>
                    <a:cubicBezTo>
                      <a:pt x="99" y="536"/>
                      <a:pt x="92" y="560"/>
                      <a:pt x="92" y="561"/>
                    </a:cubicBezTo>
                    <a:cubicBezTo>
                      <a:pt x="92" y="569"/>
                      <a:pt x="98" y="569"/>
                      <a:pt x="101" y="569"/>
                    </a:cubicBezTo>
                    <a:cubicBezTo>
                      <a:pt x="103" y="569"/>
                      <a:pt x="104" y="569"/>
                      <a:pt x="106" y="567"/>
                    </a:cubicBezTo>
                    <a:cubicBezTo>
                      <a:pt x="108" y="565"/>
                      <a:pt x="112" y="551"/>
                      <a:pt x="113" y="542"/>
                    </a:cubicBezTo>
                    <a:cubicBezTo>
                      <a:pt x="121" y="510"/>
                      <a:pt x="129" y="479"/>
                      <a:pt x="137" y="448"/>
                    </a:cubicBezTo>
                    <a:cubicBezTo>
                      <a:pt x="239" y="444"/>
                      <a:pt x="331" y="358"/>
                      <a:pt x="331" y="274"/>
                    </a:cubicBezTo>
                    <a:moveTo>
                      <a:pt x="189" y="173"/>
                    </a:moveTo>
                    <a:cubicBezTo>
                      <a:pt x="167" y="260"/>
                      <a:pt x="146" y="347"/>
                      <a:pt x="124" y="434"/>
                    </a:cubicBezTo>
                    <a:cubicBezTo>
                      <a:pt x="86" y="432"/>
                      <a:pt x="40" y="408"/>
                      <a:pt x="40" y="345"/>
                    </a:cubicBezTo>
                    <a:cubicBezTo>
                      <a:pt x="40" y="270"/>
                      <a:pt x="95" y="182"/>
                      <a:pt x="189" y="173"/>
                    </a:cubicBezTo>
                    <a:moveTo>
                      <a:pt x="290" y="261"/>
                    </a:moveTo>
                    <a:cubicBezTo>
                      <a:pt x="290" y="335"/>
                      <a:pt x="236" y="426"/>
                      <a:pt x="140" y="434"/>
                    </a:cubicBezTo>
                    <a:cubicBezTo>
                      <a:pt x="162" y="347"/>
                      <a:pt x="184" y="260"/>
                      <a:pt x="205" y="173"/>
                    </a:cubicBezTo>
                    <a:cubicBezTo>
                      <a:pt x="254" y="176"/>
                      <a:pt x="290" y="205"/>
                      <a:pt x="290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7" name="Freeform 153"/>
              <p:cNvSpPr/>
              <p:nvPr/>
            </p:nvSpPr>
            <p:spPr>
              <a:xfrm>
                <a:off x="262080" y="2373120"/>
                <a:ext cx="155160" cy="165600"/>
              </a:xfrm>
              <a:custGeom>
                <a:avLst/>
                <a:gdLst/>
                <a:ahLst/>
                <a:rect l="0" t="0" r="r" b="b"/>
                <a:pathLst>
                  <a:path w="431" h="460">
                    <a:moveTo>
                      <a:pt x="430" y="292"/>
                    </a:moveTo>
                    <a:cubicBezTo>
                      <a:pt x="430" y="285"/>
                      <a:pt x="430" y="278"/>
                      <a:pt x="430" y="272"/>
                    </a:cubicBezTo>
                    <a:cubicBezTo>
                      <a:pt x="404" y="272"/>
                      <a:pt x="379" y="273"/>
                      <a:pt x="353" y="274"/>
                    </a:cubicBezTo>
                    <a:cubicBezTo>
                      <a:pt x="328" y="274"/>
                      <a:pt x="274" y="274"/>
                      <a:pt x="252" y="272"/>
                    </a:cubicBezTo>
                    <a:cubicBezTo>
                      <a:pt x="252" y="278"/>
                      <a:pt x="252" y="285"/>
                      <a:pt x="252" y="292"/>
                    </a:cubicBezTo>
                    <a:cubicBezTo>
                      <a:pt x="259" y="292"/>
                      <a:pt x="265" y="292"/>
                      <a:pt x="272" y="292"/>
                    </a:cubicBezTo>
                    <a:cubicBezTo>
                      <a:pt x="328" y="292"/>
                      <a:pt x="329" y="299"/>
                      <a:pt x="329" y="322"/>
                    </a:cubicBezTo>
                    <a:cubicBezTo>
                      <a:pt x="329" y="336"/>
                      <a:pt x="329" y="350"/>
                      <a:pt x="329" y="363"/>
                    </a:cubicBezTo>
                    <a:cubicBezTo>
                      <a:pt x="329" y="434"/>
                      <a:pt x="250" y="439"/>
                      <a:pt x="232" y="439"/>
                    </a:cubicBezTo>
                    <a:cubicBezTo>
                      <a:pt x="191" y="439"/>
                      <a:pt x="67" y="417"/>
                      <a:pt x="67" y="229"/>
                    </a:cubicBezTo>
                    <a:cubicBezTo>
                      <a:pt x="67" y="40"/>
                      <a:pt x="191" y="18"/>
                      <a:pt x="229" y="18"/>
                    </a:cubicBezTo>
                    <a:cubicBezTo>
                      <a:pt x="295" y="18"/>
                      <a:pt x="353" y="76"/>
                      <a:pt x="365" y="169"/>
                    </a:cubicBezTo>
                    <a:cubicBezTo>
                      <a:pt x="367" y="178"/>
                      <a:pt x="367" y="180"/>
                      <a:pt x="376" y="180"/>
                    </a:cubicBezTo>
                    <a:cubicBezTo>
                      <a:pt x="387" y="180"/>
                      <a:pt x="387" y="178"/>
                      <a:pt x="387" y="164"/>
                    </a:cubicBezTo>
                    <a:cubicBezTo>
                      <a:pt x="387" y="114"/>
                      <a:pt x="387" y="64"/>
                      <a:pt x="387" y="14"/>
                    </a:cubicBezTo>
                    <a:cubicBezTo>
                      <a:pt x="387" y="4"/>
                      <a:pt x="387" y="0"/>
                      <a:pt x="380" y="0"/>
                    </a:cubicBezTo>
                    <a:cubicBezTo>
                      <a:pt x="376" y="0"/>
                      <a:pt x="374" y="0"/>
                      <a:pt x="369" y="7"/>
                    </a:cubicBezTo>
                    <a:cubicBezTo>
                      <a:pt x="359" y="23"/>
                      <a:pt x="349" y="38"/>
                      <a:pt x="338" y="54"/>
                    </a:cubicBezTo>
                    <a:cubicBezTo>
                      <a:pt x="317" y="34"/>
                      <a:pt x="283" y="0"/>
                      <a:pt x="221" y="0"/>
                    </a:cubicBezTo>
                    <a:cubicBezTo>
                      <a:pt x="103" y="0"/>
                      <a:pt x="0" y="99"/>
                      <a:pt x="0" y="229"/>
                    </a:cubicBezTo>
                    <a:cubicBezTo>
                      <a:pt x="0" y="358"/>
                      <a:pt x="103" y="459"/>
                      <a:pt x="221" y="459"/>
                    </a:cubicBezTo>
                    <a:cubicBezTo>
                      <a:pt x="268" y="459"/>
                      <a:pt x="319" y="443"/>
                      <a:pt x="340" y="405"/>
                    </a:cubicBezTo>
                    <a:cubicBezTo>
                      <a:pt x="349" y="419"/>
                      <a:pt x="374" y="444"/>
                      <a:pt x="382" y="444"/>
                    </a:cubicBezTo>
                    <a:cubicBezTo>
                      <a:pt x="387" y="444"/>
                      <a:pt x="387" y="439"/>
                      <a:pt x="387" y="430"/>
                    </a:cubicBezTo>
                    <a:cubicBezTo>
                      <a:pt x="387" y="393"/>
                      <a:pt x="387" y="357"/>
                      <a:pt x="387" y="320"/>
                    </a:cubicBezTo>
                    <a:cubicBezTo>
                      <a:pt x="387" y="295"/>
                      <a:pt x="389" y="292"/>
                      <a:pt x="430" y="2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8" name="Freeform 154"/>
              <p:cNvSpPr/>
              <p:nvPr/>
            </p:nvSpPr>
            <p:spPr>
              <a:xfrm>
                <a:off x="434520" y="243144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4" y="203"/>
                      <a:pt x="54" y="166"/>
                      <a:pt x="54" y="142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9" y="14"/>
                      <a:pt x="196" y="26"/>
                      <a:pt x="212" y="54"/>
                    </a:cubicBezTo>
                    <a:cubicBezTo>
                      <a:pt x="229" y="82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89" name="Freeform 155"/>
              <p:cNvSpPr/>
              <p:nvPr/>
            </p:nvSpPr>
            <p:spPr>
              <a:xfrm>
                <a:off x="549720" y="23835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2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0" name="Freeform 156"/>
              <p:cNvSpPr/>
              <p:nvPr/>
            </p:nvSpPr>
            <p:spPr>
              <a:xfrm>
                <a:off x="612360" y="24328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1" name="Freeform 157"/>
              <p:cNvSpPr/>
              <p:nvPr/>
            </p:nvSpPr>
            <p:spPr>
              <a:xfrm>
                <a:off x="738360" y="243000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4"/>
                    </a:cubicBezTo>
                    <a:cubicBezTo>
                      <a:pt x="41" y="175"/>
                      <a:pt x="31" y="194"/>
                      <a:pt x="31" y="218"/>
                    </a:cubicBezTo>
                    <a:cubicBezTo>
                      <a:pt x="31" y="238"/>
                      <a:pt x="40" y="261"/>
                      <a:pt x="59" y="274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40" y="417"/>
                    </a:cubicBezTo>
                    <a:cubicBezTo>
                      <a:pt x="214" y="417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3"/>
                      <a:pt x="50" y="223"/>
                      <a:pt x="50" y="203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3" y="18"/>
                      <a:pt x="245" y="14"/>
                      <a:pt x="257" y="14"/>
                    </a:cubicBezTo>
                    <a:cubicBezTo>
                      <a:pt x="259" y="14"/>
                      <a:pt x="261" y="14"/>
                      <a:pt x="263" y="14"/>
                    </a:cubicBezTo>
                    <a:cubicBezTo>
                      <a:pt x="256" y="18"/>
                      <a:pt x="252" y="23"/>
                      <a:pt x="252" y="32"/>
                    </a:cubicBezTo>
                    <a:cubicBezTo>
                      <a:pt x="252" y="43"/>
                      <a:pt x="261" y="50"/>
                      <a:pt x="272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7"/>
                      <a:pt x="178" y="137"/>
                      <a:pt x="167" y="153"/>
                    </a:cubicBezTo>
                    <a:cubicBezTo>
                      <a:pt x="164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3"/>
                      <a:pt x="140" y="403"/>
                    </a:cubicBezTo>
                    <a:cubicBezTo>
                      <a:pt x="77" y="403"/>
                      <a:pt x="32" y="371"/>
                      <a:pt x="32" y="336"/>
                    </a:cubicBezTo>
                    <a:cubicBezTo>
                      <a:pt x="32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8" y="283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2" name="Freeform 158"/>
              <p:cNvSpPr/>
              <p:nvPr/>
            </p:nvSpPr>
            <p:spPr>
              <a:xfrm>
                <a:off x="926280" y="23932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3" name="Freeform 159"/>
              <p:cNvSpPr/>
              <p:nvPr/>
            </p:nvSpPr>
            <p:spPr>
              <a:xfrm>
                <a:off x="1017000" y="243144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6"/>
                      <a:pt x="211" y="54"/>
                    </a:cubicBezTo>
                    <a:cubicBezTo>
                      <a:pt x="227" y="82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4" name="Freeform 160"/>
              <p:cNvSpPr/>
              <p:nvPr/>
            </p:nvSpPr>
            <p:spPr>
              <a:xfrm>
                <a:off x="1206000" y="2378880"/>
                <a:ext cx="101520" cy="154440"/>
              </a:xfrm>
              <a:custGeom>
                <a:avLst/>
                <a:gdLst/>
                <a:ahLst/>
                <a:rect l="0" t="0" r="r" b="b"/>
                <a:pathLst>
                  <a:path w="282" h="429">
                    <a:moveTo>
                      <a:pt x="281" y="324"/>
                    </a:moveTo>
                    <a:cubicBezTo>
                      <a:pt x="281" y="317"/>
                      <a:pt x="281" y="311"/>
                      <a:pt x="281" y="304"/>
                    </a:cubicBezTo>
                    <a:cubicBezTo>
                      <a:pt x="260" y="304"/>
                      <a:pt x="239" y="304"/>
                      <a:pt x="218" y="304"/>
                    </a:cubicBezTo>
                    <a:cubicBezTo>
                      <a:pt x="218" y="209"/>
                      <a:pt x="218" y="113"/>
                      <a:pt x="218" y="18"/>
                    </a:cubicBezTo>
                    <a:cubicBezTo>
                      <a:pt x="218" y="5"/>
                      <a:pt x="218" y="0"/>
                      <a:pt x="207" y="0"/>
                    </a:cubicBezTo>
                    <a:cubicBezTo>
                      <a:pt x="202" y="0"/>
                      <a:pt x="200" y="0"/>
                      <a:pt x="194" y="9"/>
                    </a:cubicBezTo>
                    <a:cubicBezTo>
                      <a:pt x="130" y="107"/>
                      <a:pt x="65" y="206"/>
                      <a:pt x="0" y="304"/>
                    </a:cubicBezTo>
                    <a:cubicBezTo>
                      <a:pt x="0" y="311"/>
                      <a:pt x="0" y="317"/>
                      <a:pt x="0" y="324"/>
                    </a:cubicBezTo>
                    <a:cubicBezTo>
                      <a:pt x="56" y="324"/>
                      <a:pt x="113" y="324"/>
                      <a:pt x="169" y="324"/>
                    </a:cubicBezTo>
                    <a:cubicBezTo>
                      <a:pt x="169" y="342"/>
                      <a:pt x="169" y="361"/>
                      <a:pt x="169" y="380"/>
                    </a:cubicBezTo>
                    <a:cubicBezTo>
                      <a:pt x="169" y="403"/>
                      <a:pt x="167" y="408"/>
                      <a:pt x="121" y="408"/>
                    </a:cubicBezTo>
                    <a:cubicBezTo>
                      <a:pt x="116" y="408"/>
                      <a:pt x="112" y="408"/>
                      <a:pt x="108" y="408"/>
                    </a:cubicBezTo>
                    <a:cubicBezTo>
                      <a:pt x="108" y="415"/>
                      <a:pt x="108" y="422"/>
                      <a:pt x="108" y="428"/>
                    </a:cubicBezTo>
                    <a:cubicBezTo>
                      <a:pt x="133" y="426"/>
                      <a:pt x="166" y="426"/>
                      <a:pt x="193" y="426"/>
                    </a:cubicBezTo>
                    <a:cubicBezTo>
                      <a:pt x="220" y="426"/>
                      <a:pt x="254" y="426"/>
                      <a:pt x="279" y="428"/>
                    </a:cubicBezTo>
                    <a:cubicBezTo>
                      <a:pt x="279" y="422"/>
                      <a:pt x="279" y="415"/>
                      <a:pt x="279" y="408"/>
                    </a:cubicBezTo>
                    <a:cubicBezTo>
                      <a:pt x="275" y="408"/>
                      <a:pt x="271" y="408"/>
                      <a:pt x="266" y="408"/>
                    </a:cubicBezTo>
                    <a:cubicBezTo>
                      <a:pt x="220" y="408"/>
                      <a:pt x="218" y="403"/>
                      <a:pt x="218" y="380"/>
                    </a:cubicBezTo>
                    <a:cubicBezTo>
                      <a:pt x="218" y="361"/>
                      <a:pt x="218" y="342"/>
                      <a:pt x="218" y="324"/>
                    </a:cubicBezTo>
                    <a:cubicBezTo>
                      <a:pt x="239" y="324"/>
                      <a:pt x="260" y="324"/>
                      <a:pt x="281" y="324"/>
                    </a:cubicBezTo>
                    <a:moveTo>
                      <a:pt x="173" y="304"/>
                    </a:moveTo>
                    <a:cubicBezTo>
                      <a:pt x="121" y="304"/>
                      <a:pt x="70" y="304"/>
                      <a:pt x="18" y="304"/>
                    </a:cubicBezTo>
                    <a:cubicBezTo>
                      <a:pt x="70" y="226"/>
                      <a:pt x="121" y="147"/>
                      <a:pt x="173" y="68"/>
                    </a:cubicBezTo>
                    <a:cubicBezTo>
                      <a:pt x="173" y="147"/>
                      <a:pt x="173" y="226"/>
                      <a:pt x="173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5" name="Freeform 161"/>
              <p:cNvSpPr/>
              <p:nvPr/>
            </p:nvSpPr>
            <p:spPr>
              <a:xfrm>
                <a:off x="1321920" y="237780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20"/>
                    </a:moveTo>
                    <a:cubicBezTo>
                      <a:pt x="425" y="99"/>
                      <a:pt x="338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7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4" y="432"/>
                      <a:pt x="230" y="432"/>
                    </a:cubicBezTo>
                    <a:cubicBezTo>
                      <a:pt x="337" y="432"/>
                      <a:pt x="425" y="338"/>
                      <a:pt x="425" y="220"/>
                    </a:cubicBezTo>
                    <a:moveTo>
                      <a:pt x="362" y="220"/>
                    </a:moveTo>
                    <a:cubicBezTo>
                      <a:pt x="362" y="290"/>
                      <a:pt x="349" y="327"/>
                      <a:pt x="326" y="360"/>
                    </a:cubicBezTo>
                    <a:cubicBezTo>
                      <a:pt x="313" y="376"/>
                      <a:pt x="277" y="412"/>
                      <a:pt x="214" y="412"/>
                    </a:cubicBezTo>
                    <a:cubicBezTo>
                      <a:pt x="193" y="412"/>
                      <a:pt x="171" y="412"/>
                      <a:pt x="149" y="412"/>
                    </a:cubicBezTo>
                    <a:cubicBezTo>
                      <a:pt x="121" y="412"/>
                      <a:pt x="119" y="408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5"/>
                      <a:pt x="121" y="20"/>
                      <a:pt x="149" y="20"/>
                    </a:cubicBezTo>
                    <a:cubicBezTo>
                      <a:pt x="170" y="20"/>
                      <a:pt x="191" y="20"/>
                      <a:pt x="212" y="20"/>
                    </a:cubicBezTo>
                    <a:cubicBezTo>
                      <a:pt x="252" y="20"/>
                      <a:pt x="295" y="34"/>
                      <a:pt x="328" y="79"/>
                    </a:cubicBezTo>
                    <a:cubicBezTo>
                      <a:pt x="355" y="117"/>
                      <a:pt x="362" y="171"/>
                      <a:pt x="362" y="2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6" name="Freeform 162"/>
              <p:cNvSpPr/>
              <p:nvPr/>
            </p:nvSpPr>
            <p:spPr>
              <a:xfrm>
                <a:off x="1507320" y="2435400"/>
                <a:ext cx="24480" cy="98280"/>
              </a:xfrm>
              <a:custGeom>
                <a:avLst/>
                <a:gdLst/>
                <a:ahLst/>
                <a:rect l="0" t="0" r="r" b="b"/>
                <a:pathLst>
                  <a:path w="68" h="273">
                    <a:moveTo>
                      <a:pt x="67" y="32"/>
                    </a:moveTo>
                    <a:cubicBezTo>
                      <a:pt x="67" y="14"/>
                      <a:pt x="53" y="0"/>
                      <a:pt x="34" y="0"/>
                    </a:cubicBezTo>
                    <a:cubicBezTo>
                      <a:pt x="15" y="0"/>
                      <a:pt x="0" y="13"/>
                      <a:pt x="0" y="32"/>
                    </a:cubicBezTo>
                    <a:cubicBezTo>
                      <a:pt x="0" y="51"/>
                      <a:pt x="15" y="67"/>
                      <a:pt x="34" y="67"/>
                    </a:cubicBezTo>
                    <a:cubicBezTo>
                      <a:pt x="53" y="67"/>
                      <a:pt x="67" y="52"/>
                      <a:pt x="67" y="32"/>
                    </a:cubicBezTo>
                    <a:moveTo>
                      <a:pt x="67" y="239"/>
                    </a:moveTo>
                    <a:cubicBezTo>
                      <a:pt x="67" y="220"/>
                      <a:pt x="53" y="205"/>
                      <a:pt x="34" y="205"/>
                    </a:cubicBezTo>
                    <a:cubicBezTo>
                      <a:pt x="15" y="205"/>
                      <a:pt x="0" y="220"/>
                      <a:pt x="0" y="239"/>
                    </a:cubicBezTo>
                    <a:cubicBezTo>
                      <a:pt x="0" y="258"/>
                      <a:pt x="15" y="272"/>
                      <a:pt x="34" y="272"/>
                    </a:cubicBezTo>
                    <a:cubicBezTo>
                      <a:pt x="53" y="272"/>
                      <a:pt x="67" y="257"/>
                      <a:pt x="67" y="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7" name="Freeform 163"/>
              <p:cNvSpPr/>
              <p:nvPr/>
            </p:nvSpPr>
            <p:spPr>
              <a:xfrm>
                <a:off x="241920" y="290304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142"/>
                      <a:pt x="42" y="182"/>
                      <a:pt x="92" y="182"/>
                    </a:cubicBezTo>
                    <a:cubicBezTo>
                      <a:pt x="141" y="182"/>
                      <a:pt x="182" y="142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8" name="Freeform 164"/>
              <p:cNvSpPr/>
              <p:nvPr/>
            </p:nvSpPr>
            <p:spPr>
              <a:xfrm>
                <a:off x="484200" y="2825280"/>
                <a:ext cx="156600" cy="163440"/>
              </a:xfrm>
              <a:custGeom>
                <a:avLst/>
                <a:gdLst/>
                <a:ahLst/>
                <a:rect l="0" t="0" r="r" b="b"/>
                <a:pathLst>
                  <a:path w="435" h="454">
                    <a:moveTo>
                      <a:pt x="434" y="453"/>
                    </a:moveTo>
                    <a:cubicBezTo>
                      <a:pt x="434" y="447"/>
                      <a:pt x="434" y="440"/>
                      <a:pt x="434" y="434"/>
                    </a:cubicBezTo>
                    <a:cubicBezTo>
                      <a:pt x="430" y="434"/>
                      <a:pt x="427" y="434"/>
                      <a:pt x="423" y="434"/>
                    </a:cubicBezTo>
                    <a:cubicBezTo>
                      <a:pt x="385" y="434"/>
                      <a:pt x="376" y="430"/>
                      <a:pt x="369" y="408"/>
                    </a:cubicBezTo>
                    <a:cubicBezTo>
                      <a:pt x="323" y="277"/>
                      <a:pt x="278" y="145"/>
                      <a:pt x="232" y="13"/>
                    </a:cubicBezTo>
                    <a:cubicBezTo>
                      <a:pt x="229" y="5"/>
                      <a:pt x="229" y="0"/>
                      <a:pt x="218" y="0"/>
                    </a:cubicBezTo>
                    <a:cubicBezTo>
                      <a:pt x="207" y="0"/>
                      <a:pt x="205" y="4"/>
                      <a:pt x="202" y="13"/>
                    </a:cubicBezTo>
                    <a:cubicBezTo>
                      <a:pt x="158" y="139"/>
                      <a:pt x="115" y="266"/>
                      <a:pt x="72" y="392"/>
                    </a:cubicBezTo>
                    <a:cubicBezTo>
                      <a:pt x="59" y="423"/>
                      <a:pt x="34" y="434"/>
                      <a:pt x="0" y="434"/>
                    </a:cubicBezTo>
                    <a:cubicBezTo>
                      <a:pt x="0" y="440"/>
                      <a:pt x="0" y="447"/>
                      <a:pt x="0" y="453"/>
                    </a:cubicBezTo>
                    <a:cubicBezTo>
                      <a:pt x="22" y="453"/>
                      <a:pt x="43" y="452"/>
                      <a:pt x="65" y="452"/>
                    </a:cubicBezTo>
                    <a:cubicBezTo>
                      <a:pt x="89" y="452"/>
                      <a:pt x="114" y="453"/>
                      <a:pt x="139" y="453"/>
                    </a:cubicBezTo>
                    <a:cubicBezTo>
                      <a:pt x="139" y="447"/>
                      <a:pt x="139" y="440"/>
                      <a:pt x="139" y="434"/>
                    </a:cubicBezTo>
                    <a:cubicBezTo>
                      <a:pt x="106" y="434"/>
                      <a:pt x="90" y="417"/>
                      <a:pt x="90" y="401"/>
                    </a:cubicBezTo>
                    <a:cubicBezTo>
                      <a:pt x="90" y="399"/>
                      <a:pt x="92" y="394"/>
                      <a:pt x="92" y="392"/>
                    </a:cubicBezTo>
                    <a:cubicBezTo>
                      <a:pt x="101" y="365"/>
                      <a:pt x="111" y="337"/>
                      <a:pt x="121" y="310"/>
                    </a:cubicBezTo>
                    <a:cubicBezTo>
                      <a:pt x="173" y="310"/>
                      <a:pt x="225" y="310"/>
                      <a:pt x="277" y="310"/>
                    </a:cubicBezTo>
                    <a:cubicBezTo>
                      <a:pt x="289" y="342"/>
                      <a:pt x="300" y="374"/>
                      <a:pt x="311" y="407"/>
                    </a:cubicBezTo>
                    <a:cubicBezTo>
                      <a:pt x="311" y="408"/>
                      <a:pt x="313" y="412"/>
                      <a:pt x="313" y="416"/>
                    </a:cubicBezTo>
                    <a:cubicBezTo>
                      <a:pt x="313" y="434"/>
                      <a:pt x="277" y="434"/>
                      <a:pt x="259" y="434"/>
                    </a:cubicBezTo>
                    <a:cubicBezTo>
                      <a:pt x="259" y="440"/>
                      <a:pt x="259" y="447"/>
                      <a:pt x="259" y="453"/>
                    </a:cubicBezTo>
                    <a:cubicBezTo>
                      <a:pt x="283" y="452"/>
                      <a:pt x="328" y="452"/>
                      <a:pt x="351" y="452"/>
                    </a:cubicBezTo>
                    <a:cubicBezTo>
                      <a:pt x="379" y="452"/>
                      <a:pt x="406" y="453"/>
                      <a:pt x="434" y="453"/>
                    </a:cubicBezTo>
                    <a:moveTo>
                      <a:pt x="270" y="290"/>
                    </a:moveTo>
                    <a:cubicBezTo>
                      <a:pt x="223" y="290"/>
                      <a:pt x="175" y="290"/>
                      <a:pt x="128" y="290"/>
                    </a:cubicBezTo>
                    <a:cubicBezTo>
                      <a:pt x="151" y="221"/>
                      <a:pt x="175" y="153"/>
                      <a:pt x="198" y="85"/>
                    </a:cubicBezTo>
                    <a:cubicBezTo>
                      <a:pt x="222" y="153"/>
                      <a:pt x="246" y="221"/>
                      <a:pt x="270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399" name="Freeform 165"/>
              <p:cNvSpPr/>
              <p:nvPr/>
            </p:nvSpPr>
            <p:spPr>
              <a:xfrm>
                <a:off x="655200" y="28868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9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3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69" y="9"/>
                      <a:pt x="164" y="14"/>
                      <a:pt x="162" y="16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6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5" y="275"/>
                      <a:pt x="25" y="274"/>
                      <a:pt x="36" y="263"/>
                    </a:cubicBezTo>
                    <a:cubicBezTo>
                      <a:pt x="63" y="288"/>
                      <a:pt x="92" y="290"/>
                      <a:pt x="106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0" name="Freeform 166"/>
              <p:cNvSpPr/>
              <p:nvPr/>
            </p:nvSpPr>
            <p:spPr>
              <a:xfrm>
                <a:off x="745200" y="28868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2" y="277"/>
                    </a:cubicBezTo>
                    <a:cubicBezTo>
                      <a:pt x="23" y="275"/>
                      <a:pt x="23" y="274"/>
                      <a:pt x="34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6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1" name="Freeform 167"/>
              <p:cNvSpPr/>
              <p:nvPr/>
            </p:nvSpPr>
            <p:spPr>
              <a:xfrm>
                <a:off x="834840" y="28882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6"/>
                      <a:pt x="268" y="223"/>
                    </a:cubicBezTo>
                    <a:cubicBezTo>
                      <a:pt x="268" y="149"/>
                      <a:pt x="268" y="74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3"/>
                      <a:pt x="176" y="19"/>
                      <a:pt x="176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8" y="272"/>
                    </a:cubicBezTo>
                    <a:cubicBezTo>
                      <a:pt x="95" y="272"/>
                      <a:pt x="94" y="243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9" y="25"/>
                      <a:pt x="49" y="27"/>
                      <a:pt x="49" y="85"/>
                    </a:cubicBezTo>
                    <a:cubicBezTo>
                      <a:pt x="49" y="116"/>
                      <a:pt x="49" y="147"/>
                      <a:pt x="49" y="178"/>
                    </a:cubicBezTo>
                    <a:cubicBezTo>
                      <a:pt x="49" y="229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2" name="Freeform 168"/>
              <p:cNvSpPr/>
              <p:nvPr/>
            </p:nvSpPr>
            <p:spPr>
              <a:xfrm>
                <a:off x="961200" y="28882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0"/>
                      <a:pt x="445" y="160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70" y="259"/>
                      <a:pt x="270" y="230"/>
                    </a:cubicBezTo>
                    <a:cubicBezTo>
                      <a:pt x="270" y="192"/>
                      <a:pt x="270" y="154"/>
                      <a:pt x="270" y="115"/>
                    </a:cubicBezTo>
                    <a:cubicBezTo>
                      <a:pt x="270" y="49"/>
                      <a:pt x="315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3" name="Freeform 169"/>
              <p:cNvSpPr/>
              <p:nvPr/>
            </p:nvSpPr>
            <p:spPr>
              <a:xfrm>
                <a:off x="1150200" y="2886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0" y="274"/>
                      <a:pt x="85" y="254"/>
                      <a:pt x="70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4" name="Freeform 170"/>
              <p:cNvSpPr/>
              <p:nvPr/>
            </p:nvSpPr>
            <p:spPr>
              <a:xfrm>
                <a:off x="1331640" y="2836800"/>
                <a:ext cx="91800" cy="156960"/>
              </a:xfrm>
              <a:custGeom>
                <a:avLst/>
                <a:gdLst/>
                <a:ahLst/>
                <a:rect l="0" t="0" r="r" b="b"/>
                <a:pathLst>
                  <a:path w="255" h="436">
                    <a:moveTo>
                      <a:pt x="254" y="293"/>
                    </a:moveTo>
                    <a:cubicBezTo>
                      <a:pt x="254" y="220"/>
                      <a:pt x="202" y="155"/>
                      <a:pt x="133" y="155"/>
                    </a:cubicBezTo>
                    <a:cubicBezTo>
                      <a:pt x="103" y="155"/>
                      <a:pt x="76" y="166"/>
                      <a:pt x="52" y="187"/>
                    </a:cubicBezTo>
                    <a:cubicBezTo>
                      <a:pt x="52" y="146"/>
                      <a:pt x="52" y="106"/>
                      <a:pt x="52" y="65"/>
                    </a:cubicBezTo>
                    <a:cubicBezTo>
                      <a:pt x="65" y="68"/>
                      <a:pt x="86" y="72"/>
                      <a:pt x="106" y="72"/>
                    </a:cubicBezTo>
                    <a:cubicBezTo>
                      <a:pt x="184" y="72"/>
                      <a:pt x="229" y="14"/>
                      <a:pt x="229" y="7"/>
                    </a:cubicBezTo>
                    <a:cubicBezTo>
                      <a:pt x="229" y="4"/>
                      <a:pt x="227" y="0"/>
                      <a:pt x="221" y="0"/>
                    </a:cubicBezTo>
                    <a:cubicBezTo>
                      <a:pt x="220" y="1"/>
                      <a:pt x="220" y="0"/>
                      <a:pt x="218" y="2"/>
                    </a:cubicBezTo>
                    <a:cubicBezTo>
                      <a:pt x="205" y="7"/>
                      <a:pt x="173" y="20"/>
                      <a:pt x="131" y="20"/>
                    </a:cubicBezTo>
                    <a:cubicBezTo>
                      <a:pt x="106" y="20"/>
                      <a:pt x="77" y="16"/>
                      <a:pt x="47" y="2"/>
                    </a:cubicBezTo>
                    <a:cubicBezTo>
                      <a:pt x="41" y="0"/>
                      <a:pt x="42" y="1"/>
                      <a:pt x="40" y="0"/>
                    </a:cubicBezTo>
                    <a:cubicBezTo>
                      <a:pt x="32" y="0"/>
                      <a:pt x="32" y="5"/>
                      <a:pt x="32" y="16"/>
                    </a:cubicBezTo>
                    <a:cubicBezTo>
                      <a:pt x="32" y="79"/>
                      <a:pt x="32" y="141"/>
                      <a:pt x="32" y="203"/>
                    </a:cubicBezTo>
                    <a:cubicBezTo>
                      <a:pt x="32" y="214"/>
                      <a:pt x="32" y="220"/>
                      <a:pt x="41" y="220"/>
                    </a:cubicBezTo>
                    <a:cubicBezTo>
                      <a:pt x="47" y="220"/>
                      <a:pt x="47" y="218"/>
                      <a:pt x="50" y="214"/>
                    </a:cubicBezTo>
                    <a:cubicBezTo>
                      <a:pt x="58" y="203"/>
                      <a:pt x="81" y="169"/>
                      <a:pt x="131" y="169"/>
                    </a:cubicBezTo>
                    <a:cubicBezTo>
                      <a:pt x="164" y="169"/>
                      <a:pt x="180" y="198"/>
                      <a:pt x="185" y="211"/>
                    </a:cubicBezTo>
                    <a:cubicBezTo>
                      <a:pt x="196" y="234"/>
                      <a:pt x="196" y="257"/>
                      <a:pt x="196" y="290"/>
                    </a:cubicBezTo>
                    <a:cubicBezTo>
                      <a:pt x="196" y="311"/>
                      <a:pt x="196" y="349"/>
                      <a:pt x="182" y="376"/>
                    </a:cubicBezTo>
                    <a:cubicBezTo>
                      <a:pt x="166" y="401"/>
                      <a:pt x="142" y="417"/>
                      <a:pt x="113" y="417"/>
                    </a:cubicBezTo>
                    <a:cubicBezTo>
                      <a:pt x="68" y="417"/>
                      <a:pt x="32" y="383"/>
                      <a:pt x="22" y="345"/>
                    </a:cubicBezTo>
                    <a:cubicBezTo>
                      <a:pt x="23" y="347"/>
                      <a:pt x="25" y="347"/>
                      <a:pt x="32" y="347"/>
                    </a:cubicBezTo>
                    <a:cubicBezTo>
                      <a:pt x="52" y="347"/>
                      <a:pt x="63" y="331"/>
                      <a:pt x="63" y="317"/>
                    </a:cubicBezTo>
                    <a:cubicBezTo>
                      <a:pt x="63" y="302"/>
                      <a:pt x="52" y="286"/>
                      <a:pt x="32" y="286"/>
                    </a:cubicBezTo>
                    <a:cubicBezTo>
                      <a:pt x="23" y="286"/>
                      <a:pt x="0" y="290"/>
                      <a:pt x="0" y="319"/>
                    </a:cubicBezTo>
                    <a:cubicBezTo>
                      <a:pt x="0" y="374"/>
                      <a:pt x="45" y="435"/>
                      <a:pt x="115" y="435"/>
                    </a:cubicBezTo>
                    <a:cubicBezTo>
                      <a:pt x="189" y="435"/>
                      <a:pt x="254" y="374"/>
                      <a:pt x="254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5" name="Freeform 171"/>
              <p:cNvSpPr/>
              <p:nvPr/>
            </p:nvSpPr>
            <p:spPr>
              <a:xfrm>
                <a:off x="1443240" y="2836800"/>
                <a:ext cx="96120" cy="156960"/>
              </a:xfrm>
              <a:custGeom>
                <a:avLst/>
                <a:gdLst/>
                <a:ahLst/>
                <a:rect l="0" t="0" r="r" b="b"/>
                <a:pathLst>
                  <a:path w="267" h="436">
                    <a:moveTo>
                      <a:pt x="266" y="220"/>
                    </a:moveTo>
                    <a:cubicBezTo>
                      <a:pt x="266" y="167"/>
                      <a:pt x="263" y="117"/>
                      <a:pt x="241" y="70"/>
                    </a:cubicBezTo>
                    <a:cubicBezTo>
                      <a:pt x="212" y="11"/>
                      <a:pt x="160" y="0"/>
                      <a:pt x="133" y="0"/>
                    </a:cubicBezTo>
                    <a:cubicBezTo>
                      <a:pt x="95" y="0"/>
                      <a:pt x="50" y="16"/>
                      <a:pt x="23" y="76"/>
                    </a:cubicBezTo>
                    <a:cubicBezTo>
                      <a:pt x="4" y="119"/>
                      <a:pt x="0" y="167"/>
                      <a:pt x="0" y="220"/>
                    </a:cubicBezTo>
                    <a:cubicBezTo>
                      <a:pt x="0" y="266"/>
                      <a:pt x="4" y="322"/>
                      <a:pt x="29" y="371"/>
                    </a:cubicBezTo>
                    <a:cubicBezTo>
                      <a:pt x="56" y="423"/>
                      <a:pt x="103" y="435"/>
                      <a:pt x="133" y="435"/>
                    </a:cubicBezTo>
                    <a:cubicBezTo>
                      <a:pt x="167" y="435"/>
                      <a:pt x="216" y="421"/>
                      <a:pt x="243" y="362"/>
                    </a:cubicBezTo>
                    <a:cubicBezTo>
                      <a:pt x="263" y="319"/>
                      <a:pt x="266" y="268"/>
                      <a:pt x="266" y="220"/>
                    </a:cubicBezTo>
                    <a:moveTo>
                      <a:pt x="214" y="211"/>
                    </a:moveTo>
                    <a:cubicBezTo>
                      <a:pt x="214" y="259"/>
                      <a:pt x="214" y="302"/>
                      <a:pt x="207" y="342"/>
                    </a:cubicBezTo>
                    <a:cubicBezTo>
                      <a:pt x="198" y="401"/>
                      <a:pt x="162" y="421"/>
                      <a:pt x="133" y="421"/>
                    </a:cubicBezTo>
                    <a:cubicBezTo>
                      <a:pt x="108" y="421"/>
                      <a:pt x="72" y="405"/>
                      <a:pt x="59" y="344"/>
                    </a:cubicBezTo>
                    <a:cubicBezTo>
                      <a:pt x="52" y="306"/>
                      <a:pt x="52" y="248"/>
                      <a:pt x="52" y="211"/>
                    </a:cubicBezTo>
                    <a:cubicBezTo>
                      <a:pt x="52" y="171"/>
                      <a:pt x="52" y="130"/>
                      <a:pt x="58" y="95"/>
                    </a:cubicBezTo>
                    <a:cubicBezTo>
                      <a:pt x="70" y="20"/>
                      <a:pt x="117" y="14"/>
                      <a:pt x="133" y="14"/>
                    </a:cubicBezTo>
                    <a:cubicBezTo>
                      <a:pt x="155" y="14"/>
                      <a:pt x="196" y="25"/>
                      <a:pt x="207" y="88"/>
                    </a:cubicBezTo>
                    <a:cubicBezTo>
                      <a:pt x="214" y="122"/>
                      <a:pt x="214" y="171"/>
                      <a:pt x="214" y="2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6" name="Freeform 172"/>
              <p:cNvSpPr/>
              <p:nvPr/>
            </p:nvSpPr>
            <p:spPr>
              <a:xfrm>
                <a:off x="1593000" y="288828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78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58"/>
                    </a:cubicBezTo>
                    <a:cubicBezTo>
                      <a:pt x="49" y="156"/>
                      <a:pt x="49" y="254"/>
                      <a:pt x="49" y="353"/>
                    </a:cubicBezTo>
                    <a:cubicBezTo>
                      <a:pt x="49" y="381"/>
                      <a:pt x="41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99" y="381"/>
                      <a:pt x="92" y="381"/>
                      <a:pt x="92" y="353"/>
                    </a:cubicBezTo>
                    <a:cubicBezTo>
                      <a:pt x="92" y="317"/>
                      <a:pt x="92" y="282"/>
                      <a:pt x="92" y="247"/>
                    </a:cubicBezTo>
                    <a:cubicBezTo>
                      <a:pt x="92" y="245"/>
                      <a:pt x="92" y="243"/>
                      <a:pt x="92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5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20"/>
                      <a:pt x="92" y="220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0" y="34"/>
                      <a:pt x="142" y="14"/>
                      <a:pt x="175" y="14"/>
                    </a:cubicBezTo>
                    <a:cubicBezTo>
                      <a:pt x="220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7" name="Freeform 173"/>
              <p:cNvSpPr/>
              <p:nvPr/>
            </p:nvSpPr>
            <p:spPr>
              <a:xfrm>
                <a:off x="1720440" y="28868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2" y="277"/>
                    </a:cubicBezTo>
                    <a:cubicBezTo>
                      <a:pt x="23" y="275"/>
                      <a:pt x="23" y="274"/>
                      <a:pt x="34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8" name="Freeform 174"/>
              <p:cNvSpPr/>
              <p:nvPr/>
            </p:nvSpPr>
            <p:spPr>
              <a:xfrm>
                <a:off x="1885680" y="288828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0"/>
                      <a:pt x="445" y="160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09" name="Freeform 175"/>
              <p:cNvSpPr/>
              <p:nvPr/>
            </p:nvSpPr>
            <p:spPr>
              <a:xfrm>
                <a:off x="2074320" y="2886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4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0" name="Freeform 176"/>
              <p:cNvSpPr/>
              <p:nvPr/>
            </p:nvSpPr>
            <p:spPr>
              <a:xfrm>
                <a:off x="2176560" y="288684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2" y="43"/>
                      <a:pt x="43" y="41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2" y="13"/>
                      <a:pt x="178" y="38"/>
                      <a:pt x="178" y="94"/>
                    </a:cubicBezTo>
                    <a:cubicBezTo>
                      <a:pt x="178" y="101"/>
                      <a:pt x="178" y="109"/>
                      <a:pt x="178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1" name="Freeform 177"/>
              <p:cNvSpPr/>
              <p:nvPr/>
            </p:nvSpPr>
            <p:spPr>
              <a:xfrm>
                <a:off x="2290680" y="28868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2" y="277"/>
                    </a:cubicBezTo>
                    <a:cubicBezTo>
                      <a:pt x="23" y="275"/>
                      <a:pt x="23" y="274"/>
                      <a:pt x="34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6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2" name="Freeform 178"/>
              <p:cNvSpPr/>
              <p:nvPr/>
            </p:nvSpPr>
            <p:spPr>
              <a:xfrm>
                <a:off x="2379960" y="28882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6"/>
                      <a:pt x="268" y="223"/>
                    </a:cubicBezTo>
                    <a:cubicBezTo>
                      <a:pt x="268" y="149"/>
                      <a:pt x="268" y="74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3"/>
                      <a:pt x="176" y="19"/>
                      <a:pt x="176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8" y="272"/>
                    </a:cubicBezTo>
                    <a:cubicBezTo>
                      <a:pt x="95" y="272"/>
                      <a:pt x="94" y="243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9" y="25"/>
                      <a:pt x="49" y="27"/>
                      <a:pt x="49" y="85"/>
                    </a:cubicBezTo>
                    <a:cubicBezTo>
                      <a:pt x="49" y="116"/>
                      <a:pt x="49" y="147"/>
                      <a:pt x="49" y="178"/>
                    </a:cubicBezTo>
                    <a:cubicBezTo>
                      <a:pt x="49" y="229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3" name="Freeform 179"/>
              <p:cNvSpPr/>
              <p:nvPr/>
            </p:nvSpPr>
            <p:spPr>
              <a:xfrm>
                <a:off x="2505960" y="28882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7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4" name="Freeform 180"/>
              <p:cNvSpPr/>
              <p:nvPr/>
            </p:nvSpPr>
            <p:spPr>
              <a:xfrm>
                <a:off x="2595240" y="2886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0" y="274"/>
                      <a:pt x="85" y="254"/>
                      <a:pt x="70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5" name="Freeform 181"/>
              <p:cNvSpPr/>
              <p:nvPr/>
            </p:nvSpPr>
            <p:spPr>
              <a:xfrm>
                <a:off x="2697120" y="288828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0"/>
                      <a:pt x="445" y="160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7"/>
                      <a:pt x="211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6" name="Freeform 182"/>
              <p:cNvSpPr/>
              <p:nvPr/>
            </p:nvSpPr>
            <p:spPr>
              <a:xfrm>
                <a:off x="2885400" y="2886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4"/>
                      <a:pt x="72" y="230"/>
                    </a:cubicBezTo>
                    <a:cubicBezTo>
                      <a:pt x="54" y="202"/>
                      <a:pt x="54" y="158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2" y="13"/>
                      <a:pt x="131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7" name="Freeform 183"/>
              <p:cNvSpPr/>
              <p:nvPr/>
            </p:nvSpPr>
            <p:spPr>
              <a:xfrm>
                <a:off x="2988000" y="28882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8" name="Freeform 184"/>
              <p:cNvSpPr/>
              <p:nvPr/>
            </p:nvSpPr>
            <p:spPr>
              <a:xfrm>
                <a:off x="3105360" y="28486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19" name="Freeform 185"/>
              <p:cNvSpPr/>
              <p:nvPr/>
            </p:nvSpPr>
            <p:spPr>
              <a:xfrm>
                <a:off x="3271680" y="288828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78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58"/>
                    </a:cubicBezTo>
                    <a:cubicBezTo>
                      <a:pt x="49" y="156"/>
                      <a:pt x="49" y="254"/>
                      <a:pt x="49" y="353"/>
                    </a:cubicBezTo>
                    <a:cubicBezTo>
                      <a:pt x="49" y="381"/>
                      <a:pt x="41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99" y="381"/>
                      <a:pt x="92" y="381"/>
                      <a:pt x="92" y="353"/>
                    </a:cubicBezTo>
                    <a:cubicBezTo>
                      <a:pt x="92" y="317"/>
                      <a:pt x="92" y="282"/>
                      <a:pt x="92" y="247"/>
                    </a:cubicBezTo>
                    <a:cubicBezTo>
                      <a:pt x="92" y="245"/>
                      <a:pt x="92" y="243"/>
                      <a:pt x="92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5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20"/>
                      <a:pt x="92" y="220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0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0" name="Freeform 186"/>
              <p:cNvSpPr/>
              <p:nvPr/>
            </p:nvSpPr>
            <p:spPr>
              <a:xfrm>
                <a:off x="3404520" y="2886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4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1" name="Freeform 187"/>
              <p:cNvSpPr/>
              <p:nvPr/>
            </p:nvSpPr>
            <p:spPr>
              <a:xfrm>
                <a:off x="3505680" y="28882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2" name="Freeform 188"/>
              <p:cNvSpPr/>
              <p:nvPr/>
            </p:nvSpPr>
            <p:spPr>
              <a:xfrm>
                <a:off x="3671640" y="28303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3" name="Freeform 189"/>
              <p:cNvSpPr/>
              <p:nvPr/>
            </p:nvSpPr>
            <p:spPr>
              <a:xfrm>
                <a:off x="3735000" y="288684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4" y="43"/>
                      <a:pt x="43" y="41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4" name="Freeform 190"/>
              <p:cNvSpPr/>
              <p:nvPr/>
            </p:nvSpPr>
            <p:spPr>
              <a:xfrm>
                <a:off x="3839400" y="289080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18"/>
                    </a:moveTo>
                    <a:cubicBezTo>
                      <a:pt x="310" y="12"/>
                      <a:pt x="310" y="6"/>
                      <a:pt x="310" y="0"/>
                    </a:cubicBezTo>
                    <a:cubicBezTo>
                      <a:pt x="295" y="0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6"/>
                      <a:pt x="207" y="12"/>
                      <a:pt x="207" y="18"/>
                    </a:cubicBezTo>
                    <a:cubicBezTo>
                      <a:pt x="227" y="20"/>
                      <a:pt x="238" y="31"/>
                      <a:pt x="238" y="47"/>
                    </a:cubicBezTo>
                    <a:cubicBezTo>
                      <a:pt x="238" y="52"/>
                      <a:pt x="236" y="54"/>
                      <a:pt x="232" y="61"/>
                    </a:cubicBezTo>
                    <a:cubicBezTo>
                      <a:pt x="211" y="113"/>
                      <a:pt x="190" y="164"/>
                      <a:pt x="169" y="216"/>
                    </a:cubicBezTo>
                    <a:cubicBezTo>
                      <a:pt x="146" y="160"/>
                      <a:pt x="122" y="103"/>
                      <a:pt x="99" y="47"/>
                    </a:cubicBezTo>
                    <a:cubicBezTo>
                      <a:pt x="97" y="40"/>
                      <a:pt x="95" y="38"/>
                      <a:pt x="95" y="36"/>
                    </a:cubicBezTo>
                    <a:cubicBezTo>
                      <a:pt x="95" y="18"/>
                      <a:pt x="119" y="18"/>
                      <a:pt x="131" y="18"/>
                    </a:cubicBezTo>
                    <a:cubicBezTo>
                      <a:pt x="131" y="12"/>
                      <a:pt x="131" y="6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1" y="18"/>
                      <a:pt x="43" y="18"/>
                      <a:pt x="52" y="41"/>
                    </a:cubicBezTo>
                    <a:cubicBezTo>
                      <a:pt x="83" y="118"/>
                      <a:pt x="115" y="195"/>
                      <a:pt x="146" y="272"/>
                    </a:cubicBezTo>
                    <a:cubicBezTo>
                      <a:pt x="141" y="284"/>
                      <a:pt x="136" y="297"/>
                      <a:pt x="131" y="310"/>
                    </a:cubicBezTo>
                    <a:cubicBezTo>
                      <a:pt x="117" y="344"/>
                      <a:pt x="99" y="387"/>
                      <a:pt x="58" y="387"/>
                    </a:cubicBezTo>
                    <a:cubicBezTo>
                      <a:pt x="56" y="387"/>
                      <a:pt x="41" y="387"/>
                      <a:pt x="29" y="376"/>
                    </a:cubicBezTo>
                    <a:cubicBezTo>
                      <a:pt x="49" y="374"/>
                      <a:pt x="54" y="360"/>
                      <a:pt x="54" y="349"/>
                    </a:cubicBezTo>
                    <a:cubicBezTo>
                      <a:pt x="54" y="333"/>
                      <a:pt x="41" y="322"/>
                      <a:pt x="27" y="322"/>
                    </a:cubicBezTo>
                    <a:cubicBezTo>
                      <a:pt x="14" y="322"/>
                      <a:pt x="0" y="331"/>
                      <a:pt x="0" y="351"/>
                    </a:cubicBezTo>
                    <a:cubicBezTo>
                      <a:pt x="0" y="378"/>
                      <a:pt x="27" y="401"/>
                      <a:pt x="58" y="401"/>
                    </a:cubicBezTo>
                    <a:cubicBezTo>
                      <a:pt x="99" y="401"/>
                      <a:pt x="124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18"/>
                      <a:pt x="310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5" name="Freeform 191"/>
              <p:cNvSpPr/>
              <p:nvPr/>
            </p:nvSpPr>
            <p:spPr>
              <a:xfrm>
                <a:off x="3955320" y="2886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4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6" name="Freeform 192"/>
              <p:cNvSpPr/>
              <p:nvPr/>
            </p:nvSpPr>
            <p:spPr>
              <a:xfrm>
                <a:off x="4056480" y="28882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7" name="Freeform 193"/>
              <p:cNvSpPr/>
              <p:nvPr/>
            </p:nvSpPr>
            <p:spPr>
              <a:xfrm>
                <a:off x="241920" y="335844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8" name="Freeform 194"/>
              <p:cNvSpPr/>
              <p:nvPr/>
            </p:nvSpPr>
            <p:spPr>
              <a:xfrm>
                <a:off x="489960" y="328320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9"/>
                    </a:moveTo>
                    <a:cubicBezTo>
                      <a:pt x="385" y="292"/>
                      <a:pt x="385" y="288"/>
                      <a:pt x="376" y="288"/>
                    </a:cubicBezTo>
                    <a:cubicBezTo>
                      <a:pt x="369" y="288"/>
                      <a:pt x="369" y="292"/>
                      <a:pt x="369" y="297"/>
                    </a:cubicBezTo>
                    <a:cubicBezTo>
                      <a:pt x="364" y="389"/>
                      <a:pt x="297" y="439"/>
                      <a:pt x="227" y="439"/>
                    </a:cubicBezTo>
                    <a:cubicBezTo>
                      <a:pt x="189" y="439"/>
                      <a:pt x="65" y="419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5"/>
                      <a:pt x="385" y="65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101"/>
                      <a:pt x="0" y="229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2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29" name="Freeform 195"/>
              <p:cNvSpPr/>
              <p:nvPr/>
            </p:nvSpPr>
            <p:spPr>
              <a:xfrm>
                <a:off x="648720" y="334152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0" name="Freeform 196"/>
              <p:cNvSpPr/>
              <p:nvPr/>
            </p:nvSpPr>
            <p:spPr>
              <a:xfrm>
                <a:off x="762840" y="334296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8"/>
                      <a:pt x="175" y="274"/>
                      <a:pt x="175" y="281"/>
                    </a:cubicBezTo>
                    <a:cubicBezTo>
                      <a:pt x="199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1" name="Freeform 197"/>
              <p:cNvSpPr/>
              <p:nvPr/>
            </p:nvSpPr>
            <p:spPr>
              <a:xfrm>
                <a:off x="964440" y="334296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3"/>
                    </a:cubicBezTo>
                    <a:cubicBezTo>
                      <a:pt x="90" y="29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7"/>
                      <a:pt x="92" y="245"/>
                      <a:pt x="92" y="243"/>
                    </a:cubicBezTo>
                    <a:cubicBezTo>
                      <a:pt x="95" y="254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20"/>
                      <a:pt x="214" y="274"/>
                      <a:pt x="167" y="274"/>
                    </a:cubicBezTo>
                    <a:cubicBezTo>
                      <a:pt x="142" y="274"/>
                      <a:pt x="119" y="261"/>
                      <a:pt x="101" y="234"/>
                    </a:cubicBezTo>
                    <a:cubicBezTo>
                      <a:pt x="92" y="221"/>
                      <a:pt x="92" y="221"/>
                      <a:pt x="92" y="209"/>
                    </a:cubicBezTo>
                    <a:cubicBezTo>
                      <a:pt x="92" y="161"/>
                      <a:pt x="92" y="114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2" name="Freeform 198"/>
              <p:cNvSpPr/>
              <p:nvPr/>
            </p:nvSpPr>
            <p:spPr>
              <a:xfrm>
                <a:off x="1091880" y="32857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3" name="Freeform 199"/>
              <p:cNvSpPr/>
              <p:nvPr/>
            </p:nvSpPr>
            <p:spPr>
              <a:xfrm>
                <a:off x="1154880" y="334152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3" y="290"/>
                    </a:cubicBezTo>
                    <a:cubicBezTo>
                      <a:pt x="144" y="290"/>
                      <a:pt x="173" y="265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4" name="Freeform 200"/>
              <p:cNvSpPr/>
              <p:nvPr/>
            </p:nvSpPr>
            <p:spPr>
              <a:xfrm>
                <a:off x="1269720" y="33415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3" y="209"/>
                    </a:cubicBezTo>
                    <a:cubicBezTo>
                      <a:pt x="205" y="266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6"/>
                      <a:pt x="205" y="40"/>
                    </a:cubicBezTo>
                    <a:cubicBezTo>
                      <a:pt x="180" y="41"/>
                      <a:pt x="175" y="61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5" y="290"/>
                    </a:cubicBezTo>
                    <a:cubicBezTo>
                      <a:pt x="220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5" name="Freeform 201"/>
              <p:cNvSpPr/>
              <p:nvPr/>
            </p:nvSpPr>
            <p:spPr>
              <a:xfrm>
                <a:off x="1369440" y="33415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6" name="Freeform 202"/>
              <p:cNvSpPr/>
              <p:nvPr/>
            </p:nvSpPr>
            <p:spPr>
              <a:xfrm>
                <a:off x="1546200" y="33429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8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7" name="Freeform 203"/>
              <p:cNvSpPr/>
              <p:nvPr/>
            </p:nvSpPr>
            <p:spPr>
              <a:xfrm>
                <a:off x="1635120" y="33415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8" name="Freeform 204"/>
              <p:cNvSpPr/>
              <p:nvPr/>
            </p:nvSpPr>
            <p:spPr>
              <a:xfrm>
                <a:off x="1738080" y="334296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403"/>
                    </a:moveTo>
                    <a:cubicBezTo>
                      <a:pt x="311" y="396"/>
                      <a:pt x="311" y="390"/>
                      <a:pt x="311" y="383"/>
                    </a:cubicBezTo>
                    <a:cubicBezTo>
                      <a:pt x="268" y="383"/>
                      <a:pt x="261" y="383"/>
                      <a:pt x="261" y="354"/>
                    </a:cubicBezTo>
                    <a:cubicBezTo>
                      <a:pt x="261" y="236"/>
                      <a:pt x="261" y="118"/>
                      <a:pt x="261" y="0"/>
                    </a:cubicBezTo>
                    <a:cubicBezTo>
                      <a:pt x="257" y="0"/>
                      <a:pt x="253" y="0"/>
                      <a:pt x="248" y="0"/>
                    </a:cubicBezTo>
                    <a:cubicBezTo>
                      <a:pt x="240" y="19"/>
                      <a:pt x="232" y="38"/>
                      <a:pt x="223" y="58"/>
                    </a:cubicBezTo>
                    <a:cubicBezTo>
                      <a:pt x="216" y="40"/>
                      <a:pt x="189" y="0"/>
                      <a:pt x="139" y="0"/>
                    </a:cubicBezTo>
                    <a:cubicBezTo>
                      <a:pt x="65" y="0"/>
                      <a:pt x="0" y="61"/>
                      <a:pt x="0" y="144"/>
                    </a:cubicBezTo>
                    <a:cubicBezTo>
                      <a:pt x="0" y="223"/>
                      <a:pt x="61" y="286"/>
                      <a:pt x="133" y="286"/>
                    </a:cubicBezTo>
                    <a:cubicBezTo>
                      <a:pt x="178" y="286"/>
                      <a:pt x="203" y="259"/>
                      <a:pt x="218" y="241"/>
                    </a:cubicBezTo>
                    <a:cubicBezTo>
                      <a:pt x="218" y="279"/>
                      <a:pt x="218" y="317"/>
                      <a:pt x="218" y="354"/>
                    </a:cubicBezTo>
                    <a:cubicBezTo>
                      <a:pt x="218" y="383"/>
                      <a:pt x="211" y="383"/>
                      <a:pt x="169" y="383"/>
                    </a:cubicBezTo>
                    <a:cubicBezTo>
                      <a:pt x="169" y="390"/>
                      <a:pt x="169" y="396"/>
                      <a:pt x="169" y="403"/>
                    </a:cubicBezTo>
                    <a:cubicBezTo>
                      <a:pt x="193" y="402"/>
                      <a:pt x="216" y="402"/>
                      <a:pt x="239" y="401"/>
                    </a:cubicBezTo>
                    <a:cubicBezTo>
                      <a:pt x="263" y="402"/>
                      <a:pt x="287" y="402"/>
                      <a:pt x="311" y="403"/>
                    </a:cubicBezTo>
                    <a:moveTo>
                      <a:pt x="220" y="194"/>
                    </a:moveTo>
                    <a:cubicBezTo>
                      <a:pt x="220" y="214"/>
                      <a:pt x="209" y="232"/>
                      <a:pt x="194" y="247"/>
                    </a:cubicBezTo>
                    <a:cubicBezTo>
                      <a:pt x="187" y="256"/>
                      <a:pt x="166" y="274"/>
                      <a:pt x="137" y="274"/>
                    </a:cubicBezTo>
                    <a:cubicBezTo>
                      <a:pt x="90" y="274"/>
                      <a:pt x="52" y="216"/>
                      <a:pt x="52" y="144"/>
                    </a:cubicBezTo>
                    <a:cubicBezTo>
                      <a:pt x="52" y="68"/>
                      <a:pt x="95" y="16"/>
                      <a:pt x="142" y="16"/>
                    </a:cubicBezTo>
                    <a:cubicBezTo>
                      <a:pt x="193" y="16"/>
                      <a:pt x="220" y="72"/>
                      <a:pt x="220" y="104"/>
                    </a:cubicBezTo>
                    <a:cubicBezTo>
                      <a:pt x="220" y="134"/>
                      <a:pt x="220" y="164"/>
                      <a:pt x="22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39" name="Freeform 205"/>
              <p:cNvSpPr/>
              <p:nvPr/>
            </p:nvSpPr>
            <p:spPr>
              <a:xfrm>
                <a:off x="1857240" y="334296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5" y="261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7" y="32"/>
                      <a:pt x="227" y="63"/>
                    </a:cubicBezTo>
                    <a:cubicBezTo>
                      <a:pt x="227" y="100"/>
                      <a:pt x="227" y="137"/>
                      <a:pt x="227" y="175"/>
                    </a:cubicBezTo>
                    <a:cubicBezTo>
                      <a:pt x="227" y="230"/>
                      <a:pt x="196" y="274"/>
                      <a:pt x="149" y="274"/>
                    </a:cubicBezTo>
                    <a:cubicBezTo>
                      <a:pt x="97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30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9" y="230"/>
                    </a:cubicBezTo>
                    <a:cubicBezTo>
                      <a:pt x="229" y="249"/>
                      <a:pt x="229" y="268"/>
                      <a:pt x="229" y="286"/>
                    </a:cubicBezTo>
                    <a:cubicBezTo>
                      <a:pt x="259" y="284"/>
                      <a:pt x="289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0" name="Freeform 206"/>
              <p:cNvSpPr/>
              <p:nvPr/>
            </p:nvSpPr>
            <p:spPr>
              <a:xfrm>
                <a:off x="1984320" y="32943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1" name="Freeform 207"/>
              <p:cNvSpPr/>
              <p:nvPr/>
            </p:nvSpPr>
            <p:spPr>
              <a:xfrm>
                <a:off x="2046600" y="33429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2" name="Freeform 208"/>
              <p:cNvSpPr/>
              <p:nvPr/>
            </p:nvSpPr>
            <p:spPr>
              <a:xfrm>
                <a:off x="2135880" y="33415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3" name="Freeform 209"/>
              <p:cNvSpPr/>
              <p:nvPr/>
            </p:nvSpPr>
            <p:spPr>
              <a:xfrm>
                <a:off x="2237760" y="3342960"/>
                <a:ext cx="178560" cy="101520"/>
              </a:xfrm>
              <a:custGeom>
                <a:avLst/>
                <a:gdLst/>
                <a:ahLst/>
                <a:rect l="0" t="0" r="r" b="b"/>
                <a:pathLst>
                  <a:path w="496" h="282">
                    <a:moveTo>
                      <a:pt x="495" y="281"/>
                    </a:moveTo>
                    <a:cubicBezTo>
                      <a:pt x="495" y="274"/>
                      <a:pt x="495" y="268"/>
                      <a:pt x="495" y="261"/>
                    </a:cubicBezTo>
                    <a:cubicBezTo>
                      <a:pt x="463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80"/>
                      <a:pt x="248" y="279"/>
                    </a:cubicBezTo>
                    <a:cubicBezTo>
                      <a:pt x="272" y="280"/>
                      <a:pt x="295" y="280"/>
                      <a:pt x="319" y="281"/>
                    </a:cubicBez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7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8"/>
                      <a:pt x="353" y="274"/>
                      <a:pt x="353" y="281"/>
                    </a:cubicBezTo>
                    <a:cubicBezTo>
                      <a:pt x="376" y="280"/>
                      <a:pt x="400" y="280"/>
                      <a:pt x="423" y="279"/>
                    </a:cubicBezTo>
                    <a:cubicBezTo>
                      <a:pt x="447" y="280"/>
                      <a:pt x="471" y="280"/>
                      <a:pt x="495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4" name="Freeform 210"/>
              <p:cNvSpPr/>
              <p:nvPr/>
            </p:nvSpPr>
            <p:spPr>
              <a:xfrm>
                <a:off x="2426760" y="33415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5" name="Freeform 211"/>
              <p:cNvSpPr/>
              <p:nvPr/>
            </p:nvSpPr>
            <p:spPr>
              <a:xfrm>
                <a:off x="2528640" y="334296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6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6" name="Freeform 212"/>
              <p:cNvSpPr/>
              <p:nvPr/>
            </p:nvSpPr>
            <p:spPr>
              <a:xfrm>
                <a:off x="2645640" y="330408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4"/>
                      <a:pt x="135" y="394"/>
                    </a:cubicBezTo>
                    <a:cubicBezTo>
                      <a:pt x="180" y="394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7" name="Freeform 213"/>
              <p:cNvSpPr/>
              <p:nvPr/>
            </p:nvSpPr>
            <p:spPr>
              <a:xfrm>
                <a:off x="2737800" y="33415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88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8"/>
                      <a:pt x="65" y="153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8" name="Freeform 214"/>
              <p:cNvSpPr/>
              <p:nvPr/>
            </p:nvSpPr>
            <p:spPr>
              <a:xfrm>
                <a:off x="2901600" y="33415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70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4" y="205"/>
                      <a:pt x="54" y="166"/>
                      <a:pt x="54" y="144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49" name="Freeform 215"/>
              <p:cNvSpPr/>
              <p:nvPr/>
            </p:nvSpPr>
            <p:spPr>
              <a:xfrm>
                <a:off x="3017160" y="3342960"/>
                <a:ext cx="114480" cy="101520"/>
              </a:xfrm>
              <a:custGeom>
                <a:avLst/>
                <a:gdLst/>
                <a:ahLst/>
                <a:rect l="0" t="0" r="r" b="b"/>
                <a:pathLst>
                  <a:path w="318" h="282">
                    <a:moveTo>
                      <a:pt x="317" y="281"/>
                    </a:moveTo>
                    <a:cubicBezTo>
                      <a:pt x="317" y="274"/>
                      <a:pt x="317" y="268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3" y="280"/>
                      <a:pt x="47" y="280"/>
                      <a:pt x="70" y="279"/>
                    </a:cubicBezTo>
                    <a:cubicBezTo>
                      <a:pt x="94" y="280"/>
                      <a:pt x="118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8"/>
                      <a:pt x="175" y="274"/>
                      <a:pt x="175" y="281"/>
                    </a:cubicBezTo>
                    <a:cubicBezTo>
                      <a:pt x="199" y="280"/>
                      <a:pt x="223" y="280"/>
                      <a:pt x="247" y="279"/>
                    </a:cubicBezTo>
                    <a:cubicBezTo>
                      <a:pt x="270" y="280"/>
                      <a:pt x="293" y="280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0" name="Freeform 216"/>
              <p:cNvSpPr/>
              <p:nvPr/>
            </p:nvSpPr>
            <p:spPr>
              <a:xfrm>
                <a:off x="3222360" y="3280680"/>
                <a:ext cx="168840" cy="163440"/>
              </a:xfrm>
              <a:custGeom>
                <a:avLst/>
                <a:gdLst/>
                <a:ahLst/>
                <a:rect l="0" t="0" r="r" b="b"/>
                <a:pathLst>
                  <a:path w="469" h="454">
                    <a:moveTo>
                      <a:pt x="468" y="448"/>
                    </a:moveTo>
                    <a:cubicBezTo>
                      <a:pt x="467" y="446"/>
                      <a:pt x="468" y="446"/>
                      <a:pt x="464" y="441"/>
                    </a:cubicBezTo>
                    <a:cubicBezTo>
                      <a:pt x="393" y="298"/>
                      <a:pt x="322" y="154"/>
                      <a:pt x="250" y="11"/>
                    </a:cubicBezTo>
                    <a:cubicBezTo>
                      <a:pt x="247" y="4"/>
                      <a:pt x="245" y="0"/>
                      <a:pt x="234" y="0"/>
                    </a:cubicBezTo>
                    <a:cubicBezTo>
                      <a:pt x="223" y="0"/>
                      <a:pt x="221" y="4"/>
                      <a:pt x="218" y="11"/>
                    </a:cubicBezTo>
                    <a:cubicBezTo>
                      <a:pt x="146" y="154"/>
                      <a:pt x="75" y="298"/>
                      <a:pt x="4" y="441"/>
                    </a:cubicBezTo>
                    <a:cubicBezTo>
                      <a:pt x="0" y="446"/>
                      <a:pt x="1" y="446"/>
                      <a:pt x="0" y="448"/>
                    </a:cubicBezTo>
                    <a:cubicBezTo>
                      <a:pt x="0" y="453"/>
                      <a:pt x="4" y="453"/>
                      <a:pt x="14" y="453"/>
                    </a:cubicBezTo>
                    <a:cubicBezTo>
                      <a:pt x="161" y="453"/>
                      <a:pt x="307" y="453"/>
                      <a:pt x="454" y="453"/>
                    </a:cubicBezTo>
                    <a:cubicBezTo>
                      <a:pt x="463" y="453"/>
                      <a:pt x="468" y="453"/>
                      <a:pt x="468" y="448"/>
                    </a:cubicBezTo>
                    <a:moveTo>
                      <a:pt x="383" y="405"/>
                    </a:moveTo>
                    <a:cubicBezTo>
                      <a:pt x="270" y="405"/>
                      <a:pt x="157" y="405"/>
                      <a:pt x="43" y="405"/>
                    </a:cubicBezTo>
                    <a:cubicBezTo>
                      <a:pt x="100" y="291"/>
                      <a:pt x="157" y="177"/>
                      <a:pt x="214" y="63"/>
                    </a:cubicBezTo>
                    <a:cubicBezTo>
                      <a:pt x="271" y="177"/>
                      <a:pt x="327" y="291"/>
                      <a:pt x="383" y="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1" name="Freeform 217"/>
              <p:cNvSpPr/>
              <p:nvPr/>
            </p:nvSpPr>
            <p:spPr>
              <a:xfrm>
                <a:off x="3407040" y="3301560"/>
                <a:ext cx="69840" cy="144720"/>
              </a:xfrm>
              <a:custGeom>
                <a:avLst/>
                <a:gdLst/>
                <a:ahLst/>
                <a:rect l="0" t="0" r="r" b="b"/>
                <a:pathLst>
                  <a:path w="194" h="402">
                    <a:moveTo>
                      <a:pt x="193" y="130"/>
                    </a:moveTo>
                    <a:cubicBezTo>
                      <a:pt x="193" y="122"/>
                      <a:pt x="187" y="122"/>
                      <a:pt x="176" y="122"/>
                    </a:cubicBezTo>
                    <a:cubicBezTo>
                      <a:pt x="158" y="122"/>
                      <a:pt x="139" y="122"/>
                      <a:pt x="121" y="122"/>
                    </a:cubicBezTo>
                    <a:cubicBezTo>
                      <a:pt x="142" y="32"/>
                      <a:pt x="146" y="20"/>
                      <a:pt x="146" y="16"/>
                    </a:cubicBezTo>
                    <a:cubicBezTo>
                      <a:pt x="146" y="5"/>
                      <a:pt x="139" y="0"/>
                      <a:pt x="128" y="0"/>
                    </a:cubicBezTo>
                    <a:cubicBezTo>
                      <a:pt x="126" y="0"/>
                      <a:pt x="108" y="0"/>
                      <a:pt x="103" y="22"/>
                    </a:cubicBezTo>
                    <a:cubicBezTo>
                      <a:pt x="94" y="55"/>
                      <a:pt x="86" y="89"/>
                      <a:pt x="77" y="122"/>
                    </a:cubicBezTo>
                    <a:cubicBezTo>
                      <a:pt x="58" y="122"/>
                      <a:pt x="38" y="122"/>
                      <a:pt x="18" y="122"/>
                    </a:cubicBezTo>
                    <a:cubicBezTo>
                      <a:pt x="5" y="122"/>
                      <a:pt x="0" y="122"/>
                      <a:pt x="0" y="135"/>
                    </a:cubicBezTo>
                    <a:cubicBezTo>
                      <a:pt x="0" y="142"/>
                      <a:pt x="4" y="142"/>
                      <a:pt x="16" y="142"/>
                    </a:cubicBezTo>
                    <a:cubicBezTo>
                      <a:pt x="35" y="142"/>
                      <a:pt x="53" y="142"/>
                      <a:pt x="72" y="142"/>
                    </a:cubicBezTo>
                    <a:cubicBezTo>
                      <a:pt x="27" y="322"/>
                      <a:pt x="25" y="333"/>
                      <a:pt x="25" y="344"/>
                    </a:cubicBezTo>
                    <a:cubicBezTo>
                      <a:pt x="25" y="378"/>
                      <a:pt x="49" y="401"/>
                      <a:pt x="83" y="401"/>
                    </a:cubicBezTo>
                    <a:cubicBezTo>
                      <a:pt x="148" y="401"/>
                      <a:pt x="184" y="310"/>
                      <a:pt x="184" y="304"/>
                    </a:cubicBezTo>
                    <a:cubicBezTo>
                      <a:pt x="184" y="299"/>
                      <a:pt x="178" y="299"/>
                      <a:pt x="176" y="299"/>
                    </a:cubicBezTo>
                    <a:cubicBezTo>
                      <a:pt x="169" y="299"/>
                      <a:pt x="169" y="301"/>
                      <a:pt x="166" y="308"/>
                    </a:cubicBezTo>
                    <a:cubicBezTo>
                      <a:pt x="139" y="372"/>
                      <a:pt x="106" y="389"/>
                      <a:pt x="85" y="389"/>
                    </a:cubicBezTo>
                    <a:cubicBezTo>
                      <a:pt x="70" y="389"/>
                      <a:pt x="65" y="380"/>
                      <a:pt x="65" y="360"/>
                    </a:cubicBezTo>
                    <a:cubicBezTo>
                      <a:pt x="65" y="344"/>
                      <a:pt x="65" y="340"/>
                      <a:pt x="68" y="329"/>
                    </a:cubicBezTo>
                    <a:cubicBezTo>
                      <a:pt x="84" y="267"/>
                      <a:pt x="100" y="205"/>
                      <a:pt x="115" y="142"/>
                    </a:cubicBezTo>
                    <a:cubicBezTo>
                      <a:pt x="135" y="142"/>
                      <a:pt x="155" y="142"/>
                      <a:pt x="175" y="142"/>
                    </a:cubicBezTo>
                    <a:cubicBezTo>
                      <a:pt x="187" y="142"/>
                      <a:pt x="193" y="142"/>
                      <a:pt x="193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2" name="Freeform 218"/>
              <p:cNvSpPr/>
              <p:nvPr/>
            </p:nvSpPr>
            <p:spPr>
              <a:xfrm>
                <a:off x="3564000" y="3345480"/>
                <a:ext cx="155880" cy="100800"/>
              </a:xfrm>
              <a:custGeom>
                <a:avLst/>
                <a:gdLst/>
                <a:ahLst/>
                <a:rect l="0" t="0" r="r" b="b"/>
                <a:pathLst>
                  <a:path w="433" h="280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19" y="2"/>
                      <a:pt x="400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4" y="32"/>
                      <a:pt x="364" y="50"/>
                    </a:cubicBezTo>
                    <a:cubicBezTo>
                      <a:pt x="364" y="54"/>
                      <a:pt x="364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8" y="41"/>
                      <a:pt x="238" y="40"/>
                      <a:pt x="238" y="38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1"/>
                      <a:pt x="209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29"/>
                    </a:cubicBezTo>
                    <a:cubicBezTo>
                      <a:pt x="196" y="32"/>
                      <a:pt x="203" y="52"/>
                      <a:pt x="207" y="65"/>
                    </a:cubicBezTo>
                    <a:cubicBezTo>
                      <a:pt x="189" y="116"/>
                      <a:pt x="171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1"/>
                      <a:pt x="58" y="2"/>
                    </a:cubicBezTo>
                    <a:cubicBezTo>
                      <a:pt x="38" y="1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38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5"/>
                      <a:pt x="130" y="279"/>
                      <a:pt x="139" y="279"/>
                    </a:cubicBezTo>
                    <a:cubicBezTo>
                      <a:pt x="147" y="279"/>
                      <a:pt x="149" y="275"/>
                      <a:pt x="151" y="266"/>
                    </a:cubicBezTo>
                    <a:cubicBezTo>
                      <a:pt x="173" y="207"/>
                      <a:pt x="194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5"/>
                      <a:pt x="285" y="279"/>
                      <a:pt x="293" y="279"/>
                    </a:cubicBezTo>
                    <a:cubicBezTo>
                      <a:pt x="301" y="279"/>
                      <a:pt x="302" y="274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1" y="29"/>
                      <a:pt x="410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3" name="Freeform 219"/>
              <p:cNvSpPr/>
              <p:nvPr/>
            </p:nvSpPr>
            <p:spPr>
              <a:xfrm>
                <a:off x="3731040" y="328572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1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20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4" name="Freeform 220"/>
              <p:cNvSpPr/>
              <p:nvPr/>
            </p:nvSpPr>
            <p:spPr>
              <a:xfrm>
                <a:off x="3856680" y="33415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2" y="137"/>
                      <a:pt x="171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5" name="Freeform 221"/>
              <p:cNvSpPr/>
              <p:nvPr/>
            </p:nvSpPr>
            <p:spPr>
              <a:xfrm>
                <a:off x="3959280" y="3342960"/>
                <a:ext cx="114480" cy="101520"/>
              </a:xfrm>
              <a:custGeom>
                <a:avLst/>
                <a:gdLst/>
                <a:ahLst/>
                <a:rect l="0" t="0" r="r" b="b"/>
                <a:pathLst>
                  <a:path w="318" h="282">
                    <a:moveTo>
                      <a:pt x="317" y="281"/>
                    </a:moveTo>
                    <a:cubicBezTo>
                      <a:pt x="317" y="274"/>
                      <a:pt x="317" y="268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3" y="280"/>
                      <a:pt x="47" y="280"/>
                      <a:pt x="70" y="279"/>
                    </a:cubicBezTo>
                    <a:cubicBezTo>
                      <a:pt x="94" y="280"/>
                      <a:pt x="118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8"/>
                      <a:pt x="175" y="274"/>
                      <a:pt x="175" y="281"/>
                    </a:cubicBezTo>
                    <a:cubicBezTo>
                      <a:pt x="199" y="280"/>
                      <a:pt x="223" y="280"/>
                      <a:pt x="247" y="279"/>
                    </a:cubicBezTo>
                    <a:cubicBezTo>
                      <a:pt x="270" y="280"/>
                      <a:pt x="293" y="280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6" name="Freeform 222"/>
              <p:cNvSpPr/>
              <p:nvPr/>
            </p:nvSpPr>
            <p:spPr>
              <a:xfrm>
                <a:off x="4161960" y="33415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5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5" y="290"/>
                    </a:cubicBezTo>
                    <a:cubicBezTo>
                      <a:pt x="220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7" name="Freeform 223"/>
              <p:cNvSpPr/>
              <p:nvPr/>
            </p:nvSpPr>
            <p:spPr>
              <a:xfrm>
                <a:off x="4261680" y="334152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8" name="Freeform 224"/>
              <p:cNvSpPr/>
              <p:nvPr/>
            </p:nvSpPr>
            <p:spPr>
              <a:xfrm>
                <a:off x="4376520" y="334296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59" name="Freeform 225"/>
              <p:cNvSpPr/>
              <p:nvPr/>
            </p:nvSpPr>
            <p:spPr>
              <a:xfrm>
                <a:off x="4503600" y="33415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88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8"/>
                      <a:pt x="65" y="153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0" name="Freeform 226"/>
              <p:cNvSpPr/>
              <p:nvPr/>
            </p:nvSpPr>
            <p:spPr>
              <a:xfrm>
                <a:off x="4589640" y="330408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4"/>
                      <a:pt x="135" y="394"/>
                    </a:cubicBezTo>
                    <a:cubicBezTo>
                      <a:pt x="180" y="394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1" name="Freeform 227"/>
              <p:cNvSpPr/>
              <p:nvPr/>
            </p:nvSpPr>
            <p:spPr>
              <a:xfrm>
                <a:off x="4680360" y="33429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2" name="Freeform 228"/>
              <p:cNvSpPr/>
              <p:nvPr/>
            </p:nvSpPr>
            <p:spPr>
              <a:xfrm>
                <a:off x="4770360" y="334296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4" y="261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4"/>
                      <a:pt x="149" y="274"/>
                    </a:cubicBezTo>
                    <a:cubicBezTo>
                      <a:pt x="95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30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7" y="230"/>
                    </a:cubicBezTo>
                    <a:cubicBezTo>
                      <a:pt x="227" y="249"/>
                      <a:pt x="227" y="268"/>
                      <a:pt x="227" y="286"/>
                    </a:cubicBezTo>
                    <a:cubicBezTo>
                      <a:pt x="257" y="284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3" name="Freeform 229"/>
              <p:cNvSpPr/>
              <p:nvPr/>
            </p:nvSpPr>
            <p:spPr>
              <a:xfrm>
                <a:off x="4897440" y="33415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4" name="Freeform 230"/>
              <p:cNvSpPr/>
              <p:nvPr/>
            </p:nvSpPr>
            <p:spPr>
              <a:xfrm>
                <a:off x="4995360" y="330408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4"/>
                      <a:pt x="135" y="394"/>
                    </a:cubicBezTo>
                    <a:cubicBezTo>
                      <a:pt x="180" y="394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5" name="Freeform 231"/>
              <p:cNvSpPr/>
              <p:nvPr/>
            </p:nvSpPr>
            <p:spPr>
              <a:xfrm>
                <a:off x="5087160" y="32943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6" name="Freeform 232"/>
              <p:cNvSpPr/>
              <p:nvPr/>
            </p:nvSpPr>
            <p:spPr>
              <a:xfrm>
                <a:off x="5150160" y="334296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6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7" name="Freeform 233"/>
              <p:cNvSpPr/>
              <p:nvPr/>
            </p:nvSpPr>
            <p:spPr>
              <a:xfrm>
                <a:off x="5275800" y="334044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2"/>
                    </a:moveTo>
                    <a:cubicBezTo>
                      <a:pt x="290" y="22"/>
                      <a:pt x="281" y="0"/>
                      <a:pt x="257" y="0"/>
                    </a:cubicBezTo>
                    <a:cubicBezTo>
                      <a:pt x="245" y="0"/>
                      <a:pt x="216" y="5"/>
                      <a:pt x="189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2"/>
                      <a:pt x="20" y="101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6"/>
                      <a:pt x="31" y="218"/>
                    </a:cubicBezTo>
                    <a:cubicBezTo>
                      <a:pt x="31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3"/>
                      <a:pt x="63" y="417"/>
                      <a:pt x="140" y="417"/>
                    </a:cubicBezTo>
                    <a:cubicBezTo>
                      <a:pt x="214" y="417"/>
                      <a:pt x="281" y="385"/>
                      <a:pt x="281" y="336"/>
                    </a:cubicBezTo>
                    <a:cubicBezTo>
                      <a:pt x="281" y="313"/>
                      <a:pt x="272" y="281"/>
                      <a:pt x="239" y="265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5" y="247"/>
                      <a:pt x="88" y="247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5"/>
                      <a:pt x="261" y="14"/>
                      <a:pt x="263" y="16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101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6"/>
                      <a:pt x="178" y="101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7" y="403"/>
                      <a:pt x="32" y="371"/>
                      <a:pt x="32" y="336"/>
                    </a:cubicBezTo>
                    <a:cubicBezTo>
                      <a:pt x="32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8" name="Freeform 234"/>
              <p:cNvSpPr/>
              <p:nvPr/>
            </p:nvSpPr>
            <p:spPr>
              <a:xfrm>
                <a:off x="5463720" y="330408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10"/>
                    </a:cubicBezTo>
                    <a:cubicBezTo>
                      <a:pt x="52" y="387"/>
                      <a:pt x="112" y="394"/>
                      <a:pt x="135" y="394"/>
                    </a:cubicBezTo>
                    <a:cubicBezTo>
                      <a:pt x="180" y="394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69" name="Freeform 235"/>
              <p:cNvSpPr/>
              <p:nvPr/>
            </p:nvSpPr>
            <p:spPr>
              <a:xfrm>
                <a:off x="5555160" y="328572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4" y="419"/>
                      <a:pt x="270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20" y="158"/>
                      <a:pt x="182" y="158"/>
                    </a:cubicBezTo>
                    <a:cubicBezTo>
                      <a:pt x="130" y="158"/>
                      <a:pt x="101" y="196"/>
                      <a:pt x="92" y="220"/>
                    </a:cubicBezTo>
                    <a:cubicBezTo>
                      <a:pt x="91" y="220"/>
                      <a:pt x="91" y="220"/>
                      <a:pt x="90" y="220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4" y="419"/>
                      <a:pt x="94" y="390"/>
                    </a:cubicBezTo>
                    <a:cubicBezTo>
                      <a:pt x="94" y="351"/>
                      <a:pt x="94" y="313"/>
                      <a:pt x="94" y="274"/>
                    </a:cubicBezTo>
                    <a:cubicBezTo>
                      <a:pt x="94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70" name="Freeform 236"/>
              <p:cNvSpPr/>
              <p:nvPr/>
            </p:nvSpPr>
            <p:spPr>
              <a:xfrm>
                <a:off x="5680800" y="33415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71" name="Freeform 237"/>
              <p:cNvSpPr/>
              <p:nvPr/>
            </p:nvSpPr>
            <p:spPr>
              <a:xfrm>
                <a:off x="5855760" y="330408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4"/>
                      <a:pt x="135" y="394"/>
                    </a:cubicBezTo>
                    <a:cubicBezTo>
                      <a:pt x="180" y="394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72" name="Freeform 238"/>
              <p:cNvSpPr/>
              <p:nvPr/>
            </p:nvSpPr>
            <p:spPr>
              <a:xfrm>
                <a:off x="5946480" y="33429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8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73" name="Freeform 239"/>
              <p:cNvSpPr/>
              <p:nvPr/>
            </p:nvSpPr>
            <p:spPr>
              <a:xfrm>
                <a:off x="6036480" y="33415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74" name="Freeform 240"/>
              <p:cNvSpPr/>
              <p:nvPr/>
            </p:nvSpPr>
            <p:spPr>
              <a:xfrm>
                <a:off x="6150600" y="33415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75" name="Freeform 241"/>
              <p:cNvSpPr/>
              <p:nvPr/>
            </p:nvSpPr>
            <p:spPr>
              <a:xfrm>
                <a:off x="6243840" y="328572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10"/>
                      <a:pt x="164" y="272"/>
                    </a:cubicBezTo>
                    <a:cubicBezTo>
                      <a:pt x="163" y="269"/>
                      <a:pt x="160" y="266"/>
                      <a:pt x="160" y="265"/>
                    </a:cubicBezTo>
                    <a:cubicBezTo>
                      <a:pt x="160" y="263"/>
                      <a:pt x="205" y="225"/>
                      <a:pt x="212" y="220"/>
                    </a:cubicBezTo>
                    <a:cubicBezTo>
                      <a:pt x="252" y="187"/>
                      <a:pt x="279" y="185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4" y="167"/>
                      <a:pt x="265" y="167"/>
                      <a:pt x="247" y="167"/>
                    </a:cubicBezTo>
                    <a:cubicBezTo>
                      <a:pt x="225" y="167"/>
                      <a:pt x="185" y="167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9" y="185"/>
                      <a:pt x="194" y="193"/>
                      <a:pt x="194" y="202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1" y="252"/>
                      <a:pt x="121" y="277"/>
                      <a:pt x="92" y="302"/>
                    </a:cubicBezTo>
                    <a:cubicBezTo>
                      <a:pt x="92" y="202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3" y="438"/>
                      <a:pt x="116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2"/>
                      <a:pt x="130" y="290"/>
                    </a:cubicBezTo>
                    <a:cubicBezTo>
                      <a:pt x="178" y="358"/>
                      <a:pt x="205" y="392"/>
                      <a:pt x="205" y="405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70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1476" name="" descr=""/>
          <p:cNvPicPr/>
          <p:nvPr/>
        </p:nvPicPr>
        <p:blipFill>
          <a:blip r:embed="rId1"/>
          <a:stretch/>
        </p:blipFill>
        <p:spPr>
          <a:xfrm>
            <a:off x="6439680" y="640080"/>
            <a:ext cx="3161520" cy="2494080"/>
          </a:xfrm>
          <a:prstGeom prst="rect">
            <a:avLst/>
          </a:prstGeom>
          <a:ln>
            <a:noFill/>
          </a:ln>
        </p:spPr>
      </p:pic>
      <p:grpSp>
        <p:nvGrpSpPr>
          <p:cNvPr id="1477" name="Group 242"/>
          <p:cNvGrpSpPr/>
          <p:nvPr/>
        </p:nvGrpSpPr>
        <p:grpSpPr>
          <a:xfrm>
            <a:off x="6743880" y="3303360"/>
            <a:ext cx="3235320" cy="416520"/>
            <a:chOff x="6743880" y="3303360"/>
            <a:chExt cx="3235320" cy="416520"/>
          </a:xfrm>
        </p:grpSpPr>
        <p:grpSp>
          <p:nvGrpSpPr>
            <p:cNvPr id="1478" name="Group 243"/>
            <p:cNvGrpSpPr/>
            <p:nvPr/>
          </p:nvGrpSpPr>
          <p:grpSpPr>
            <a:xfrm>
              <a:off x="6743880" y="3303360"/>
              <a:ext cx="3235320" cy="416520"/>
              <a:chOff x="6743880" y="3303360"/>
              <a:chExt cx="3235320" cy="416520"/>
            </a:xfrm>
          </p:grpSpPr>
          <p:sp>
            <p:nvSpPr>
              <p:cNvPr id="1479" name="Freeform 244"/>
              <p:cNvSpPr/>
              <p:nvPr/>
            </p:nvSpPr>
            <p:spPr>
              <a:xfrm>
                <a:off x="6743880" y="3368160"/>
                <a:ext cx="10800" cy="273240"/>
              </a:xfrm>
              <a:custGeom>
                <a:avLst/>
                <a:gdLst/>
                <a:ahLst/>
                <a:rect l="0" t="0" r="r" b="b"/>
                <a:pathLst>
                  <a:path w="30" h="759">
                    <a:moveTo>
                      <a:pt x="29" y="746"/>
                    </a:moveTo>
                    <a:cubicBezTo>
                      <a:pt x="29" y="502"/>
                      <a:pt x="29" y="258"/>
                      <a:pt x="29" y="14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0" y="258"/>
                      <a:pt x="0" y="502"/>
                      <a:pt x="0" y="746"/>
                    </a:cubicBezTo>
                    <a:cubicBezTo>
                      <a:pt x="0" y="753"/>
                      <a:pt x="7" y="758"/>
                      <a:pt x="14" y="758"/>
                    </a:cubicBezTo>
                    <a:cubicBezTo>
                      <a:pt x="22" y="758"/>
                      <a:pt x="29" y="753"/>
                      <a:pt x="29" y="7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0" name="Freeform 245"/>
              <p:cNvSpPr/>
              <p:nvPr/>
            </p:nvSpPr>
            <p:spPr>
              <a:xfrm>
                <a:off x="6791040" y="3399120"/>
                <a:ext cx="168840" cy="162720"/>
              </a:xfrm>
              <a:custGeom>
                <a:avLst/>
                <a:gdLst/>
                <a:ahLst/>
                <a:rect l="0" t="0" r="r" b="b"/>
                <a:pathLst>
                  <a:path w="469" h="452">
                    <a:moveTo>
                      <a:pt x="468" y="446"/>
                    </a:moveTo>
                    <a:cubicBezTo>
                      <a:pt x="467" y="443"/>
                      <a:pt x="468" y="444"/>
                      <a:pt x="464" y="438"/>
                    </a:cubicBezTo>
                    <a:cubicBezTo>
                      <a:pt x="393" y="296"/>
                      <a:pt x="322" y="153"/>
                      <a:pt x="250" y="11"/>
                    </a:cubicBezTo>
                    <a:cubicBezTo>
                      <a:pt x="247" y="4"/>
                      <a:pt x="245" y="0"/>
                      <a:pt x="234" y="0"/>
                    </a:cubicBezTo>
                    <a:cubicBezTo>
                      <a:pt x="223" y="0"/>
                      <a:pt x="221" y="4"/>
                      <a:pt x="218" y="11"/>
                    </a:cubicBezTo>
                    <a:cubicBezTo>
                      <a:pt x="146" y="153"/>
                      <a:pt x="75" y="296"/>
                      <a:pt x="4" y="438"/>
                    </a:cubicBezTo>
                    <a:cubicBezTo>
                      <a:pt x="0" y="444"/>
                      <a:pt x="1" y="443"/>
                      <a:pt x="0" y="446"/>
                    </a:cubicBezTo>
                    <a:cubicBezTo>
                      <a:pt x="0" y="451"/>
                      <a:pt x="4" y="451"/>
                      <a:pt x="14" y="451"/>
                    </a:cubicBezTo>
                    <a:cubicBezTo>
                      <a:pt x="161" y="451"/>
                      <a:pt x="307" y="451"/>
                      <a:pt x="453" y="451"/>
                    </a:cubicBezTo>
                    <a:cubicBezTo>
                      <a:pt x="462" y="451"/>
                      <a:pt x="468" y="451"/>
                      <a:pt x="468" y="446"/>
                    </a:cubicBezTo>
                    <a:moveTo>
                      <a:pt x="383" y="404"/>
                    </a:moveTo>
                    <a:cubicBezTo>
                      <a:pt x="270" y="404"/>
                      <a:pt x="157" y="404"/>
                      <a:pt x="43" y="404"/>
                    </a:cubicBezTo>
                    <a:cubicBezTo>
                      <a:pt x="100" y="290"/>
                      <a:pt x="157" y="177"/>
                      <a:pt x="214" y="63"/>
                    </a:cubicBezTo>
                    <a:cubicBezTo>
                      <a:pt x="271" y="177"/>
                      <a:pt x="327" y="290"/>
                      <a:pt x="383" y="4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1" name="Freeform 246"/>
              <p:cNvSpPr/>
              <p:nvPr/>
            </p:nvSpPr>
            <p:spPr>
              <a:xfrm>
                <a:off x="6975000" y="3419280"/>
                <a:ext cx="70200" cy="145080"/>
              </a:xfrm>
              <a:custGeom>
                <a:avLst/>
                <a:gdLst/>
                <a:ahLst/>
                <a:rect l="0" t="0" r="r" b="b"/>
                <a:pathLst>
                  <a:path w="195" h="403">
                    <a:moveTo>
                      <a:pt x="194" y="131"/>
                    </a:moveTo>
                    <a:cubicBezTo>
                      <a:pt x="194" y="124"/>
                      <a:pt x="189" y="124"/>
                      <a:pt x="176" y="124"/>
                    </a:cubicBezTo>
                    <a:cubicBezTo>
                      <a:pt x="158" y="124"/>
                      <a:pt x="140" y="124"/>
                      <a:pt x="122" y="124"/>
                    </a:cubicBezTo>
                    <a:cubicBezTo>
                      <a:pt x="144" y="34"/>
                      <a:pt x="148" y="22"/>
                      <a:pt x="148" y="18"/>
                    </a:cubicBezTo>
                    <a:cubicBezTo>
                      <a:pt x="148" y="7"/>
                      <a:pt x="140" y="0"/>
                      <a:pt x="130" y="0"/>
                    </a:cubicBezTo>
                    <a:cubicBezTo>
                      <a:pt x="128" y="0"/>
                      <a:pt x="110" y="2"/>
                      <a:pt x="104" y="23"/>
                    </a:cubicBezTo>
                    <a:cubicBezTo>
                      <a:pt x="96" y="57"/>
                      <a:pt x="88" y="90"/>
                      <a:pt x="79" y="124"/>
                    </a:cubicBezTo>
                    <a:cubicBezTo>
                      <a:pt x="59" y="124"/>
                      <a:pt x="40" y="124"/>
                      <a:pt x="20" y="124"/>
                    </a:cubicBezTo>
                    <a:cubicBezTo>
                      <a:pt x="7" y="124"/>
                      <a:pt x="0" y="124"/>
                      <a:pt x="0" y="137"/>
                    </a:cubicBezTo>
                    <a:cubicBezTo>
                      <a:pt x="0" y="144"/>
                      <a:pt x="5" y="144"/>
                      <a:pt x="18" y="144"/>
                    </a:cubicBezTo>
                    <a:cubicBezTo>
                      <a:pt x="37" y="144"/>
                      <a:pt x="55" y="144"/>
                      <a:pt x="74" y="144"/>
                    </a:cubicBezTo>
                    <a:cubicBezTo>
                      <a:pt x="29" y="323"/>
                      <a:pt x="27" y="332"/>
                      <a:pt x="27" y="345"/>
                    </a:cubicBezTo>
                    <a:cubicBezTo>
                      <a:pt x="27" y="379"/>
                      <a:pt x="50" y="402"/>
                      <a:pt x="85" y="402"/>
                    </a:cubicBezTo>
                    <a:cubicBezTo>
                      <a:pt x="149" y="402"/>
                      <a:pt x="185" y="311"/>
                      <a:pt x="185" y="305"/>
                    </a:cubicBezTo>
                    <a:cubicBezTo>
                      <a:pt x="185" y="300"/>
                      <a:pt x="180" y="300"/>
                      <a:pt x="176" y="300"/>
                    </a:cubicBezTo>
                    <a:cubicBezTo>
                      <a:pt x="171" y="300"/>
                      <a:pt x="171" y="302"/>
                      <a:pt x="167" y="307"/>
                    </a:cubicBezTo>
                    <a:cubicBezTo>
                      <a:pt x="140" y="374"/>
                      <a:pt x="106" y="388"/>
                      <a:pt x="86" y="388"/>
                    </a:cubicBezTo>
                    <a:cubicBezTo>
                      <a:pt x="72" y="388"/>
                      <a:pt x="67" y="381"/>
                      <a:pt x="67" y="359"/>
                    </a:cubicBezTo>
                    <a:cubicBezTo>
                      <a:pt x="67" y="345"/>
                      <a:pt x="67" y="340"/>
                      <a:pt x="70" y="329"/>
                    </a:cubicBezTo>
                    <a:cubicBezTo>
                      <a:pt x="86" y="267"/>
                      <a:pt x="101" y="205"/>
                      <a:pt x="117" y="144"/>
                    </a:cubicBezTo>
                    <a:cubicBezTo>
                      <a:pt x="137" y="144"/>
                      <a:pt x="157" y="144"/>
                      <a:pt x="176" y="144"/>
                    </a:cubicBezTo>
                    <a:cubicBezTo>
                      <a:pt x="189" y="144"/>
                      <a:pt x="194" y="144"/>
                      <a:pt x="194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2" name="Freeform 247"/>
              <p:cNvSpPr/>
              <p:nvPr/>
            </p:nvSpPr>
            <p:spPr>
              <a:xfrm>
                <a:off x="7059240" y="3517920"/>
                <a:ext cx="54000" cy="101160"/>
              </a:xfrm>
              <a:custGeom>
                <a:avLst/>
                <a:gdLst/>
                <a:ahLst/>
                <a:rect l="0" t="0" r="r" b="b"/>
                <a:pathLst>
                  <a:path w="150" h="281">
                    <a:moveTo>
                      <a:pt x="149" y="93"/>
                    </a:moveTo>
                    <a:cubicBezTo>
                      <a:pt x="149" y="86"/>
                      <a:pt x="142" y="86"/>
                      <a:pt x="135" y="86"/>
                    </a:cubicBezTo>
                    <a:cubicBezTo>
                      <a:pt x="121" y="86"/>
                      <a:pt x="107" y="86"/>
                      <a:pt x="94" y="86"/>
                    </a:cubicBezTo>
                    <a:cubicBezTo>
                      <a:pt x="99" y="65"/>
                      <a:pt x="104" y="43"/>
                      <a:pt x="110" y="22"/>
                    </a:cubicBezTo>
                    <a:cubicBezTo>
                      <a:pt x="110" y="18"/>
                      <a:pt x="112" y="16"/>
                      <a:pt x="112" y="14"/>
                    </a:cubicBezTo>
                    <a:cubicBezTo>
                      <a:pt x="112" y="7"/>
                      <a:pt x="104" y="0"/>
                      <a:pt x="95" y="0"/>
                    </a:cubicBezTo>
                    <a:cubicBezTo>
                      <a:pt x="85" y="0"/>
                      <a:pt x="79" y="9"/>
                      <a:pt x="76" y="20"/>
                    </a:cubicBezTo>
                    <a:cubicBezTo>
                      <a:pt x="72" y="31"/>
                      <a:pt x="77" y="9"/>
                      <a:pt x="59" y="86"/>
                    </a:cubicBezTo>
                    <a:cubicBezTo>
                      <a:pt x="44" y="86"/>
                      <a:pt x="28" y="86"/>
                      <a:pt x="13" y="86"/>
                    </a:cubicBezTo>
                    <a:cubicBezTo>
                      <a:pt x="5" y="86"/>
                      <a:pt x="0" y="86"/>
                      <a:pt x="0" y="95"/>
                    </a:cubicBezTo>
                    <a:cubicBezTo>
                      <a:pt x="0" y="102"/>
                      <a:pt x="5" y="102"/>
                      <a:pt x="13" y="102"/>
                    </a:cubicBezTo>
                    <a:cubicBezTo>
                      <a:pt x="26" y="102"/>
                      <a:pt x="40" y="102"/>
                      <a:pt x="54" y="102"/>
                    </a:cubicBezTo>
                    <a:cubicBezTo>
                      <a:pt x="46" y="137"/>
                      <a:pt x="37" y="172"/>
                      <a:pt x="29" y="207"/>
                    </a:cubicBezTo>
                    <a:cubicBezTo>
                      <a:pt x="25" y="217"/>
                      <a:pt x="22" y="234"/>
                      <a:pt x="22" y="239"/>
                    </a:cubicBezTo>
                    <a:cubicBezTo>
                      <a:pt x="22" y="266"/>
                      <a:pt x="43" y="280"/>
                      <a:pt x="68" y="280"/>
                    </a:cubicBezTo>
                    <a:cubicBezTo>
                      <a:pt x="119" y="280"/>
                      <a:pt x="146" y="219"/>
                      <a:pt x="146" y="214"/>
                    </a:cubicBezTo>
                    <a:cubicBezTo>
                      <a:pt x="146" y="208"/>
                      <a:pt x="140" y="208"/>
                      <a:pt x="139" y="208"/>
                    </a:cubicBezTo>
                    <a:cubicBezTo>
                      <a:pt x="133" y="208"/>
                      <a:pt x="133" y="208"/>
                      <a:pt x="130" y="216"/>
                    </a:cubicBezTo>
                    <a:cubicBezTo>
                      <a:pt x="117" y="244"/>
                      <a:pt x="95" y="269"/>
                      <a:pt x="70" y="269"/>
                    </a:cubicBezTo>
                    <a:cubicBezTo>
                      <a:pt x="61" y="269"/>
                      <a:pt x="56" y="262"/>
                      <a:pt x="56" y="248"/>
                    </a:cubicBezTo>
                    <a:cubicBezTo>
                      <a:pt x="56" y="243"/>
                      <a:pt x="58" y="234"/>
                      <a:pt x="58" y="228"/>
                    </a:cubicBezTo>
                    <a:cubicBezTo>
                      <a:pt x="68" y="186"/>
                      <a:pt x="79" y="144"/>
                      <a:pt x="90" y="102"/>
                    </a:cubicBezTo>
                    <a:cubicBezTo>
                      <a:pt x="105" y="102"/>
                      <a:pt x="120" y="102"/>
                      <a:pt x="135" y="102"/>
                    </a:cubicBezTo>
                    <a:cubicBezTo>
                      <a:pt x="142" y="102"/>
                      <a:pt x="149" y="102"/>
                      <a:pt x="149" y="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3" name="Freeform 248"/>
              <p:cNvSpPr/>
              <p:nvPr/>
            </p:nvSpPr>
            <p:spPr>
              <a:xfrm>
                <a:off x="7131240" y="3547800"/>
                <a:ext cx="74880" cy="71640"/>
              </a:xfrm>
              <a:custGeom>
                <a:avLst/>
                <a:gdLst/>
                <a:ahLst/>
                <a:rect l="0" t="0" r="r" b="b"/>
                <a:pathLst>
                  <a:path w="208" h="199">
                    <a:moveTo>
                      <a:pt x="207" y="77"/>
                    </a:moveTo>
                    <a:cubicBezTo>
                      <a:pt x="207" y="27"/>
                      <a:pt x="171" y="0"/>
                      <a:pt x="128" y="0"/>
                    </a:cubicBezTo>
                    <a:cubicBezTo>
                      <a:pt x="61" y="0"/>
                      <a:pt x="0" y="61"/>
                      <a:pt x="0" y="120"/>
                    </a:cubicBezTo>
                    <a:cubicBezTo>
                      <a:pt x="0" y="165"/>
                      <a:pt x="32" y="198"/>
                      <a:pt x="79" y="198"/>
                    </a:cubicBezTo>
                    <a:cubicBezTo>
                      <a:pt x="144" y="198"/>
                      <a:pt x="207" y="140"/>
                      <a:pt x="207" y="77"/>
                    </a:cubicBezTo>
                    <a:moveTo>
                      <a:pt x="171" y="61"/>
                    </a:moveTo>
                    <a:cubicBezTo>
                      <a:pt x="171" y="72"/>
                      <a:pt x="166" y="115"/>
                      <a:pt x="146" y="146"/>
                    </a:cubicBezTo>
                    <a:cubicBezTo>
                      <a:pt x="130" y="172"/>
                      <a:pt x="103" y="187"/>
                      <a:pt x="81" y="187"/>
                    </a:cubicBezTo>
                    <a:cubicBezTo>
                      <a:pt x="58" y="187"/>
                      <a:pt x="36" y="172"/>
                      <a:pt x="36" y="137"/>
                    </a:cubicBezTo>
                    <a:cubicBezTo>
                      <a:pt x="36" y="119"/>
                      <a:pt x="45" y="75"/>
                      <a:pt x="61" y="50"/>
                    </a:cubicBezTo>
                    <a:cubicBezTo>
                      <a:pt x="81" y="23"/>
                      <a:pt x="106" y="11"/>
                      <a:pt x="126" y="11"/>
                    </a:cubicBezTo>
                    <a:cubicBezTo>
                      <a:pt x="151" y="11"/>
                      <a:pt x="171" y="29"/>
                      <a:pt x="171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4" name="Freeform 249"/>
              <p:cNvSpPr/>
              <p:nvPr/>
            </p:nvSpPr>
            <p:spPr>
              <a:xfrm>
                <a:off x="7222680" y="3505680"/>
                <a:ext cx="85320" cy="144720"/>
              </a:xfrm>
              <a:custGeom>
                <a:avLst/>
                <a:gdLst/>
                <a:ahLst/>
                <a:rect l="0" t="0" r="r" b="b"/>
                <a:pathLst>
                  <a:path w="237" h="402">
                    <a:moveTo>
                      <a:pt x="236" y="31"/>
                    </a:moveTo>
                    <a:cubicBezTo>
                      <a:pt x="236" y="11"/>
                      <a:pt x="214" y="0"/>
                      <a:pt x="191" y="0"/>
                    </a:cubicBezTo>
                    <a:cubicBezTo>
                      <a:pt x="171" y="0"/>
                      <a:pt x="149" y="11"/>
                      <a:pt x="139" y="32"/>
                    </a:cubicBezTo>
                    <a:cubicBezTo>
                      <a:pt x="130" y="49"/>
                      <a:pt x="126" y="70"/>
                      <a:pt x="117" y="120"/>
                    </a:cubicBezTo>
                    <a:cubicBezTo>
                      <a:pt x="105" y="120"/>
                      <a:pt x="93" y="120"/>
                      <a:pt x="81" y="120"/>
                    </a:cubicBezTo>
                    <a:cubicBezTo>
                      <a:pt x="72" y="120"/>
                      <a:pt x="67" y="120"/>
                      <a:pt x="67" y="129"/>
                    </a:cubicBezTo>
                    <a:cubicBezTo>
                      <a:pt x="67" y="137"/>
                      <a:pt x="72" y="137"/>
                      <a:pt x="81" y="137"/>
                    </a:cubicBezTo>
                    <a:cubicBezTo>
                      <a:pt x="92" y="137"/>
                      <a:pt x="103" y="137"/>
                      <a:pt x="113" y="137"/>
                    </a:cubicBezTo>
                    <a:cubicBezTo>
                      <a:pt x="100" y="206"/>
                      <a:pt x="87" y="275"/>
                      <a:pt x="74" y="345"/>
                    </a:cubicBezTo>
                    <a:cubicBezTo>
                      <a:pt x="72" y="356"/>
                      <a:pt x="65" y="388"/>
                      <a:pt x="43" y="388"/>
                    </a:cubicBezTo>
                    <a:cubicBezTo>
                      <a:pt x="37" y="386"/>
                      <a:pt x="32" y="388"/>
                      <a:pt x="23" y="383"/>
                    </a:cubicBezTo>
                    <a:cubicBezTo>
                      <a:pt x="41" y="377"/>
                      <a:pt x="43" y="361"/>
                      <a:pt x="43" y="359"/>
                    </a:cubicBezTo>
                    <a:cubicBezTo>
                      <a:pt x="43" y="349"/>
                      <a:pt x="36" y="343"/>
                      <a:pt x="25" y="343"/>
                    </a:cubicBezTo>
                    <a:cubicBezTo>
                      <a:pt x="14" y="343"/>
                      <a:pt x="0" y="352"/>
                      <a:pt x="0" y="370"/>
                    </a:cubicBezTo>
                    <a:cubicBezTo>
                      <a:pt x="0" y="390"/>
                      <a:pt x="22" y="401"/>
                      <a:pt x="43" y="401"/>
                    </a:cubicBezTo>
                    <a:cubicBezTo>
                      <a:pt x="72" y="401"/>
                      <a:pt x="92" y="372"/>
                      <a:pt x="97" y="361"/>
                    </a:cubicBezTo>
                    <a:cubicBezTo>
                      <a:pt x="112" y="332"/>
                      <a:pt x="122" y="278"/>
                      <a:pt x="124" y="273"/>
                    </a:cubicBezTo>
                    <a:cubicBezTo>
                      <a:pt x="132" y="228"/>
                      <a:pt x="140" y="182"/>
                      <a:pt x="148" y="137"/>
                    </a:cubicBezTo>
                    <a:cubicBezTo>
                      <a:pt x="162" y="137"/>
                      <a:pt x="176" y="137"/>
                      <a:pt x="191" y="137"/>
                    </a:cubicBezTo>
                    <a:cubicBezTo>
                      <a:pt x="200" y="137"/>
                      <a:pt x="207" y="137"/>
                      <a:pt x="207" y="128"/>
                    </a:cubicBezTo>
                    <a:cubicBezTo>
                      <a:pt x="207" y="120"/>
                      <a:pt x="200" y="120"/>
                      <a:pt x="193" y="120"/>
                    </a:cubicBezTo>
                    <a:cubicBezTo>
                      <a:pt x="179" y="120"/>
                      <a:pt x="165" y="120"/>
                      <a:pt x="151" y="120"/>
                    </a:cubicBezTo>
                    <a:cubicBezTo>
                      <a:pt x="162" y="65"/>
                      <a:pt x="166" y="45"/>
                      <a:pt x="169" y="31"/>
                    </a:cubicBezTo>
                    <a:cubicBezTo>
                      <a:pt x="171" y="22"/>
                      <a:pt x="180" y="13"/>
                      <a:pt x="191" y="13"/>
                    </a:cubicBezTo>
                    <a:cubicBezTo>
                      <a:pt x="198" y="14"/>
                      <a:pt x="203" y="13"/>
                      <a:pt x="212" y="18"/>
                    </a:cubicBezTo>
                    <a:cubicBezTo>
                      <a:pt x="194" y="23"/>
                      <a:pt x="193" y="40"/>
                      <a:pt x="193" y="41"/>
                    </a:cubicBezTo>
                    <a:cubicBezTo>
                      <a:pt x="193" y="52"/>
                      <a:pt x="200" y="57"/>
                      <a:pt x="211" y="57"/>
                    </a:cubicBezTo>
                    <a:cubicBezTo>
                      <a:pt x="221" y="57"/>
                      <a:pt x="236" y="49"/>
                      <a:pt x="236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5" name="Freeform 250"/>
              <p:cNvSpPr/>
              <p:nvPr/>
            </p:nvSpPr>
            <p:spPr>
              <a:xfrm>
                <a:off x="7349760" y="3368160"/>
                <a:ext cx="10800" cy="273240"/>
              </a:xfrm>
              <a:custGeom>
                <a:avLst/>
                <a:gdLst/>
                <a:ahLst/>
                <a:rect l="0" t="0" r="r" b="b"/>
                <a:pathLst>
                  <a:path w="30" h="759">
                    <a:moveTo>
                      <a:pt x="29" y="746"/>
                    </a:moveTo>
                    <a:cubicBezTo>
                      <a:pt x="29" y="502"/>
                      <a:pt x="29" y="258"/>
                      <a:pt x="29" y="14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0" y="258"/>
                      <a:pt x="0" y="502"/>
                      <a:pt x="0" y="746"/>
                    </a:cubicBezTo>
                    <a:cubicBezTo>
                      <a:pt x="0" y="753"/>
                      <a:pt x="7" y="758"/>
                      <a:pt x="14" y="758"/>
                    </a:cubicBezTo>
                    <a:cubicBezTo>
                      <a:pt x="22" y="758"/>
                      <a:pt x="29" y="753"/>
                      <a:pt x="29" y="7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6" name="Freeform 251"/>
              <p:cNvSpPr/>
              <p:nvPr/>
            </p:nvSpPr>
            <p:spPr>
              <a:xfrm>
                <a:off x="7462440" y="3477960"/>
                <a:ext cx="151920" cy="54000"/>
              </a:xfrm>
              <a:custGeom>
                <a:avLst/>
                <a:gdLst/>
                <a:ahLst/>
                <a:rect l="0" t="0" r="r" b="b"/>
                <a:pathLst>
                  <a:path w="422" h="150">
                    <a:moveTo>
                      <a:pt x="421" y="13"/>
                    </a:moveTo>
                    <a:cubicBezTo>
                      <a:pt x="421" y="7"/>
                      <a:pt x="416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6" y="25"/>
                      <a:pt x="421" y="20"/>
                      <a:pt x="421" y="13"/>
                    </a:cubicBezTo>
                    <a:moveTo>
                      <a:pt x="421" y="137"/>
                    </a:moveTo>
                    <a:cubicBezTo>
                      <a:pt x="421" y="129"/>
                      <a:pt x="416" y="124"/>
                      <a:pt x="409" y="124"/>
                    </a:cubicBezTo>
                    <a:cubicBezTo>
                      <a:pt x="277" y="124"/>
                      <a:pt x="145" y="124"/>
                      <a:pt x="13" y="124"/>
                    </a:cubicBezTo>
                    <a:cubicBezTo>
                      <a:pt x="5" y="124"/>
                      <a:pt x="0" y="130"/>
                      <a:pt x="0" y="137"/>
                    </a:cubicBezTo>
                    <a:cubicBezTo>
                      <a:pt x="0" y="143"/>
                      <a:pt x="5" y="149"/>
                      <a:pt x="13" y="149"/>
                    </a:cubicBezTo>
                    <a:cubicBezTo>
                      <a:pt x="145" y="149"/>
                      <a:pt x="277" y="149"/>
                      <a:pt x="409" y="149"/>
                    </a:cubicBezTo>
                    <a:cubicBezTo>
                      <a:pt x="416" y="149"/>
                      <a:pt x="421" y="142"/>
                      <a:pt x="421" y="1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7" name="Freeform 252"/>
              <p:cNvSpPr/>
              <p:nvPr/>
            </p:nvSpPr>
            <p:spPr>
              <a:xfrm>
                <a:off x="7727400" y="330336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6" y="0"/>
                      <a:pt x="254" y="2"/>
                      <a:pt x="252" y="7"/>
                    </a:cubicBezTo>
                    <a:cubicBezTo>
                      <a:pt x="232" y="38"/>
                      <a:pt x="219" y="47"/>
                      <a:pt x="203" y="47"/>
                    </a:cubicBezTo>
                    <a:cubicBezTo>
                      <a:pt x="188" y="47"/>
                      <a:pt x="182" y="38"/>
                      <a:pt x="171" y="27"/>
                    </a:cubicBezTo>
                    <a:cubicBezTo>
                      <a:pt x="160" y="13"/>
                      <a:pt x="149" y="0"/>
                      <a:pt x="128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5"/>
                      <a:pt x="54" y="79"/>
                      <a:pt x="59" y="79"/>
                    </a:cubicBezTo>
                    <a:cubicBezTo>
                      <a:pt x="65" y="79"/>
                      <a:pt x="67" y="75"/>
                      <a:pt x="67" y="72"/>
                    </a:cubicBezTo>
                    <a:cubicBezTo>
                      <a:pt x="79" y="43"/>
                      <a:pt x="115" y="43"/>
                      <a:pt x="121" y="43"/>
                    </a:cubicBezTo>
                    <a:cubicBezTo>
                      <a:pt x="135" y="43"/>
                      <a:pt x="146" y="47"/>
                      <a:pt x="160" y="52"/>
                    </a:cubicBezTo>
                    <a:cubicBezTo>
                      <a:pt x="185" y="61"/>
                      <a:pt x="193" y="61"/>
                      <a:pt x="209" y="61"/>
                    </a:cubicBezTo>
                    <a:cubicBezTo>
                      <a:pt x="187" y="88"/>
                      <a:pt x="133" y="133"/>
                      <a:pt x="122" y="144"/>
                    </a:cubicBezTo>
                    <a:cubicBezTo>
                      <a:pt x="103" y="162"/>
                      <a:pt x="84" y="180"/>
                      <a:pt x="65" y="198"/>
                    </a:cubicBezTo>
                    <a:cubicBezTo>
                      <a:pt x="22" y="239"/>
                      <a:pt x="0" y="275"/>
                      <a:pt x="0" y="280"/>
                    </a:cubicBezTo>
                    <a:cubicBezTo>
                      <a:pt x="0" y="286"/>
                      <a:pt x="5" y="284"/>
                      <a:pt x="7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0" y="239"/>
                      <a:pt x="70" y="239"/>
                    </a:cubicBezTo>
                    <a:cubicBezTo>
                      <a:pt x="86" y="239"/>
                      <a:pt x="92" y="244"/>
                      <a:pt x="108" y="262"/>
                    </a:cubicBezTo>
                    <a:cubicBezTo>
                      <a:pt x="119" y="275"/>
                      <a:pt x="130" y="286"/>
                      <a:pt x="148" y="286"/>
                    </a:cubicBezTo>
                    <a:cubicBezTo>
                      <a:pt x="211" y="286"/>
                      <a:pt x="248" y="205"/>
                      <a:pt x="248" y="189"/>
                    </a:cubicBezTo>
                    <a:cubicBezTo>
                      <a:pt x="248" y="185"/>
                      <a:pt x="245" y="181"/>
                      <a:pt x="239" y="181"/>
                    </a:cubicBezTo>
                    <a:cubicBezTo>
                      <a:pt x="234" y="181"/>
                      <a:pt x="232" y="187"/>
                      <a:pt x="230" y="190"/>
                    </a:cubicBezTo>
                    <a:cubicBezTo>
                      <a:pt x="216" y="232"/>
                      <a:pt x="176" y="244"/>
                      <a:pt x="155" y="244"/>
                    </a:cubicBezTo>
                    <a:cubicBezTo>
                      <a:pt x="142" y="244"/>
                      <a:pt x="131" y="239"/>
                      <a:pt x="117" y="235"/>
                    </a:cubicBezTo>
                    <a:cubicBezTo>
                      <a:pt x="97" y="226"/>
                      <a:pt x="86" y="225"/>
                      <a:pt x="74" y="225"/>
                    </a:cubicBezTo>
                    <a:cubicBezTo>
                      <a:pt x="68" y="225"/>
                      <a:pt x="63" y="225"/>
                      <a:pt x="56" y="226"/>
                    </a:cubicBezTo>
                    <a:cubicBezTo>
                      <a:pt x="90" y="190"/>
                      <a:pt x="110" y="174"/>
                      <a:pt x="131" y="155"/>
                    </a:cubicBezTo>
                    <a:cubicBezTo>
                      <a:pt x="152" y="135"/>
                      <a:pt x="171" y="120"/>
                      <a:pt x="194" y="97"/>
                    </a:cubicBezTo>
                    <a:cubicBezTo>
                      <a:pt x="254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8" name="Freeform 253"/>
              <p:cNvSpPr/>
              <p:nvPr/>
            </p:nvSpPr>
            <p:spPr>
              <a:xfrm>
                <a:off x="7831080" y="3390120"/>
                <a:ext cx="97560" cy="71640"/>
              </a:xfrm>
              <a:custGeom>
                <a:avLst/>
                <a:gdLst/>
                <a:ahLst/>
                <a:rect l="0" t="0" r="r" b="b"/>
                <a:pathLst>
                  <a:path w="271" h="199">
                    <a:moveTo>
                      <a:pt x="270" y="131"/>
                    </a:moveTo>
                    <a:cubicBezTo>
                      <a:pt x="270" y="126"/>
                      <a:pt x="265" y="126"/>
                      <a:pt x="263" y="126"/>
                    </a:cubicBezTo>
                    <a:cubicBezTo>
                      <a:pt x="257" y="126"/>
                      <a:pt x="256" y="128"/>
                      <a:pt x="254" y="133"/>
                    </a:cubicBezTo>
                    <a:cubicBezTo>
                      <a:pt x="245" y="167"/>
                      <a:pt x="225" y="185"/>
                      <a:pt x="207" y="185"/>
                    </a:cubicBezTo>
                    <a:cubicBezTo>
                      <a:pt x="198" y="185"/>
                      <a:pt x="196" y="180"/>
                      <a:pt x="196" y="171"/>
                    </a:cubicBezTo>
                    <a:cubicBezTo>
                      <a:pt x="196" y="160"/>
                      <a:pt x="198" y="155"/>
                      <a:pt x="207" y="135"/>
                    </a:cubicBezTo>
                    <a:cubicBezTo>
                      <a:pt x="212" y="120"/>
                      <a:pt x="230" y="74"/>
                      <a:pt x="230" y="50"/>
                    </a:cubicBezTo>
                    <a:cubicBezTo>
                      <a:pt x="230" y="7"/>
                      <a:pt x="196" y="0"/>
                      <a:pt x="173" y="0"/>
                    </a:cubicBezTo>
                    <a:cubicBezTo>
                      <a:pt x="135" y="0"/>
                      <a:pt x="112" y="22"/>
                      <a:pt x="97" y="40"/>
                    </a:cubicBezTo>
                    <a:cubicBezTo>
                      <a:pt x="94" y="9"/>
                      <a:pt x="68" y="0"/>
                      <a:pt x="50" y="0"/>
                    </a:cubicBezTo>
                    <a:cubicBezTo>
                      <a:pt x="31" y="0"/>
                      <a:pt x="22" y="13"/>
                      <a:pt x="14" y="23"/>
                    </a:cubicBezTo>
                    <a:cubicBezTo>
                      <a:pt x="5" y="40"/>
                      <a:pt x="0" y="65"/>
                      <a:pt x="0" y="66"/>
                    </a:cubicBezTo>
                    <a:cubicBezTo>
                      <a:pt x="0" y="72"/>
                      <a:pt x="5" y="72"/>
                      <a:pt x="7" y="72"/>
                    </a:cubicBezTo>
                    <a:cubicBezTo>
                      <a:pt x="13" y="72"/>
                      <a:pt x="13" y="72"/>
                      <a:pt x="16" y="59"/>
                    </a:cubicBezTo>
                    <a:cubicBezTo>
                      <a:pt x="23" y="32"/>
                      <a:pt x="32" y="11"/>
                      <a:pt x="49" y="11"/>
                    </a:cubicBezTo>
                    <a:cubicBezTo>
                      <a:pt x="61" y="11"/>
                      <a:pt x="63" y="22"/>
                      <a:pt x="63" y="32"/>
                    </a:cubicBezTo>
                    <a:cubicBezTo>
                      <a:pt x="63" y="41"/>
                      <a:pt x="59" y="57"/>
                      <a:pt x="56" y="70"/>
                    </a:cubicBezTo>
                    <a:cubicBezTo>
                      <a:pt x="53" y="83"/>
                      <a:pt x="50" y="96"/>
                      <a:pt x="47" y="110"/>
                    </a:cubicBezTo>
                    <a:cubicBezTo>
                      <a:pt x="42" y="128"/>
                      <a:pt x="37" y="147"/>
                      <a:pt x="32" y="165"/>
                    </a:cubicBezTo>
                    <a:cubicBezTo>
                      <a:pt x="31" y="172"/>
                      <a:pt x="29" y="183"/>
                      <a:pt x="29" y="185"/>
                    </a:cubicBezTo>
                    <a:cubicBezTo>
                      <a:pt x="29" y="194"/>
                      <a:pt x="36" y="198"/>
                      <a:pt x="43" y="198"/>
                    </a:cubicBezTo>
                    <a:cubicBezTo>
                      <a:pt x="50" y="198"/>
                      <a:pt x="58" y="192"/>
                      <a:pt x="61" y="189"/>
                    </a:cubicBezTo>
                    <a:cubicBezTo>
                      <a:pt x="64" y="185"/>
                      <a:pt x="67" y="171"/>
                      <a:pt x="68" y="162"/>
                    </a:cubicBezTo>
                    <a:cubicBezTo>
                      <a:pt x="71" y="149"/>
                      <a:pt x="74" y="135"/>
                      <a:pt x="77" y="122"/>
                    </a:cubicBezTo>
                    <a:cubicBezTo>
                      <a:pt x="81" y="111"/>
                      <a:pt x="83" y="102"/>
                      <a:pt x="86" y="92"/>
                    </a:cubicBezTo>
                    <a:cubicBezTo>
                      <a:pt x="90" y="74"/>
                      <a:pt x="92" y="70"/>
                      <a:pt x="104" y="52"/>
                    </a:cubicBezTo>
                    <a:cubicBezTo>
                      <a:pt x="117" y="34"/>
                      <a:pt x="137" y="11"/>
                      <a:pt x="171" y="11"/>
                    </a:cubicBezTo>
                    <a:cubicBezTo>
                      <a:pt x="196" y="11"/>
                      <a:pt x="196" y="34"/>
                      <a:pt x="196" y="43"/>
                    </a:cubicBezTo>
                    <a:cubicBezTo>
                      <a:pt x="196" y="68"/>
                      <a:pt x="178" y="119"/>
                      <a:pt x="171" y="137"/>
                    </a:cubicBezTo>
                    <a:cubicBezTo>
                      <a:pt x="166" y="149"/>
                      <a:pt x="164" y="153"/>
                      <a:pt x="164" y="160"/>
                    </a:cubicBezTo>
                    <a:cubicBezTo>
                      <a:pt x="164" y="183"/>
                      <a:pt x="184" y="198"/>
                      <a:pt x="205" y="198"/>
                    </a:cubicBezTo>
                    <a:cubicBezTo>
                      <a:pt x="250" y="198"/>
                      <a:pt x="270" y="137"/>
                      <a:pt x="27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89" name="Freeform 254"/>
              <p:cNvSpPr/>
              <p:nvPr/>
            </p:nvSpPr>
            <p:spPr>
              <a:xfrm>
                <a:off x="8010360" y="3342240"/>
                <a:ext cx="151920" cy="9360"/>
              </a:xfrm>
              <a:custGeom>
                <a:avLst/>
                <a:gdLst/>
                <a:ahLst/>
                <a:rect l="0" t="0" r="r" b="b"/>
                <a:pathLst>
                  <a:path w="422" h="26">
                    <a:moveTo>
                      <a:pt x="421" y="13"/>
                    </a:moveTo>
                    <a:cubicBezTo>
                      <a:pt x="421" y="7"/>
                      <a:pt x="416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6" y="25"/>
                      <a:pt x="421" y="20"/>
                      <a:pt x="421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0" name="Freeform 255"/>
              <p:cNvSpPr/>
              <p:nvPr/>
            </p:nvSpPr>
            <p:spPr>
              <a:xfrm>
                <a:off x="8235360" y="330336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7" y="0"/>
                      <a:pt x="256" y="2"/>
                      <a:pt x="252" y="7"/>
                    </a:cubicBezTo>
                    <a:cubicBezTo>
                      <a:pt x="232" y="38"/>
                      <a:pt x="219" y="47"/>
                      <a:pt x="203" y="47"/>
                    </a:cubicBezTo>
                    <a:cubicBezTo>
                      <a:pt x="188" y="47"/>
                      <a:pt x="182" y="38"/>
                      <a:pt x="173" y="27"/>
                    </a:cubicBezTo>
                    <a:cubicBezTo>
                      <a:pt x="160" y="13"/>
                      <a:pt x="149" y="0"/>
                      <a:pt x="128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5"/>
                      <a:pt x="54" y="79"/>
                      <a:pt x="59" y="79"/>
                    </a:cubicBezTo>
                    <a:cubicBezTo>
                      <a:pt x="65" y="79"/>
                      <a:pt x="67" y="75"/>
                      <a:pt x="68" y="72"/>
                    </a:cubicBezTo>
                    <a:cubicBezTo>
                      <a:pt x="79" y="43"/>
                      <a:pt x="117" y="43"/>
                      <a:pt x="121" y="43"/>
                    </a:cubicBezTo>
                    <a:cubicBezTo>
                      <a:pt x="135" y="43"/>
                      <a:pt x="146" y="47"/>
                      <a:pt x="162" y="52"/>
                    </a:cubicBezTo>
                    <a:cubicBezTo>
                      <a:pt x="187" y="61"/>
                      <a:pt x="193" y="61"/>
                      <a:pt x="211" y="61"/>
                    </a:cubicBezTo>
                    <a:cubicBezTo>
                      <a:pt x="187" y="88"/>
                      <a:pt x="133" y="133"/>
                      <a:pt x="122" y="144"/>
                    </a:cubicBezTo>
                    <a:cubicBezTo>
                      <a:pt x="103" y="162"/>
                      <a:pt x="84" y="180"/>
                      <a:pt x="65" y="198"/>
                    </a:cubicBezTo>
                    <a:cubicBezTo>
                      <a:pt x="22" y="239"/>
                      <a:pt x="0" y="275"/>
                      <a:pt x="0" y="280"/>
                    </a:cubicBezTo>
                    <a:cubicBezTo>
                      <a:pt x="0" y="286"/>
                      <a:pt x="5" y="284"/>
                      <a:pt x="7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0" y="239"/>
                      <a:pt x="72" y="239"/>
                    </a:cubicBezTo>
                    <a:cubicBezTo>
                      <a:pt x="86" y="239"/>
                      <a:pt x="92" y="244"/>
                      <a:pt x="108" y="262"/>
                    </a:cubicBezTo>
                    <a:cubicBezTo>
                      <a:pt x="119" y="275"/>
                      <a:pt x="130" y="286"/>
                      <a:pt x="149" y="286"/>
                    </a:cubicBezTo>
                    <a:cubicBezTo>
                      <a:pt x="211" y="286"/>
                      <a:pt x="248" y="205"/>
                      <a:pt x="248" y="189"/>
                    </a:cubicBezTo>
                    <a:cubicBezTo>
                      <a:pt x="248" y="185"/>
                      <a:pt x="245" y="181"/>
                      <a:pt x="239" y="181"/>
                    </a:cubicBezTo>
                    <a:cubicBezTo>
                      <a:pt x="234" y="181"/>
                      <a:pt x="234" y="187"/>
                      <a:pt x="232" y="190"/>
                    </a:cubicBezTo>
                    <a:cubicBezTo>
                      <a:pt x="216" y="232"/>
                      <a:pt x="176" y="244"/>
                      <a:pt x="155" y="244"/>
                    </a:cubicBezTo>
                    <a:cubicBezTo>
                      <a:pt x="142" y="244"/>
                      <a:pt x="131" y="239"/>
                      <a:pt x="119" y="235"/>
                    </a:cubicBezTo>
                    <a:cubicBezTo>
                      <a:pt x="97" y="226"/>
                      <a:pt x="86" y="225"/>
                      <a:pt x="74" y="225"/>
                    </a:cubicBezTo>
                    <a:cubicBezTo>
                      <a:pt x="68" y="225"/>
                      <a:pt x="63" y="225"/>
                      <a:pt x="58" y="226"/>
                    </a:cubicBezTo>
                    <a:cubicBezTo>
                      <a:pt x="92" y="190"/>
                      <a:pt x="110" y="174"/>
                      <a:pt x="131" y="155"/>
                    </a:cubicBezTo>
                    <a:cubicBezTo>
                      <a:pt x="152" y="135"/>
                      <a:pt x="171" y="120"/>
                      <a:pt x="194" y="97"/>
                    </a:cubicBezTo>
                    <a:cubicBezTo>
                      <a:pt x="254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1" name="Freeform 256"/>
              <p:cNvSpPr/>
              <p:nvPr/>
            </p:nvSpPr>
            <p:spPr>
              <a:xfrm>
                <a:off x="8339040" y="3390120"/>
                <a:ext cx="97560" cy="71640"/>
              </a:xfrm>
              <a:custGeom>
                <a:avLst/>
                <a:gdLst/>
                <a:ahLst/>
                <a:rect l="0" t="0" r="r" b="b"/>
                <a:pathLst>
                  <a:path w="271" h="199">
                    <a:moveTo>
                      <a:pt x="270" y="131"/>
                    </a:moveTo>
                    <a:cubicBezTo>
                      <a:pt x="270" y="126"/>
                      <a:pt x="265" y="126"/>
                      <a:pt x="263" y="126"/>
                    </a:cubicBezTo>
                    <a:cubicBezTo>
                      <a:pt x="257" y="126"/>
                      <a:pt x="256" y="128"/>
                      <a:pt x="254" y="133"/>
                    </a:cubicBezTo>
                    <a:cubicBezTo>
                      <a:pt x="245" y="167"/>
                      <a:pt x="225" y="185"/>
                      <a:pt x="207" y="185"/>
                    </a:cubicBezTo>
                    <a:cubicBezTo>
                      <a:pt x="198" y="185"/>
                      <a:pt x="196" y="180"/>
                      <a:pt x="196" y="171"/>
                    </a:cubicBezTo>
                    <a:cubicBezTo>
                      <a:pt x="196" y="160"/>
                      <a:pt x="198" y="155"/>
                      <a:pt x="207" y="135"/>
                    </a:cubicBezTo>
                    <a:cubicBezTo>
                      <a:pt x="212" y="120"/>
                      <a:pt x="230" y="74"/>
                      <a:pt x="230" y="50"/>
                    </a:cubicBezTo>
                    <a:cubicBezTo>
                      <a:pt x="230" y="7"/>
                      <a:pt x="196" y="0"/>
                      <a:pt x="173" y="0"/>
                    </a:cubicBezTo>
                    <a:cubicBezTo>
                      <a:pt x="137" y="0"/>
                      <a:pt x="112" y="22"/>
                      <a:pt x="97" y="40"/>
                    </a:cubicBezTo>
                    <a:cubicBezTo>
                      <a:pt x="95" y="9"/>
                      <a:pt x="68" y="0"/>
                      <a:pt x="50" y="0"/>
                    </a:cubicBezTo>
                    <a:cubicBezTo>
                      <a:pt x="31" y="0"/>
                      <a:pt x="22" y="13"/>
                      <a:pt x="16" y="23"/>
                    </a:cubicBezTo>
                    <a:cubicBezTo>
                      <a:pt x="5" y="40"/>
                      <a:pt x="0" y="65"/>
                      <a:pt x="0" y="66"/>
                    </a:cubicBezTo>
                    <a:cubicBezTo>
                      <a:pt x="0" y="72"/>
                      <a:pt x="5" y="72"/>
                      <a:pt x="7" y="72"/>
                    </a:cubicBezTo>
                    <a:cubicBezTo>
                      <a:pt x="13" y="72"/>
                      <a:pt x="14" y="72"/>
                      <a:pt x="16" y="59"/>
                    </a:cubicBezTo>
                    <a:cubicBezTo>
                      <a:pt x="23" y="32"/>
                      <a:pt x="32" y="11"/>
                      <a:pt x="49" y="11"/>
                    </a:cubicBezTo>
                    <a:cubicBezTo>
                      <a:pt x="61" y="11"/>
                      <a:pt x="63" y="22"/>
                      <a:pt x="63" y="32"/>
                    </a:cubicBezTo>
                    <a:cubicBezTo>
                      <a:pt x="63" y="41"/>
                      <a:pt x="59" y="57"/>
                      <a:pt x="58" y="70"/>
                    </a:cubicBezTo>
                    <a:cubicBezTo>
                      <a:pt x="54" y="83"/>
                      <a:pt x="50" y="96"/>
                      <a:pt x="47" y="110"/>
                    </a:cubicBezTo>
                    <a:cubicBezTo>
                      <a:pt x="42" y="128"/>
                      <a:pt x="37" y="147"/>
                      <a:pt x="32" y="165"/>
                    </a:cubicBezTo>
                    <a:cubicBezTo>
                      <a:pt x="31" y="172"/>
                      <a:pt x="29" y="183"/>
                      <a:pt x="29" y="185"/>
                    </a:cubicBezTo>
                    <a:cubicBezTo>
                      <a:pt x="29" y="194"/>
                      <a:pt x="36" y="198"/>
                      <a:pt x="43" y="198"/>
                    </a:cubicBezTo>
                    <a:cubicBezTo>
                      <a:pt x="52" y="198"/>
                      <a:pt x="58" y="192"/>
                      <a:pt x="61" y="189"/>
                    </a:cubicBezTo>
                    <a:cubicBezTo>
                      <a:pt x="64" y="185"/>
                      <a:pt x="67" y="171"/>
                      <a:pt x="68" y="162"/>
                    </a:cubicBezTo>
                    <a:cubicBezTo>
                      <a:pt x="72" y="149"/>
                      <a:pt x="76" y="135"/>
                      <a:pt x="79" y="122"/>
                    </a:cubicBezTo>
                    <a:cubicBezTo>
                      <a:pt x="81" y="111"/>
                      <a:pt x="85" y="102"/>
                      <a:pt x="86" y="92"/>
                    </a:cubicBezTo>
                    <a:cubicBezTo>
                      <a:pt x="90" y="74"/>
                      <a:pt x="92" y="70"/>
                      <a:pt x="104" y="52"/>
                    </a:cubicBezTo>
                    <a:cubicBezTo>
                      <a:pt x="117" y="34"/>
                      <a:pt x="139" y="11"/>
                      <a:pt x="171" y="11"/>
                    </a:cubicBezTo>
                    <a:cubicBezTo>
                      <a:pt x="196" y="11"/>
                      <a:pt x="196" y="34"/>
                      <a:pt x="196" y="43"/>
                    </a:cubicBezTo>
                    <a:cubicBezTo>
                      <a:pt x="196" y="68"/>
                      <a:pt x="178" y="119"/>
                      <a:pt x="171" y="137"/>
                    </a:cubicBezTo>
                    <a:cubicBezTo>
                      <a:pt x="166" y="149"/>
                      <a:pt x="164" y="153"/>
                      <a:pt x="164" y="160"/>
                    </a:cubicBezTo>
                    <a:cubicBezTo>
                      <a:pt x="164" y="183"/>
                      <a:pt x="184" y="198"/>
                      <a:pt x="207" y="198"/>
                    </a:cubicBezTo>
                    <a:cubicBezTo>
                      <a:pt x="250" y="198"/>
                      <a:pt x="270" y="137"/>
                      <a:pt x="27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2" name="Freeform 257"/>
              <p:cNvSpPr/>
              <p:nvPr/>
            </p:nvSpPr>
            <p:spPr>
              <a:xfrm>
                <a:off x="8452800" y="3367440"/>
                <a:ext cx="105840" cy="105840"/>
              </a:xfrm>
              <a:custGeom>
                <a:avLst/>
                <a:gdLst/>
                <a:ahLst/>
                <a:rect l="0" t="0" r="r" b="b"/>
                <a:pathLst>
                  <a:path w="294" h="294">
                    <a:moveTo>
                      <a:pt x="293" y="146"/>
                    </a:moveTo>
                    <a:cubicBezTo>
                      <a:pt x="293" y="142"/>
                      <a:pt x="290" y="138"/>
                      <a:pt x="286" y="138"/>
                    </a:cubicBezTo>
                    <a:cubicBezTo>
                      <a:pt x="242" y="138"/>
                      <a:pt x="199" y="138"/>
                      <a:pt x="155" y="138"/>
                    </a:cubicBezTo>
                    <a:cubicBezTo>
                      <a:pt x="155" y="95"/>
                      <a:pt x="155" y="52"/>
                      <a:pt x="155" y="9"/>
                    </a:cubicBezTo>
                    <a:cubicBezTo>
                      <a:pt x="155" y="4"/>
                      <a:pt x="152" y="0"/>
                      <a:pt x="148" y="0"/>
                    </a:cubicBezTo>
                    <a:cubicBezTo>
                      <a:pt x="143" y="0"/>
                      <a:pt x="139" y="4"/>
                      <a:pt x="139" y="9"/>
                    </a:cubicBezTo>
                    <a:cubicBezTo>
                      <a:pt x="139" y="52"/>
                      <a:pt x="139" y="95"/>
                      <a:pt x="139" y="138"/>
                    </a:cubicBezTo>
                    <a:cubicBezTo>
                      <a:pt x="95" y="138"/>
                      <a:pt x="52" y="138"/>
                      <a:pt x="9" y="138"/>
                    </a:cubicBezTo>
                    <a:cubicBezTo>
                      <a:pt x="4" y="138"/>
                      <a:pt x="0" y="141"/>
                      <a:pt x="0" y="146"/>
                    </a:cubicBezTo>
                    <a:cubicBezTo>
                      <a:pt x="0" y="150"/>
                      <a:pt x="4" y="155"/>
                      <a:pt x="9" y="155"/>
                    </a:cubicBezTo>
                    <a:cubicBezTo>
                      <a:pt x="52" y="155"/>
                      <a:pt x="95" y="155"/>
                      <a:pt x="139" y="155"/>
                    </a:cubicBezTo>
                    <a:cubicBezTo>
                      <a:pt x="139" y="198"/>
                      <a:pt x="139" y="241"/>
                      <a:pt x="139" y="284"/>
                    </a:cubicBezTo>
                    <a:cubicBezTo>
                      <a:pt x="139" y="289"/>
                      <a:pt x="143" y="293"/>
                      <a:pt x="148" y="293"/>
                    </a:cubicBezTo>
                    <a:cubicBezTo>
                      <a:pt x="152" y="293"/>
                      <a:pt x="155" y="289"/>
                      <a:pt x="155" y="284"/>
                    </a:cubicBezTo>
                    <a:cubicBezTo>
                      <a:pt x="155" y="241"/>
                      <a:pt x="155" y="198"/>
                      <a:pt x="155" y="155"/>
                    </a:cubicBezTo>
                    <a:cubicBezTo>
                      <a:pt x="199" y="155"/>
                      <a:pt x="242" y="155"/>
                      <a:pt x="286" y="155"/>
                    </a:cubicBezTo>
                    <a:cubicBezTo>
                      <a:pt x="290" y="155"/>
                      <a:pt x="293" y="151"/>
                      <a:pt x="293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3" name="Freeform 258"/>
              <p:cNvSpPr/>
              <p:nvPr/>
            </p:nvSpPr>
            <p:spPr>
              <a:xfrm>
                <a:off x="8584920" y="3354480"/>
                <a:ext cx="58680" cy="105840"/>
              </a:xfrm>
              <a:custGeom>
                <a:avLst/>
                <a:gdLst/>
                <a:ahLst/>
                <a:rect l="0" t="0" r="r" b="b"/>
                <a:pathLst>
                  <a:path w="163" h="294">
                    <a:moveTo>
                      <a:pt x="162" y="293"/>
                    </a:moveTo>
                    <a:cubicBezTo>
                      <a:pt x="162" y="287"/>
                      <a:pt x="162" y="282"/>
                      <a:pt x="162" y="277"/>
                    </a:cubicBezTo>
                    <a:cubicBezTo>
                      <a:pt x="156" y="277"/>
                      <a:pt x="150" y="277"/>
                      <a:pt x="144" y="277"/>
                    </a:cubicBezTo>
                    <a:cubicBezTo>
                      <a:pt x="101" y="277"/>
                      <a:pt x="101" y="271"/>
                      <a:pt x="101" y="257"/>
                    </a:cubicBezTo>
                    <a:cubicBezTo>
                      <a:pt x="101" y="175"/>
                      <a:pt x="101" y="94"/>
                      <a:pt x="101" y="13"/>
                    </a:cubicBezTo>
                    <a:cubicBezTo>
                      <a:pt x="101" y="0"/>
                      <a:pt x="99" y="0"/>
                      <a:pt x="86" y="0"/>
                    </a:cubicBezTo>
                    <a:cubicBezTo>
                      <a:pt x="59" y="27"/>
                      <a:pt x="18" y="27"/>
                      <a:pt x="0" y="27"/>
                    </a:cubicBezTo>
                    <a:cubicBezTo>
                      <a:pt x="0" y="32"/>
                      <a:pt x="0" y="38"/>
                      <a:pt x="0" y="43"/>
                    </a:cubicBezTo>
                    <a:cubicBezTo>
                      <a:pt x="11" y="43"/>
                      <a:pt x="40" y="43"/>
                      <a:pt x="65" y="31"/>
                    </a:cubicBezTo>
                    <a:cubicBezTo>
                      <a:pt x="65" y="106"/>
                      <a:pt x="65" y="181"/>
                      <a:pt x="65" y="257"/>
                    </a:cubicBezTo>
                    <a:cubicBezTo>
                      <a:pt x="65" y="271"/>
                      <a:pt x="65" y="277"/>
                      <a:pt x="20" y="277"/>
                    </a:cubicBezTo>
                    <a:cubicBezTo>
                      <a:pt x="14" y="277"/>
                      <a:pt x="9" y="277"/>
                      <a:pt x="4" y="277"/>
                    </a:cubicBezTo>
                    <a:cubicBezTo>
                      <a:pt x="4" y="282"/>
                      <a:pt x="4" y="287"/>
                      <a:pt x="4" y="293"/>
                    </a:cubicBezTo>
                    <a:cubicBezTo>
                      <a:pt x="30" y="292"/>
                      <a:pt x="56" y="292"/>
                      <a:pt x="83" y="291"/>
                    </a:cubicBezTo>
                    <a:cubicBezTo>
                      <a:pt x="109" y="292"/>
                      <a:pt x="136" y="292"/>
                      <a:pt x="16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4" name="Freeform 259"/>
              <p:cNvSpPr/>
              <p:nvPr/>
            </p:nvSpPr>
            <p:spPr>
              <a:xfrm>
                <a:off x="7717680" y="3499920"/>
                <a:ext cx="952560" cy="9360"/>
              </a:xfrm>
              <a:custGeom>
                <a:avLst/>
                <a:gdLst/>
                <a:ahLst/>
                <a:rect l="0" t="0" r="r" b="b"/>
                <a:pathLst>
                  <a:path w="2646" h="26">
                    <a:moveTo>
                      <a:pt x="0" y="0"/>
                    </a:moveTo>
                    <a:cubicBezTo>
                      <a:pt x="882" y="0"/>
                      <a:pt x="1764" y="0"/>
                      <a:pt x="2645" y="0"/>
                    </a:cubicBezTo>
                    <a:cubicBezTo>
                      <a:pt x="2645" y="8"/>
                      <a:pt x="2645" y="17"/>
                      <a:pt x="2645" y="25"/>
                    </a:cubicBezTo>
                    <a:cubicBezTo>
                      <a:pt x="1764" y="25"/>
                      <a:pt x="882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5" name="Freeform 260"/>
              <p:cNvSpPr/>
              <p:nvPr/>
            </p:nvSpPr>
            <p:spPr>
              <a:xfrm>
                <a:off x="7898400" y="3616920"/>
                <a:ext cx="100800" cy="103320"/>
              </a:xfrm>
              <a:custGeom>
                <a:avLst/>
                <a:gdLst/>
                <a:ahLst/>
                <a:rect l="0" t="0" r="r" b="b"/>
                <a:pathLst>
                  <a:path w="280" h="287">
                    <a:moveTo>
                      <a:pt x="279" y="45"/>
                    </a:moveTo>
                    <a:cubicBezTo>
                      <a:pt x="279" y="11"/>
                      <a:pt x="261" y="0"/>
                      <a:pt x="250" y="0"/>
                    </a:cubicBezTo>
                    <a:cubicBezTo>
                      <a:pt x="234" y="0"/>
                      <a:pt x="220" y="16"/>
                      <a:pt x="220" y="31"/>
                    </a:cubicBezTo>
                    <a:cubicBezTo>
                      <a:pt x="220" y="38"/>
                      <a:pt x="223" y="41"/>
                      <a:pt x="229" y="49"/>
                    </a:cubicBezTo>
                    <a:cubicBezTo>
                      <a:pt x="243" y="61"/>
                      <a:pt x="250" y="77"/>
                      <a:pt x="250" y="101"/>
                    </a:cubicBezTo>
                    <a:cubicBezTo>
                      <a:pt x="250" y="128"/>
                      <a:pt x="212" y="271"/>
                      <a:pt x="139" y="271"/>
                    </a:cubicBezTo>
                    <a:cubicBezTo>
                      <a:pt x="106" y="271"/>
                      <a:pt x="92" y="250"/>
                      <a:pt x="92" y="217"/>
                    </a:cubicBezTo>
                    <a:cubicBezTo>
                      <a:pt x="92" y="181"/>
                      <a:pt x="108" y="135"/>
                      <a:pt x="128" y="83"/>
                    </a:cubicBezTo>
                    <a:cubicBezTo>
                      <a:pt x="133" y="72"/>
                      <a:pt x="135" y="63"/>
                      <a:pt x="135" y="52"/>
                    </a:cubicBezTo>
                    <a:cubicBezTo>
                      <a:pt x="135" y="23"/>
                      <a:pt x="115" y="0"/>
                      <a:pt x="85" y="0"/>
                    </a:cubicBezTo>
                    <a:cubicBezTo>
                      <a:pt x="25" y="0"/>
                      <a:pt x="0" y="92"/>
                      <a:pt x="0" y="97"/>
                    </a:cubicBezTo>
                    <a:cubicBezTo>
                      <a:pt x="0" y="104"/>
                      <a:pt x="5" y="102"/>
                      <a:pt x="7" y="104"/>
                    </a:cubicBezTo>
                    <a:cubicBezTo>
                      <a:pt x="14" y="104"/>
                      <a:pt x="14" y="102"/>
                      <a:pt x="18" y="92"/>
                    </a:cubicBezTo>
                    <a:cubicBezTo>
                      <a:pt x="36" y="29"/>
                      <a:pt x="63" y="14"/>
                      <a:pt x="83" y="14"/>
                    </a:cubicBezTo>
                    <a:cubicBezTo>
                      <a:pt x="86" y="14"/>
                      <a:pt x="97" y="14"/>
                      <a:pt x="97" y="34"/>
                    </a:cubicBezTo>
                    <a:cubicBezTo>
                      <a:pt x="97" y="50"/>
                      <a:pt x="92" y="66"/>
                      <a:pt x="86" y="77"/>
                    </a:cubicBezTo>
                    <a:cubicBezTo>
                      <a:pt x="59" y="151"/>
                      <a:pt x="50" y="180"/>
                      <a:pt x="50" y="207"/>
                    </a:cubicBezTo>
                    <a:cubicBezTo>
                      <a:pt x="50" y="275"/>
                      <a:pt x="106" y="286"/>
                      <a:pt x="135" y="286"/>
                    </a:cubicBezTo>
                    <a:cubicBezTo>
                      <a:pt x="241" y="286"/>
                      <a:pt x="279" y="77"/>
                      <a:pt x="279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6" name="Freeform 261"/>
              <p:cNvSpPr/>
              <p:nvPr/>
            </p:nvSpPr>
            <p:spPr>
              <a:xfrm>
                <a:off x="8050680" y="361584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7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5" y="207"/>
                    </a:cubicBezTo>
                    <a:cubicBezTo>
                      <a:pt x="205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6"/>
                    </a:cubicBezTo>
                    <a:cubicBezTo>
                      <a:pt x="52" y="41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6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6"/>
                      <a:pt x="63" y="289"/>
                      <a:pt x="135" y="289"/>
                    </a:cubicBezTo>
                    <a:cubicBezTo>
                      <a:pt x="220" y="289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7" name="Freeform 262"/>
              <p:cNvSpPr/>
              <p:nvPr/>
            </p:nvSpPr>
            <p:spPr>
              <a:xfrm>
                <a:off x="8150400" y="361584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7"/>
                    </a:moveTo>
                    <a:cubicBezTo>
                      <a:pt x="279" y="66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89"/>
                      <a:pt x="139" y="289"/>
                    </a:cubicBezTo>
                    <a:cubicBezTo>
                      <a:pt x="216" y="289"/>
                      <a:pt x="279" y="228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199"/>
                      <a:pt x="214" y="226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9"/>
                      <a:pt x="52" y="84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8" name="Freeform 263"/>
              <p:cNvSpPr/>
              <p:nvPr/>
            </p:nvSpPr>
            <p:spPr>
              <a:xfrm>
                <a:off x="8264880" y="361584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1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3"/>
                      <a:pt x="181" y="92"/>
                      <a:pt x="184" y="93"/>
                    </a:cubicBezTo>
                    <a:cubicBezTo>
                      <a:pt x="191" y="93"/>
                      <a:pt x="191" y="90"/>
                      <a:pt x="191" y="79"/>
                    </a:cubicBezTo>
                    <a:cubicBezTo>
                      <a:pt x="191" y="57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7"/>
                      <a:pt x="65" y="151"/>
                      <a:pt x="112" y="160"/>
                    </a:cubicBezTo>
                    <a:cubicBezTo>
                      <a:pt x="124" y="162"/>
                      <a:pt x="176" y="172"/>
                      <a:pt x="176" y="217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0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89"/>
                      <a:pt x="7" y="289"/>
                    </a:cubicBezTo>
                    <a:cubicBezTo>
                      <a:pt x="11" y="289"/>
                      <a:pt x="11" y="289"/>
                      <a:pt x="23" y="277"/>
                    </a:cubicBezTo>
                    <a:cubicBezTo>
                      <a:pt x="25" y="275"/>
                      <a:pt x="25" y="275"/>
                      <a:pt x="36" y="262"/>
                    </a:cubicBezTo>
                    <a:cubicBezTo>
                      <a:pt x="63" y="289"/>
                      <a:pt x="92" y="289"/>
                      <a:pt x="106" y="289"/>
                    </a:cubicBezTo>
                    <a:cubicBezTo>
                      <a:pt x="178" y="289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499" name="Freeform 264"/>
              <p:cNvSpPr/>
              <p:nvPr/>
            </p:nvSpPr>
            <p:spPr>
              <a:xfrm>
                <a:off x="8394480" y="3557520"/>
                <a:ext cx="95040" cy="162720"/>
              </a:xfrm>
              <a:custGeom>
                <a:avLst/>
                <a:gdLst/>
                <a:ahLst/>
                <a:rect l="0" t="0" r="r" b="b"/>
                <a:pathLst>
                  <a:path w="264" h="452">
                    <a:moveTo>
                      <a:pt x="263" y="129"/>
                    </a:moveTo>
                    <a:cubicBezTo>
                      <a:pt x="263" y="86"/>
                      <a:pt x="250" y="0"/>
                      <a:pt x="185" y="0"/>
                    </a:cubicBezTo>
                    <a:cubicBezTo>
                      <a:pt x="99" y="0"/>
                      <a:pt x="0" y="178"/>
                      <a:pt x="0" y="322"/>
                    </a:cubicBezTo>
                    <a:cubicBezTo>
                      <a:pt x="0" y="381"/>
                      <a:pt x="20" y="451"/>
                      <a:pt x="77" y="451"/>
                    </a:cubicBezTo>
                    <a:cubicBezTo>
                      <a:pt x="166" y="451"/>
                      <a:pt x="263" y="269"/>
                      <a:pt x="263" y="129"/>
                    </a:cubicBezTo>
                    <a:moveTo>
                      <a:pt x="220" y="90"/>
                    </a:moveTo>
                    <a:cubicBezTo>
                      <a:pt x="220" y="120"/>
                      <a:pt x="216" y="153"/>
                      <a:pt x="200" y="216"/>
                    </a:cubicBezTo>
                    <a:cubicBezTo>
                      <a:pt x="156" y="216"/>
                      <a:pt x="112" y="216"/>
                      <a:pt x="68" y="216"/>
                    </a:cubicBezTo>
                    <a:cubicBezTo>
                      <a:pt x="79" y="174"/>
                      <a:pt x="92" y="124"/>
                      <a:pt x="117" y="79"/>
                    </a:cubicBezTo>
                    <a:cubicBezTo>
                      <a:pt x="133" y="49"/>
                      <a:pt x="157" y="13"/>
                      <a:pt x="185" y="13"/>
                    </a:cubicBezTo>
                    <a:cubicBezTo>
                      <a:pt x="216" y="13"/>
                      <a:pt x="220" y="54"/>
                      <a:pt x="220" y="90"/>
                    </a:cubicBezTo>
                    <a:moveTo>
                      <a:pt x="194" y="235"/>
                    </a:moveTo>
                    <a:cubicBezTo>
                      <a:pt x="187" y="264"/>
                      <a:pt x="175" y="318"/>
                      <a:pt x="149" y="363"/>
                    </a:cubicBezTo>
                    <a:cubicBezTo>
                      <a:pt x="128" y="406"/>
                      <a:pt x="104" y="437"/>
                      <a:pt x="77" y="437"/>
                    </a:cubicBezTo>
                    <a:cubicBezTo>
                      <a:pt x="56" y="437"/>
                      <a:pt x="43" y="419"/>
                      <a:pt x="43" y="359"/>
                    </a:cubicBezTo>
                    <a:cubicBezTo>
                      <a:pt x="43" y="334"/>
                      <a:pt x="47" y="296"/>
                      <a:pt x="63" y="235"/>
                    </a:cubicBezTo>
                    <a:cubicBezTo>
                      <a:pt x="107" y="235"/>
                      <a:pt x="151" y="235"/>
                      <a:pt x="194" y="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0" name="Freeform 265"/>
              <p:cNvSpPr/>
              <p:nvPr/>
            </p:nvSpPr>
            <p:spPr>
              <a:xfrm>
                <a:off x="8772840" y="3478680"/>
                <a:ext cx="150480" cy="52920"/>
              </a:xfrm>
              <a:custGeom>
                <a:avLst/>
                <a:gdLst/>
                <a:ahLst/>
                <a:rect l="0" t="0" r="r" b="b"/>
                <a:pathLst>
                  <a:path w="418" h="147">
                    <a:moveTo>
                      <a:pt x="417" y="7"/>
                    </a:moveTo>
                    <a:cubicBezTo>
                      <a:pt x="417" y="4"/>
                      <a:pt x="416" y="0"/>
                      <a:pt x="410" y="0"/>
                    </a:cubicBezTo>
                    <a:cubicBezTo>
                      <a:pt x="407" y="0"/>
                      <a:pt x="403" y="4"/>
                      <a:pt x="403" y="7"/>
                    </a:cubicBezTo>
                    <a:cubicBezTo>
                      <a:pt x="401" y="66"/>
                      <a:pt x="376" y="93"/>
                      <a:pt x="333" y="108"/>
                    </a:cubicBezTo>
                    <a:cubicBezTo>
                      <a:pt x="326" y="111"/>
                      <a:pt x="320" y="111"/>
                      <a:pt x="313" y="111"/>
                    </a:cubicBezTo>
                    <a:cubicBezTo>
                      <a:pt x="279" y="111"/>
                      <a:pt x="248" y="86"/>
                      <a:pt x="220" y="61"/>
                    </a:cubicBezTo>
                    <a:cubicBezTo>
                      <a:pt x="187" y="31"/>
                      <a:pt x="146" y="0"/>
                      <a:pt x="104" y="0"/>
                    </a:cubicBezTo>
                    <a:cubicBezTo>
                      <a:pt x="95" y="0"/>
                      <a:pt x="85" y="4"/>
                      <a:pt x="76" y="5"/>
                    </a:cubicBezTo>
                    <a:cubicBezTo>
                      <a:pt x="22" y="23"/>
                      <a:pt x="4" y="65"/>
                      <a:pt x="0" y="138"/>
                    </a:cubicBezTo>
                    <a:cubicBezTo>
                      <a:pt x="0" y="142"/>
                      <a:pt x="4" y="146"/>
                      <a:pt x="7" y="146"/>
                    </a:cubicBezTo>
                    <a:cubicBezTo>
                      <a:pt x="13" y="146"/>
                      <a:pt x="16" y="142"/>
                      <a:pt x="16" y="138"/>
                    </a:cubicBezTo>
                    <a:cubicBezTo>
                      <a:pt x="18" y="79"/>
                      <a:pt x="41" y="52"/>
                      <a:pt x="86" y="36"/>
                    </a:cubicBezTo>
                    <a:cubicBezTo>
                      <a:pt x="94" y="34"/>
                      <a:pt x="99" y="34"/>
                      <a:pt x="106" y="34"/>
                    </a:cubicBezTo>
                    <a:cubicBezTo>
                      <a:pt x="140" y="34"/>
                      <a:pt x="171" y="59"/>
                      <a:pt x="198" y="84"/>
                    </a:cubicBezTo>
                    <a:cubicBezTo>
                      <a:pt x="232" y="115"/>
                      <a:pt x="274" y="146"/>
                      <a:pt x="315" y="146"/>
                    </a:cubicBezTo>
                    <a:cubicBezTo>
                      <a:pt x="324" y="146"/>
                      <a:pt x="333" y="142"/>
                      <a:pt x="344" y="140"/>
                    </a:cubicBezTo>
                    <a:cubicBezTo>
                      <a:pt x="398" y="122"/>
                      <a:pt x="416" y="81"/>
                      <a:pt x="41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1" name="Freeform 266"/>
              <p:cNvSpPr/>
              <p:nvPr/>
            </p:nvSpPr>
            <p:spPr>
              <a:xfrm>
                <a:off x="9036720" y="330336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7" y="0"/>
                      <a:pt x="256" y="2"/>
                      <a:pt x="252" y="7"/>
                    </a:cubicBezTo>
                    <a:cubicBezTo>
                      <a:pt x="232" y="38"/>
                      <a:pt x="220" y="47"/>
                      <a:pt x="205" y="47"/>
                    </a:cubicBezTo>
                    <a:cubicBezTo>
                      <a:pt x="190" y="47"/>
                      <a:pt x="182" y="38"/>
                      <a:pt x="173" y="27"/>
                    </a:cubicBezTo>
                    <a:cubicBezTo>
                      <a:pt x="160" y="13"/>
                      <a:pt x="149" y="0"/>
                      <a:pt x="128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5"/>
                      <a:pt x="54" y="79"/>
                      <a:pt x="59" y="79"/>
                    </a:cubicBezTo>
                    <a:cubicBezTo>
                      <a:pt x="65" y="79"/>
                      <a:pt x="67" y="75"/>
                      <a:pt x="68" y="72"/>
                    </a:cubicBezTo>
                    <a:cubicBezTo>
                      <a:pt x="79" y="43"/>
                      <a:pt x="117" y="43"/>
                      <a:pt x="121" y="43"/>
                    </a:cubicBezTo>
                    <a:cubicBezTo>
                      <a:pt x="135" y="43"/>
                      <a:pt x="148" y="47"/>
                      <a:pt x="162" y="52"/>
                    </a:cubicBezTo>
                    <a:cubicBezTo>
                      <a:pt x="187" y="61"/>
                      <a:pt x="194" y="61"/>
                      <a:pt x="211" y="61"/>
                    </a:cubicBezTo>
                    <a:cubicBezTo>
                      <a:pt x="187" y="88"/>
                      <a:pt x="135" y="133"/>
                      <a:pt x="122" y="144"/>
                    </a:cubicBezTo>
                    <a:cubicBezTo>
                      <a:pt x="103" y="162"/>
                      <a:pt x="84" y="180"/>
                      <a:pt x="65" y="198"/>
                    </a:cubicBezTo>
                    <a:cubicBezTo>
                      <a:pt x="22" y="239"/>
                      <a:pt x="0" y="275"/>
                      <a:pt x="0" y="280"/>
                    </a:cubicBezTo>
                    <a:cubicBezTo>
                      <a:pt x="0" y="286"/>
                      <a:pt x="5" y="284"/>
                      <a:pt x="7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0" y="239"/>
                      <a:pt x="72" y="239"/>
                    </a:cubicBezTo>
                    <a:cubicBezTo>
                      <a:pt x="86" y="239"/>
                      <a:pt x="92" y="244"/>
                      <a:pt x="108" y="262"/>
                    </a:cubicBezTo>
                    <a:cubicBezTo>
                      <a:pt x="119" y="275"/>
                      <a:pt x="130" y="286"/>
                      <a:pt x="149" y="286"/>
                    </a:cubicBezTo>
                    <a:cubicBezTo>
                      <a:pt x="211" y="286"/>
                      <a:pt x="248" y="205"/>
                      <a:pt x="248" y="189"/>
                    </a:cubicBezTo>
                    <a:cubicBezTo>
                      <a:pt x="248" y="185"/>
                      <a:pt x="245" y="181"/>
                      <a:pt x="241" y="181"/>
                    </a:cubicBezTo>
                    <a:cubicBezTo>
                      <a:pt x="234" y="181"/>
                      <a:pt x="234" y="187"/>
                      <a:pt x="232" y="190"/>
                    </a:cubicBezTo>
                    <a:cubicBezTo>
                      <a:pt x="218" y="232"/>
                      <a:pt x="176" y="244"/>
                      <a:pt x="155" y="244"/>
                    </a:cubicBezTo>
                    <a:cubicBezTo>
                      <a:pt x="142" y="244"/>
                      <a:pt x="131" y="239"/>
                      <a:pt x="119" y="235"/>
                    </a:cubicBezTo>
                    <a:cubicBezTo>
                      <a:pt x="97" y="226"/>
                      <a:pt x="88" y="225"/>
                      <a:pt x="74" y="225"/>
                    </a:cubicBezTo>
                    <a:cubicBezTo>
                      <a:pt x="68" y="225"/>
                      <a:pt x="63" y="225"/>
                      <a:pt x="58" y="226"/>
                    </a:cubicBezTo>
                    <a:cubicBezTo>
                      <a:pt x="92" y="190"/>
                      <a:pt x="110" y="174"/>
                      <a:pt x="131" y="155"/>
                    </a:cubicBezTo>
                    <a:cubicBezTo>
                      <a:pt x="152" y="135"/>
                      <a:pt x="171" y="120"/>
                      <a:pt x="194" y="97"/>
                    </a:cubicBezTo>
                    <a:cubicBezTo>
                      <a:pt x="254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2" name="Freeform 267"/>
              <p:cNvSpPr/>
              <p:nvPr/>
            </p:nvSpPr>
            <p:spPr>
              <a:xfrm>
                <a:off x="9140400" y="3390120"/>
                <a:ext cx="97560" cy="71640"/>
              </a:xfrm>
              <a:custGeom>
                <a:avLst/>
                <a:gdLst/>
                <a:ahLst/>
                <a:rect l="0" t="0" r="r" b="b"/>
                <a:pathLst>
                  <a:path w="271" h="199">
                    <a:moveTo>
                      <a:pt x="270" y="131"/>
                    </a:moveTo>
                    <a:cubicBezTo>
                      <a:pt x="270" y="126"/>
                      <a:pt x="265" y="126"/>
                      <a:pt x="263" y="126"/>
                    </a:cubicBezTo>
                    <a:cubicBezTo>
                      <a:pt x="257" y="126"/>
                      <a:pt x="257" y="128"/>
                      <a:pt x="256" y="133"/>
                    </a:cubicBezTo>
                    <a:cubicBezTo>
                      <a:pt x="245" y="167"/>
                      <a:pt x="225" y="185"/>
                      <a:pt x="207" y="185"/>
                    </a:cubicBezTo>
                    <a:cubicBezTo>
                      <a:pt x="198" y="185"/>
                      <a:pt x="196" y="180"/>
                      <a:pt x="196" y="171"/>
                    </a:cubicBezTo>
                    <a:cubicBezTo>
                      <a:pt x="196" y="160"/>
                      <a:pt x="200" y="155"/>
                      <a:pt x="207" y="135"/>
                    </a:cubicBezTo>
                    <a:cubicBezTo>
                      <a:pt x="212" y="120"/>
                      <a:pt x="230" y="74"/>
                      <a:pt x="230" y="50"/>
                    </a:cubicBezTo>
                    <a:cubicBezTo>
                      <a:pt x="230" y="7"/>
                      <a:pt x="196" y="0"/>
                      <a:pt x="173" y="0"/>
                    </a:cubicBezTo>
                    <a:cubicBezTo>
                      <a:pt x="137" y="0"/>
                      <a:pt x="112" y="22"/>
                      <a:pt x="97" y="40"/>
                    </a:cubicBezTo>
                    <a:cubicBezTo>
                      <a:pt x="95" y="9"/>
                      <a:pt x="68" y="0"/>
                      <a:pt x="50" y="0"/>
                    </a:cubicBezTo>
                    <a:cubicBezTo>
                      <a:pt x="32" y="0"/>
                      <a:pt x="22" y="13"/>
                      <a:pt x="16" y="23"/>
                    </a:cubicBezTo>
                    <a:cubicBezTo>
                      <a:pt x="5" y="40"/>
                      <a:pt x="0" y="65"/>
                      <a:pt x="0" y="66"/>
                    </a:cubicBezTo>
                    <a:cubicBezTo>
                      <a:pt x="0" y="72"/>
                      <a:pt x="5" y="72"/>
                      <a:pt x="7" y="72"/>
                    </a:cubicBezTo>
                    <a:cubicBezTo>
                      <a:pt x="13" y="72"/>
                      <a:pt x="14" y="72"/>
                      <a:pt x="16" y="59"/>
                    </a:cubicBezTo>
                    <a:cubicBezTo>
                      <a:pt x="23" y="32"/>
                      <a:pt x="32" y="11"/>
                      <a:pt x="49" y="11"/>
                    </a:cubicBezTo>
                    <a:cubicBezTo>
                      <a:pt x="61" y="11"/>
                      <a:pt x="65" y="22"/>
                      <a:pt x="65" y="32"/>
                    </a:cubicBezTo>
                    <a:cubicBezTo>
                      <a:pt x="65" y="41"/>
                      <a:pt x="59" y="57"/>
                      <a:pt x="58" y="70"/>
                    </a:cubicBezTo>
                    <a:cubicBezTo>
                      <a:pt x="54" y="83"/>
                      <a:pt x="50" y="96"/>
                      <a:pt x="47" y="110"/>
                    </a:cubicBezTo>
                    <a:cubicBezTo>
                      <a:pt x="42" y="128"/>
                      <a:pt x="37" y="147"/>
                      <a:pt x="32" y="165"/>
                    </a:cubicBezTo>
                    <a:cubicBezTo>
                      <a:pt x="31" y="172"/>
                      <a:pt x="29" y="183"/>
                      <a:pt x="29" y="185"/>
                    </a:cubicBezTo>
                    <a:cubicBezTo>
                      <a:pt x="29" y="194"/>
                      <a:pt x="36" y="198"/>
                      <a:pt x="43" y="198"/>
                    </a:cubicBezTo>
                    <a:cubicBezTo>
                      <a:pt x="52" y="198"/>
                      <a:pt x="59" y="192"/>
                      <a:pt x="61" y="189"/>
                    </a:cubicBezTo>
                    <a:cubicBezTo>
                      <a:pt x="63" y="185"/>
                      <a:pt x="67" y="171"/>
                      <a:pt x="68" y="162"/>
                    </a:cubicBezTo>
                    <a:cubicBezTo>
                      <a:pt x="72" y="149"/>
                      <a:pt x="76" y="135"/>
                      <a:pt x="79" y="122"/>
                    </a:cubicBezTo>
                    <a:cubicBezTo>
                      <a:pt x="81" y="111"/>
                      <a:pt x="85" y="102"/>
                      <a:pt x="86" y="92"/>
                    </a:cubicBezTo>
                    <a:cubicBezTo>
                      <a:pt x="92" y="74"/>
                      <a:pt x="92" y="70"/>
                      <a:pt x="104" y="52"/>
                    </a:cubicBezTo>
                    <a:cubicBezTo>
                      <a:pt x="117" y="34"/>
                      <a:pt x="139" y="11"/>
                      <a:pt x="171" y="11"/>
                    </a:cubicBezTo>
                    <a:cubicBezTo>
                      <a:pt x="196" y="11"/>
                      <a:pt x="198" y="34"/>
                      <a:pt x="198" y="43"/>
                    </a:cubicBezTo>
                    <a:cubicBezTo>
                      <a:pt x="198" y="68"/>
                      <a:pt x="178" y="119"/>
                      <a:pt x="171" y="137"/>
                    </a:cubicBezTo>
                    <a:cubicBezTo>
                      <a:pt x="166" y="149"/>
                      <a:pt x="164" y="153"/>
                      <a:pt x="164" y="160"/>
                    </a:cubicBezTo>
                    <a:cubicBezTo>
                      <a:pt x="164" y="183"/>
                      <a:pt x="184" y="198"/>
                      <a:pt x="207" y="198"/>
                    </a:cubicBezTo>
                    <a:cubicBezTo>
                      <a:pt x="250" y="198"/>
                      <a:pt x="270" y="137"/>
                      <a:pt x="27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3" name="Freeform 268"/>
              <p:cNvSpPr/>
              <p:nvPr/>
            </p:nvSpPr>
            <p:spPr>
              <a:xfrm>
                <a:off x="9319680" y="3342240"/>
                <a:ext cx="151920" cy="9360"/>
              </a:xfrm>
              <a:custGeom>
                <a:avLst/>
                <a:gdLst/>
                <a:ahLst/>
                <a:rect l="0" t="0" r="r" b="b"/>
                <a:pathLst>
                  <a:path w="422" h="26">
                    <a:moveTo>
                      <a:pt x="421" y="13"/>
                    </a:moveTo>
                    <a:cubicBezTo>
                      <a:pt x="421" y="7"/>
                      <a:pt x="416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6" y="25"/>
                      <a:pt x="421" y="20"/>
                      <a:pt x="421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4" name="Freeform 269"/>
              <p:cNvSpPr/>
              <p:nvPr/>
            </p:nvSpPr>
            <p:spPr>
              <a:xfrm>
                <a:off x="9544320" y="330336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7" y="0"/>
                      <a:pt x="256" y="2"/>
                      <a:pt x="252" y="7"/>
                    </a:cubicBezTo>
                    <a:cubicBezTo>
                      <a:pt x="232" y="38"/>
                      <a:pt x="220" y="47"/>
                      <a:pt x="205" y="47"/>
                    </a:cubicBezTo>
                    <a:cubicBezTo>
                      <a:pt x="190" y="47"/>
                      <a:pt x="182" y="38"/>
                      <a:pt x="173" y="27"/>
                    </a:cubicBezTo>
                    <a:cubicBezTo>
                      <a:pt x="160" y="13"/>
                      <a:pt x="149" y="0"/>
                      <a:pt x="130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5"/>
                      <a:pt x="54" y="79"/>
                      <a:pt x="59" y="79"/>
                    </a:cubicBezTo>
                    <a:cubicBezTo>
                      <a:pt x="65" y="79"/>
                      <a:pt x="67" y="75"/>
                      <a:pt x="68" y="72"/>
                    </a:cubicBezTo>
                    <a:cubicBezTo>
                      <a:pt x="79" y="43"/>
                      <a:pt x="117" y="43"/>
                      <a:pt x="122" y="43"/>
                    </a:cubicBezTo>
                    <a:cubicBezTo>
                      <a:pt x="135" y="43"/>
                      <a:pt x="148" y="47"/>
                      <a:pt x="162" y="52"/>
                    </a:cubicBezTo>
                    <a:cubicBezTo>
                      <a:pt x="187" y="61"/>
                      <a:pt x="194" y="61"/>
                      <a:pt x="211" y="61"/>
                    </a:cubicBezTo>
                    <a:cubicBezTo>
                      <a:pt x="187" y="88"/>
                      <a:pt x="135" y="133"/>
                      <a:pt x="122" y="144"/>
                    </a:cubicBezTo>
                    <a:cubicBezTo>
                      <a:pt x="103" y="162"/>
                      <a:pt x="84" y="180"/>
                      <a:pt x="65" y="198"/>
                    </a:cubicBezTo>
                    <a:cubicBezTo>
                      <a:pt x="22" y="239"/>
                      <a:pt x="0" y="275"/>
                      <a:pt x="0" y="280"/>
                    </a:cubicBezTo>
                    <a:cubicBezTo>
                      <a:pt x="0" y="286"/>
                      <a:pt x="5" y="284"/>
                      <a:pt x="7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2" y="239"/>
                      <a:pt x="72" y="239"/>
                    </a:cubicBezTo>
                    <a:cubicBezTo>
                      <a:pt x="86" y="239"/>
                      <a:pt x="92" y="244"/>
                      <a:pt x="108" y="262"/>
                    </a:cubicBezTo>
                    <a:cubicBezTo>
                      <a:pt x="119" y="275"/>
                      <a:pt x="131" y="286"/>
                      <a:pt x="149" y="286"/>
                    </a:cubicBezTo>
                    <a:cubicBezTo>
                      <a:pt x="212" y="286"/>
                      <a:pt x="248" y="205"/>
                      <a:pt x="248" y="189"/>
                    </a:cubicBezTo>
                    <a:cubicBezTo>
                      <a:pt x="248" y="185"/>
                      <a:pt x="247" y="181"/>
                      <a:pt x="241" y="181"/>
                    </a:cubicBezTo>
                    <a:cubicBezTo>
                      <a:pt x="236" y="181"/>
                      <a:pt x="234" y="187"/>
                      <a:pt x="232" y="190"/>
                    </a:cubicBezTo>
                    <a:cubicBezTo>
                      <a:pt x="218" y="232"/>
                      <a:pt x="176" y="244"/>
                      <a:pt x="157" y="244"/>
                    </a:cubicBezTo>
                    <a:cubicBezTo>
                      <a:pt x="144" y="244"/>
                      <a:pt x="131" y="239"/>
                      <a:pt x="119" y="235"/>
                    </a:cubicBezTo>
                    <a:cubicBezTo>
                      <a:pt x="97" y="226"/>
                      <a:pt x="88" y="225"/>
                      <a:pt x="74" y="225"/>
                    </a:cubicBezTo>
                    <a:cubicBezTo>
                      <a:pt x="68" y="225"/>
                      <a:pt x="63" y="225"/>
                      <a:pt x="58" y="226"/>
                    </a:cubicBezTo>
                    <a:cubicBezTo>
                      <a:pt x="92" y="190"/>
                      <a:pt x="110" y="174"/>
                      <a:pt x="133" y="155"/>
                    </a:cubicBezTo>
                    <a:cubicBezTo>
                      <a:pt x="154" y="135"/>
                      <a:pt x="171" y="120"/>
                      <a:pt x="194" y="97"/>
                    </a:cubicBezTo>
                    <a:cubicBezTo>
                      <a:pt x="254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5" name="Freeform 270"/>
              <p:cNvSpPr/>
              <p:nvPr/>
            </p:nvSpPr>
            <p:spPr>
              <a:xfrm>
                <a:off x="9648000" y="3390120"/>
                <a:ext cx="97560" cy="71640"/>
              </a:xfrm>
              <a:custGeom>
                <a:avLst/>
                <a:gdLst/>
                <a:ahLst/>
                <a:rect l="0" t="0" r="r" b="b"/>
                <a:pathLst>
                  <a:path w="271" h="199">
                    <a:moveTo>
                      <a:pt x="270" y="131"/>
                    </a:moveTo>
                    <a:cubicBezTo>
                      <a:pt x="270" y="126"/>
                      <a:pt x="265" y="126"/>
                      <a:pt x="263" y="126"/>
                    </a:cubicBezTo>
                    <a:cubicBezTo>
                      <a:pt x="257" y="126"/>
                      <a:pt x="257" y="128"/>
                      <a:pt x="256" y="133"/>
                    </a:cubicBezTo>
                    <a:cubicBezTo>
                      <a:pt x="245" y="167"/>
                      <a:pt x="225" y="185"/>
                      <a:pt x="209" y="185"/>
                    </a:cubicBezTo>
                    <a:cubicBezTo>
                      <a:pt x="198" y="185"/>
                      <a:pt x="196" y="180"/>
                      <a:pt x="196" y="171"/>
                    </a:cubicBezTo>
                    <a:cubicBezTo>
                      <a:pt x="196" y="160"/>
                      <a:pt x="200" y="155"/>
                      <a:pt x="207" y="135"/>
                    </a:cubicBezTo>
                    <a:cubicBezTo>
                      <a:pt x="212" y="120"/>
                      <a:pt x="230" y="74"/>
                      <a:pt x="230" y="50"/>
                    </a:cubicBezTo>
                    <a:cubicBezTo>
                      <a:pt x="230" y="7"/>
                      <a:pt x="196" y="0"/>
                      <a:pt x="173" y="0"/>
                    </a:cubicBezTo>
                    <a:cubicBezTo>
                      <a:pt x="137" y="0"/>
                      <a:pt x="112" y="22"/>
                      <a:pt x="99" y="40"/>
                    </a:cubicBezTo>
                    <a:cubicBezTo>
                      <a:pt x="95" y="9"/>
                      <a:pt x="68" y="0"/>
                      <a:pt x="50" y="0"/>
                    </a:cubicBezTo>
                    <a:cubicBezTo>
                      <a:pt x="32" y="0"/>
                      <a:pt x="22" y="13"/>
                      <a:pt x="16" y="23"/>
                    </a:cubicBezTo>
                    <a:cubicBezTo>
                      <a:pt x="5" y="40"/>
                      <a:pt x="0" y="65"/>
                      <a:pt x="0" y="66"/>
                    </a:cubicBezTo>
                    <a:cubicBezTo>
                      <a:pt x="0" y="72"/>
                      <a:pt x="5" y="72"/>
                      <a:pt x="7" y="72"/>
                    </a:cubicBezTo>
                    <a:cubicBezTo>
                      <a:pt x="14" y="72"/>
                      <a:pt x="14" y="72"/>
                      <a:pt x="18" y="59"/>
                    </a:cubicBezTo>
                    <a:cubicBezTo>
                      <a:pt x="23" y="32"/>
                      <a:pt x="32" y="11"/>
                      <a:pt x="50" y="11"/>
                    </a:cubicBezTo>
                    <a:cubicBezTo>
                      <a:pt x="61" y="11"/>
                      <a:pt x="65" y="22"/>
                      <a:pt x="65" y="32"/>
                    </a:cubicBezTo>
                    <a:cubicBezTo>
                      <a:pt x="65" y="41"/>
                      <a:pt x="59" y="57"/>
                      <a:pt x="58" y="70"/>
                    </a:cubicBezTo>
                    <a:cubicBezTo>
                      <a:pt x="54" y="83"/>
                      <a:pt x="50" y="96"/>
                      <a:pt x="47" y="110"/>
                    </a:cubicBezTo>
                    <a:cubicBezTo>
                      <a:pt x="42" y="128"/>
                      <a:pt x="37" y="147"/>
                      <a:pt x="32" y="165"/>
                    </a:cubicBezTo>
                    <a:cubicBezTo>
                      <a:pt x="31" y="172"/>
                      <a:pt x="29" y="183"/>
                      <a:pt x="29" y="185"/>
                    </a:cubicBezTo>
                    <a:cubicBezTo>
                      <a:pt x="29" y="194"/>
                      <a:pt x="36" y="198"/>
                      <a:pt x="43" y="198"/>
                    </a:cubicBezTo>
                    <a:cubicBezTo>
                      <a:pt x="52" y="198"/>
                      <a:pt x="59" y="192"/>
                      <a:pt x="61" y="189"/>
                    </a:cubicBezTo>
                    <a:cubicBezTo>
                      <a:pt x="63" y="185"/>
                      <a:pt x="67" y="171"/>
                      <a:pt x="68" y="162"/>
                    </a:cubicBezTo>
                    <a:cubicBezTo>
                      <a:pt x="72" y="149"/>
                      <a:pt x="76" y="135"/>
                      <a:pt x="79" y="122"/>
                    </a:cubicBezTo>
                    <a:cubicBezTo>
                      <a:pt x="81" y="111"/>
                      <a:pt x="85" y="102"/>
                      <a:pt x="86" y="92"/>
                    </a:cubicBezTo>
                    <a:cubicBezTo>
                      <a:pt x="92" y="74"/>
                      <a:pt x="92" y="70"/>
                      <a:pt x="104" y="52"/>
                    </a:cubicBezTo>
                    <a:cubicBezTo>
                      <a:pt x="117" y="34"/>
                      <a:pt x="139" y="11"/>
                      <a:pt x="171" y="11"/>
                    </a:cubicBezTo>
                    <a:cubicBezTo>
                      <a:pt x="196" y="11"/>
                      <a:pt x="198" y="34"/>
                      <a:pt x="198" y="43"/>
                    </a:cubicBezTo>
                    <a:cubicBezTo>
                      <a:pt x="198" y="68"/>
                      <a:pt x="178" y="119"/>
                      <a:pt x="171" y="137"/>
                    </a:cubicBezTo>
                    <a:cubicBezTo>
                      <a:pt x="167" y="149"/>
                      <a:pt x="166" y="153"/>
                      <a:pt x="166" y="160"/>
                    </a:cubicBezTo>
                    <a:cubicBezTo>
                      <a:pt x="166" y="183"/>
                      <a:pt x="184" y="198"/>
                      <a:pt x="207" y="198"/>
                    </a:cubicBezTo>
                    <a:cubicBezTo>
                      <a:pt x="250" y="198"/>
                      <a:pt x="270" y="137"/>
                      <a:pt x="27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6" name="Freeform 271"/>
              <p:cNvSpPr/>
              <p:nvPr/>
            </p:nvSpPr>
            <p:spPr>
              <a:xfrm>
                <a:off x="9762120" y="3367440"/>
                <a:ext cx="106560" cy="105840"/>
              </a:xfrm>
              <a:custGeom>
                <a:avLst/>
                <a:gdLst/>
                <a:ahLst/>
                <a:rect l="0" t="0" r="r" b="b"/>
                <a:pathLst>
                  <a:path w="296" h="294">
                    <a:moveTo>
                      <a:pt x="295" y="146"/>
                    </a:moveTo>
                    <a:cubicBezTo>
                      <a:pt x="295" y="142"/>
                      <a:pt x="290" y="138"/>
                      <a:pt x="286" y="138"/>
                    </a:cubicBezTo>
                    <a:cubicBezTo>
                      <a:pt x="243" y="138"/>
                      <a:pt x="200" y="138"/>
                      <a:pt x="157" y="138"/>
                    </a:cubicBezTo>
                    <a:cubicBezTo>
                      <a:pt x="157" y="95"/>
                      <a:pt x="157" y="52"/>
                      <a:pt x="157" y="9"/>
                    </a:cubicBezTo>
                    <a:cubicBezTo>
                      <a:pt x="157" y="4"/>
                      <a:pt x="153" y="0"/>
                      <a:pt x="148" y="0"/>
                    </a:cubicBezTo>
                    <a:cubicBezTo>
                      <a:pt x="142" y="0"/>
                      <a:pt x="139" y="4"/>
                      <a:pt x="139" y="9"/>
                    </a:cubicBezTo>
                    <a:cubicBezTo>
                      <a:pt x="139" y="52"/>
                      <a:pt x="139" y="95"/>
                      <a:pt x="139" y="138"/>
                    </a:cubicBezTo>
                    <a:cubicBezTo>
                      <a:pt x="95" y="138"/>
                      <a:pt x="52" y="138"/>
                      <a:pt x="9" y="138"/>
                    </a:cubicBezTo>
                    <a:cubicBezTo>
                      <a:pt x="4" y="138"/>
                      <a:pt x="0" y="141"/>
                      <a:pt x="0" y="146"/>
                    </a:cubicBezTo>
                    <a:cubicBezTo>
                      <a:pt x="0" y="150"/>
                      <a:pt x="4" y="155"/>
                      <a:pt x="9" y="155"/>
                    </a:cubicBezTo>
                    <a:cubicBezTo>
                      <a:pt x="52" y="155"/>
                      <a:pt x="95" y="155"/>
                      <a:pt x="139" y="155"/>
                    </a:cubicBezTo>
                    <a:cubicBezTo>
                      <a:pt x="139" y="198"/>
                      <a:pt x="139" y="241"/>
                      <a:pt x="139" y="284"/>
                    </a:cubicBezTo>
                    <a:cubicBezTo>
                      <a:pt x="139" y="289"/>
                      <a:pt x="142" y="293"/>
                      <a:pt x="148" y="293"/>
                    </a:cubicBezTo>
                    <a:cubicBezTo>
                      <a:pt x="153" y="293"/>
                      <a:pt x="157" y="289"/>
                      <a:pt x="157" y="284"/>
                    </a:cubicBezTo>
                    <a:cubicBezTo>
                      <a:pt x="157" y="241"/>
                      <a:pt x="157" y="198"/>
                      <a:pt x="157" y="155"/>
                    </a:cubicBezTo>
                    <a:cubicBezTo>
                      <a:pt x="200" y="155"/>
                      <a:pt x="243" y="155"/>
                      <a:pt x="286" y="155"/>
                    </a:cubicBezTo>
                    <a:cubicBezTo>
                      <a:pt x="290" y="155"/>
                      <a:pt x="295" y="151"/>
                      <a:pt x="295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7" name="Freeform 272"/>
              <p:cNvSpPr/>
              <p:nvPr/>
            </p:nvSpPr>
            <p:spPr>
              <a:xfrm>
                <a:off x="9894240" y="3354480"/>
                <a:ext cx="58680" cy="105840"/>
              </a:xfrm>
              <a:custGeom>
                <a:avLst/>
                <a:gdLst/>
                <a:ahLst/>
                <a:rect l="0" t="0" r="r" b="b"/>
                <a:pathLst>
                  <a:path w="163" h="294">
                    <a:moveTo>
                      <a:pt x="162" y="293"/>
                    </a:moveTo>
                    <a:cubicBezTo>
                      <a:pt x="162" y="287"/>
                      <a:pt x="162" y="282"/>
                      <a:pt x="162" y="277"/>
                    </a:cubicBezTo>
                    <a:cubicBezTo>
                      <a:pt x="156" y="277"/>
                      <a:pt x="150" y="277"/>
                      <a:pt x="144" y="277"/>
                    </a:cubicBezTo>
                    <a:cubicBezTo>
                      <a:pt x="101" y="277"/>
                      <a:pt x="101" y="271"/>
                      <a:pt x="101" y="257"/>
                    </a:cubicBezTo>
                    <a:cubicBezTo>
                      <a:pt x="101" y="175"/>
                      <a:pt x="101" y="94"/>
                      <a:pt x="101" y="13"/>
                    </a:cubicBezTo>
                    <a:cubicBezTo>
                      <a:pt x="101" y="0"/>
                      <a:pt x="99" y="0"/>
                      <a:pt x="86" y="0"/>
                    </a:cubicBezTo>
                    <a:cubicBezTo>
                      <a:pt x="59" y="27"/>
                      <a:pt x="18" y="27"/>
                      <a:pt x="0" y="27"/>
                    </a:cubicBezTo>
                    <a:cubicBezTo>
                      <a:pt x="0" y="32"/>
                      <a:pt x="0" y="38"/>
                      <a:pt x="0" y="43"/>
                    </a:cubicBezTo>
                    <a:cubicBezTo>
                      <a:pt x="11" y="43"/>
                      <a:pt x="40" y="43"/>
                      <a:pt x="65" y="31"/>
                    </a:cubicBezTo>
                    <a:cubicBezTo>
                      <a:pt x="65" y="106"/>
                      <a:pt x="65" y="181"/>
                      <a:pt x="65" y="257"/>
                    </a:cubicBezTo>
                    <a:cubicBezTo>
                      <a:pt x="65" y="271"/>
                      <a:pt x="65" y="277"/>
                      <a:pt x="20" y="277"/>
                    </a:cubicBezTo>
                    <a:cubicBezTo>
                      <a:pt x="14" y="277"/>
                      <a:pt x="9" y="277"/>
                      <a:pt x="4" y="277"/>
                    </a:cubicBezTo>
                    <a:cubicBezTo>
                      <a:pt x="4" y="282"/>
                      <a:pt x="4" y="287"/>
                      <a:pt x="4" y="293"/>
                    </a:cubicBezTo>
                    <a:cubicBezTo>
                      <a:pt x="30" y="292"/>
                      <a:pt x="56" y="292"/>
                      <a:pt x="83" y="291"/>
                    </a:cubicBezTo>
                    <a:cubicBezTo>
                      <a:pt x="109" y="292"/>
                      <a:pt x="136" y="292"/>
                      <a:pt x="16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8" name="Freeform 273"/>
              <p:cNvSpPr/>
              <p:nvPr/>
            </p:nvSpPr>
            <p:spPr>
              <a:xfrm>
                <a:off x="9027000" y="3499920"/>
                <a:ext cx="952560" cy="9360"/>
              </a:xfrm>
              <a:custGeom>
                <a:avLst/>
                <a:gdLst/>
                <a:ahLst/>
                <a:rect l="0" t="0" r="r" b="b"/>
                <a:pathLst>
                  <a:path w="2646" h="26">
                    <a:moveTo>
                      <a:pt x="0" y="0"/>
                    </a:moveTo>
                    <a:cubicBezTo>
                      <a:pt x="882" y="0"/>
                      <a:pt x="1764" y="0"/>
                      <a:pt x="2645" y="0"/>
                    </a:cubicBezTo>
                    <a:cubicBezTo>
                      <a:pt x="2645" y="8"/>
                      <a:pt x="2645" y="17"/>
                      <a:pt x="2645" y="25"/>
                    </a:cubicBezTo>
                    <a:cubicBezTo>
                      <a:pt x="1764" y="25"/>
                      <a:pt x="882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09" name="Freeform 274"/>
              <p:cNvSpPr/>
              <p:nvPr/>
            </p:nvSpPr>
            <p:spPr>
              <a:xfrm>
                <a:off x="9214920" y="3616920"/>
                <a:ext cx="89280" cy="103320"/>
              </a:xfrm>
              <a:custGeom>
                <a:avLst/>
                <a:gdLst/>
                <a:ahLst/>
                <a:rect l="0" t="0" r="r" b="b"/>
                <a:pathLst>
                  <a:path w="248" h="287">
                    <a:moveTo>
                      <a:pt x="247" y="212"/>
                    </a:moveTo>
                    <a:cubicBezTo>
                      <a:pt x="247" y="207"/>
                      <a:pt x="243" y="203"/>
                      <a:pt x="239" y="203"/>
                    </a:cubicBezTo>
                    <a:cubicBezTo>
                      <a:pt x="236" y="203"/>
                      <a:pt x="234" y="205"/>
                      <a:pt x="230" y="210"/>
                    </a:cubicBezTo>
                    <a:cubicBezTo>
                      <a:pt x="182" y="271"/>
                      <a:pt x="112" y="271"/>
                      <a:pt x="104" y="271"/>
                    </a:cubicBezTo>
                    <a:cubicBezTo>
                      <a:pt x="65" y="271"/>
                      <a:pt x="47" y="241"/>
                      <a:pt x="47" y="203"/>
                    </a:cubicBezTo>
                    <a:cubicBezTo>
                      <a:pt x="47" y="178"/>
                      <a:pt x="59" y="117"/>
                      <a:pt x="81" y="77"/>
                    </a:cubicBezTo>
                    <a:cubicBezTo>
                      <a:pt x="101" y="41"/>
                      <a:pt x="137" y="14"/>
                      <a:pt x="171" y="14"/>
                    </a:cubicBezTo>
                    <a:cubicBezTo>
                      <a:pt x="193" y="14"/>
                      <a:pt x="216" y="22"/>
                      <a:pt x="225" y="40"/>
                    </a:cubicBezTo>
                    <a:cubicBezTo>
                      <a:pt x="216" y="40"/>
                      <a:pt x="207" y="40"/>
                      <a:pt x="198" y="49"/>
                    </a:cubicBezTo>
                    <a:cubicBezTo>
                      <a:pt x="187" y="57"/>
                      <a:pt x="185" y="68"/>
                      <a:pt x="185" y="72"/>
                    </a:cubicBezTo>
                    <a:cubicBezTo>
                      <a:pt x="185" y="88"/>
                      <a:pt x="198" y="95"/>
                      <a:pt x="209" y="95"/>
                    </a:cubicBezTo>
                    <a:cubicBezTo>
                      <a:pt x="229" y="95"/>
                      <a:pt x="245" y="79"/>
                      <a:pt x="245" y="54"/>
                    </a:cubicBezTo>
                    <a:cubicBezTo>
                      <a:pt x="245" y="23"/>
                      <a:pt x="216" y="0"/>
                      <a:pt x="171" y="0"/>
                    </a:cubicBezTo>
                    <a:cubicBezTo>
                      <a:pt x="85" y="0"/>
                      <a:pt x="0" y="90"/>
                      <a:pt x="0" y="180"/>
                    </a:cubicBezTo>
                    <a:cubicBezTo>
                      <a:pt x="0" y="235"/>
                      <a:pt x="38" y="286"/>
                      <a:pt x="103" y="286"/>
                    </a:cubicBezTo>
                    <a:cubicBezTo>
                      <a:pt x="194" y="286"/>
                      <a:pt x="247" y="219"/>
                      <a:pt x="247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10" name="Freeform 275"/>
              <p:cNvSpPr/>
              <p:nvPr/>
            </p:nvSpPr>
            <p:spPr>
              <a:xfrm>
                <a:off x="9355320" y="361584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7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9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10" y="273"/>
                      <a:pt x="54" y="246"/>
                      <a:pt x="54" y="146"/>
                    </a:cubicBezTo>
                    <a:cubicBezTo>
                      <a:pt x="54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6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6"/>
                      <a:pt x="63" y="289"/>
                      <a:pt x="137" y="289"/>
                    </a:cubicBezTo>
                    <a:cubicBezTo>
                      <a:pt x="221" y="289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11" name="Freeform 276"/>
              <p:cNvSpPr/>
              <p:nvPr/>
            </p:nvSpPr>
            <p:spPr>
              <a:xfrm>
                <a:off x="9455040" y="361584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6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81" y="228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199"/>
                      <a:pt x="214" y="226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4" y="203"/>
                      <a:pt x="54" y="165"/>
                      <a:pt x="54" y="142"/>
                    </a:cubicBezTo>
                    <a:cubicBezTo>
                      <a:pt x="54" y="119"/>
                      <a:pt x="54" y="84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12" name="Freeform 277"/>
              <p:cNvSpPr/>
              <p:nvPr/>
            </p:nvSpPr>
            <p:spPr>
              <a:xfrm>
                <a:off x="9570240" y="361584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1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5" y="93"/>
                      <a:pt x="179" y="92"/>
                      <a:pt x="182" y="93"/>
                    </a:cubicBezTo>
                    <a:cubicBezTo>
                      <a:pt x="191" y="93"/>
                      <a:pt x="191" y="90"/>
                      <a:pt x="191" y="79"/>
                    </a:cubicBezTo>
                    <a:cubicBezTo>
                      <a:pt x="191" y="57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2"/>
                      <a:pt x="176" y="172"/>
                      <a:pt x="176" y="217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7" y="174"/>
                    </a:cubicBezTo>
                    <a:cubicBezTo>
                      <a:pt x="0" y="174"/>
                      <a:pt x="0" y="180"/>
                      <a:pt x="0" y="190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89"/>
                      <a:pt x="7" y="289"/>
                    </a:cubicBezTo>
                    <a:cubicBezTo>
                      <a:pt x="9" y="289"/>
                      <a:pt x="11" y="289"/>
                      <a:pt x="22" y="277"/>
                    </a:cubicBezTo>
                    <a:cubicBezTo>
                      <a:pt x="23" y="275"/>
                      <a:pt x="23" y="275"/>
                      <a:pt x="34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8" y="289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13" name="Freeform 278"/>
              <p:cNvSpPr/>
              <p:nvPr/>
            </p:nvSpPr>
            <p:spPr>
              <a:xfrm>
                <a:off x="9699840" y="3557520"/>
                <a:ext cx="94320" cy="162720"/>
              </a:xfrm>
              <a:custGeom>
                <a:avLst/>
                <a:gdLst/>
                <a:ahLst/>
                <a:rect l="0" t="0" r="r" b="b"/>
                <a:pathLst>
                  <a:path w="262" h="452">
                    <a:moveTo>
                      <a:pt x="261" y="129"/>
                    </a:moveTo>
                    <a:cubicBezTo>
                      <a:pt x="261" y="86"/>
                      <a:pt x="250" y="0"/>
                      <a:pt x="185" y="0"/>
                    </a:cubicBezTo>
                    <a:cubicBezTo>
                      <a:pt x="97" y="0"/>
                      <a:pt x="0" y="178"/>
                      <a:pt x="0" y="322"/>
                    </a:cubicBezTo>
                    <a:cubicBezTo>
                      <a:pt x="0" y="381"/>
                      <a:pt x="18" y="451"/>
                      <a:pt x="76" y="451"/>
                    </a:cubicBezTo>
                    <a:cubicBezTo>
                      <a:pt x="166" y="451"/>
                      <a:pt x="261" y="269"/>
                      <a:pt x="261" y="129"/>
                    </a:cubicBezTo>
                    <a:moveTo>
                      <a:pt x="220" y="90"/>
                    </a:moveTo>
                    <a:cubicBezTo>
                      <a:pt x="220" y="120"/>
                      <a:pt x="214" y="153"/>
                      <a:pt x="200" y="216"/>
                    </a:cubicBezTo>
                    <a:cubicBezTo>
                      <a:pt x="155" y="216"/>
                      <a:pt x="111" y="216"/>
                      <a:pt x="67" y="216"/>
                    </a:cubicBezTo>
                    <a:cubicBezTo>
                      <a:pt x="77" y="174"/>
                      <a:pt x="90" y="124"/>
                      <a:pt x="115" y="79"/>
                    </a:cubicBezTo>
                    <a:cubicBezTo>
                      <a:pt x="133" y="49"/>
                      <a:pt x="157" y="13"/>
                      <a:pt x="185" y="13"/>
                    </a:cubicBezTo>
                    <a:cubicBezTo>
                      <a:pt x="216" y="13"/>
                      <a:pt x="220" y="54"/>
                      <a:pt x="220" y="90"/>
                    </a:cubicBezTo>
                    <a:moveTo>
                      <a:pt x="193" y="235"/>
                    </a:moveTo>
                    <a:cubicBezTo>
                      <a:pt x="187" y="264"/>
                      <a:pt x="173" y="318"/>
                      <a:pt x="149" y="363"/>
                    </a:cubicBezTo>
                    <a:cubicBezTo>
                      <a:pt x="128" y="406"/>
                      <a:pt x="103" y="437"/>
                      <a:pt x="76" y="437"/>
                    </a:cubicBezTo>
                    <a:cubicBezTo>
                      <a:pt x="56" y="437"/>
                      <a:pt x="41" y="419"/>
                      <a:pt x="41" y="359"/>
                    </a:cubicBezTo>
                    <a:cubicBezTo>
                      <a:pt x="41" y="334"/>
                      <a:pt x="45" y="296"/>
                      <a:pt x="61" y="235"/>
                    </a:cubicBezTo>
                    <a:cubicBezTo>
                      <a:pt x="105" y="235"/>
                      <a:pt x="149" y="235"/>
                      <a:pt x="193" y="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Group 1"/>
          <p:cNvGrpSpPr/>
          <p:nvPr/>
        </p:nvGrpSpPr>
        <p:grpSpPr>
          <a:xfrm>
            <a:off x="126360" y="149040"/>
            <a:ext cx="4683960" cy="252720"/>
            <a:chOff x="126360" y="149040"/>
            <a:chExt cx="4683960" cy="252720"/>
          </a:xfrm>
        </p:grpSpPr>
        <p:grpSp>
          <p:nvGrpSpPr>
            <p:cNvPr id="1515" name="Group 2"/>
            <p:cNvGrpSpPr/>
            <p:nvPr/>
          </p:nvGrpSpPr>
          <p:grpSpPr>
            <a:xfrm>
              <a:off x="126360" y="149040"/>
              <a:ext cx="4683960" cy="252720"/>
              <a:chOff x="126360" y="149040"/>
              <a:chExt cx="4683960" cy="252720"/>
            </a:xfrm>
          </p:grpSpPr>
          <p:sp>
            <p:nvSpPr>
              <p:cNvPr id="1516" name="Freeform 3"/>
              <p:cNvSpPr/>
              <p:nvPr/>
            </p:nvSpPr>
            <p:spPr>
              <a:xfrm>
                <a:off x="126360" y="156960"/>
                <a:ext cx="123840" cy="188280"/>
              </a:xfrm>
              <a:custGeom>
                <a:avLst/>
                <a:gdLst/>
                <a:ahLst/>
                <a:rect l="0" t="0" r="r" b="b"/>
                <a:pathLst>
                  <a:path w="344" h="523">
                    <a:moveTo>
                      <a:pt x="343" y="395"/>
                    </a:moveTo>
                    <a:cubicBezTo>
                      <a:pt x="343" y="387"/>
                      <a:pt x="343" y="379"/>
                      <a:pt x="343" y="371"/>
                    </a:cubicBezTo>
                    <a:cubicBezTo>
                      <a:pt x="317" y="371"/>
                      <a:pt x="292" y="371"/>
                      <a:pt x="266" y="371"/>
                    </a:cubicBezTo>
                    <a:cubicBezTo>
                      <a:pt x="266" y="254"/>
                      <a:pt x="266" y="137"/>
                      <a:pt x="266" y="20"/>
                    </a:cubicBezTo>
                    <a:cubicBezTo>
                      <a:pt x="266" y="4"/>
                      <a:pt x="266" y="0"/>
                      <a:pt x="253" y="0"/>
                    </a:cubicBezTo>
                    <a:cubicBezTo>
                      <a:pt x="246" y="0"/>
                      <a:pt x="244" y="0"/>
                      <a:pt x="238" y="9"/>
                    </a:cubicBezTo>
                    <a:cubicBezTo>
                      <a:pt x="158" y="129"/>
                      <a:pt x="79" y="250"/>
                      <a:pt x="0" y="371"/>
                    </a:cubicBezTo>
                    <a:cubicBezTo>
                      <a:pt x="0" y="379"/>
                      <a:pt x="0" y="387"/>
                      <a:pt x="0" y="395"/>
                    </a:cubicBezTo>
                    <a:cubicBezTo>
                      <a:pt x="69" y="395"/>
                      <a:pt x="138" y="395"/>
                      <a:pt x="207" y="395"/>
                    </a:cubicBezTo>
                    <a:cubicBezTo>
                      <a:pt x="207" y="417"/>
                      <a:pt x="207" y="439"/>
                      <a:pt x="207" y="461"/>
                    </a:cubicBezTo>
                    <a:cubicBezTo>
                      <a:pt x="207" y="489"/>
                      <a:pt x="205" y="498"/>
                      <a:pt x="147" y="498"/>
                    </a:cubicBezTo>
                    <a:cubicBezTo>
                      <a:pt x="142" y="498"/>
                      <a:pt x="136" y="498"/>
                      <a:pt x="130" y="498"/>
                    </a:cubicBezTo>
                    <a:cubicBezTo>
                      <a:pt x="130" y="506"/>
                      <a:pt x="130" y="514"/>
                      <a:pt x="130" y="522"/>
                    </a:cubicBezTo>
                    <a:cubicBezTo>
                      <a:pt x="163" y="518"/>
                      <a:pt x="202" y="518"/>
                      <a:pt x="235" y="518"/>
                    </a:cubicBezTo>
                    <a:cubicBezTo>
                      <a:pt x="268" y="518"/>
                      <a:pt x="308" y="518"/>
                      <a:pt x="341" y="522"/>
                    </a:cubicBezTo>
                    <a:cubicBezTo>
                      <a:pt x="341" y="514"/>
                      <a:pt x="341" y="506"/>
                      <a:pt x="341" y="498"/>
                    </a:cubicBezTo>
                    <a:cubicBezTo>
                      <a:pt x="335" y="498"/>
                      <a:pt x="329" y="498"/>
                      <a:pt x="323" y="498"/>
                    </a:cubicBezTo>
                    <a:cubicBezTo>
                      <a:pt x="266" y="498"/>
                      <a:pt x="266" y="489"/>
                      <a:pt x="266" y="461"/>
                    </a:cubicBezTo>
                    <a:cubicBezTo>
                      <a:pt x="266" y="439"/>
                      <a:pt x="266" y="417"/>
                      <a:pt x="266" y="395"/>
                    </a:cubicBezTo>
                    <a:cubicBezTo>
                      <a:pt x="292" y="395"/>
                      <a:pt x="317" y="395"/>
                      <a:pt x="343" y="395"/>
                    </a:cubicBezTo>
                    <a:moveTo>
                      <a:pt x="211" y="371"/>
                    </a:moveTo>
                    <a:cubicBezTo>
                      <a:pt x="148" y="371"/>
                      <a:pt x="85" y="371"/>
                      <a:pt x="22" y="371"/>
                    </a:cubicBezTo>
                    <a:cubicBezTo>
                      <a:pt x="85" y="275"/>
                      <a:pt x="148" y="179"/>
                      <a:pt x="211" y="83"/>
                    </a:cubicBezTo>
                    <a:cubicBezTo>
                      <a:pt x="211" y="179"/>
                      <a:pt x="211" y="275"/>
                      <a:pt x="211" y="3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17" name="Freeform 4"/>
              <p:cNvSpPr/>
              <p:nvPr/>
            </p:nvSpPr>
            <p:spPr>
              <a:xfrm>
                <a:off x="267480" y="155160"/>
                <a:ext cx="187200" cy="190080"/>
              </a:xfrm>
              <a:custGeom>
                <a:avLst/>
                <a:gdLst/>
                <a:ahLst/>
                <a:rect l="0" t="0" r="r" b="b"/>
                <a:pathLst>
                  <a:path w="520" h="528">
                    <a:moveTo>
                      <a:pt x="519" y="268"/>
                    </a:moveTo>
                    <a:cubicBezTo>
                      <a:pt x="519" y="121"/>
                      <a:pt x="416" y="0"/>
                      <a:pt x="284" y="0"/>
                    </a:cubicBezTo>
                    <a:cubicBezTo>
                      <a:pt x="189" y="0"/>
                      <a:pt x="9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95" y="527"/>
                      <a:pt x="189" y="527"/>
                      <a:pt x="284" y="527"/>
                    </a:cubicBezTo>
                    <a:cubicBezTo>
                      <a:pt x="414" y="527"/>
                      <a:pt x="519" y="413"/>
                      <a:pt x="519" y="268"/>
                    </a:cubicBezTo>
                    <a:moveTo>
                      <a:pt x="442" y="268"/>
                    </a:moveTo>
                    <a:cubicBezTo>
                      <a:pt x="442" y="353"/>
                      <a:pt x="429" y="399"/>
                      <a:pt x="400" y="437"/>
                    </a:cubicBezTo>
                    <a:cubicBezTo>
                      <a:pt x="385" y="456"/>
                      <a:pt x="341" y="502"/>
                      <a:pt x="262" y="502"/>
                    </a:cubicBezTo>
                    <a:cubicBezTo>
                      <a:pt x="236" y="502"/>
                      <a:pt x="210" y="502"/>
                      <a:pt x="185" y="502"/>
                    </a:cubicBezTo>
                    <a:cubicBezTo>
                      <a:pt x="147" y="502"/>
                      <a:pt x="147" y="496"/>
                      <a:pt x="147" y="472"/>
                    </a:cubicBezTo>
                    <a:cubicBezTo>
                      <a:pt x="147" y="333"/>
                      <a:pt x="147" y="194"/>
                      <a:pt x="147" y="55"/>
                    </a:cubicBezTo>
                    <a:cubicBezTo>
                      <a:pt x="147" y="29"/>
                      <a:pt x="147" y="24"/>
                      <a:pt x="185" y="24"/>
                    </a:cubicBezTo>
                    <a:cubicBezTo>
                      <a:pt x="210" y="24"/>
                      <a:pt x="236" y="24"/>
                      <a:pt x="262" y="24"/>
                    </a:cubicBezTo>
                    <a:cubicBezTo>
                      <a:pt x="310" y="24"/>
                      <a:pt x="363" y="42"/>
                      <a:pt x="403" y="94"/>
                    </a:cubicBezTo>
                    <a:cubicBezTo>
                      <a:pt x="436" y="140"/>
                      <a:pt x="442" y="206"/>
                      <a:pt x="442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18" name="Freeform 5"/>
              <p:cNvSpPr/>
              <p:nvPr/>
            </p:nvSpPr>
            <p:spPr>
              <a:xfrm>
                <a:off x="56808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5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19" name="Freeform 6"/>
              <p:cNvSpPr/>
              <p:nvPr/>
            </p:nvSpPr>
            <p:spPr>
              <a:xfrm>
                <a:off x="67896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6" y="338"/>
                      <a:pt x="187" y="342"/>
                    </a:cubicBezTo>
                    <a:cubicBezTo>
                      <a:pt x="187" y="334"/>
                      <a:pt x="187" y="326"/>
                      <a:pt x="187" y="318"/>
                    </a:cubicBezTo>
                    <a:cubicBezTo>
                      <a:pt x="181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20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0" name="Freeform 7"/>
              <p:cNvSpPr/>
              <p:nvPr/>
            </p:nvSpPr>
            <p:spPr>
              <a:xfrm>
                <a:off x="789120" y="21996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6"/>
                    </a:cubicBezTo>
                    <a:cubicBezTo>
                      <a:pt x="330" y="323"/>
                      <a:pt x="310" y="327"/>
                      <a:pt x="301" y="327"/>
                    </a:cubicBezTo>
                    <a:cubicBezTo>
                      <a:pt x="275" y="327"/>
                      <a:pt x="273" y="292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2"/>
                      <a:pt x="244" y="44"/>
                    </a:cubicBezTo>
                    <a:cubicBezTo>
                      <a:pt x="216" y="13"/>
                      <a:pt x="176" y="0"/>
                      <a:pt x="139" y="0"/>
                    </a:cubicBezTo>
                    <a:cubicBezTo>
                      <a:pt x="75" y="0"/>
                      <a:pt x="22" y="37"/>
                      <a:pt x="22" y="88"/>
                    </a:cubicBezTo>
                    <a:cubicBezTo>
                      <a:pt x="22" y="112"/>
                      <a:pt x="37" y="123"/>
                      <a:pt x="57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5"/>
                      <a:pt x="55" y="53"/>
                    </a:cubicBezTo>
                    <a:cubicBezTo>
                      <a:pt x="75" y="26"/>
                      <a:pt x="112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3"/>
                    </a:cubicBezTo>
                    <a:cubicBezTo>
                      <a:pt x="20" y="200"/>
                      <a:pt x="0" y="239"/>
                      <a:pt x="0" y="272"/>
                    </a:cubicBezTo>
                    <a:cubicBezTo>
                      <a:pt x="0" y="336"/>
                      <a:pt x="75" y="353"/>
                      <a:pt x="123" y="353"/>
                    </a:cubicBezTo>
                    <a:cubicBezTo>
                      <a:pt x="174" y="353"/>
                      <a:pt x="211" y="323"/>
                      <a:pt x="224" y="287"/>
                    </a:cubicBezTo>
                    <a:cubicBezTo>
                      <a:pt x="229" y="318"/>
                      <a:pt x="249" y="351"/>
                      <a:pt x="286" y="351"/>
                    </a:cubicBezTo>
                    <a:cubicBezTo>
                      <a:pt x="301" y="351"/>
                      <a:pt x="350" y="340"/>
                      <a:pt x="350" y="276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59" y="309"/>
                      <a:pt x="59" y="272"/>
                    </a:cubicBezTo>
                    <a:cubicBezTo>
                      <a:pt x="59" y="230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1" name="Freeform 8"/>
              <p:cNvSpPr/>
              <p:nvPr/>
            </p:nvSpPr>
            <p:spPr>
              <a:xfrm>
                <a:off x="928440" y="21996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5"/>
                    </a:moveTo>
                    <a:cubicBezTo>
                      <a:pt x="295" y="246"/>
                      <a:pt x="288" y="246"/>
                      <a:pt x="286" y="246"/>
                    </a:cubicBezTo>
                    <a:cubicBezTo>
                      <a:pt x="279" y="246"/>
                      <a:pt x="277" y="250"/>
                      <a:pt x="275" y="255"/>
                    </a:cubicBezTo>
                    <a:cubicBezTo>
                      <a:pt x="253" y="325"/>
                      <a:pt x="202" y="336"/>
                      <a:pt x="174" y="336"/>
                    </a:cubicBezTo>
                    <a:cubicBezTo>
                      <a:pt x="134" y="336"/>
                      <a:pt x="66" y="303"/>
                      <a:pt x="66" y="178"/>
                    </a:cubicBezTo>
                    <a:cubicBezTo>
                      <a:pt x="66" y="53"/>
                      <a:pt x="128" y="20"/>
                      <a:pt x="169" y="20"/>
                    </a:cubicBezTo>
                    <a:cubicBezTo>
                      <a:pt x="176" y="20"/>
                      <a:pt x="224" y="20"/>
                      <a:pt x="253" y="48"/>
                    </a:cubicBezTo>
                    <a:cubicBezTo>
                      <a:pt x="220" y="50"/>
                      <a:pt x="216" y="75"/>
                      <a:pt x="216" y="83"/>
                    </a:cubicBezTo>
                    <a:cubicBezTo>
                      <a:pt x="216" y="103"/>
                      <a:pt x="229" y="118"/>
                      <a:pt x="251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9" y="0"/>
                      <a:pt x="169" y="0"/>
                    </a:cubicBezTo>
                    <a:cubicBezTo>
                      <a:pt x="73" y="0"/>
                      <a:pt x="0" y="83"/>
                      <a:pt x="0" y="180"/>
                    </a:cubicBezTo>
                    <a:cubicBezTo>
                      <a:pt x="0" y="279"/>
                      <a:pt x="77" y="353"/>
                      <a:pt x="167" y="353"/>
                    </a:cubicBezTo>
                    <a:cubicBezTo>
                      <a:pt x="271" y="353"/>
                      <a:pt x="295" y="261"/>
                      <a:pt x="295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2" name="Freeform 9"/>
              <p:cNvSpPr/>
              <p:nvPr/>
            </p:nvSpPr>
            <p:spPr>
              <a:xfrm>
                <a:off x="1042560" y="152280"/>
                <a:ext cx="135000" cy="192960"/>
              </a:xfrm>
              <a:custGeom>
                <a:avLst/>
                <a:gdLst/>
                <a:ahLst/>
                <a:rect l="0" t="0" r="r" b="b"/>
                <a:pathLst>
                  <a:path w="375" h="536">
                    <a:moveTo>
                      <a:pt x="374" y="535"/>
                    </a:moveTo>
                    <a:cubicBezTo>
                      <a:pt x="374" y="527"/>
                      <a:pt x="374" y="519"/>
                      <a:pt x="374" y="511"/>
                    </a:cubicBezTo>
                    <a:cubicBezTo>
                      <a:pt x="345" y="511"/>
                      <a:pt x="328" y="511"/>
                      <a:pt x="299" y="470"/>
                    </a:cubicBezTo>
                    <a:cubicBezTo>
                      <a:pt x="267" y="423"/>
                      <a:pt x="235" y="377"/>
                      <a:pt x="202" y="331"/>
                    </a:cubicBezTo>
                    <a:cubicBezTo>
                      <a:pt x="200" y="331"/>
                      <a:pt x="196" y="325"/>
                      <a:pt x="196" y="323"/>
                    </a:cubicBezTo>
                    <a:cubicBezTo>
                      <a:pt x="196" y="320"/>
                      <a:pt x="251" y="274"/>
                      <a:pt x="260" y="268"/>
                    </a:cubicBezTo>
                    <a:cubicBezTo>
                      <a:pt x="308" y="228"/>
                      <a:pt x="341" y="228"/>
                      <a:pt x="356" y="226"/>
                    </a:cubicBezTo>
                    <a:cubicBezTo>
                      <a:pt x="356" y="218"/>
                      <a:pt x="356" y="210"/>
                      <a:pt x="356" y="202"/>
                    </a:cubicBezTo>
                    <a:cubicBezTo>
                      <a:pt x="334" y="204"/>
                      <a:pt x="323" y="204"/>
                      <a:pt x="304" y="204"/>
                    </a:cubicBezTo>
                    <a:cubicBezTo>
                      <a:pt x="275" y="204"/>
                      <a:pt x="227" y="204"/>
                      <a:pt x="216" y="202"/>
                    </a:cubicBezTo>
                    <a:cubicBezTo>
                      <a:pt x="216" y="210"/>
                      <a:pt x="216" y="218"/>
                      <a:pt x="216" y="226"/>
                    </a:cubicBezTo>
                    <a:cubicBezTo>
                      <a:pt x="231" y="228"/>
                      <a:pt x="238" y="235"/>
                      <a:pt x="238" y="246"/>
                    </a:cubicBezTo>
                    <a:cubicBezTo>
                      <a:pt x="238" y="261"/>
                      <a:pt x="227" y="270"/>
                      <a:pt x="222" y="276"/>
                    </a:cubicBezTo>
                    <a:cubicBezTo>
                      <a:pt x="186" y="307"/>
                      <a:pt x="149" y="338"/>
                      <a:pt x="112" y="369"/>
                    </a:cubicBezTo>
                    <a:cubicBezTo>
                      <a:pt x="112" y="246"/>
                      <a:pt x="112" y="123"/>
                      <a:pt x="112" y="0"/>
                    </a:cubicBezTo>
                    <a:cubicBezTo>
                      <a:pt x="75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208"/>
                      <a:pt x="62" y="342"/>
                      <a:pt x="62" y="476"/>
                    </a:cubicBezTo>
                    <a:cubicBezTo>
                      <a:pt x="62" y="511"/>
                      <a:pt x="53" y="511"/>
                      <a:pt x="0" y="511"/>
                    </a:cubicBezTo>
                    <a:cubicBezTo>
                      <a:pt x="0" y="519"/>
                      <a:pt x="0" y="527"/>
                      <a:pt x="0" y="535"/>
                    </a:cubicBezTo>
                    <a:cubicBezTo>
                      <a:pt x="29" y="534"/>
                      <a:pt x="57" y="532"/>
                      <a:pt x="86" y="531"/>
                    </a:cubicBezTo>
                    <a:cubicBezTo>
                      <a:pt x="114" y="532"/>
                      <a:pt x="142" y="534"/>
                      <a:pt x="169" y="535"/>
                    </a:cubicBezTo>
                    <a:cubicBezTo>
                      <a:pt x="169" y="527"/>
                      <a:pt x="169" y="519"/>
                      <a:pt x="169" y="511"/>
                    </a:cubicBezTo>
                    <a:cubicBezTo>
                      <a:pt x="119" y="511"/>
                      <a:pt x="110" y="511"/>
                      <a:pt x="110" y="476"/>
                    </a:cubicBezTo>
                    <a:cubicBezTo>
                      <a:pt x="110" y="450"/>
                      <a:pt x="110" y="423"/>
                      <a:pt x="110" y="397"/>
                    </a:cubicBezTo>
                    <a:cubicBezTo>
                      <a:pt x="127" y="383"/>
                      <a:pt x="144" y="368"/>
                      <a:pt x="161" y="353"/>
                    </a:cubicBezTo>
                    <a:cubicBezTo>
                      <a:pt x="220" y="437"/>
                      <a:pt x="251" y="478"/>
                      <a:pt x="251" y="494"/>
                    </a:cubicBezTo>
                    <a:cubicBezTo>
                      <a:pt x="251" y="507"/>
                      <a:pt x="238" y="511"/>
                      <a:pt x="224" y="511"/>
                    </a:cubicBezTo>
                    <a:cubicBezTo>
                      <a:pt x="224" y="519"/>
                      <a:pt x="224" y="527"/>
                      <a:pt x="224" y="535"/>
                    </a:cubicBezTo>
                    <a:cubicBezTo>
                      <a:pt x="252" y="534"/>
                      <a:pt x="280" y="532"/>
                      <a:pt x="308" y="531"/>
                    </a:cubicBezTo>
                    <a:cubicBezTo>
                      <a:pt x="330" y="531"/>
                      <a:pt x="352" y="533"/>
                      <a:pt x="374" y="5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3" name="Freeform 10"/>
              <p:cNvSpPr/>
              <p:nvPr/>
            </p:nvSpPr>
            <p:spPr>
              <a:xfrm>
                <a:off x="1191600" y="162360"/>
                <a:ext cx="59760" cy="182880"/>
              </a:xfrm>
              <a:custGeom>
                <a:avLst/>
                <a:gdLst/>
                <a:ahLst/>
                <a:rect l="0" t="0" r="r" b="b"/>
                <a:pathLst>
                  <a:path w="166" h="508">
                    <a:moveTo>
                      <a:pt x="165" y="507"/>
                    </a:moveTo>
                    <a:cubicBezTo>
                      <a:pt x="165" y="499"/>
                      <a:pt x="165" y="491"/>
                      <a:pt x="165" y="483"/>
                    </a:cubicBezTo>
                    <a:cubicBezTo>
                      <a:pt x="114" y="483"/>
                      <a:pt x="110" y="478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1" y="483"/>
                      <a:pt x="0" y="483"/>
                    </a:cubicBezTo>
                    <a:cubicBezTo>
                      <a:pt x="0" y="491"/>
                      <a:pt x="0" y="499"/>
                      <a:pt x="0" y="507"/>
                    </a:cubicBezTo>
                    <a:cubicBezTo>
                      <a:pt x="28" y="505"/>
                      <a:pt x="56" y="504"/>
                      <a:pt x="84" y="502"/>
                    </a:cubicBezTo>
                    <a:cubicBezTo>
                      <a:pt x="112" y="502"/>
                      <a:pt x="139" y="505"/>
                      <a:pt x="165" y="507"/>
                    </a:cubicBezTo>
                    <a:moveTo>
                      <a:pt x="123" y="42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4" name="Freeform 11"/>
              <p:cNvSpPr/>
              <p:nvPr/>
            </p:nvSpPr>
            <p:spPr>
              <a:xfrm>
                <a:off x="1268280" y="22176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50" y="318"/>
                      <a:pt x="330" y="318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0" y="35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9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8"/>
                      <a:pt x="53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5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3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4" y="341"/>
                      <a:pt x="273" y="339"/>
                      <a:pt x="301" y="338"/>
                    </a:cubicBezTo>
                    <a:cubicBezTo>
                      <a:pt x="331" y="339"/>
                      <a:pt x="360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5" name="Freeform 12"/>
              <p:cNvSpPr/>
              <p:nvPr/>
            </p:nvSpPr>
            <p:spPr>
              <a:xfrm>
                <a:off x="1422000" y="219240"/>
                <a:ext cx="127800" cy="182880"/>
              </a:xfrm>
              <a:custGeom>
                <a:avLst/>
                <a:gdLst/>
                <a:ahLst/>
                <a:rect l="0" t="0" r="r" b="b"/>
                <a:pathLst>
                  <a:path w="355" h="508">
                    <a:moveTo>
                      <a:pt x="354" y="37"/>
                    </a:moveTo>
                    <a:cubicBezTo>
                      <a:pt x="354" y="24"/>
                      <a:pt x="343" y="0"/>
                      <a:pt x="315" y="0"/>
                    </a:cubicBezTo>
                    <a:cubicBezTo>
                      <a:pt x="299" y="0"/>
                      <a:pt x="264" y="4"/>
                      <a:pt x="231" y="35"/>
                    </a:cubicBezTo>
                    <a:cubicBezTo>
                      <a:pt x="200" y="11"/>
                      <a:pt x="167" y="7"/>
                      <a:pt x="150" y="7"/>
                    </a:cubicBezTo>
                    <a:cubicBezTo>
                      <a:pt x="79" y="7"/>
                      <a:pt x="24" y="61"/>
                      <a:pt x="24" y="121"/>
                    </a:cubicBezTo>
                    <a:cubicBezTo>
                      <a:pt x="24" y="154"/>
                      <a:pt x="42" y="182"/>
                      <a:pt x="62" y="200"/>
                    </a:cubicBezTo>
                    <a:cubicBezTo>
                      <a:pt x="51" y="211"/>
                      <a:pt x="37" y="237"/>
                      <a:pt x="37" y="263"/>
                    </a:cubicBezTo>
                    <a:cubicBezTo>
                      <a:pt x="37" y="287"/>
                      <a:pt x="48" y="316"/>
                      <a:pt x="70" y="331"/>
                    </a:cubicBezTo>
                    <a:cubicBezTo>
                      <a:pt x="24" y="345"/>
                      <a:pt x="0" y="377"/>
                      <a:pt x="0" y="408"/>
                    </a:cubicBezTo>
                    <a:cubicBezTo>
                      <a:pt x="0" y="465"/>
                      <a:pt x="77" y="507"/>
                      <a:pt x="172" y="507"/>
                    </a:cubicBezTo>
                    <a:cubicBezTo>
                      <a:pt x="262" y="507"/>
                      <a:pt x="343" y="467"/>
                      <a:pt x="343" y="408"/>
                    </a:cubicBezTo>
                    <a:cubicBezTo>
                      <a:pt x="343" y="380"/>
                      <a:pt x="332" y="340"/>
                      <a:pt x="293" y="320"/>
                    </a:cubicBezTo>
                    <a:cubicBezTo>
                      <a:pt x="251" y="298"/>
                      <a:pt x="207" y="298"/>
                      <a:pt x="158" y="298"/>
                    </a:cubicBezTo>
                    <a:cubicBezTo>
                      <a:pt x="141" y="298"/>
                      <a:pt x="108" y="298"/>
                      <a:pt x="101" y="296"/>
                    </a:cubicBezTo>
                    <a:cubicBezTo>
                      <a:pt x="77" y="294"/>
                      <a:pt x="59" y="270"/>
                      <a:pt x="59" y="246"/>
                    </a:cubicBezTo>
                    <a:cubicBezTo>
                      <a:pt x="59" y="241"/>
                      <a:pt x="59" y="224"/>
                      <a:pt x="73" y="208"/>
                    </a:cubicBezTo>
                    <a:cubicBezTo>
                      <a:pt x="103" y="230"/>
                      <a:pt x="136" y="233"/>
                      <a:pt x="150" y="233"/>
                    </a:cubicBezTo>
                    <a:cubicBezTo>
                      <a:pt x="222" y="233"/>
                      <a:pt x="275" y="180"/>
                      <a:pt x="275" y="121"/>
                    </a:cubicBezTo>
                    <a:cubicBezTo>
                      <a:pt x="275" y="92"/>
                      <a:pt x="264" y="64"/>
                      <a:pt x="244" y="46"/>
                    </a:cubicBezTo>
                    <a:cubicBezTo>
                      <a:pt x="271" y="20"/>
                      <a:pt x="299" y="15"/>
                      <a:pt x="312" y="15"/>
                    </a:cubicBezTo>
                    <a:cubicBezTo>
                      <a:pt x="315" y="16"/>
                      <a:pt x="319" y="15"/>
                      <a:pt x="321" y="18"/>
                    </a:cubicBezTo>
                    <a:cubicBezTo>
                      <a:pt x="312" y="20"/>
                      <a:pt x="308" y="29"/>
                      <a:pt x="308" y="37"/>
                    </a:cubicBezTo>
                    <a:cubicBezTo>
                      <a:pt x="308" y="50"/>
                      <a:pt x="319" y="59"/>
                      <a:pt x="330" y="59"/>
                    </a:cubicBezTo>
                    <a:cubicBezTo>
                      <a:pt x="339" y="59"/>
                      <a:pt x="354" y="55"/>
                      <a:pt x="354" y="37"/>
                    </a:cubicBezTo>
                    <a:moveTo>
                      <a:pt x="218" y="121"/>
                    </a:moveTo>
                    <a:cubicBezTo>
                      <a:pt x="218" y="140"/>
                      <a:pt x="216" y="165"/>
                      <a:pt x="205" y="184"/>
                    </a:cubicBezTo>
                    <a:cubicBezTo>
                      <a:pt x="198" y="193"/>
                      <a:pt x="180" y="215"/>
                      <a:pt x="150" y="215"/>
                    </a:cubicBezTo>
                    <a:cubicBezTo>
                      <a:pt x="84" y="215"/>
                      <a:pt x="84" y="138"/>
                      <a:pt x="84" y="121"/>
                    </a:cubicBezTo>
                    <a:cubicBezTo>
                      <a:pt x="84" y="101"/>
                      <a:pt x="84" y="75"/>
                      <a:pt x="95" y="57"/>
                    </a:cubicBezTo>
                    <a:cubicBezTo>
                      <a:pt x="101" y="46"/>
                      <a:pt x="119" y="26"/>
                      <a:pt x="150" y="26"/>
                    </a:cubicBezTo>
                    <a:cubicBezTo>
                      <a:pt x="218" y="26"/>
                      <a:pt x="218" y="103"/>
                      <a:pt x="218" y="121"/>
                    </a:cubicBezTo>
                    <a:moveTo>
                      <a:pt x="301" y="408"/>
                    </a:moveTo>
                    <a:cubicBezTo>
                      <a:pt x="301" y="450"/>
                      <a:pt x="249" y="489"/>
                      <a:pt x="172" y="489"/>
                    </a:cubicBezTo>
                    <a:cubicBezTo>
                      <a:pt x="95" y="489"/>
                      <a:pt x="40" y="450"/>
                      <a:pt x="40" y="408"/>
                    </a:cubicBezTo>
                    <a:cubicBezTo>
                      <a:pt x="40" y="373"/>
                      <a:pt x="70" y="345"/>
                      <a:pt x="103" y="342"/>
                    </a:cubicBezTo>
                    <a:cubicBezTo>
                      <a:pt x="119" y="342"/>
                      <a:pt x="134" y="342"/>
                      <a:pt x="150" y="342"/>
                    </a:cubicBezTo>
                    <a:cubicBezTo>
                      <a:pt x="216" y="342"/>
                      <a:pt x="301" y="342"/>
                      <a:pt x="301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6" name="Freeform 13"/>
              <p:cNvSpPr/>
              <p:nvPr/>
            </p:nvSpPr>
            <p:spPr>
              <a:xfrm>
                <a:off x="1655640" y="162360"/>
                <a:ext cx="59760" cy="182880"/>
              </a:xfrm>
              <a:custGeom>
                <a:avLst/>
                <a:gdLst/>
                <a:ahLst/>
                <a:rect l="0" t="0" r="r" b="b"/>
                <a:pathLst>
                  <a:path w="166" h="508">
                    <a:moveTo>
                      <a:pt x="165" y="507"/>
                    </a:moveTo>
                    <a:cubicBezTo>
                      <a:pt x="165" y="499"/>
                      <a:pt x="165" y="491"/>
                      <a:pt x="165" y="483"/>
                    </a:cubicBezTo>
                    <a:cubicBezTo>
                      <a:pt x="114" y="483"/>
                      <a:pt x="110" y="478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1" y="483"/>
                      <a:pt x="0" y="483"/>
                    </a:cubicBezTo>
                    <a:cubicBezTo>
                      <a:pt x="0" y="491"/>
                      <a:pt x="0" y="499"/>
                      <a:pt x="0" y="507"/>
                    </a:cubicBezTo>
                    <a:cubicBezTo>
                      <a:pt x="28" y="505"/>
                      <a:pt x="56" y="504"/>
                      <a:pt x="84" y="502"/>
                    </a:cubicBezTo>
                    <a:cubicBezTo>
                      <a:pt x="110" y="502"/>
                      <a:pt x="139" y="505"/>
                      <a:pt x="165" y="507"/>
                    </a:cubicBezTo>
                    <a:moveTo>
                      <a:pt x="121" y="42"/>
                    </a:moveTo>
                    <a:cubicBezTo>
                      <a:pt x="121" y="20"/>
                      <a:pt x="103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79" y="81"/>
                    </a:cubicBezTo>
                    <a:cubicBezTo>
                      <a:pt x="106" y="81"/>
                      <a:pt x="121" y="59"/>
                      <a:pt x="121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7" name="Freeform 14"/>
              <p:cNvSpPr/>
              <p:nvPr/>
            </p:nvSpPr>
            <p:spPr>
              <a:xfrm>
                <a:off x="1732320" y="22176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48" y="318"/>
                      <a:pt x="330" y="318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4" y="29"/>
                    </a:cubicBezTo>
                    <a:cubicBezTo>
                      <a:pt x="293" y="15"/>
                      <a:pt x="268" y="0"/>
                      <a:pt x="222" y="0"/>
                    </a:cubicBezTo>
                    <a:cubicBezTo>
                      <a:pt x="167" y="0"/>
                      <a:pt x="130" y="35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5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1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7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4" y="341"/>
                      <a:pt x="273" y="339"/>
                      <a:pt x="301" y="338"/>
                    </a:cubicBezTo>
                    <a:cubicBezTo>
                      <a:pt x="331" y="339"/>
                      <a:pt x="360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8" name="Freeform 15"/>
              <p:cNvSpPr/>
              <p:nvPr/>
            </p:nvSpPr>
            <p:spPr>
              <a:xfrm>
                <a:off x="1980000" y="155160"/>
                <a:ext cx="152280" cy="190080"/>
              </a:xfrm>
              <a:custGeom>
                <a:avLst/>
                <a:gdLst/>
                <a:ahLst/>
                <a:rect l="0" t="0" r="r" b="b"/>
                <a:pathLst>
                  <a:path w="423" h="528">
                    <a:moveTo>
                      <a:pt x="422" y="327"/>
                    </a:moveTo>
                    <a:cubicBezTo>
                      <a:pt x="416" y="327"/>
                      <a:pt x="411" y="327"/>
                      <a:pt x="405" y="327"/>
                    </a:cubicBezTo>
                    <a:cubicBezTo>
                      <a:pt x="396" y="406"/>
                      <a:pt x="385" y="502"/>
                      <a:pt x="249" y="502"/>
                    </a:cubicBezTo>
                    <a:cubicBezTo>
                      <a:pt x="227" y="502"/>
                      <a:pt x="206" y="502"/>
                      <a:pt x="185" y="502"/>
                    </a:cubicBezTo>
                    <a:cubicBezTo>
                      <a:pt x="150" y="502"/>
                      <a:pt x="147" y="496"/>
                      <a:pt x="147" y="472"/>
                    </a:cubicBezTo>
                    <a:cubicBezTo>
                      <a:pt x="147" y="335"/>
                      <a:pt x="147" y="198"/>
                      <a:pt x="147" y="61"/>
                    </a:cubicBezTo>
                    <a:cubicBezTo>
                      <a:pt x="147" y="35"/>
                      <a:pt x="147" y="24"/>
                      <a:pt x="220" y="24"/>
                    </a:cubicBezTo>
                    <a:cubicBezTo>
                      <a:pt x="229" y="24"/>
                      <a:pt x="238" y="24"/>
                      <a:pt x="246" y="24"/>
                    </a:cubicBezTo>
                    <a:cubicBezTo>
                      <a:pt x="246" y="16"/>
                      <a:pt x="246" y="8"/>
                      <a:pt x="246" y="0"/>
                    </a:cubicBezTo>
                    <a:cubicBezTo>
                      <a:pt x="218" y="2"/>
                      <a:pt x="147" y="2"/>
                      <a:pt x="117" y="2"/>
                    </a:cubicBezTo>
                    <a:cubicBezTo>
                      <a:pt x="86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09" y="460"/>
                      <a:pt x="416" y="394"/>
                      <a:pt x="422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29" name="Freeform 16"/>
              <p:cNvSpPr/>
              <p:nvPr/>
            </p:nvSpPr>
            <p:spPr>
              <a:xfrm>
                <a:off x="2153520" y="155160"/>
                <a:ext cx="190440" cy="190080"/>
              </a:xfrm>
              <a:custGeom>
                <a:avLst/>
                <a:gdLst/>
                <a:ahLst/>
                <a:rect l="0" t="0" r="r" b="b"/>
                <a:pathLst>
                  <a:path w="529" h="528">
                    <a:moveTo>
                      <a:pt x="528" y="527"/>
                    </a:moveTo>
                    <a:cubicBezTo>
                      <a:pt x="528" y="519"/>
                      <a:pt x="528" y="511"/>
                      <a:pt x="528" y="502"/>
                    </a:cubicBezTo>
                    <a:cubicBezTo>
                      <a:pt x="522" y="502"/>
                      <a:pt x="516" y="502"/>
                      <a:pt x="510" y="502"/>
                    </a:cubicBezTo>
                    <a:cubicBezTo>
                      <a:pt x="451" y="502"/>
                      <a:pt x="449" y="494"/>
                      <a:pt x="449" y="465"/>
                    </a:cubicBezTo>
                    <a:cubicBezTo>
                      <a:pt x="449" y="330"/>
                      <a:pt x="449" y="195"/>
                      <a:pt x="449" y="59"/>
                    </a:cubicBezTo>
                    <a:cubicBezTo>
                      <a:pt x="449" y="33"/>
                      <a:pt x="451" y="24"/>
                      <a:pt x="510" y="24"/>
                    </a:cubicBezTo>
                    <a:cubicBezTo>
                      <a:pt x="516" y="24"/>
                      <a:pt x="522" y="24"/>
                      <a:pt x="528" y="24"/>
                    </a:cubicBezTo>
                    <a:cubicBezTo>
                      <a:pt x="528" y="16"/>
                      <a:pt x="528" y="8"/>
                      <a:pt x="528" y="0"/>
                    </a:cubicBezTo>
                    <a:cubicBezTo>
                      <a:pt x="502" y="2"/>
                      <a:pt x="445" y="2"/>
                      <a:pt x="416" y="2"/>
                    </a:cubicBezTo>
                    <a:cubicBezTo>
                      <a:pt x="386" y="2"/>
                      <a:pt x="328" y="2"/>
                      <a:pt x="301" y="0"/>
                    </a:cubicBezTo>
                    <a:cubicBezTo>
                      <a:pt x="301" y="8"/>
                      <a:pt x="301" y="16"/>
                      <a:pt x="301" y="24"/>
                    </a:cubicBezTo>
                    <a:cubicBezTo>
                      <a:pt x="307" y="24"/>
                      <a:pt x="313" y="24"/>
                      <a:pt x="319" y="24"/>
                    </a:cubicBezTo>
                    <a:cubicBezTo>
                      <a:pt x="378" y="24"/>
                      <a:pt x="381" y="33"/>
                      <a:pt x="381" y="59"/>
                    </a:cubicBezTo>
                    <a:cubicBezTo>
                      <a:pt x="381" y="119"/>
                      <a:pt x="381" y="179"/>
                      <a:pt x="381" y="239"/>
                    </a:cubicBezTo>
                    <a:cubicBezTo>
                      <a:pt x="304" y="239"/>
                      <a:pt x="227" y="239"/>
                      <a:pt x="150" y="239"/>
                    </a:cubicBezTo>
                    <a:cubicBezTo>
                      <a:pt x="150" y="179"/>
                      <a:pt x="150" y="119"/>
                      <a:pt x="150" y="59"/>
                    </a:cubicBezTo>
                    <a:cubicBezTo>
                      <a:pt x="150" y="33"/>
                      <a:pt x="150" y="24"/>
                      <a:pt x="209" y="24"/>
                    </a:cubicBezTo>
                    <a:cubicBezTo>
                      <a:pt x="216" y="24"/>
                      <a:pt x="222" y="24"/>
                      <a:pt x="229" y="24"/>
                    </a:cubicBezTo>
                    <a:cubicBezTo>
                      <a:pt x="229" y="16"/>
                      <a:pt x="229" y="8"/>
                      <a:pt x="229" y="0"/>
                    </a:cubicBezTo>
                    <a:cubicBezTo>
                      <a:pt x="202" y="2"/>
                      <a:pt x="144" y="2"/>
                      <a:pt x="114" y="2"/>
                    </a:cubicBezTo>
                    <a:cubicBezTo>
                      <a:pt x="85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6" y="522"/>
                      <a:pt x="85" y="522"/>
                      <a:pt x="114" y="522"/>
                    </a:cubicBezTo>
                    <a:cubicBezTo>
                      <a:pt x="144" y="522"/>
                      <a:pt x="202" y="522"/>
                      <a:pt x="229" y="527"/>
                    </a:cubicBezTo>
                    <a:cubicBezTo>
                      <a:pt x="229" y="519"/>
                      <a:pt x="229" y="511"/>
                      <a:pt x="229" y="502"/>
                    </a:cubicBezTo>
                    <a:cubicBezTo>
                      <a:pt x="222" y="502"/>
                      <a:pt x="216" y="502"/>
                      <a:pt x="209" y="502"/>
                    </a:cubicBezTo>
                    <a:cubicBezTo>
                      <a:pt x="150" y="502"/>
                      <a:pt x="150" y="494"/>
                      <a:pt x="150" y="465"/>
                    </a:cubicBezTo>
                    <a:cubicBezTo>
                      <a:pt x="150" y="398"/>
                      <a:pt x="150" y="331"/>
                      <a:pt x="150" y="263"/>
                    </a:cubicBezTo>
                    <a:cubicBezTo>
                      <a:pt x="227" y="263"/>
                      <a:pt x="304" y="263"/>
                      <a:pt x="381" y="263"/>
                    </a:cubicBezTo>
                    <a:cubicBezTo>
                      <a:pt x="381" y="331"/>
                      <a:pt x="381" y="398"/>
                      <a:pt x="381" y="465"/>
                    </a:cubicBezTo>
                    <a:cubicBezTo>
                      <a:pt x="381" y="494"/>
                      <a:pt x="378" y="502"/>
                      <a:pt x="319" y="502"/>
                    </a:cubicBezTo>
                    <a:cubicBezTo>
                      <a:pt x="313" y="502"/>
                      <a:pt x="307" y="502"/>
                      <a:pt x="301" y="502"/>
                    </a:cubicBezTo>
                    <a:cubicBezTo>
                      <a:pt x="301" y="511"/>
                      <a:pt x="301" y="519"/>
                      <a:pt x="301" y="527"/>
                    </a:cubicBezTo>
                    <a:cubicBezTo>
                      <a:pt x="328" y="522"/>
                      <a:pt x="384" y="522"/>
                      <a:pt x="414" y="522"/>
                    </a:cubicBezTo>
                    <a:cubicBezTo>
                      <a:pt x="443" y="522"/>
                      <a:pt x="502" y="522"/>
                      <a:pt x="528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0" name="Freeform 17"/>
              <p:cNvSpPr/>
              <p:nvPr/>
            </p:nvSpPr>
            <p:spPr>
              <a:xfrm>
                <a:off x="2368800" y="149040"/>
                <a:ext cx="169920" cy="201960"/>
              </a:xfrm>
              <a:custGeom>
                <a:avLst/>
                <a:gdLst/>
                <a:ahLst/>
                <a:rect l="0" t="0" r="r" b="b"/>
                <a:pathLst>
                  <a:path w="472" h="561">
                    <a:moveTo>
                      <a:pt x="471" y="364"/>
                    </a:moveTo>
                    <a:cubicBezTo>
                      <a:pt x="471" y="355"/>
                      <a:pt x="471" y="351"/>
                      <a:pt x="460" y="351"/>
                    </a:cubicBezTo>
                    <a:cubicBezTo>
                      <a:pt x="451" y="351"/>
                      <a:pt x="451" y="355"/>
                      <a:pt x="451" y="362"/>
                    </a:cubicBezTo>
                    <a:cubicBezTo>
                      <a:pt x="444" y="474"/>
                      <a:pt x="363" y="535"/>
                      <a:pt x="277" y="535"/>
                    </a:cubicBezTo>
                    <a:cubicBezTo>
                      <a:pt x="231" y="535"/>
                      <a:pt x="79" y="509"/>
                      <a:pt x="79" y="281"/>
                    </a:cubicBezTo>
                    <a:cubicBezTo>
                      <a:pt x="79" y="50"/>
                      <a:pt x="231" y="24"/>
                      <a:pt x="277" y="24"/>
                    </a:cubicBezTo>
                    <a:cubicBezTo>
                      <a:pt x="361" y="24"/>
                      <a:pt x="431" y="94"/>
                      <a:pt x="447" y="206"/>
                    </a:cubicBezTo>
                    <a:cubicBezTo>
                      <a:pt x="447" y="217"/>
                      <a:pt x="447" y="219"/>
                      <a:pt x="458" y="219"/>
                    </a:cubicBezTo>
                    <a:cubicBezTo>
                      <a:pt x="471" y="219"/>
                      <a:pt x="471" y="217"/>
                      <a:pt x="471" y="202"/>
                    </a:cubicBezTo>
                    <a:cubicBezTo>
                      <a:pt x="471" y="141"/>
                      <a:pt x="471" y="80"/>
                      <a:pt x="471" y="20"/>
                    </a:cubicBezTo>
                    <a:cubicBezTo>
                      <a:pt x="471" y="7"/>
                      <a:pt x="471" y="0"/>
                      <a:pt x="462" y="0"/>
                    </a:cubicBezTo>
                    <a:cubicBezTo>
                      <a:pt x="460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9"/>
                      <a:pt x="343" y="0"/>
                      <a:pt x="268" y="0"/>
                    </a:cubicBezTo>
                    <a:cubicBezTo>
                      <a:pt x="123" y="0"/>
                      <a:pt x="0" y="123"/>
                      <a:pt x="0" y="281"/>
                    </a:cubicBezTo>
                    <a:cubicBezTo>
                      <a:pt x="0" y="439"/>
                      <a:pt x="125" y="560"/>
                      <a:pt x="268" y="560"/>
                    </a:cubicBezTo>
                    <a:cubicBezTo>
                      <a:pt x="394" y="560"/>
                      <a:pt x="471" y="452"/>
                      <a:pt x="471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1" name="Freeform 18"/>
              <p:cNvSpPr/>
              <p:nvPr/>
            </p:nvSpPr>
            <p:spPr>
              <a:xfrm>
                <a:off x="2562120" y="152280"/>
                <a:ext cx="137520" cy="195480"/>
              </a:xfrm>
              <a:custGeom>
                <a:avLst/>
                <a:gdLst/>
                <a:ahLst/>
                <a:rect l="0" t="0" r="r" b="b"/>
                <a:pathLst>
                  <a:path w="382" h="543">
                    <a:moveTo>
                      <a:pt x="381" y="369"/>
                    </a:moveTo>
                    <a:cubicBezTo>
                      <a:pt x="381" y="270"/>
                      <a:pt x="304" y="193"/>
                      <a:pt x="216" y="193"/>
                    </a:cubicBezTo>
                    <a:cubicBezTo>
                      <a:pt x="156" y="193"/>
                      <a:pt x="123" y="230"/>
                      <a:pt x="110" y="244"/>
                    </a:cubicBezTo>
                    <a:cubicBezTo>
                      <a:pt x="110" y="162"/>
                      <a:pt x="110" y="81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228"/>
                      <a:pt x="59" y="382"/>
                      <a:pt x="59" y="535"/>
                    </a:cubicBezTo>
                    <a:cubicBezTo>
                      <a:pt x="66" y="535"/>
                      <a:pt x="73" y="535"/>
                      <a:pt x="79" y="535"/>
                    </a:cubicBezTo>
                    <a:cubicBezTo>
                      <a:pt x="88" y="519"/>
                      <a:pt x="97" y="503"/>
                      <a:pt x="106" y="487"/>
                    </a:cubicBezTo>
                    <a:cubicBezTo>
                      <a:pt x="119" y="505"/>
                      <a:pt x="152" y="542"/>
                      <a:pt x="209" y="542"/>
                    </a:cubicBezTo>
                    <a:cubicBezTo>
                      <a:pt x="299" y="542"/>
                      <a:pt x="381" y="467"/>
                      <a:pt x="381" y="369"/>
                    </a:cubicBezTo>
                    <a:moveTo>
                      <a:pt x="317" y="366"/>
                    </a:moveTo>
                    <a:cubicBezTo>
                      <a:pt x="317" y="395"/>
                      <a:pt x="315" y="441"/>
                      <a:pt x="293" y="476"/>
                    </a:cubicBezTo>
                    <a:cubicBezTo>
                      <a:pt x="275" y="500"/>
                      <a:pt x="246" y="527"/>
                      <a:pt x="205" y="527"/>
                    </a:cubicBezTo>
                    <a:cubicBezTo>
                      <a:pt x="169" y="527"/>
                      <a:pt x="143" y="507"/>
                      <a:pt x="123" y="478"/>
                    </a:cubicBezTo>
                    <a:cubicBezTo>
                      <a:pt x="112" y="463"/>
                      <a:pt x="112" y="461"/>
                      <a:pt x="112" y="448"/>
                    </a:cubicBezTo>
                    <a:cubicBezTo>
                      <a:pt x="112" y="394"/>
                      <a:pt x="112" y="341"/>
                      <a:pt x="112" y="287"/>
                    </a:cubicBezTo>
                    <a:cubicBezTo>
                      <a:pt x="112" y="274"/>
                      <a:pt x="112" y="272"/>
                      <a:pt x="121" y="261"/>
                    </a:cubicBezTo>
                    <a:cubicBezTo>
                      <a:pt x="152" y="217"/>
                      <a:pt x="194" y="211"/>
                      <a:pt x="213" y="211"/>
                    </a:cubicBezTo>
                    <a:cubicBezTo>
                      <a:pt x="246" y="211"/>
                      <a:pt x="275" y="230"/>
                      <a:pt x="295" y="261"/>
                    </a:cubicBezTo>
                    <a:cubicBezTo>
                      <a:pt x="315" y="292"/>
                      <a:pt x="317" y="336"/>
                      <a:pt x="3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2" name="Freeform 19"/>
              <p:cNvSpPr/>
              <p:nvPr/>
            </p:nvSpPr>
            <p:spPr>
              <a:xfrm>
                <a:off x="2732400" y="152280"/>
                <a:ext cx="34560" cy="83160"/>
              </a:xfrm>
              <a:custGeom>
                <a:avLst/>
                <a:gdLst/>
                <a:ahLst/>
                <a:rect l="0" t="0" r="r" b="b"/>
                <a:pathLst>
                  <a:path w="96" h="231">
                    <a:moveTo>
                      <a:pt x="95" y="81"/>
                    </a:moveTo>
                    <a:cubicBezTo>
                      <a:pt x="95" y="35"/>
                      <a:pt x="75" y="0"/>
                      <a:pt x="42" y="0"/>
                    </a:cubicBezTo>
                    <a:cubicBezTo>
                      <a:pt x="15" y="0"/>
                      <a:pt x="0" y="22"/>
                      <a:pt x="0" y="42"/>
                    </a:cubicBezTo>
                    <a:cubicBezTo>
                      <a:pt x="0" y="61"/>
                      <a:pt x="13" y="81"/>
                      <a:pt x="42" y="81"/>
                    </a:cubicBezTo>
                    <a:cubicBezTo>
                      <a:pt x="57" y="81"/>
                      <a:pt x="68" y="75"/>
                      <a:pt x="73" y="70"/>
                    </a:cubicBezTo>
                    <a:cubicBezTo>
                      <a:pt x="73" y="68"/>
                      <a:pt x="74" y="69"/>
                      <a:pt x="75" y="68"/>
                    </a:cubicBezTo>
                    <a:cubicBezTo>
                      <a:pt x="76" y="72"/>
                      <a:pt x="77" y="77"/>
                      <a:pt x="77" y="81"/>
                    </a:cubicBezTo>
                    <a:cubicBezTo>
                      <a:pt x="77" y="105"/>
                      <a:pt x="70" y="160"/>
                      <a:pt x="22" y="208"/>
                    </a:cubicBezTo>
                    <a:cubicBezTo>
                      <a:pt x="13" y="217"/>
                      <a:pt x="13" y="219"/>
                      <a:pt x="13" y="222"/>
                    </a:cubicBezTo>
                    <a:cubicBezTo>
                      <a:pt x="13" y="228"/>
                      <a:pt x="18" y="230"/>
                      <a:pt x="22" y="230"/>
                    </a:cubicBezTo>
                    <a:cubicBezTo>
                      <a:pt x="29" y="230"/>
                      <a:pt x="95" y="171"/>
                      <a:pt x="95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3" name="Freeform 20"/>
              <p:cNvSpPr/>
              <p:nvPr/>
            </p:nvSpPr>
            <p:spPr>
              <a:xfrm>
                <a:off x="2795040" y="219960"/>
                <a:ext cx="91440" cy="127440"/>
              </a:xfrm>
              <a:custGeom>
                <a:avLst/>
                <a:gdLst/>
                <a:ahLst/>
                <a:rect l="0" t="0" r="r" b="b"/>
                <a:pathLst>
                  <a:path w="254" h="354">
                    <a:moveTo>
                      <a:pt x="253" y="248"/>
                    </a:moveTo>
                    <a:cubicBezTo>
                      <a:pt x="253" y="206"/>
                      <a:pt x="231" y="184"/>
                      <a:pt x="222" y="173"/>
                    </a:cubicBezTo>
                    <a:cubicBezTo>
                      <a:pt x="196" y="149"/>
                      <a:pt x="165" y="143"/>
                      <a:pt x="134" y="136"/>
                    </a:cubicBezTo>
                    <a:cubicBezTo>
                      <a:pt x="90" y="129"/>
                      <a:pt x="37" y="118"/>
                      <a:pt x="37" y="75"/>
                    </a:cubicBezTo>
                    <a:cubicBezTo>
                      <a:pt x="37" y="46"/>
                      <a:pt x="57" y="15"/>
                      <a:pt x="125" y="15"/>
                    </a:cubicBezTo>
                    <a:cubicBezTo>
                      <a:pt x="209" y="15"/>
                      <a:pt x="213" y="86"/>
                      <a:pt x="216" y="108"/>
                    </a:cubicBezTo>
                    <a:cubicBezTo>
                      <a:pt x="216" y="116"/>
                      <a:pt x="221" y="113"/>
                      <a:pt x="224" y="116"/>
                    </a:cubicBezTo>
                    <a:cubicBezTo>
                      <a:pt x="235" y="116"/>
                      <a:pt x="235" y="112"/>
                      <a:pt x="235" y="97"/>
                    </a:cubicBezTo>
                    <a:cubicBezTo>
                      <a:pt x="235" y="71"/>
                      <a:pt x="235" y="45"/>
                      <a:pt x="235" y="20"/>
                    </a:cubicBezTo>
                    <a:cubicBezTo>
                      <a:pt x="235" y="7"/>
                      <a:pt x="235" y="0"/>
                      <a:pt x="227" y="0"/>
                    </a:cubicBezTo>
                    <a:cubicBezTo>
                      <a:pt x="222" y="0"/>
                      <a:pt x="220" y="0"/>
                      <a:pt x="211" y="11"/>
                    </a:cubicBezTo>
                    <a:cubicBezTo>
                      <a:pt x="209" y="13"/>
                      <a:pt x="200" y="20"/>
                      <a:pt x="198" y="22"/>
                    </a:cubicBezTo>
                    <a:cubicBezTo>
                      <a:pt x="167" y="0"/>
                      <a:pt x="136" y="0"/>
                      <a:pt x="125" y="0"/>
                    </a:cubicBezTo>
                    <a:cubicBezTo>
                      <a:pt x="31" y="0"/>
                      <a:pt x="0" y="53"/>
                      <a:pt x="0" y="97"/>
                    </a:cubicBezTo>
                    <a:cubicBezTo>
                      <a:pt x="0" y="123"/>
                      <a:pt x="13" y="145"/>
                      <a:pt x="35" y="160"/>
                    </a:cubicBezTo>
                    <a:cubicBezTo>
                      <a:pt x="59" y="180"/>
                      <a:pt x="81" y="187"/>
                      <a:pt x="136" y="195"/>
                    </a:cubicBezTo>
                    <a:cubicBezTo>
                      <a:pt x="154" y="200"/>
                      <a:pt x="216" y="211"/>
                      <a:pt x="216" y="268"/>
                    </a:cubicBezTo>
                    <a:cubicBezTo>
                      <a:pt x="216" y="307"/>
                      <a:pt x="189" y="338"/>
                      <a:pt x="130" y="338"/>
                    </a:cubicBezTo>
                    <a:cubicBezTo>
                      <a:pt x="64" y="338"/>
                      <a:pt x="37" y="294"/>
                      <a:pt x="22" y="228"/>
                    </a:cubicBezTo>
                    <a:cubicBezTo>
                      <a:pt x="20" y="217"/>
                      <a:pt x="20" y="215"/>
                      <a:pt x="11" y="215"/>
                    </a:cubicBezTo>
                    <a:cubicBezTo>
                      <a:pt x="0" y="215"/>
                      <a:pt x="0" y="219"/>
                      <a:pt x="0" y="235"/>
                    </a:cubicBezTo>
                    <a:cubicBezTo>
                      <a:pt x="0" y="268"/>
                      <a:pt x="0" y="302"/>
                      <a:pt x="0" y="336"/>
                    </a:cubicBezTo>
                    <a:cubicBezTo>
                      <a:pt x="0" y="349"/>
                      <a:pt x="0" y="353"/>
                      <a:pt x="9" y="353"/>
                    </a:cubicBezTo>
                    <a:cubicBezTo>
                      <a:pt x="13" y="353"/>
                      <a:pt x="12" y="352"/>
                      <a:pt x="29" y="338"/>
                    </a:cubicBezTo>
                    <a:cubicBezTo>
                      <a:pt x="30" y="336"/>
                      <a:pt x="31" y="336"/>
                      <a:pt x="44" y="320"/>
                    </a:cubicBezTo>
                    <a:cubicBezTo>
                      <a:pt x="79" y="353"/>
                      <a:pt x="112" y="353"/>
                      <a:pt x="130" y="353"/>
                    </a:cubicBezTo>
                    <a:cubicBezTo>
                      <a:pt x="218" y="353"/>
                      <a:pt x="253" y="303"/>
                      <a:pt x="253" y="2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4" name="Freeform 21"/>
              <p:cNvSpPr/>
              <p:nvPr/>
            </p:nvSpPr>
            <p:spPr>
              <a:xfrm>
                <a:off x="2993760" y="155160"/>
                <a:ext cx="198360" cy="195480"/>
              </a:xfrm>
              <a:custGeom>
                <a:avLst/>
                <a:gdLst/>
                <a:ahLst/>
                <a:rect l="0" t="0" r="r" b="b"/>
                <a:pathLst>
                  <a:path w="551" h="543">
                    <a:moveTo>
                      <a:pt x="550" y="24"/>
                    </a:moveTo>
                    <a:cubicBezTo>
                      <a:pt x="550" y="16"/>
                      <a:pt x="550" y="8"/>
                      <a:pt x="550" y="0"/>
                    </a:cubicBezTo>
                    <a:cubicBezTo>
                      <a:pt x="526" y="2"/>
                      <a:pt x="495" y="2"/>
                      <a:pt x="475" y="2"/>
                    </a:cubicBezTo>
                    <a:cubicBezTo>
                      <a:pt x="446" y="1"/>
                      <a:pt x="416" y="1"/>
                      <a:pt x="387" y="0"/>
                    </a:cubicBezTo>
                    <a:cubicBezTo>
                      <a:pt x="387" y="8"/>
                      <a:pt x="387" y="16"/>
                      <a:pt x="387" y="24"/>
                    </a:cubicBezTo>
                    <a:cubicBezTo>
                      <a:pt x="427" y="24"/>
                      <a:pt x="442" y="44"/>
                      <a:pt x="442" y="61"/>
                    </a:cubicBezTo>
                    <a:cubicBezTo>
                      <a:pt x="442" y="68"/>
                      <a:pt x="440" y="72"/>
                      <a:pt x="440" y="77"/>
                    </a:cubicBezTo>
                    <a:cubicBezTo>
                      <a:pt x="392" y="200"/>
                      <a:pt x="345" y="324"/>
                      <a:pt x="297" y="448"/>
                    </a:cubicBezTo>
                    <a:cubicBezTo>
                      <a:pt x="248" y="318"/>
                      <a:pt x="199" y="189"/>
                      <a:pt x="150" y="59"/>
                    </a:cubicBezTo>
                    <a:cubicBezTo>
                      <a:pt x="145" y="48"/>
                      <a:pt x="147" y="50"/>
                      <a:pt x="145" y="46"/>
                    </a:cubicBezTo>
                    <a:cubicBezTo>
                      <a:pt x="145" y="24"/>
                      <a:pt x="189" y="24"/>
                      <a:pt x="209" y="24"/>
                    </a:cubicBezTo>
                    <a:cubicBezTo>
                      <a:pt x="209" y="16"/>
                      <a:pt x="209" y="8"/>
                      <a:pt x="209" y="0"/>
                    </a:cubicBezTo>
                    <a:cubicBezTo>
                      <a:pt x="180" y="2"/>
                      <a:pt x="128" y="2"/>
                      <a:pt x="99" y="2"/>
                    </a:cubicBezTo>
                    <a:cubicBezTo>
                      <a:pt x="66" y="1"/>
                      <a:pt x="33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51" y="24"/>
                      <a:pt x="66" y="24"/>
                      <a:pt x="75" y="53"/>
                    </a:cubicBezTo>
                    <a:cubicBezTo>
                      <a:pt x="135" y="211"/>
                      <a:pt x="195" y="369"/>
                      <a:pt x="255" y="527"/>
                    </a:cubicBezTo>
                    <a:cubicBezTo>
                      <a:pt x="260" y="540"/>
                      <a:pt x="264" y="542"/>
                      <a:pt x="275" y="542"/>
                    </a:cubicBezTo>
                    <a:cubicBezTo>
                      <a:pt x="288" y="542"/>
                      <a:pt x="288" y="538"/>
                      <a:pt x="293" y="529"/>
                    </a:cubicBezTo>
                    <a:cubicBezTo>
                      <a:pt x="350" y="377"/>
                      <a:pt x="408" y="226"/>
                      <a:pt x="466" y="75"/>
                    </a:cubicBezTo>
                    <a:cubicBezTo>
                      <a:pt x="475" y="46"/>
                      <a:pt x="497" y="24"/>
                      <a:pt x="550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5" name="Freeform 22"/>
              <p:cNvSpPr/>
              <p:nvPr/>
            </p:nvSpPr>
            <p:spPr>
              <a:xfrm>
                <a:off x="3182040" y="21996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88" y="246"/>
                    </a:cubicBezTo>
                    <a:cubicBezTo>
                      <a:pt x="282" y="246"/>
                      <a:pt x="279" y="250"/>
                      <a:pt x="277" y="255"/>
                    </a:cubicBezTo>
                    <a:cubicBezTo>
                      <a:pt x="251" y="336"/>
                      <a:pt x="180" y="336"/>
                      <a:pt x="174" y="336"/>
                    </a:cubicBezTo>
                    <a:cubicBezTo>
                      <a:pt x="134" y="336"/>
                      <a:pt x="103" y="312"/>
                      <a:pt x="86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8" y="167"/>
                      <a:pt x="279" y="167"/>
                    </a:cubicBezTo>
                    <a:cubicBezTo>
                      <a:pt x="295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6"/>
                    </a:cubicBezTo>
                    <a:cubicBezTo>
                      <a:pt x="0" y="279"/>
                      <a:pt x="79" y="353"/>
                      <a:pt x="169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6" y="151"/>
                    </a:moveTo>
                    <a:cubicBezTo>
                      <a:pt x="186" y="151"/>
                      <a:pt x="125" y="151"/>
                      <a:pt x="64" y="151"/>
                    </a:cubicBezTo>
                    <a:cubicBezTo>
                      <a:pt x="68" y="37"/>
                      <a:pt x="134" y="18"/>
                      <a:pt x="161" y="18"/>
                    </a:cubicBezTo>
                    <a:cubicBezTo>
                      <a:pt x="240" y="18"/>
                      <a:pt x="246" y="121"/>
                      <a:pt x="246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6" name="Freeform 23"/>
              <p:cNvSpPr/>
              <p:nvPr/>
            </p:nvSpPr>
            <p:spPr>
              <a:xfrm>
                <a:off x="330588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7" y="53"/>
                      <a:pt x="106" y="86"/>
                    </a:cubicBezTo>
                    <a:cubicBezTo>
                      <a:pt x="106" y="57"/>
                      <a:pt x="106" y="29"/>
                      <a:pt x="106" y="0"/>
                    </a:cubicBezTo>
                    <a:cubicBezTo>
                      <a:pt x="70" y="3"/>
                      <a:pt x="35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4" y="338"/>
                      <a:pt x="185" y="342"/>
                    </a:cubicBezTo>
                    <a:cubicBezTo>
                      <a:pt x="185" y="334"/>
                      <a:pt x="185" y="326"/>
                      <a:pt x="185" y="318"/>
                    </a:cubicBezTo>
                    <a:cubicBezTo>
                      <a:pt x="180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09" y="20"/>
                    </a:cubicBezTo>
                    <a:cubicBezTo>
                      <a:pt x="207" y="20"/>
                      <a:pt x="191" y="29"/>
                      <a:pt x="191" y="48"/>
                    </a:cubicBezTo>
                    <a:cubicBezTo>
                      <a:pt x="191" y="70"/>
                      <a:pt x="209" y="81"/>
                      <a:pt x="224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7" name="Freeform 24"/>
              <p:cNvSpPr/>
              <p:nvPr/>
            </p:nvSpPr>
            <p:spPr>
              <a:xfrm>
                <a:off x="341172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7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8" name="Freeform 25"/>
              <p:cNvSpPr/>
              <p:nvPr/>
            </p:nvSpPr>
            <p:spPr>
              <a:xfrm>
                <a:off x="3522600" y="21996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88" y="246"/>
                    </a:cubicBezTo>
                    <a:cubicBezTo>
                      <a:pt x="282" y="246"/>
                      <a:pt x="282" y="250"/>
                      <a:pt x="279" y="255"/>
                    </a:cubicBezTo>
                    <a:cubicBezTo>
                      <a:pt x="253" y="336"/>
                      <a:pt x="183" y="336"/>
                      <a:pt x="174" y="336"/>
                    </a:cubicBezTo>
                    <a:cubicBezTo>
                      <a:pt x="136" y="336"/>
                      <a:pt x="106" y="312"/>
                      <a:pt x="88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8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6"/>
                    </a:cubicBezTo>
                    <a:cubicBezTo>
                      <a:pt x="0" y="279"/>
                      <a:pt x="81" y="353"/>
                      <a:pt x="169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9" y="151"/>
                    </a:moveTo>
                    <a:cubicBezTo>
                      <a:pt x="187" y="151"/>
                      <a:pt x="125" y="151"/>
                      <a:pt x="64" y="151"/>
                    </a:cubicBezTo>
                    <a:cubicBezTo>
                      <a:pt x="70" y="37"/>
                      <a:pt x="134" y="18"/>
                      <a:pt x="161" y="18"/>
                    </a:cubicBezTo>
                    <a:cubicBezTo>
                      <a:pt x="240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39" name="Freeform 26"/>
              <p:cNvSpPr/>
              <p:nvPr/>
            </p:nvSpPr>
            <p:spPr>
              <a:xfrm>
                <a:off x="3641400" y="225000"/>
                <a:ext cx="140400" cy="120600"/>
              </a:xfrm>
              <a:custGeom>
                <a:avLst/>
                <a:gdLst/>
                <a:ahLst/>
                <a:rect l="0" t="0" r="r" b="b"/>
                <a:pathLst>
                  <a:path w="390" h="335">
                    <a:moveTo>
                      <a:pt x="389" y="334"/>
                    </a:moveTo>
                    <a:cubicBezTo>
                      <a:pt x="389" y="325"/>
                      <a:pt x="389" y="317"/>
                      <a:pt x="389" y="309"/>
                    </a:cubicBezTo>
                    <a:cubicBezTo>
                      <a:pt x="348" y="309"/>
                      <a:pt x="334" y="307"/>
                      <a:pt x="317" y="285"/>
                    </a:cubicBezTo>
                    <a:cubicBezTo>
                      <a:pt x="282" y="241"/>
                      <a:pt x="248" y="196"/>
                      <a:pt x="213" y="151"/>
                    </a:cubicBezTo>
                    <a:cubicBezTo>
                      <a:pt x="238" y="123"/>
                      <a:pt x="266" y="86"/>
                      <a:pt x="284" y="64"/>
                    </a:cubicBezTo>
                    <a:cubicBezTo>
                      <a:pt x="308" y="37"/>
                      <a:pt x="341" y="26"/>
                      <a:pt x="376" y="24"/>
                    </a:cubicBezTo>
                    <a:cubicBezTo>
                      <a:pt x="376" y="16"/>
                      <a:pt x="376" y="8"/>
                      <a:pt x="376" y="0"/>
                    </a:cubicBezTo>
                    <a:cubicBezTo>
                      <a:pt x="356" y="2"/>
                      <a:pt x="332" y="2"/>
                      <a:pt x="312" y="2"/>
                    </a:cubicBezTo>
                    <a:cubicBezTo>
                      <a:pt x="290" y="2"/>
                      <a:pt x="249" y="2"/>
                      <a:pt x="240" y="0"/>
                    </a:cubicBezTo>
                    <a:cubicBezTo>
                      <a:pt x="240" y="8"/>
                      <a:pt x="240" y="16"/>
                      <a:pt x="240" y="24"/>
                    </a:cubicBezTo>
                    <a:cubicBezTo>
                      <a:pt x="255" y="26"/>
                      <a:pt x="262" y="35"/>
                      <a:pt x="262" y="48"/>
                    </a:cubicBezTo>
                    <a:cubicBezTo>
                      <a:pt x="262" y="61"/>
                      <a:pt x="253" y="70"/>
                      <a:pt x="249" y="75"/>
                    </a:cubicBezTo>
                    <a:cubicBezTo>
                      <a:pt x="233" y="95"/>
                      <a:pt x="218" y="116"/>
                      <a:pt x="202" y="136"/>
                    </a:cubicBezTo>
                    <a:cubicBezTo>
                      <a:pt x="182" y="110"/>
                      <a:pt x="161" y="83"/>
                      <a:pt x="141" y="57"/>
                    </a:cubicBezTo>
                    <a:cubicBezTo>
                      <a:pt x="134" y="50"/>
                      <a:pt x="134" y="48"/>
                      <a:pt x="134" y="44"/>
                    </a:cubicBezTo>
                    <a:cubicBezTo>
                      <a:pt x="134" y="33"/>
                      <a:pt x="145" y="26"/>
                      <a:pt x="161" y="24"/>
                    </a:cubicBezTo>
                    <a:cubicBezTo>
                      <a:pt x="161" y="16"/>
                      <a:pt x="161" y="8"/>
                      <a:pt x="161" y="0"/>
                    </a:cubicBezTo>
                    <a:cubicBezTo>
                      <a:pt x="133" y="1"/>
                      <a:pt x="105" y="1"/>
                      <a:pt x="77" y="2"/>
                    </a:cubicBezTo>
                    <a:cubicBezTo>
                      <a:pt x="62" y="2"/>
                      <a:pt x="26" y="2"/>
                      <a:pt x="4" y="0"/>
                    </a:cubicBezTo>
                    <a:cubicBezTo>
                      <a:pt x="4" y="8"/>
                      <a:pt x="4" y="16"/>
                      <a:pt x="4" y="24"/>
                    </a:cubicBezTo>
                    <a:cubicBezTo>
                      <a:pt x="59" y="24"/>
                      <a:pt x="59" y="26"/>
                      <a:pt x="97" y="72"/>
                    </a:cubicBezTo>
                    <a:cubicBezTo>
                      <a:pt x="122" y="105"/>
                      <a:pt x="147" y="138"/>
                      <a:pt x="172" y="171"/>
                    </a:cubicBezTo>
                    <a:cubicBezTo>
                      <a:pt x="136" y="217"/>
                      <a:pt x="136" y="219"/>
                      <a:pt x="99" y="263"/>
                    </a:cubicBezTo>
                    <a:cubicBezTo>
                      <a:pt x="62" y="307"/>
                      <a:pt x="18" y="309"/>
                      <a:pt x="0" y="309"/>
                    </a:cubicBezTo>
                    <a:cubicBezTo>
                      <a:pt x="0" y="317"/>
                      <a:pt x="0" y="325"/>
                      <a:pt x="0" y="334"/>
                    </a:cubicBezTo>
                    <a:cubicBezTo>
                      <a:pt x="20" y="331"/>
                      <a:pt x="44" y="329"/>
                      <a:pt x="66" y="329"/>
                    </a:cubicBezTo>
                    <a:cubicBezTo>
                      <a:pt x="90" y="331"/>
                      <a:pt x="114" y="332"/>
                      <a:pt x="139" y="334"/>
                    </a:cubicBezTo>
                    <a:cubicBezTo>
                      <a:pt x="139" y="325"/>
                      <a:pt x="139" y="317"/>
                      <a:pt x="139" y="309"/>
                    </a:cubicBezTo>
                    <a:cubicBezTo>
                      <a:pt x="121" y="307"/>
                      <a:pt x="117" y="296"/>
                      <a:pt x="117" y="285"/>
                    </a:cubicBezTo>
                    <a:cubicBezTo>
                      <a:pt x="117" y="268"/>
                      <a:pt x="139" y="241"/>
                      <a:pt x="185" y="187"/>
                    </a:cubicBezTo>
                    <a:cubicBezTo>
                      <a:pt x="205" y="212"/>
                      <a:pt x="224" y="238"/>
                      <a:pt x="244" y="263"/>
                    </a:cubicBezTo>
                    <a:cubicBezTo>
                      <a:pt x="251" y="272"/>
                      <a:pt x="260" y="285"/>
                      <a:pt x="260" y="290"/>
                    </a:cubicBezTo>
                    <a:cubicBezTo>
                      <a:pt x="260" y="296"/>
                      <a:pt x="253" y="307"/>
                      <a:pt x="233" y="309"/>
                    </a:cubicBezTo>
                    <a:cubicBezTo>
                      <a:pt x="233" y="317"/>
                      <a:pt x="233" y="325"/>
                      <a:pt x="233" y="334"/>
                    </a:cubicBezTo>
                    <a:cubicBezTo>
                      <a:pt x="261" y="332"/>
                      <a:pt x="289" y="331"/>
                      <a:pt x="317" y="329"/>
                    </a:cubicBezTo>
                    <a:cubicBezTo>
                      <a:pt x="337" y="329"/>
                      <a:pt x="367" y="331"/>
                      <a:pt x="389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40" name="Freeform 27"/>
              <p:cNvSpPr/>
              <p:nvPr/>
            </p:nvSpPr>
            <p:spPr>
              <a:xfrm>
                <a:off x="3886920" y="155160"/>
                <a:ext cx="153360" cy="190080"/>
              </a:xfrm>
              <a:custGeom>
                <a:avLst/>
                <a:gdLst/>
                <a:ahLst/>
                <a:rect l="0" t="0" r="r" b="b"/>
                <a:pathLst>
                  <a:path w="426" h="528">
                    <a:moveTo>
                      <a:pt x="425" y="327"/>
                    </a:moveTo>
                    <a:cubicBezTo>
                      <a:pt x="418" y="327"/>
                      <a:pt x="411" y="327"/>
                      <a:pt x="405" y="327"/>
                    </a:cubicBezTo>
                    <a:cubicBezTo>
                      <a:pt x="398" y="406"/>
                      <a:pt x="387" y="502"/>
                      <a:pt x="251" y="502"/>
                    </a:cubicBezTo>
                    <a:cubicBezTo>
                      <a:pt x="229" y="502"/>
                      <a:pt x="208" y="502"/>
                      <a:pt x="187" y="502"/>
                    </a:cubicBezTo>
                    <a:cubicBezTo>
                      <a:pt x="150" y="502"/>
                      <a:pt x="150" y="496"/>
                      <a:pt x="150" y="472"/>
                    </a:cubicBezTo>
                    <a:cubicBezTo>
                      <a:pt x="150" y="335"/>
                      <a:pt x="150" y="198"/>
                      <a:pt x="150" y="61"/>
                    </a:cubicBezTo>
                    <a:cubicBezTo>
                      <a:pt x="150" y="35"/>
                      <a:pt x="150" y="24"/>
                      <a:pt x="222" y="24"/>
                    </a:cubicBezTo>
                    <a:cubicBezTo>
                      <a:pt x="231" y="24"/>
                      <a:pt x="240" y="24"/>
                      <a:pt x="249" y="24"/>
                    </a:cubicBezTo>
                    <a:cubicBezTo>
                      <a:pt x="249" y="16"/>
                      <a:pt x="249" y="8"/>
                      <a:pt x="249" y="0"/>
                    </a:cubicBezTo>
                    <a:cubicBezTo>
                      <a:pt x="220" y="2"/>
                      <a:pt x="150" y="2"/>
                      <a:pt x="119" y="2"/>
                    </a:cubicBezTo>
                    <a:cubicBezTo>
                      <a:pt x="88" y="2"/>
                      <a:pt x="29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10" y="460"/>
                      <a:pt x="417" y="394"/>
                      <a:pt x="425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41" name="Freeform 28"/>
              <p:cNvSpPr/>
              <p:nvPr/>
            </p:nvSpPr>
            <p:spPr>
              <a:xfrm>
                <a:off x="4059720" y="21996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3"/>
                      <a:pt x="266" y="0"/>
                      <a:pt x="172" y="0"/>
                    </a:cubicBezTo>
                    <a:cubicBezTo>
                      <a:pt x="75" y="0"/>
                      <a:pt x="0" y="86"/>
                      <a:pt x="0" y="180"/>
                    </a:cubicBezTo>
                    <a:cubicBezTo>
                      <a:pt x="0" y="281"/>
                      <a:pt x="81" y="353"/>
                      <a:pt x="172" y="353"/>
                    </a:cubicBezTo>
                    <a:cubicBezTo>
                      <a:pt x="264" y="353"/>
                      <a:pt x="343" y="279"/>
                      <a:pt x="343" y="180"/>
                    </a:cubicBezTo>
                    <a:moveTo>
                      <a:pt x="279" y="176"/>
                    </a:moveTo>
                    <a:cubicBezTo>
                      <a:pt x="279" y="202"/>
                      <a:pt x="279" y="244"/>
                      <a:pt x="262" y="279"/>
                    </a:cubicBezTo>
                    <a:cubicBezTo>
                      <a:pt x="244" y="312"/>
                      <a:pt x="211" y="336"/>
                      <a:pt x="172" y="336"/>
                    </a:cubicBezTo>
                    <a:cubicBezTo>
                      <a:pt x="139" y="336"/>
                      <a:pt x="106" y="318"/>
                      <a:pt x="84" y="283"/>
                    </a:cubicBezTo>
                    <a:cubicBezTo>
                      <a:pt x="64" y="250"/>
                      <a:pt x="64" y="202"/>
                      <a:pt x="64" y="176"/>
                    </a:cubicBezTo>
                    <a:cubicBezTo>
                      <a:pt x="64" y="145"/>
                      <a:pt x="64" y="103"/>
                      <a:pt x="84" y="70"/>
                    </a:cubicBezTo>
                    <a:cubicBezTo>
                      <a:pt x="103" y="33"/>
                      <a:pt x="141" y="18"/>
                      <a:pt x="172" y="18"/>
                    </a:cubicBezTo>
                    <a:cubicBezTo>
                      <a:pt x="205" y="18"/>
                      <a:pt x="236" y="35"/>
                      <a:pt x="257" y="68"/>
                    </a:cubicBezTo>
                    <a:cubicBezTo>
                      <a:pt x="278" y="101"/>
                      <a:pt x="279" y="145"/>
                      <a:pt x="279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42" name="Freeform 29"/>
              <p:cNvSpPr/>
              <p:nvPr/>
            </p:nvSpPr>
            <p:spPr>
              <a:xfrm>
                <a:off x="4208400" y="21996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5"/>
                    </a:moveTo>
                    <a:cubicBezTo>
                      <a:pt x="295" y="246"/>
                      <a:pt x="286" y="246"/>
                      <a:pt x="284" y="246"/>
                    </a:cubicBezTo>
                    <a:cubicBezTo>
                      <a:pt x="277" y="246"/>
                      <a:pt x="275" y="250"/>
                      <a:pt x="273" y="255"/>
                    </a:cubicBezTo>
                    <a:cubicBezTo>
                      <a:pt x="251" y="325"/>
                      <a:pt x="200" y="336"/>
                      <a:pt x="172" y="336"/>
                    </a:cubicBezTo>
                    <a:cubicBezTo>
                      <a:pt x="132" y="336"/>
                      <a:pt x="64" y="303"/>
                      <a:pt x="64" y="178"/>
                    </a:cubicBezTo>
                    <a:cubicBezTo>
                      <a:pt x="64" y="53"/>
                      <a:pt x="128" y="20"/>
                      <a:pt x="167" y="20"/>
                    </a:cubicBezTo>
                    <a:cubicBezTo>
                      <a:pt x="176" y="20"/>
                      <a:pt x="224" y="20"/>
                      <a:pt x="251" y="48"/>
                    </a:cubicBezTo>
                    <a:cubicBezTo>
                      <a:pt x="220" y="50"/>
                      <a:pt x="213" y="75"/>
                      <a:pt x="213" y="83"/>
                    </a:cubicBezTo>
                    <a:cubicBezTo>
                      <a:pt x="213" y="103"/>
                      <a:pt x="229" y="118"/>
                      <a:pt x="251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7" y="0"/>
                      <a:pt x="167" y="0"/>
                    </a:cubicBezTo>
                    <a:cubicBezTo>
                      <a:pt x="70" y="0"/>
                      <a:pt x="0" y="83"/>
                      <a:pt x="0" y="180"/>
                    </a:cubicBezTo>
                    <a:cubicBezTo>
                      <a:pt x="0" y="279"/>
                      <a:pt x="77" y="353"/>
                      <a:pt x="165" y="353"/>
                    </a:cubicBezTo>
                    <a:cubicBezTo>
                      <a:pt x="268" y="353"/>
                      <a:pt x="295" y="261"/>
                      <a:pt x="295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43" name="Freeform 30"/>
              <p:cNvSpPr/>
              <p:nvPr/>
            </p:nvSpPr>
            <p:spPr>
              <a:xfrm>
                <a:off x="4331160" y="21996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6"/>
                    </a:cubicBezTo>
                    <a:cubicBezTo>
                      <a:pt x="330" y="323"/>
                      <a:pt x="310" y="327"/>
                      <a:pt x="301" y="327"/>
                    </a:cubicBezTo>
                    <a:cubicBezTo>
                      <a:pt x="275" y="327"/>
                      <a:pt x="273" y="292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2"/>
                      <a:pt x="244" y="44"/>
                    </a:cubicBezTo>
                    <a:cubicBezTo>
                      <a:pt x="216" y="13"/>
                      <a:pt x="176" y="0"/>
                      <a:pt x="139" y="0"/>
                    </a:cubicBezTo>
                    <a:cubicBezTo>
                      <a:pt x="75" y="0"/>
                      <a:pt x="22" y="37"/>
                      <a:pt x="22" y="88"/>
                    </a:cubicBezTo>
                    <a:cubicBezTo>
                      <a:pt x="22" y="112"/>
                      <a:pt x="37" y="123"/>
                      <a:pt x="57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5"/>
                      <a:pt x="55" y="53"/>
                    </a:cubicBezTo>
                    <a:cubicBezTo>
                      <a:pt x="75" y="26"/>
                      <a:pt x="112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3"/>
                    </a:cubicBezTo>
                    <a:cubicBezTo>
                      <a:pt x="20" y="200"/>
                      <a:pt x="0" y="239"/>
                      <a:pt x="0" y="272"/>
                    </a:cubicBezTo>
                    <a:cubicBezTo>
                      <a:pt x="0" y="336"/>
                      <a:pt x="75" y="353"/>
                      <a:pt x="123" y="353"/>
                    </a:cubicBezTo>
                    <a:cubicBezTo>
                      <a:pt x="174" y="353"/>
                      <a:pt x="211" y="323"/>
                      <a:pt x="224" y="287"/>
                    </a:cubicBezTo>
                    <a:cubicBezTo>
                      <a:pt x="229" y="318"/>
                      <a:pt x="249" y="351"/>
                      <a:pt x="286" y="351"/>
                    </a:cubicBezTo>
                    <a:cubicBezTo>
                      <a:pt x="301" y="351"/>
                      <a:pt x="350" y="340"/>
                      <a:pt x="350" y="276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59" y="309"/>
                      <a:pt x="59" y="272"/>
                    </a:cubicBezTo>
                    <a:cubicBezTo>
                      <a:pt x="59" y="230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44" name="Freeform 31"/>
              <p:cNvSpPr/>
              <p:nvPr/>
            </p:nvSpPr>
            <p:spPr>
              <a:xfrm>
                <a:off x="4466520" y="1742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6" y="165"/>
                      <a:pt x="194" y="165"/>
                      <a:pt x="231" y="165"/>
                    </a:cubicBezTo>
                    <a:cubicBezTo>
                      <a:pt x="231" y="157"/>
                      <a:pt x="231" y="148"/>
                      <a:pt x="231" y="140"/>
                    </a:cubicBezTo>
                    <a:cubicBezTo>
                      <a:pt x="194" y="140"/>
                      <a:pt x="156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3" y="0"/>
                      <a:pt x="107" y="0"/>
                      <a:pt x="101" y="0"/>
                    </a:cubicBezTo>
                    <a:cubicBezTo>
                      <a:pt x="99" y="64"/>
                      <a:pt x="77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45" name="Freeform 32"/>
              <p:cNvSpPr/>
              <p:nvPr/>
            </p:nvSpPr>
            <p:spPr>
              <a:xfrm>
                <a:off x="4577400" y="21996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3"/>
                      <a:pt x="266" y="0"/>
                      <a:pt x="172" y="0"/>
                    </a:cubicBezTo>
                    <a:cubicBezTo>
                      <a:pt x="75" y="0"/>
                      <a:pt x="0" y="86"/>
                      <a:pt x="0" y="180"/>
                    </a:cubicBezTo>
                    <a:cubicBezTo>
                      <a:pt x="0" y="281"/>
                      <a:pt x="81" y="353"/>
                      <a:pt x="172" y="353"/>
                    </a:cubicBezTo>
                    <a:cubicBezTo>
                      <a:pt x="264" y="353"/>
                      <a:pt x="343" y="279"/>
                      <a:pt x="343" y="180"/>
                    </a:cubicBezTo>
                    <a:moveTo>
                      <a:pt x="279" y="176"/>
                    </a:moveTo>
                    <a:cubicBezTo>
                      <a:pt x="279" y="202"/>
                      <a:pt x="279" y="244"/>
                      <a:pt x="262" y="279"/>
                    </a:cubicBezTo>
                    <a:cubicBezTo>
                      <a:pt x="244" y="312"/>
                      <a:pt x="211" y="336"/>
                      <a:pt x="172" y="336"/>
                    </a:cubicBezTo>
                    <a:cubicBezTo>
                      <a:pt x="139" y="336"/>
                      <a:pt x="103" y="318"/>
                      <a:pt x="84" y="283"/>
                    </a:cubicBezTo>
                    <a:cubicBezTo>
                      <a:pt x="64" y="250"/>
                      <a:pt x="64" y="202"/>
                      <a:pt x="64" y="176"/>
                    </a:cubicBezTo>
                    <a:cubicBezTo>
                      <a:pt x="64" y="145"/>
                      <a:pt x="64" y="103"/>
                      <a:pt x="84" y="70"/>
                    </a:cubicBezTo>
                    <a:cubicBezTo>
                      <a:pt x="103" y="33"/>
                      <a:pt x="141" y="18"/>
                      <a:pt x="172" y="18"/>
                    </a:cubicBezTo>
                    <a:cubicBezTo>
                      <a:pt x="205" y="18"/>
                      <a:pt x="236" y="35"/>
                      <a:pt x="257" y="68"/>
                    </a:cubicBezTo>
                    <a:cubicBezTo>
                      <a:pt x="278" y="101"/>
                      <a:pt x="279" y="145"/>
                      <a:pt x="279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46" name="Freeform 33"/>
              <p:cNvSpPr/>
              <p:nvPr/>
            </p:nvSpPr>
            <p:spPr>
              <a:xfrm>
                <a:off x="4716720" y="22176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7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4" y="338"/>
                      <a:pt x="185" y="342"/>
                    </a:cubicBezTo>
                    <a:cubicBezTo>
                      <a:pt x="185" y="334"/>
                      <a:pt x="185" y="326"/>
                      <a:pt x="185" y="318"/>
                    </a:cubicBezTo>
                    <a:cubicBezTo>
                      <a:pt x="180" y="318"/>
                      <a:pt x="175" y="318"/>
                      <a:pt x="169" y="318"/>
                    </a:cubicBezTo>
                    <a:cubicBezTo>
                      <a:pt x="112" y="318"/>
                      <a:pt x="110" y="309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20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1547" name="Group 34"/>
          <p:cNvGrpSpPr/>
          <p:nvPr/>
        </p:nvGrpSpPr>
        <p:grpSpPr>
          <a:xfrm>
            <a:off x="243360" y="916560"/>
            <a:ext cx="6573960" cy="3850560"/>
            <a:chOff x="243360" y="916560"/>
            <a:chExt cx="6573960" cy="3850560"/>
          </a:xfrm>
        </p:grpSpPr>
        <p:grpSp>
          <p:nvGrpSpPr>
            <p:cNvPr id="1548" name="Group 35"/>
            <p:cNvGrpSpPr/>
            <p:nvPr/>
          </p:nvGrpSpPr>
          <p:grpSpPr>
            <a:xfrm>
              <a:off x="243360" y="916560"/>
              <a:ext cx="6573960" cy="3850560"/>
              <a:chOff x="243360" y="916560"/>
              <a:chExt cx="6573960" cy="3850560"/>
            </a:xfrm>
          </p:grpSpPr>
          <p:sp>
            <p:nvSpPr>
              <p:cNvPr id="1549" name="Freeform 36"/>
              <p:cNvSpPr/>
              <p:nvPr/>
            </p:nvSpPr>
            <p:spPr>
              <a:xfrm>
                <a:off x="255600" y="921600"/>
                <a:ext cx="161640" cy="160920"/>
              </a:xfrm>
              <a:custGeom>
                <a:avLst/>
                <a:gdLst/>
                <a:ahLst/>
                <a:rect l="0" t="0" r="r" b="b"/>
                <a:pathLst>
                  <a:path w="449" h="447">
                    <a:moveTo>
                      <a:pt x="448" y="20"/>
                    </a:moveTo>
                    <a:cubicBezTo>
                      <a:pt x="448" y="13"/>
                      <a:pt x="448" y="7"/>
                      <a:pt x="448" y="0"/>
                    </a:cubicBezTo>
                    <a:cubicBezTo>
                      <a:pt x="430" y="2"/>
                      <a:pt x="403" y="2"/>
                      <a:pt x="387" y="2"/>
                    </a:cubicBezTo>
                    <a:cubicBezTo>
                      <a:pt x="363" y="1"/>
                      <a:pt x="339" y="1"/>
                      <a:pt x="315" y="0"/>
                    </a:cubicBezTo>
                    <a:cubicBezTo>
                      <a:pt x="315" y="7"/>
                      <a:pt x="315" y="13"/>
                      <a:pt x="315" y="20"/>
                    </a:cubicBezTo>
                    <a:cubicBezTo>
                      <a:pt x="349" y="20"/>
                      <a:pt x="362" y="36"/>
                      <a:pt x="362" y="50"/>
                    </a:cubicBezTo>
                    <a:cubicBezTo>
                      <a:pt x="362" y="56"/>
                      <a:pt x="360" y="59"/>
                      <a:pt x="358" y="63"/>
                    </a:cubicBezTo>
                    <a:cubicBezTo>
                      <a:pt x="320" y="165"/>
                      <a:pt x="281" y="267"/>
                      <a:pt x="243" y="369"/>
                    </a:cubicBezTo>
                    <a:cubicBezTo>
                      <a:pt x="203" y="262"/>
                      <a:pt x="163" y="155"/>
                      <a:pt x="122" y="49"/>
                    </a:cubicBezTo>
                    <a:cubicBezTo>
                      <a:pt x="119" y="40"/>
                      <a:pt x="120" y="41"/>
                      <a:pt x="119" y="38"/>
                    </a:cubicBezTo>
                    <a:cubicBezTo>
                      <a:pt x="119" y="20"/>
                      <a:pt x="155" y="20"/>
                      <a:pt x="169" y="20"/>
                    </a:cubicBezTo>
                    <a:cubicBezTo>
                      <a:pt x="169" y="13"/>
                      <a:pt x="169" y="7"/>
                      <a:pt x="169" y="0"/>
                    </a:cubicBezTo>
                    <a:cubicBezTo>
                      <a:pt x="148" y="2"/>
                      <a:pt x="104" y="2"/>
                      <a:pt x="79" y="2"/>
                    </a:cubicBezTo>
                    <a:cubicBezTo>
                      <a:pt x="53" y="1"/>
                      <a:pt x="26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52" y="20"/>
                      <a:pt x="61" y="43"/>
                    </a:cubicBezTo>
                    <a:cubicBezTo>
                      <a:pt x="110" y="173"/>
                      <a:pt x="160" y="302"/>
                      <a:pt x="209" y="432"/>
                    </a:cubicBezTo>
                    <a:cubicBezTo>
                      <a:pt x="212" y="445"/>
                      <a:pt x="216" y="446"/>
                      <a:pt x="223" y="446"/>
                    </a:cubicBezTo>
                    <a:cubicBezTo>
                      <a:pt x="234" y="446"/>
                      <a:pt x="236" y="443"/>
                      <a:pt x="239" y="434"/>
                    </a:cubicBezTo>
                    <a:cubicBezTo>
                      <a:pt x="286" y="310"/>
                      <a:pt x="333" y="185"/>
                      <a:pt x="380" y="61"/>
                    </a:cubicBezTo>
                    <a:cubicBezTo>
                      <a:pt x="389" y="38"/>
                      <a:pt x="407" y="20"/>
                      <a:pt x="44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0" name="Freeform 37"/>
              <p:cNvSpPr/>
              <p:nvPr/>
            </p:nvSpPr>
            <p:spPr>
              <a:xfrm>
                <a:off x="429480" y="922320"/>
                <a:ext cx="141480" cy="155160"/>
              </a:xfrm>
              <a:custGeom>
                <a:avLst/>
                <a:gdLst/>
                <a:ahLst/>
                <a:rect l="0" t="0" r="r" b="b"/>
                <a:pathLst>
                  <a:path w="393" h="431">
                    <a:moveTo>
                      <a:pt x="392" y="266"/>
                    </a:moveTo>
                    <a:cubicBezTo>
                      <a:pt x="387" y="266"/>
                      <a:pt x="382" y="266"/>
                      <a:pt x="376" y="266"/>
                    </a:cubicBezTo>
                    <a:cubicBezTo>
                      <a:pt x="360" y="364"/>
                      <a:pt x="346" y="410"/>
                      <a:pt x="238" y="410"/>
                    </a:cubicBezTo>
                    <a:cubicBezTo>
                      <a:pt x="209" y="410"/>
                      <a:pt x="181" y="410"/>
                      <a:pt x="153" y="410"/>
                    </a:cubicBezTo>
                    <a:cubicBezTo>
                      <a:pt x="122" y="410"/>
                      <a:pt x="122" y="407"/>
                      <a:pt x="122" y="385"/>
                    </a:cubicBezTo>
                    <a:cubicBezTo>
                      <a:pt x="122" y="329"/>
                      <a:pt x="122" y="272"/>
                      <a:pt x="122" y="216"/>
                    </a:cubicBezTo>
                    <a:cubicBezTo>
                      <a:pt x="141" y="216"/>
                      <a:pt x="160" y="216"/>
                      <a:pt x="178" y="216"/>
                    </a:cubicBezTo>
                    <a:cubicBezTo>
                      <a:pt x="239" y="216"/>
                      <a:pt x="247" y="236"/>
                      <a:pt x="247" y="290"/>
                    </a:cubicBezTo>
                    <a:cubicBezTo>
                      <a:pt x="252" y="290"/>
                      <a:pt x="257" y="290"/>
                      <a:pt x="263" y="290"/>
                    </a:cubicBezTo>
                    <a:cubicBezTo>
                      <a:pt x="263" y="234"/>
                      <a:pt x="263" y="178"/>
                      <a:pt x="263" y="122"/>
                    </a:cubicBezTo>
                    <a:cubicBezTo>
                      <a:pt x="257" y="122"/>
                      <a:pt x="252" y="122"/>
                      <a:pt x="247" y="122"/>
                    </a:cubicBezTo>
                    <a:cubicBezTo>
                      <a:pt x="247" y="176"/>
                      <a:pt x="239" y="196"/>
                      <a:pt x="178" y="196"/>
                    </a:cubicBezTo>
                    <a:cubicBezTo>
                      <a:pt x="160" y="196"/>
                      <a:pt x="141" y="196"/>
                      <a:pt x="122" y="196"/>
                    </a:cubicBezTo>
                    <a:cubicBezTo>
                      <a:pt x="122" y="146"/>
                      <a:pt x="122" y="95"/>
                      <a:pt x="122" y="45"/>
                    </a:cubicBezTo>
                    <a:cubicBezTo>
                      <a:pt x="122" y="23"/>
                      <a:pt x="122" y="20"/>
                      <a:pt x="153" y="20"/>
                    </a:cubicBezTo>
                    <a:cubicBezTo>
                      <a:pt x="180" y="20"/>
                      <a:pt x="207" y="20"/>
                      <a:pt x="234" y="20"/>
                    </a:cubicBezTo>
                    <a:cubicBezTo>
                      <a:pt x="331" y="20"/>
                      <a:pt x="347" y="54"/>
                      <a:pt x="358" y="142"/>
                    </a:cubicBezTo>
                    <a:cubicBezTo>
                      <a:pt x="364" y="142"/>
                      <a:pt x="369" y="142"/>
                      <a:pt x="374" y="142"/>
                    </a:cubicBezTo>
                    <a:cubicBezTo>
                      <a:pt x="368" y="95"/>
                      <a:pt x="362" y="47"/>
                      <a:pt x="356" y="0"/>
                    </a:cubicBezTo>
                    <a:cubicBezTo>
                      <a:pt x="238" y="0"/>
                      <a:pt x="119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49"/>
                    </a:cubicBezTo>
                    <a:cubicBezTo>
                      <a:pt x="65" y="160"/>
                      <a:pt x="65" y="271"/>
                      <a:pt x="65" y="382"/>
                    </a:cubicBezTo>
                    <a:cubicBezTo>
                      <a:pt x="65" y="403"/>
                      <a:pt x="65" y="410"/>
                      <a:pt x="16" y="410"/>
                    </a:cubicBezTo>
                    <a:cubicBezTo>
                      <a:pt x="11" y="410"/>
                      <a:pt x="5" y="410"/>
                      <a:pt x="0" y="410"/>
                    </a:cubicBezTo>
                    <a:cubicBezTo>
                      <a:pt x="0" y="417"/>
                      <a:pt x="0" y="424"/>
                      <a:pt x="0" y="430"/>
                    </a:cubicBezTo>
                    <a:cubicBezTo>
                      <a:pt x="122" y="430"/>
                      <a:pt x="244" y="430"/>
                      <a:pt x="365" y="430"/>
                    </a:cubicBezTo>
                    <a:cubicBezTo>
                      <a:pt x="374" y="376"/>
                      <a:pt x="383" y="321"/>
                      <a:pt x="392" y="2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1" name="Freeform 38"/>
              <p:cNvSpPr/>
              <p:nvPr/>
            </p:nvSpPr>
            <p:spPr>
              <a:xfrm>
                <a:off x="584280" y="92160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3" y="268"/>
                      <a:pt x="338" y="268"/>
                      <a:pt x="333" y="268"/>
                    </a:cubicBezTo>
                    <a:cubicBezTo>
                      <a:pt x="326" y="333"/>
                      <a:pt x="317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4" y="412"/>
                      <a:pt x="122" y="409"/>
                      <a:pt x="122" y="387"/>
                    </a:cubicBezTo>
                    <a:cubicBezTo>
                      <a:pt x="122" y="275"/>
                      <a:pt x="122" y="163"/>
                      <a:pt x="122" y="50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49"/>
                    </a:cubicBezTo>
                    <a:cubicBezTo>
                      <a:pt x="67" y="160"/>
                      <a:pt x="67" y="272"/>
                      <a:pt x="67" y="383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2" name="Freeform 39"/>
              <p:cNvSpPr/>
              <p:nvPr/>
            </p:nvSpPr>
            <p:spPr>
              <a:xfrm>
                <a:off x="731880" y="916560"/>
                <a:ext cx="151920" cy="166320"/>
              </a:xfrm>
              <a:custGeom>
                <a:avLst/>
                <a:gdLst/>
                <a:ahLst/>
                <a:rect l="0" t="0" r="r" b="b"/>
                <a:pathLst>
                  <a:path w="422" h="462">
                    <a:moveTo>
                      <a:pt x="421" y="232"/>
                    </a:moveTo>
                    <a:cubicBezTo>
                      <a:pt x="421" y="103"/>
                      <a:pt x="326" y="0"/>
                      <a:pt x="211" y="0"/>
                    </a:cubicBezTo>
                    <a:cubicBezTo>
                      <a:pt x="97" y="0"/>
                      <a:pt x="0" y="101"/>
                      <a:pt x="0" y="232"/>
                    </a:cubicBezTo>
                    <a:cubicBezTo>
                      <a:pt x="0" y="362"/>
                      <a:pt x="97" y="461"/>
                      <a:pt x="211" y="461"/>
                    </a:cubicBezTo>
                    <a:cubicBezTo>
                      <a:pt x="326" y="461"/>
                      <a:pt x="421" y="360"/>
                      <a:pt x="421" y="232"/>
                    </a:cubicBezTo>
                    <a:moveTo>
                      <a:pt x="356" y="223"/>
                    </a:moveTo>
                    <a:cubicBezTo>
                      <a:pt x="356" y="391"/>
                      <a:pt x="268" y="445"/>
                      <a:pt x="211" y="445"/>
                    </a:cubicBezTo>
                    <a:cubicBezTo>
                      <a:pt x="149" y="445"/>
                      <a:pt x="65" y="389"/>
                      <a:pt x="65" y="223"/>
                    </a:cubicBezTo>
                    <a:cubicBezTo>
                      <a:pt x="65" y="59"/>
                      <a:pt x="158" y="16"/>
                      <a:pt x="211" y="16"/>
                    </a:cubicBezTo>
                    <a:cubicBezTo>
                      <a:pt x="265" y="16"/>
                      <a:pt x="356" y="61"/>
                      <a:pt x="356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3" name="Freeform 40"/>
              <p:cNvSpPr/>
              <p:nvPr/>
            </p:nvSpPr>
            <p:spPr>
              <a:xfrm>
                <a:off x="976680" y="937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79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10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4" name="Freeform 41"/>
              <p:cNvSpPr/>
              <p:nvPr/>
            </p:nvSpPr>
            <p:spPr>
              <a:xfrm>
                <a:off x="1067040" y="9766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4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7"/>
                      <a:pt x="185" y="67"/>
                    </a:cubicBezTo>
                    <a:cubicBezTo>
                      <a:pt x="198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5" name="Freeform 42"/>
              <p:cNvSpPr/>
              <p:nvPr/>
            </p:nvSpPr>
            <p:spPr>
              <a:xfrm>
                <a:off x="1157760" y="9756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2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2" y="43"/>
                      <a:pt x="43" y="41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2" y="13"/>
                      <a:pt x="178" y="38"/>
                      <a:pt x="178" y="94"/>
                    </a:cubicBezTo>
                    <a:cubicBezTo>
                      <a:pt x="178" y="101"/>
                      <a:pt x="178" y="109"/>
                      <a:pt x="178" y="117"/>
                    </a:cubicBezTo>
                    <a:cubicBezTo>
                      <a:pt x="146" y="119"/>
                      <a:pt x="103" y="121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6" name="Freeform 43"/>
              <p:cNvSpPr/>
              <p:nvPr/>
            </p:nvSpPr>
            <p:spPr>
              <a:xfrm>
                <a:off x="1271520" y="9756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5" y="207"/>
                    </a:cubicBezTo>
                    <a:cubicBezTo>
                      <a:pt x="205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4"/>
                    </a:cubicBezTo>
                    <a:cubicBezTo>
                      <a:pt x="52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5" y="38"/>
                    </a:cubicBezTo>
                    <a:cubicBezTo>
                      <a:pt x="180" y="40"/>
                      <a:pt x="176" y="59"/>
                      <a:pt x="176" y="67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27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7" name="Freeform 44"/>
              <p:cNvSpPr/>
              <p:nvPr/>
            </p:nvSpPr>
            <p:spPr>
              <a:xfrm>
                <a:off x="1364760" y="91908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3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8"/>
                      <a:pt x="191" y="311"/>
                      <a:pt x="164" y="274"/>
                    </a:cubicBezTo>
                    <a:cubicBezTo>
                      <a:pt x="164" y="272"/>
                      <a:pt x="160" y="268"/>
                      <a:pt x="160" y="266"/>
                    </a:cubicBezTo>
                    <a:cubicBezTo>
                      <a:pt x="160" y="263"/>
                      <a:pt x="205" y="225"/>
                      <a:pt x="211" y="220"/>
                    </a:cubicBezTo>
                    <a:cubicBezTo>
                      <a:pt x="252" y="187"/>
                      <a:pt x="277" y="187"/>
                      <a:pt x="292" y="185"/>
                    </a:cubicBezTo>
                    <a:cubicBezTo>
                      <a:pt x="292" y="179"/>
                      <a:pt x="292" y="173"/>
                      <a:pt x="292" y="167"/>
                    </a:cubicBezTo>
                    <a:cubicBezTo>
                      <a:pt x="272" y="169"/>
                      <a:pt x="265" y="169"/>
                      <a:pt x="247" y="169"/>
                    </a:cubicBezTo>
                    <a:cubicBezTo>
                      <a:pt x="223" y="169"/>
                      <a:pt x="185" y="167"/>
                      <a:pt x="176" y="167"/>
                    </a:cubicBezTo>
                    <a:cubicBezTo>
                      <a:pt x="176" y="173"/>
                      <a:pt x="176" y="179"/>
                      <a:pt x="176" y="185"/>
                    </a:cubicBezTo>
                    <a:cubicBezTo>
                      <a:pt x="187" y="187"/>
                      <a:pt x="194" y="194"/>
                      <a:pt x="194" y="202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1" y="253"/>
                      <a:pt x="121" y="278"/>
                      <a:pt x="92" y="304"/>
                    </a:cubicBezTo>
                    <a:cubicBezTo>
                      <a:pt x="92" y="203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1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6" y="438"/>
                      <a:pt x="68" y="437"/>
                    </a:cubicBezTo>
                    <a:cubicBezTo>
                      <a:pt x="92" y="438"/>
                      <a:pt x="115" y="439"/>
                      <a:pt x="139" y="439"/>
                    </a:cubicBezTo>
                    <a:cubicBezTo>
                      <a:pt x="139" y="433"/>
                      <a:pt x="139" y="426"/>
                      <a:pt x="139" y="419"/>
                    </a:cubicBezTo>
                    <a:cubicBezTo>
                      <a:pt x="95" y="419"/>
                      <a:pt x="90" y="419"/>
                      <a:pt x="90" y="391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3"/>
                      <a:pt x="130" y="292"/>
                    </a:cubicBezTo>
                    <a:cubicBezTo>
                      <a:pt x="178" y="358"/>
                      <a:pt x="205" y="394"/>
                      <a:pt x="205" y="405"/>
                    </a:cubicBezTo>
                    <a:cubicBezTo>
                      <a:pt x="205" y="418"/>
                      <a:pt x="194" y="419"/>
                      <a:pt x="182" y="419"/>
                    </a:cubicBezTo>
                    <a:cubicBezTo>
                      <a:pt x="182" y="426"/>
                      <a:pt x="182" y="433"/>
                      <a:pt x="182" y="439"/>
                    </a:cubicBezTo>
                    <a:cubicBezTo>
                      <a:pt x="205" y="439"/>
                      <a:pt x="227" y="438"/>
                      <a:pt x="250" y="437"/>
                    </a:cubicBezTo>
                    <a:cubicBezTo>
                      <a:pt x="268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8" name="Freeform 45"/>
              <p:cNvSpPr/>
              <p:nvPr/>
            </p:nvSpPr>
            <p:spPr>
              <a:xfrm>
                <a:off x="1486080" y="92772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59" name="Freeform 46"/>
              <p:cNvSpPr/>
              <p:nvPr/>
            </p:nvSpPr>
            <p:spPr>
              <a:xfrm>
                <a:off x="1549440" y="97668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0" name="Freeform 47"/>
              <p:cNvSpPr/>
              <p:nvPr/>
            </p:nvSpPr>
            <p:spPr>
              <a:xfrm>
                <a:off x="1675440" y="974160"/>
                <a:ext cx="104040" cy="150120"/>
              </a:xfrm>
              <a:custGeom>
                <a:avLst/>
                <a:gdLst/>
                <a:ahLst/>
                <a:rect l="0" t="0" r="r" b="b"/>
                <a:pathLst>
                  <a:path w="289" h="417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29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49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1" y="416"/>
                      <a:pt x="139" y="416"/>
                    </a:cubicBezTo>
                    <a:cubicBezTo>
                      <a:pt x="214" y="416"/>
                      <a:pt x="279" y="383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5"/>
                      <a:pt x="167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1" y="241"/>
                      <a:pt x="49" y="221"/>
                      <a:pt x="49" y="202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0" y="193"/>
                      <a:pt x="225" y="148"/>
                      <a:pt x="225" y="99"/>
                    </a:cubicBezTo>
                    <a:cubicBezTo>
                      <a:pt x="225" y="76"/>
                      <a:pt x="214" y="52"/>
                      <a:pt x="198" y="38"/>
                    </a:cubicBezTo>
                    <a:cubicBezTo>
                      <a:pt x="221" y="16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59" y="50"/>
                      <a:pt x="270" y="50"/>
                    </a:cubicBezTo>
                    <a:cubicBezTo>
                      <a:pt x="277" y="50"/>
                      <a:pt x="288" y="45"/>
                      <a:pt x="288" y="31"/>
                    </a:cubicBezTo>
                    <a:moveTo>
                      <a:pt x="176" y="99"/>
                    </a:moveTo>
                    <a:cubicBezTo>
                      <a:pt x="176" y="115"/>
                      <a:pt x="176" y="137"/>
                      <a:pt x="167" y="151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3"/>
                      <a:pt x="67" y="99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7"/>
                    </a:moveTo>
                    <a:cubicBezTo>
                      <a:pt x="247" y="371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7"/>
                    </a:cubicBezTo>
                    <a:cubicBezTo>
                      <a:pt x="32" y="308"/>
                      <a:pt x="56" y="284"/>
                      <a:pt x="85" y="283"/>
                    </a:cubicBezTo>
                    <a:cubicBezTo>
                      <a:pt x="97" y="283"/>
                      <a:pt x="109" y="283"/>
                      <a:pt x="121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1" name="Freeform 48"/>
              <p:cNvSpPr/>
              <p:nvPr/>
            </p:nvSpPr>
            <p:spPr>
              <a:xfrm>
                <a:off x="1865880" y="9756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10" y="274"/>
                      <a:pt x="54" y="247"/>
                      <a:pt x="54" y="144"/>
                    </a:cubicBezTo>
                    <a:cubicBezTo>
                      <a:pt x="54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7" y="38"/>
                    </a:cubicBezTo>
                    <a:cubicBezTo>
                      <a:pt x="180" y="40"/>
                      <a:pt x="176" y="59"/>
                      <a:pt x="176" y="67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2" name="Freeform 49"/>
              <p:cNvSpPr/>
              <p:nvPr/>
            </p:nvSpPr>
            <p:spPr>
              <a:xfrm>
                <a:off x="1967040" y="9756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4" y="43"/>
                      <a:pt x="43" y="41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3" name="Freeform 50"/>
              <p:cNvSpPr/>
              <p:nvPr/>
            </p:nvSpPr>
            <p:spPr>
              <a:xfrm>
                <a:off x="2080080" y="9766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4" name="Freeform 51"/>
              <p:cNvSpPr/>
              <p:nvPr/>
            </p:nvSpPr>
            <p:spPr>
              <a:xfrm>
                <a:off x="2281680" y="9756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58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2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2" y="13"/>
                      <a:pt x="133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5" name="Freeform 52"/>
              <p:cNvSpPr/>
              <p:nvPr/>
            </p:nvSpPr>
            <p:spPr>
              <a:xfrm>
                <a:off x="2379600" y="979560"/>
                <a:ext cx="115200" cy="98280"/>
              </a:xfrm>
              <a:custGeom>
                <a:avLst/>
                <a:gdLst/>
                <a:ahLst/>
                <a:rect l="0" t="0" r="r" b="b"/>
                <a:pathLst>
                  <a:path w="320" h="273">
                    <a:moveTo>
                      <a:pt x="319" y="272"/>
                    </a:moveTo>
                    <a:cubicBezTo>
                      <a:pt x="319" y="265"/>
                      <a:pt x="319" y="259"/>
                      <a:pt x="319" y="252"/>
                    </a:cubicBezTo>
                    <a:cubicBezTo>
                      <a:pt x="284" y="252"/>
                      <a:pt x="274" y="250"/>
                      <a:pt x="259" y="232"/>
                    </a:cubicBezTo>
                    <a:cubicBezTo>
                      <a:pt x="231" y="196"/>
                      <a:pt x="203" y="159"/>
                      <a:pt x="175" y="122"/>
                    </a:cubicBezTo>
                    <a:cubicBezTo>
                      <a:pt x="193" y="99"/>
                      <a:pt x="216" y="68"/>
                      <a:pt x="232" y="52"/>
                    </a:cubicBezTo>
                    <a:cubicBezTo>
                      <a:pt x="252" y="29"/>
                      <a:pt x="277" y="20"/>
                      <a:pt x="308" y="18"/>
                    </a:cubicBezTo>
                    <a:cubicBezTo>
                      <a:pt x="308" y="12"/>
                      <a:pt x="308" y="6"/>
                      <a:pt x="308" y="0"/>
                    </a:cubicBezTo>
                    <a:cubicBezTo>
                      <a:pt x="292" y="0"/>
                      <a:pt x="272" y="2"/>
                      <a:pt x="256" y="2"/>
                    </a:cubicBezTo>
                    <a:cubicBezTo>
                      <a:pt x="236" y="2"/>
                      <a:pt x="203" y="0"/>
                      <a:pt x="194" y="0"/>
                    </a:cubicBezTo>
                    <a:cubicBezTo>
                      <a:pt x="194" y="6"/>
                      <a:pt x="194" y="12"/>
                      <a:pt x="194" y="18"/>
                    </a:cubicBezTo>
                    <a:cubicBezTo>
                      <a:pt x="209" y="20"/>
                      <a:pt x="212" y="28"/>
                      <a:pt x="212" y="38"/>
                    </a:cubicBezTo>
                    <a:cubicBezTo>
                      <a:pt x="212" y="48"/>
                      <a:pt x="207" y="56"/>
                      <a:pt x="203" y="61"/>
                    </a:cubicBezTo>
                    <a:cubicBezTo>
                      <a:pt x="190" y="77"/>
                      <a:pt x="177" y="94"/>
                      <a:pt x="164" y="110"/>
                    </a:cubicBezTo>
                    <a:cubicBezTo>
                      <a:pt x="148" y="89"/>
                      <a:pt x="131" y="68"/>
                      <a:pt x="115" y="47"/>
                    </a:cubicBezTo>
                    <a:cubicBezTo>
                      <a:pt x="110" y="40"/>
                      <a:pt x="110" y="38"/>
                      <a:pt x="110" y="34"/>
                    </a:cubicBezTo>
                    <a:cubicBezTo>
                      <a:pt x="110" y="25"/>
                      <a:pt x="119" y="20"/>
                      <a:pt x="131" y="18"/>
                    </a:cubicBezTo>
                    <a:cubicBezTo>
                      <a:pt x="131" y="12"/>
                      <a:pt x="131" y="6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50" y="2"/>
                      <a:pt x="20" y="0"/>
                      <a:pt x="4" y="0"/>
                    </a:cubicBezTo>
                    <a:cubicBezTo>
                      <a:pt x="4" y="6"/>
                      <a:pt x="4" y="12"/>
                      <a:pt x="4" y="18"/>
                    </a:cubicBezTo>
                    <a:cubicBezTo>
                      <a:pt x="47" y="18"/>
                      <a:pt x="49" y="20"/>
                      <a:pt x="77" y="58"/>
                    </a:cubicBezTo>
                    <a:cubicBezTo>
                      <a:pt x="98" y="85"/>
                      <a:pt x="119" y="112"/>
                      <a:pt x="140" y="139"/>
                    </a:cubicBezTo>
                    <a:cubicBezTo>
                      <a:pt x="110" y="176"/>
                      <a:pt x="110" y="178"/>
                      <a:pt x="81" y="214"/>
                    </a:cubicBezTo>
                    <a:cubicBezTo>
                      <a:pt x="50" y="250"/>
                      <a:pt x="13" y="252"/>
                      <a:pt x="0" y="252"/>
                    </a:cubicBezTo>
                    <a:cubicBezTo>
                      <a:pt x="0" y="259"/>
                      <a:pt x="0" y="265"/>
                      <a:pt x="0" y="272"/>
                    </a:cubicBezTo>
                    <a:cubicBezTo>
                      <a:pt x="16" y="270"/>
                      <a:pt x="36" y="270"/>
                      <a:pt x="52" y="270"/>
                    </a:cubicBezTo>
                    <a:cubicBezTo>
                      <a:pt x="72" y="271"/>
                      <a:pt x="92" y="271"/>
                      <a:pt x="112" y="272"/>
                    </a:cubicBezTo>
                    <a:cubicBezTo>
                      <a:pt x="112" y="265"/>
                      <a:pt x="112" y="259"/>
                      <a:pt x="112" y="252"/>
                    </a:cubicBezTo>
                    <a:cubicBezTo>
                      <a:pt x="99" y="250"/>
                      <a:pt x="94" y="241"/>
                      <a:pt x="94" y="232"/>
                    </a:cubicBezTo>
                    <a:cubicBezTo>
                      <a:pt x="94" y="218"/>
                      <a:pt x="112" y="198"/>
                      <a:pt x="151" y="153"/>
                    </a:cubicBezTo>
                    <a:cubicBezTo>
                      <a:pt x="167" y="174"/>
                      <a:pt x="184" y="195"/>
                      <a:pt x="200" y="216"/>
                    </a:cubicBezTo>
                    <a:cubicBezTo>
                      <a:pt x="203" y="223"/>
                      <a:pt x="212" y="232"/>
                      <a:pt x="212" y="236"/>
                    </a:cubicBezTo>
                    <a:cubicBezTo>
                      <a:pt x="212" y="241"/>
                      <a:pt x="207" y="252"/>
                      <a:pt x="189" y="252"/>
                    </a:cubicBezTo>
                    <a:cubicBezTo>
                      <a:pt x="189" y="259"/>
                      <a:pt x="189" y="265"/>
                      <a:pt x="189" y="272"/>
                    </a:cubicBezTo>
                    <a:cubicBezTo>
                      <a:pt x="212" y="271"/>
                      <a:pt x="235" y="271"/>
                      <a:pt x="257" y="270"/>
                    </a:cubicBezTo>
                    <a:cubicBezTo>
                      <a:pt x="275" y="270"/>
                      <a:pt x="299" y="270"/>
                      <a:pt x="319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6" name="Freeform 53"/>
              <p:cNvSpPr/>
              <p:nvPr/>
            </p:nvSpPr>
            <p:spPr>
              <a:xfrm>
                <a:off x="2503440" y="97668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0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58"/>
                    </a:cubicBezTo>
                    <a:cubicBezTo>
                      <a:pt x="49" y="156"/>
                      <a:pt x="49" y="254"/>
                      <a:pt x="49" y="353"/>
                    </a:cubicBezTo>
                    <a:cubicBezTo>
                      <a:pt x="49" y="382"/>
                      <a:pt x="43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400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101" y="382"/>
                      <a:pt x="94" y="382"/>
                      <a:pt x="94" y="353"/>
                    </a:cubicBezTo>
                    <a:cubicBezTo>
                      <a:pt x="94" y="317"/>
                      <a:pt x="94" y="282"/>
                      <a:pt x="94" y="247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6" y="272"/>
                      <a:pt x="169" y="272"/>
                    </a:cubicBezTo>
                    <a:cubicBezTo>
                      <a:pt x="142" y="272"/>
                      <a:pt x="119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1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7" name="Freeform 54"/>
              <p:cNvSpPr/>
              <p:nvPr/>
            </p:nvSpPr>
            <p:spPr>
              <a:xfrm>
                <a:off x="2630880" y="91908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8" name="Freeform 55"/>
              <p:cNvSpPr/>
              <p:nvPr/>
            </p:nvSpPr>
            <p:spPr>
              <a:xfrm>
                <a:off x="2693160" y="9756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5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69" name="Freeform 56"/>
              <p:cNvSpPr/>
              <p:nvPr/>
            </p:nvSpPr>
            <p:spPr>
              <a:xfrm>
                <a:off x="2808360" y="9277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2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0"/>
                      <a:pt x="2" y="156"/>
                      <a:pt x="2" y="162"/>
                    </a:cubicBezTo>
                    <a:cubicBezTo>
                      <a:pt x="43" y="162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6" y="415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99" y="34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6" y="67"/>
                      <a:pt x="99" y="50"/>
                      <a:pt x="99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0" name="Freeform 57"/>
              <p:cNvSpPr/>
              <p:nvPr/>
            </p:nvSpPr>
            <p:spPr>
              <a:xfrm>
                <a:off x="2868120" y="937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6"/>
                      <a:pt x="184" y="298"/>
                      <a:pt x="184" y="310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1" name="Freeform 58"/>
              <p:cNvSpPr/>
              <p:nvPr/>
            </p:nvSpPr>
            <p:spPr>
              <a:xfrm>
                <a:off x="3032640" y="937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2" name="Freeform 59"/>
              <p:cNvSpPr/>
              <p:nvPr/>
            </p:nvSpPr>
            <p:spPr>
              <a:xfrm>
                <a:off x="3115080" y="979560"/>
                <a:ext cx="155880" cy="100800"/>
              </a:xfrm>
              <a:custGeom>
                <a:avLst/>
                <a:gdLst/>
                <a:ahLst/>
                <a:rect l="0" t="0" r="r" b="b"/>
                <a:pathLst>
                  <a:path w="433" h="280">
                    <a:moveTo>
                      <a:pt x="432" y="18"/>
                    </a:moveTo>
                    <a:cubicBezTo>
                      <a:pt x="432" y="12"/>
                      <a:pt x="432" y="6"/>
                      <a:pt x="432" y="0"/>
                    </a:cubicBezTo>
                    <a:cubicBezTo>
                      <a:pt x="419" y="0"/>
                      <a:pt x="400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6"/>
                      <a:pt x="328" y="12"/>
                      <a:pt x="328" y="18"/>
                    </a:cubicBezTo>
                    <a:cubicBezTo>
                      <a:pt x="351" y="20"/>
                      <a:pt x="364" y="31"/>
                      <a:pt x="364" y="49"/>
                    </a:cubicBezTo>
                    <a:cubicBezTo>
                      <a:pt x="364" y="52"/>
                      <a:pt x="364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8" y="40"/>
                      <a:pt x="238" y="40"/>
                      <a:pt x="238" y="36"/>
                    </a:cubicBezTo>
                    <a:cubicBezTo>
                      <a:pt x="238" y="18"/>
                      <a:pt x="263" y="18"/>
                      <a:pt x="275" y="18"/>
                    </a:cubicBezTo>
                    <a:cubicBezTo>
                      <a:pt x="275" y="12"/>
                      <a:pt x="275" y="6"/>
                      <a:pt x="275" y="0"/>
                    </a:cubicBezTo>
                    <a:cubicBezTo>
                      <a:pt x="253" y="1"/>
                      <a:pt x="231" y="1"/>
                      <a:pt x="209" y="2"/>
                    </a:cubicBezTo>
                    <a:cubicBezTo>
                      <a:pt x="191" y="2"/>
                      <a:pt x="173" y="0"/>
                      <a:pt x="153" y="0"/>
                    </a:cubicBezTo>
                    <a:cubicBezTo>
                      <a:pt x="153" y="6"/>
                      <a:pt x="153" y="12"/>
                      <a:pt x="153" y="18"/>
                    </a:cubicBezTo>
                    <a:cubicBezTo>
                      <a:pt x="176" y="18"/>
                      <a:pt x="187" y="20"/>
                      <a:pt x="193" y="29"/>
                    </a:cubicBezTo>
                    <a:cubicBezTo>
                      <a:pt x="196" y="32"/>
                      <a:pt x="203" y="50"/>
                      <a:pt x="207" y="63"/>
                    </a:cubicBezTo>
                    <a:cubicBezTo>
                      <a:pt x="189" y="114"/>
                      <a:pt x="171" y="165"/>
                      <a:pt x="153" y="216"/>
                    </a:cubicBezTo>
                    <a:cubicBezTo>
                      <a:pt x="133" y="160"/>
                      <a:pt x="113" y="103"/>
                      <a:pt x="94" y="47"/>
                    </a:cubicBezTo>
                    <a:cubicBezTo>
                      <a:pt x="90" y="40"/>
                      <a:pt x="90" y="38"/>
                      <a:pt x="90" y="36"/>
                    </a:cubicBezTo>
                    <a:cubicBezTo>
                      <a:pt x="90" y="18"/>
                      <a:pt x="115" y="18"/>
                      <a:pt x="128" y="18"/>
                    </a:cubicBezTo>
                    <a:cubicBezTo>
                      <a:pt x="128" y="12"/>
                      <a:pt x="128" y="6"/>
                      <a:pt x="128" y="0"/>
                    </a:cubicBezTo>
                    <a:cubicBezTo>
                      <a:pt x="104" y="1"/>
                      <a:pt x="81" y="1"/>
                      <a:pt x="58" y="2"/>
                    </a:cubicBezTo>
                    <a:cubicBezTo>
                      <a:pt x="38" y="1"/>
                      <a:pt x="19" y="1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1" y="18"/>
                      <a:pt x="38" y="20"/>
                      <a:pt x="47" y="41"/>
                    </a:cubicBezTo>
                    <a:cubicBezTo>
                      <a:pt x="73" y="116"/>
                      <a:pt x="100" y="190"/>
                      <a:pt x="126" y="265"/>
                    </a:cubicBezTo>
                    <a:cubicBezTo>
                      <a:pt x="130" y="274"/>
                      <a:pt x="130" y="279"/>
                      <a:pt x="139" y="279"/>
                    </a:cubicBezTo>
                    <a:cubicBezTo>
                      <a:pt x="147" y="279"/>
                      <a:pt x="149" y="275"/>
                      <a:pt x="151" y="266"/>
                    </a:cubicBezTo>
                    <a:cubicBezTo>
                      <a:pt x="173" y="206"/>
                      <a:pt x="194" y="146"/>
                      <a:pt x="216" y="86"/>
                    </a:cubicBezTo>
                    <a:cubicBezTo>
                      <a:pt x="238" y="146"/>
                      <a:pt x="259" y="206"/>
                      <a:pt x="281" y="266"/>
                    </a:cubicBezTo>
                    <a:cubicBezTo>
                      <a:pt x="283" y="274"/>
                      <a:pt x="285" y="279"/>
                      <a:pt x="293" y="279"/>
                    </a:cubicBezTo>
                    <a:cubicBezTo>
                      <a:pt x="301" y="279"/>
                      <a:pt x="302" y="274"/>
                      <a:pt x="306" y="266"/>
                    </a:cubicBezTo>
                    <a:cubicBezTo>
                      <a:pt x="331" y="197"/>
                      <a:pt x="355" y="128"/>
                      <a:pt x="380" y="59"/>
                    </a:cubicBezTo>
                    <a:cubicBezTo>
                      <a:pt x="391" y="27"/>
                      <a:pt x="410" y="20"/>
                      <a:pt x="432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3" name="Freeform 60"/>
              <p:cNvSpPr/>
              <p:nvPr/>
            </p:nvSpPr>
            <p:spPr>
              <a:xfrm>
                <a:off x="3274920" y="9756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4" name="Freeform 61"/>
              <p:cNvSpPr/>
              <p:nvPr/>
            </p:nvSpPr>
            <p:spPr>
              <a:xfrm>
                <a:off x="3465720" y="9766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6"/>
                      <a:pt x="268" y="223"/>
                    </a:cubicBezTo>
                    <a:cubicBezTo>
                      <a:pt x="268" y="149"/>
                      <a:pt x="268" y="74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3"/>
                      <a:pt x="176" y="19"/>
                      <a:pt x="176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9" y="272"/>
                    </a:cubicBezTo>
                    <a:cubicBezTo>
                      <a:pt x="95" y="272"/>
                      <a:pt x="94" y="243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50" y="25"/>
                      <a:pt x="50" y="27"/>
                      <a:pt x="50" y="85"/>
                    </a:cubicBezTo>
                    <a:cubicBezTo>
                      <a:pt x="50" y="116"/>
                      <a:pt x="50" y="147"/>
                      <a:pt x="50" y="178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5" name="Freeform 62"/>
              <p:cNvSpPr/>
              <p:nvPr/>
            </p:nvSpPr>
            <p:spPr>
              <a:xfrm>
                <a:off x="3592440" y="9756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3" y="277"/>
                    </a:cubicBezTo>
                    <a:cubicBezTo>
                      <a:pt x="23" y="275"/>
                      <a:pt x="23" y="274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6" name="Freeform 63"/>
              <p:cNvSpPr/>
              <p:nvPr/>
            </p:nvSpPr>
            <p:spPr>
              <a:xfrm>
                <a:off x="3681360" y="9756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4"/>
                      <a:pt x="148" y="274"/>
                      <a:pt x="142" y="274"/>
                    </a:cubicBezTo>
                    <a:cubicBezTo>
                      <a:pt x="110" y="274"/>
                      <a:pt x="85" y="256"/>
                      <a:pt x="70" y="232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7" name="Freeform 64"/>
              <p:cNvSpPr/>
              <p:nvPr/>
            </p:nvSpPr>
            <p:spPr>
              <a:xfrm>
                <a:off x="3782880" y="91656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9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50"/>
                      <a:pt x="50" y="175"/>
                    </a:cubicBezTo>
                    <a:cubicBezTo>
                      <a:pt x="34" y="175"/>
                      <a:pt x="17" y="175"/>
                      <a:pt x="0" y="175"/>
                    </a:cubicBezTo>
                    <a:cubicBezTo>
                      <a:pt x="0" y="181"/>
                      <a:pt x="0" y="187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7"/>
                      <a:pt x="43" y="427"/>
                      <a:pt x="2" y="427"/>
                    </a:cubicBezTo>
                    <a:cubicBezTo>
                      <a:pt x="2" y="433"/>
                      <a:pt x="2" y="440"/>
                      <a:pt x="2" y="446"/>
                    </a:cubicBezTo>
                    <a:cubicBezTo>
                      <a:pt x="26" y="446"/>
                      <a:pt x="50" y="445"/>
                      <a:pt x="74" y="445"/>
                    </a:cubicBezTo>
                    <a:cubicBezTo>
                      <a:pt x="99" y="445"/>
                      <a:pt x="128" y="445"/>
                      <a:pt x="153" y="446"/>
                    </a:cubicBezTo>
                    <a:cubicBezTo>
                      <a:pt x="153" y="440"/>
                      <a:pt x="153" y="433"/>
                      <a:pt x="153" y="427"/>
                    </a:cubicBezTo>
                    <a:cubicBezTo>
                      <a:pt x="149" y="427"/>
                      <a:pt x="145" y="427"/>
                      <a:pt x="140" y="427"/>
                    </a:cubicBezTo>
                    <a:cubicBezTo>
                      <a:pt x="94" y="427"/>
                      <a:pt x="92" y="419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7"/>
                      <a:pt x="164" y="181"/>
                      <a:pt x="164" y="175"/>
                    </a:cubicBezTo>
                    <a:cubicBezTo>
                      <a:pt x="139" y="175"/>
                      <a:pt x="115" y="175"/>
                      <a:pt x="90" y="175"/>
                    </a:cubicBezTo>
                    <a:cubicBezTo>
                      <a:pt x="90" y="150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9" y="14"/>
                    </a:cubicBezTo>
                    <a:cubicBezTo>
                      <a:pt x="151" y="14"/>
                      <a:pt x="160" y="14"/>
                      <a:pt x="169" y="18"/>
                    </a:cubicBezTo>
                    <a:cubicBezTo>
                      <a:pt x="162" y="22"/>
                      <a:pt x="151" y="29"/>
                      <a:pt x="151" y="45"/>
                    </a:cubicBezTo>
                    <a:cubicBezTo>
                      <a:pt x="151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8" name="Freeform 65"/>
              <p:cNvSpPr/>
              <p:nvPr/>
            </p:nvSpPr>
            <p:spPr>
              <a:xfrm>
                <a:off x="3853080" y="976680"/>
                <a:ext cx="114480" cy="103320"/>
              </a:xfrm>
              <a:custGeom>
                <a:avLst/>
                <a:gdLst/>
                <a:ahLst/>
                <a:rect l="0" t="0" r="r" b="b"/>
                <a:pathLst>
                  <a:path w="318" h="287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74" y="259"/>
                      <a:pt x="268" y="256"/>
                      <a:pt x="268" y="223"/>
                    </a:cubicBezTo>
                    <a:cubicBezTo>
                      <a:pt x="268" y="149"/>
                      <a:pt x="268" y="74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3"/>
                      <a:pt x="175" y="19"/>
                      <a:pt x="175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8" y="272"/>
                    </a:cubicBezTo>
                    <a:cubicBezTo>
                      <a:pt x="95" y="272"/>
                      <a:pt x="92" y="243"/>
                      <a:pt x="92" y="209"/>
                    </a:cubicBezTo>
                    <a:cubicBezTo>
                      <a:pt x="92" y="139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9" y="25"/>
                      <a:pt x="49" y="27"/>
                      <a:pt x="49" y="85"/>
                    </a:cubicBezTo>
                    <a:cubicBezTo>
                      <a:pt x="49" y="116"/>
                      <a:pt x="49" y="147"/>
                      <a:pt x="49" y="178"/>
                    </a:cubicBezTo>
                    <a:cubicBezTo>
                      <a:pt x="49" y="229"/>
                      <a:pt x="49" y="286"/>
                      <a:pt x="144" y="286"/>
                    </a:cubicBezTo>
                    <a:cubicBezTo>
                      <a:pt x="180" y="286"/>
                      <a:pt x="207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7" y="281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79" name="Freeform 66"/>
              <p:cNvSpPr/>
              <p:nvPr/>
            </p:nvSpPr>
            <p:spPr>
              <a:xfrm>
                <a:off x="3979440" y="91908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0" name="Freeform 67"/>
              <p:cNvSpPr/>
              <p:nvPr/>
            </p:nvSpPr>
            <p:spPr>
              <a:xfrm>
                <a:off x="4118760" y="91656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50"/>
                      <a:pt x="50" y="175"/>
                    </a:cubicBezTo>
                    <a:cubicBezTo>
                      <a:pt x="34" y="175"/>
                      <a:pt x="17" y="175"/>
                      <a:pt x="0" y="175"/>
                    </a:cubicBezTo>
                    <a:cubicBezTo>
                      <a:pt x="0" y="181"/>
                      <a:pt x="0" y="187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7"/>
                      <a:pt x="43" y="427"/>
                      <a:pt x="0" y="427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4" y="446"/>
                      <a:pt x="48" y="445"/>
                      <a:pt x="72" y="445"/>
                    </a:cubicBezTo>
                    <a:cubicBezTo>
                      <a:pt x="97" y="445"/>
                      <a:pt x="128" y="445"/>
                      <a:pt x="153" y="446"/>
                    </a:cubicBezTo>
                    <a:cubicBezTo>
                      <a:pt x="153" y="440"/>
                      <a:pt x="153" y="433"/>
                      <a:pt x="153" y="427"/>
                    </a:cubicBezTo>
                    <a:cubicBezTo>
                      <a:pt x="149" y="427"/>
                      <a:pt x="145" y="427"/>
                      <a:pt x="140" y="427"/>
                    </a:cubicBezTo>
                    <a:cubicBezTo>
                      <a:pt x="94" y="427"/>
                      <a:pt x="92" y="419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7"/>
                      <a:pt x="164" y="181"/>
                      <a:pt x="164" y="175"/>
                    </a:cubicBezTo>
                    <a:cubicBezTo>
                      <a:pt x="139" y="175"/>
                      <a:pt x="115" y="175"/>
                      <a:pt x="90" y="175"/>
                    </a:cubicBezTo>
                    <a:cubicBezTo>
                      <a:pt x="90" y="150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1" name="Freeform 68"/>
              <p:cNvSpPr/>
              <p:nvPr/>
            </p:nvSpPr>
            <p:spPr>
              <a:xfrm>
                <a:off x="4187880" y="9756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2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2" name="Freeform 69"/>
              <p:cNvSpPr/>
              <p:nvPr/>
            </p:nvSpPr>
            <p:spPr>
              <a:xfrm>
                <a:off x="4302720" y="975600"/>
                <a:ext cx="86400" cy="104760"/>
              </a:xfrm>
              <a:custGeom>
                <a:avLst/>
                <a:gdLst/>
                <a:ahLst/>
                <a:rect l="0" t="0" r="r" b="b"/>
                <a:pathLst>
                  <a:path w="240" h="291">
                    <a:moveTo>
                      <a:pt x="239" y="207"/>
                    </a:moveTo>
                    <a:cubicBezTo>
                      <a:pt x="239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3" y="207"/>
                    </a:cubicBezTo>
                    <a:cubicBezTo>
                      <a:pt x="205" y="266"/>
                      <a:pt x="164" y="274"/>
                      <a:pt x="140" y="274"/>
                    </a:cubicBezTo>
                    <a:cubicBezTo>
                      <a:pt x="108" y="274"/>
                      <a:pt x="52" y="247"/>
                      <a:pt x="52" y="144"/>
                    </a:cubicBezTo>
                    <a:cubicBezTo>
                      <a:pt x="52" y="41"/>
                      <a:pt x="104" y="14"/>
                      <a:pt x="137" y="14"/>
                    </a:cubicBezTo>
                    <a:cubicBezTo>
                      <a:pt x="142" y="14"/>
                      <a:pt x="182" y="16"/>
                      <a:pt x="205" y="38"/>
                    </a:cubicBezTo>
                    <a:cubicBezTo>
                      <a:pt x="178" y="40"/>
                      <a:pt x="175" y="59"/>
                      <a:pt x="175" y="67"/>
                    </a:cubicBezTo>
                    <a:cubicBezTo>
                      <a:pt x="175" y="85"/>
                      <a:pt x="187" y="97"/>
                      <a:pt x="203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27"/>
                      <a:pt x="61" y="290"/>
                      <a:pt x="135" y="290"/>
                    </a:cubicBezTo>
                    <a:cubicBezTo>
                      <a:pt x="220" y="290"/>
                      <a:pt x="239" y="214"/>
                      <a:pt x="239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3" name="Freeform 70"/>
              <p:cNvSpPr/>
              <p:nvPr/>
            </p:nvSpPr>
            <p:spPr>
              <a:xfrm>
                <a:off x="4399920" y="937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6"/>
                      <a:pt x="184" y="298"/>
                      <a:pt x="184" y="310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4" name="Freeform 71"/>
              <p:cNvSpPr/>
              <p:nvPr/>
            </p:nvSpPr>
            <p:spPr>
              <a:xfrm>
                <a:off x="4491720" y="9756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3" y="275"/>
                      <a:pt x="23" y="274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5" name="Freeform 72"/>
              <p:cNvSpPr/>
              <p:nvPr/>
            </p:nvSpPr>
            <p:spPr>
              <a:xfrm>
                <a:off x="4593600" y="979560"/>
                <a:ext cx="24480" cy="98280"/>
              </a:xfrm>
              <a:custGeom>
                <a:avLst/>
                <a:gdLst/>
                <a:ahLst/>
                <a:rect l="0" t="0" r="r" b="b"/>
                <a:pathLst>
                  <a:path w="68" h="273">
                    <a:moveTo>
                      <a:pt x="67" y="32"/>
                    </a:moveTo>
                    <a:cubicBezTo>
                      <a:pt x="67" y="14"/>
                      <a:pt x="53" y="0"/>
                      <a:pt x="34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50"/>
                      <a:pt x="15" y="67"/>
                      <a:pt x="34" y="67"/>
                    </a:cubicBezTo>
                    <a:cubicBezTo>
                      <a:pt x="53" y="67"/>
                      <a:pt x="67" y="50"/>
                      <a:pt x="67" y="32"/>
                    </a:cubicBezTo>
                    <a:moveTo>
                      <a:pt x="67" y="238"/>
                    </a:moveTo>
                    <a:cubicBezTo>
                      <a:pt x="67" y="220"/>
                      <a:pt x="53" y="205"/>
                      <a:pt x="34" y="205"/>
                    </a:cubicBezTo>
                    <a:cubicBezTo>
                      <a:pt x="15" y="205"/>
                      <a:pt x="0" y="219"/>
                      <a:pt x="0" y="238"/>
                    </a:cubicBezTo>
                    <a:cubicBezTo>
                      <a:pt x="0" y="256"/>
                      <a:pt x="15" y="272"/>
                      <a:pt x="34" y="272"/>
                    </a:cubicBezTo>
                    <a:cubicBezTo>
                      <a:pt x="53" y="272"/>
                      <a:pt x="67" y="257"/>
                      <a:pt x="67" y="2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6" name="Freeform 73"/>
              <p:cNvSpPr/>
              <p:nvPr/>
            </p:nvSpPr>
            <p:spPr>
              <a:xfrm>
                <a:off x="243360" y="1492560"/>
                <a:ext cx="66600" cy="65880"/>
              </a:xfrm>
              <a:custGeom>
                <a:avLst/>
                <a:gdLst/>
                <a:ahLst/>
                <a:rect l="0" t="0" r="r" b="b"/>
                <a:pathLst>
                  <a:path w="185" h="183">
                    <a:moveTo>
                      <a:pt x="184" y="92"/>
                    </a:moveTo>
                    <a:cubicBezTo>
                      <a:pt x="184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2"/>
                      <a:pt x="92" y="182"/>
                    </a:cubicBezTo>
                    <a:cubicBezTo>
                      <a:pt x="142" y="182"/>
                      <a:pt x="184" y="142"/>
                      <a:pt x="184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7" name="Freeform 74"/>
              <p:cNvSpPr/>
              <p:nvPr/>
            </p:nvSpPr>
            <p:spPr>
              <a:xfrm>
                <a:off x="486360" y="1422720"/>
                <a:ext cx="155880" cy="155880"/>
              </a:xfrm>
              <a:custGeom>
                <a:avLst/>
                <a:gdLst/>
                <a:ahLst/>
                <a:rect l="0" t="0" r="r" b="b"/>
                <a:pathLst>
                  <a:path w="433" h="433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07" y="1"/>
                      <a:pt x="383" y="1"/>
                      <a:pt x="358" y="2"/>
                    </a:cubicBezTo>
                    <a:cubicBezTo>
                      <a:pt x="334" y="1"/>
                      <a:pt x="309" y="1"/>
                      <a:pt x="284" y="0"/>
                    </a:cubicBezTo>
                    <a:cubicBezTo>
                      <a:pt x="284" y="7"/>
                      <a:pt x="284" y="13"/>
                      <a:pt x="284" y="20"/>
                    </a:cubicBezTo>
                    <a:cubicBezTo>
                      <a:pt x="349" y="20"/>
                      <a:pt x="349" y="49"/>
                      <a:pt x="349" y="67"/>
                    </a:cubicBezTo>
                    <a:cubicBezTo>
                      <a:pt x="349" y="157"/>
                      <a:pt x="349" y="247"/>
                      <a:pt x="349" y="337"/>
                    </a:cubicBezTo>
                    <a:cubicBezTo>
                      <a:pt x="275" y="227"/>
                      <a:pt x="200" y="118"/>
                      <a:pt x="126" y="9"/>
                    </a:cubicBezTo>
                    <a:cubicBezTo>
                      <a:pt x="121" y="0"/>
                      <a:pt x="119" y="0"/>
                      <a:pt x="108" y="0"/>
                    </a:cubicBezTo>
                    <a:cubicBezTo>
                      <a:pt x="72" y="0"/>
                      <a:pt x="3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6" y="20"/>
                      <a:pt x="12" y="20"/>
                      <a:pt x="18" y="20"/>
                    </a:cubicBezTo>
                    <a:cubicBezTo>
                      <a:pt x="27" y="20"/>
                      <a:pt x="40" y="20"/>
                      <a:pt x="50" y="22"/>
                    </a:cubicBezTo>
                    <a:cubicBezTo>
                      <a:pt x="65" y="23"/>
                      <a:pt x="65" y="23"/>
                      <a:pt x="65" y="36"/>
                    </a:cubicBezTo>
                    <a:cubicBezTo>
                      <a:pt x="65" y="146"/>
                      <a:pt x="65" y="256"/>
                      <a:pt x="65" y="365"/>
                    </a:cubicBezTo>
                    <a:cubicBezTo>
                      <a:pt x="65" y="383"/>
                      <a:pt x="6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5" y="431"/>
                      <a:pt x="49" y="431"/>
                      <a:pt x="74" y="430"/>
                    </a:cubicBezTo>
                    <a:cubicBezTo>
                      <a:pt x="98" y="431"/>
                      <a:pt x="123" y="431"/>
                      <a:pt x="148" y="432"/>
                    </a:cubicBezTo>
                    <a:cubicBezTo>
                      <a:pt x="148" y="425"/>
                      <a:pt x="148" y="419"/>
                      <a:pt x="148" y="412"/>
                    </a:cubicBezTo>
                    <a:cubicBezTo>
                      <a:pt x="83" y="412"/>
                      <a:pt x="83" y="383"/>
                      <a:pt x="83" y="365"/>
                    </a:cubicBezTo>
                    <a:cubicBezTo>
                      <a:pt x="83" y="256"/>
                      <a:pt x="83" y="146"/>
                      <a:pt x="83" y="36"/>
                    </a:cubicBezTo>
                    <a:cubicBezTo>
                      <a:pt x="86" y="40"/>
                      <a:pt x="86" y="41"/>
                      <a:pt x="88" y="45"/>
                    </a:cubicBezTo>
                    <a:cubicBezTo>
                      <a:pt x="175" y="171"/>
                      <a:pt x="261" y="297"/>
                      <a:pt x="347" y="423"/>
                    </a:cubicBezTo>
                    <a:cubicBezTo>
                      <a:pt x="353" y="432"/>
                      <a:pt x="353" y="432"/>
                      <a:pt x="358" y="432"/>
                    </a:cubicBezTo>
                    <a:cubicBezTo>
                      <a:pt x="367" y="432"/>
                      <a:pt x="367" y="428"/>
                      <a:pt x="367" y="416"/>
                    </a:cubicBezTo>
                    <a:cubicBezTo>
                      <a:pt x="367" y="299"/>
                      <a:pt x="367" y="183"/>
                      <a:pt x="367" y="67"/>
                    </a:cubicBezTo>
                    <a:cubicBezTo>
                      <a:pt x="367" y="49"/>
                      <a:pt x="367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8" name="Freeform 75"/>
              <p:cNvSpPr/>
              <p:nvPr/>
            </p:nvSpPr>
            <p:spPr>
              <a:xfrm>
                <a:off x="655920" y="147636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89" name="Freeform 76"/>
              <p:cNvSpPr/>
              <p:nvPr/>
            </p:nvSpPr>
            <p:spPr>
              <a:xfrm>
                <a:off x="846720" y="147780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0"/>
                      <a:pt x="445" y="160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0" name="Freeform 77"/>
              <p:cNvSpPr/>
              <p:nvPr/>
            </p:nvSpPr>
            <p:spPr>
              <a:xfrm>
                <a:off x="1036440" y="14763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2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2" y="43"/>
                      <a:pt x="43" y="43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2" y="13"/>
                      <a:pt x="178" y="38"/>
                      <a:pt x="178" y="94"/>
                    </a:cubicBezTo>
                    <a:cubicBezTo>
                      <a:pt x="178" y="101"/>
                      <a:pt x="178" y="109"/>
                      <a:pt x="178" y="117"/>
                    </a:cubicBezTo>
                    <a:cubicBezTo>
                      <a:pt x="146" y="119"/>
                      <a:pt x="103" y="121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1" name="Freeform 78"/>
              <p:cNvSpPr/>
              <p:nvPr/>
            </p:nvSpPr>
            <p:spPr>
              <a:xfrm>
                <a:off x="1149120" y="1474920"/>
                <a:ext cx="104040" cy="150120"/>
              </a:xfrm>
              <a:custGeom>
                <a:avLst/>
                <a:gdLst/>
                <a:ahLst/>
                <a:rect l="0" t="0" r="r" b="b"/>
                <a:pathLst>
                  <a:path w="289" h="417">
                    <a:moveTo>
                      <a:pt x="288" y="31"/>
                    </a:moveTo>
                    <a:cubicBezTo>
                      <a:pt x="288" y="20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50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3" y="416"/>
                      <a:pt x="140" y="416"/>
                    </a:cubicBezTo>
                    <a:cubicBezTo>
                      <a:pt x="214" y="416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3" y="241"/>
                      <a:pt x="49" y="223"/>
                      <a:pt x="49" y="202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2" y="193"/>
                      <a:pt x="225" y="148"/>
                      <a:pt x="225" y="99"/>
                    </a:cubicBezTo>
                    <a:cubicBezTo>
                      <a:pt x="225" y="76"/>
                      <a:pt x="214" y="52"/>
                      <a:pt x="200" y="38"/>
                    </a:cubicBezTo>
                    <a:cubicBezTo>
                      <a:pt x="221" y="16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50"/>
                      <a:pt x="270" y="50"/>
                    </a:cubicBezTo>
                    <a:cubicBezTo>
                      <a:pt x="277" y="50"/>
                      <a:pt x="288" y="45"/>
                      <a:pt x="288" y="31"/>
                    </a:cubicBezTo>
                    <a:moveTo>
                      <a:pt x="178" y="99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3"/>
                      <a:pt x="67" y="99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7"/>
                    </a:moveTo>
                    <a:cubicBezTo>
                      <a:pt x="247" y="371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7"/>
                    </a:cubicBezTo>
                    <a:cubicBezTo>
                      <a:pt x="32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2" name="Freeform 79"/>
              <p:cNvSpPr/>
              <p:nvPr/>
            </p:nvSpPr>
            <p:spPr>
              <a:xfrm>
                <a:off x="1263960" y="1477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3" name="Freeform 80"/>
              <p:cNvSpPr/>
              <p:nvPr/>
            </p:nvSpPr>
            <p:spPr>
              <a:xfrm>
                <a:off x="1389600" y="1476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4" name="Freeform 81"/>
              <p:cNvSpPr/>
              <p:nvPr/>
            </p:nvSpPr>
            <p:spPr>
              <a:xfrm>
                <a:off x="1488600" y="1438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5" name="Freeform 82"/>
              <p:cNvSpPr/>
              <p:nvPr/>
            </p:nvSpPr>
            <p:spPr>
              <a:xfrm>
                <a:off x="1580040" y="14284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6" name="Freeform 83"/>
              <p:cNvSpPr/>
              <p:nvPr/>
            </p:nvSpPr>
            <p:spPr>
              <a:xfrm>
                <a:off x="1643400" y="14763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10" y="274"/>
                      <a:pt x="54" y="247"/>
                      <a:pt x="54" y="144"/>
                    </a:cubicBezTo>
                    <a:cubicBezTo>
                      <a:pt x="54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7" y="38"/>
                    </a:cubicBezTo>
                    <a:cubicBezTo>
                      <a:pt x="180" y="40"/>
                      <a:pt x="176" y="59"/>
                      <a:pt x="176" y="68"/>
                    </a:cubicBezTo>
                    <a:cubicBezTo>
                      <a:pt x="176" y="85"/>
                      <a:pt x="189" y="97"/>
                      <a:pt x="205" y="97"/>
                    </a:cubicBezTo>
                    <a:cubicBezTo>
                      <a:pt x="221" y="97"/>
                      <a:pt x="236" y="86"/>
                      <a:pt x="236" y="67"/>
                    </a:cubicBezTo>
                    <a:cubicBezTo>
                      <a:pt x="236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7" name="Freeform 84"/>
              <p:cNvSpPr/>
              <p:nvPr/>
            </p:nvSpPr>
            <p:spPr>
              <a:xfrm>
                <a:off x="1819080" y="1417320"/>
                <a:ext cx="114480" cy="160920"/>
              </a:xfrm>
              <a:custGeom>
                <a:avLst/>
                <a:gdLst/>
                <a:ahLst/>
                <a:rect l="0" t="0" r="r" b="b"/>
                <a:pathLst>
                  <a:path w="318" h="447">
                    <a:moveTo>
                      <a:pt x="317" y="446"/>
                    </a:moveTo>
                    <a:cubicBezTo>
                      <a:pt x="317" y="440"/>
                      <a:pt x="317" y="433"/>
                      <a:pt x="317" y="427"/>
                    </a:cubicBezTo>
                    <a:cubicBezTo>
                      <a:pt x="274" y="427"/>
                      <a:pt x="266" y="427"/>
                      <a:pt x="266" y="398"/>
                    </a:cubicBezTo>
                    <a:cubicBezTo>
                      <a:pt x="266" y="320"/>
                      <a:pt x="266" y="243"/>
                      <a:pt x="266" y="166"/>
                    </a:cubicBezTo>
                    <a:cubicBezTo>
                      <a:pt x="240" y="168"/>
                      <a:pt x="214" y="170"/>
                      <a:pt x="187" y="173"/>
                    </a:cubicBezTo>
                    <a:cubicBezTo>
                      <a:pt x="176" y="173"/>
                      <a:pt x="180" y="173"/>
                      <a:pt x="176" y="173"/>
                    </a:cubicBezTo>
                    <a:cubicBezTo>
                      <a:pt x="175" y="175"/>
                      <a:pt x="173" y="175"/>
                      <a:pt x="164" y="175"/>
                    </a:cubicBezTo>
                    <a:cubicBezTo>
                      <a:pt x="139" y="175"/>
                      <a:pt x="115" y="175"/>
                      <a:pt x="90" y="175"/>
                    </a:cubicBezTo>
                    <a:cubicBezTo>
                      <a:pt x="90" y="151"/>
                      <a:pt x="90" y="127"/>
                      <a:pt x="90" y="103"/>
                    </a:cubicBezTo>
                    <a:cubicBezTo>
                      <a:pt x="90" y="40"/>
                      <a:pt x="144" y="14"/>
                      <a:pt x="184" y="14"/>
                    </a:cubicBezTo>
                    <a:cubicBezTo>
                      <a:pt x="203" y="14"/>
                      <a:pt x="225" y="22"/>
                      <a:pt x="238" y="36"/>
                    </a:cubicBezTo>
                    <a:cubicBezTo>
                      <a:pt x="212" y="36"/>
                      <a:pt x="209" y="54"/>
                      <a:pt x="209" y="65"/>
                    </a:cubicBezTo>
                    <a:cubicBezTo>
                      <a:pt x="209" y="85"/>
                      <a:pt x="225" y="94"/>
                      <a:pt x="238" y="94"/>
                    </a:cubicBezTo>
                    <a:cubicBezTo>
                      <a:pt x="252" y="94"/>
                      <a:pt x="266" y="83"/>
                      <a:pt x="266" y="65"/>
                    </a:cubicBezTo>
                    <a:cubicBezTo>
                      <a:pt x="266" y="27"/>
                      <a:pt x="230" y="0"/>
                      <a:pt x="184" y="0"/>
                    </a:cubicBezTo>
                    <a:cubicBezTo>
                      <a:pt x="126" y="0"/>
                      <a:pt x="50" y="32"/>
                      <a:pt x="50" y="103"/>
                    </a:cubicBezTo>
                    <a:cubicBezTo>
                      <a:pt x="50" y="127"/>
                      <a:pt x="50" y="151"/>
                      <a:pt x="50" y="175"/>
                    </a:cubicBezTo>
                    <a:cubicBezTo>
                      <a:pt x="34" y="175"/>
                      <a:pt x="17" y="175"/>
                      <a:pt x="0" y="175"/>
                    </a:cubicBezTo>
                    <a:cubicBezTo>
                      <a:pt x="0" y="181"/>
                      <a:pt x="0" y="187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7"/>
                      <a:pt x="43" y="427"/>
                      <a:pt x="0" y="427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3" y="446"/>
                      <a:pt x="47" y="445"/>
                      <a:pt x="70" y="445"/>
                    </a:cubicBezTo>
                    <a:cubicBezTo>
                      <a:pt x="94" y="445"/>
                      <a:pt x="117" y="446"/>
                      <a:pt x="140" y="446"/>
                    </a:cubicBezTo>
                    <a:cubicBezTo>
                      <a:pt x="140" y="440"/>
                      <a:pt x="140" y="433"/>
                      <a:pt x="140" y="427"/>
                    </a:cubicBezTo>
                    <a:cubicBezTo>
                      <a:pt x="99" y="427"/>
                      <a:pt x="92" y="427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25" y="193"/>
                      <a:pt x="159" y="193"/>
                      <a:pt x="193" y="193"/>
                    </a:cubicBezTo>
                    <a:cubicBezTo>
                      <a:pt x="221" y="193"/>
                      <a:pt x="225" y="202"/>
                      <a:pt x="225" y="227"/>
                    </a:cubicBezTo>
                    <a:cubicBezTo>
                      <a:pt x="225" y="284"/>
                      <a:pt x="225" y="341"/>
                      <a:pt x="225" y="398"/>
                    </a:cubicBezTo>
                    <a:cubicBezTo>
                      <a:pt x="225" y="427"/>
                      <a:pt x="218" y="427"/>
                      <a:pt x="176" y="427"/>
                    </a:cubicBezTo>
                    <a:cubicBezTo>
                      <a:pt x="176" y="433"/>
                      <a:pt x="176" y="440"/>
                      <a:pt x="176" y="446"/>
                    </a:cubicBezTo>
                    <a:cubicBezTo>
                      <a:pt x="200" y="446"/>
                      <a:pt x="223" y="445"/>
                      <a:pt x="247" y="445"/>
                    </a:cubicBezTo>
                    <a:cubicBezTo>
                      <a:pt x="270" y="445"/>
                      <a:pt x="293" y="446"/>
                      <a:pt x="317" y="4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8" name="Freeform 85"/>
              <p:cNvSpPr/>
              <p:nvPr/>
            </p:nvSpPr>
            <p:spPr>
              <a:xfrm>
                <a:off x="1946160" y="1476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599" name="Freeform 86"/>
              <p:cNvSpPr/>
              <p:nvPr/>
            </p:nvSpPr>
            <p:spPr>
              <a:xfrm>
                <a:off x="2048400" y="141984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1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0" name="Freeform 87"/>
              <p:cNvSpPr/>
              <p:nvPr/>
            </p:nvSpPr>
            <p:spPr>
              <a:xfrm>
                <a:off x="2112120" y="141984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6" y="419"/>
                      <a:pt x="261" y="416"/>
                      <a:pt x="261" y="383"/>
                    </a:cubicBezTo>
                    <a:cubicBezTo>
                      <a:pt x="261" y="256"/>
                      <a:pt x="261" y="128"/>
                      <a:pt x="261" y="0"/>
                    </a:cubicBezTo>
                    <a:cubicBezTo>
                      <a:pt x="231" y="2"/>
                      <a:pt x="201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4" y="27"/>
                      <a:pt x="220" y="31"/>
                      <a:pt x="220" y="63"/>
                    </a:cubicBezTo>
                    <a:cubicBezTo>
                      <a:pt x="220" y="109"/>
                      <a:pt x="220" y="154"/>
                      <a:pt x="220" y="200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2" y="425"/>
                      <a:pt x="218" y="405"/>
                    </a:cubicBezTo>
                    <a:cubicBezTo>
                      <a:pt x="218" y="419"/>
                      <a:pt x="218" y="433"/>
                      <a:pt x="218" y="446"/>
                    </a:cubicBezTo>
                    <a:cubicBezTo>
                      <a:pt x="249" y="444"/>
                      <a:pt x="280" y="442"/>
                      <a:pt x="311" y="439"/>
                    </a:cubicBezTo>
                    <a:moveTo>
                      <a:pt x="218" y="365"/>
                    </a:moveTo>
                    <a:cubicBezTo>
                      <a:pt x="218" y="376"/>
                      <a:pt x="218" y="378"/>
                      <a:pt x="211" y="389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08" y="432"/>
                      <a:pt x="85" y="416"/>
                      <a:pt x="70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5" y="194"/>
                      <a:pt x="108" y="173"/>
                      <a:pt x="142" y="173"/>
                    </a:cubicBezTo>
                    <a:cubicBezTo>
                      <a:pt x="166" y="173"/>
                      <a:pt x="191" y="184"/>
                      <a:pt x="211" y="212"/>
                    </a:cubicBezTo>
                    <a:cubicBezTo>
                      <a:pt x="218" y="223"/>
                      <a:pt x="218" y="223"/>
                      <a:pt x="218" y="236"/>
                    </a:cubicBezTo>
                    <a:cubicBezTo>
                      <a:pt x="218" y="279"/>
                      <a:pt x="218" y="322"/>
                      <a:pt x="218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1" name="Freeform 88"/>
              <p:cNvSpPr/>
              <p:nvPr/>
            </p:nvSpPr>
            <p:spPr>
              <a:xfrm>
                <a:off x="2382120" y="1459440"/>
                <a:ext cx="306720" cy="123480"/>
              </a:xfrm>
              <a:custGeom>
                <a:avLst/>
                <a:gdLst/>
                <a:ahLst/>
                <a:rect l="0" t="0" r="r" b="b"/>
                <a:pathLst>
                  <a:path w="852" h="343">
                    <a:moveTo>
                      <a:pt x="851" y="171"/>
                    </a:moveTo>
                    <a:cubicBezTo>
                      <a:pt x="851" y="167"/>
                      <a:pt x="850" y="164"/>
                      <a:pt x="846" y="164"/>
                    </a:cubicBezTo>
                    <a:cubicBezTo>
                      <a:pt x="801" y="151"/>
                      <a:pt x="761" y="126"/>
                      <a:pt x="727" y="95"/>
                    </a:cubicBezTo>
                    <a:cubicBezTo>
                      <a:pt x="698" y="70"/>
                      <a:pt x="675" y="41"/>
                      <a:pt x="659" y="7"/>
                    </a:cubicBezTo>
                    <a:cubicBezTo>
                      <a:pt x="657" y="4"/>
                      <a:pt x="652" y="0"/>
                      <a:pt x="648" y="0"/>
                    </a:cubicBezTo>
                    <a:cubicBezTo>
                      <a:pt x="641" y="0"/>
                      <a:pt x="635" y="5"/>
                      <a:pt x="635" y="13"/>
                    </a:cubicBezTo>
                    <a:cubicBezTo>
                      <a:pt x="635" y="14"/>
                      <a:pt x="635" y="16"/>
                      <a:pt x="635" y="20"/>
                    </a:cubicBezTo>
                    <a:cubicBezTo>
                      <a:pt x="652" y="49"/>
                      <a:pt x="670" y="74"/>
                      <a:pt x="691" y="97"/>
                    </a:cubicBezTo>
                    <a:cubicBezTo>
                      <a:pt x="465" y="97"/>
                      <a:pt x="239" y="97"/>
                      <a:pt x="13" y="97"/>
                    </a:cubicBezTo>
                    <a:cubicBezTo>
                      <a:pt x="7" y="97"/>
                      <a:pt x="0" y="103"/>
                      <a:pt x="0" y="110"/>
                    </a:cubicBezTo>
                    <a:cubicBezTo>
                      <a:pt x="0" y="117"/>
                      <a:pt x="7" y="122"/>
                      <a:pt x="13" y="122"/>
                    </a:cubicBezTo>
                    <a:cubicBezTo>
                      <a:pt x="248" y="122"/>
                      <a:pt x="484" y="122"/>
                      <a:pt x="720" y="122"/>
                    </a:cubicBezTo>
                    <a:cubicBezTo>
                      <a:pt x="745" y="142"/>
                      <a:pt x="772" y="160"/>
                      <a:pt x="803" y="171"/>
                    </a:cubicBezTo>
                    <a:cubicBezTo>
                      <a:pt x="772" y="184"/>
                      <a:pt x="745" y="200"/>
                      <a:pt x="720" y="220"/>
                    </a:cubicBezTo>
                    <a:cubicBezTo>
                      <a:pt x="484" y="220"/>
                      <a:pt x="248" y="220"/>
                      <a:pt x="13" y="220"/>
                    </a:cubicBezTo>
                    <a:cubicBezTo>
                      <a:pt x="7" y="220"/>
                      <a:pt x="0" y="225"/>
                      <a:pt x="0" y="232"/>
                    </a:cubicBezTo>
                    <a:cubicBezTo>
                      <a:pt x="0" y="239"/>
                      <a:pt x="7" y="245"/>
                      <a:pt x="13" y="245"/>
                    </a:cubicBezTo>
                    <a:cubicBezTo>
                      <a:pt x="239" y="245"/>
                      <a:pt x="465" y="245"/>
                      <a:pt x="691" y="245"/>
                    </a:cubicBezTo>
                    <a:cubicBezTo>
                      <a:pt x="670" y="268"/>
                      <a:pt x="652" y="295"/>
                      <a:pt x="635" y="324"/>
                    </a:cubicBezTo>
                    <a:cubicBezTo>
                      <a:pt x="635" y="326"/>
                      <a:pt x="635" y="328"/>
                      <a:pt x="635" y="329"/>
                    </a:cubicBezTo>
                    <a:cubicBezTo>
                      <a:pt x="635" y="337"/>
                      <a:pt x="641" y="342"/>
                      <a:pt x="648" y="342"/>
                    </a:cubicBezTo>
                    <a:cubicBezTo>
                      <a:pt x="652" y="342"/>
                      <a:pt x="657" y="340"/>
                      <a:pt x="659" y="335"/>
                    </a:cubicBezTo>
                    <a:cubicBezTo>
                      <a:pt x="675" y="302"/>
                      <a:pt x="698" y="272"/>
                      <a:pt x="727" y="247"/>
                    </a:cubicBezTo>
                    <a:cubicBezTo>
                      <a:pt x="761" y="218"/>
                      <a:pt x="801" y="191"/>
                      <a:pt x="846" y="180"/>
                    </a:cubicBezTo>
                    <a:cubicBezTo>
                      <a:pt x="850" y="178"/>
                      <a:pt x="851" y="175"/>
                      <a:pt x="851" y="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2" name="Freeform 89"/>
              <p:cNvSpPr/>
              <p:nvPr/>
            </p:nvSpPr>
            <p:spPr>
              <a:xfrm>
                <a:off x="2844720" y="1438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3" name="Freeform 90"/>
              <p:cNvSpPr/>
              <p:nvPr/>
            </p:nvSpPr>
            <p:spPr>
              <a:xfrm>
                <a:off x="2935440" y="1477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4" name="Freeform 91"/>
              <p:cNvSpPr/>
              <p:nvPr/>
            </p:nvSpPr>
            <p:spPr>
              <a:xfrm>
                <a:off x="3025440" y="14763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3"/>
                    </a:cubicBezTo>
                    <a:cubicBezTo>
                      <a:pt x="61" y="20"/>
                      <a:pt x="92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3" y="265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5" name="Freeform 92"/>
              <p:cNvSpPr/>
              <p:nvPr/>
            </p:nvSpPr>
            <p:spPr>
              <a:xfrm>
                <a:off x="3139560" y="14763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10" y="274"/>
                      <a:pt x="54" y="247"/>
                      <a:pt x="54" y="144"/>
                    </a:cubicBezTo>
                    <a:cubicBezTo>
                      <a:pt x="54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7" y="38"/>
                    </a:cubicBezTo>
                    <a:cubicBezTo>
                      <a:pt x="180" y="40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6" name="Freeform 93"/>
              <p:cNvSpPr/>
              <p:nvPr/>
            </p:nvSpPr>
            <p:spPr>
              <a:xfrm>
                <a:off x="3233520" y="1419840"/>
                <a:ext cx="109800" cy="158400"/>
              </a:xfrm>
              <a:custGeom>
                <a:avLst/>
                <a:gdLst/>
                <a:ahLst/>
                <a:rect l="0" t="0" r="r" b="b"/>
                <a:pathLst>
                  <a:path w="305" h="440">
                    <a:moveTo>
                      <a:pt x="304" y="439"/>
                    </a:moveTo>
                    <a:cubicBezTo>
                      <a:pt x="304" y="433"/>
                      <a:pt x="304" y="426"/>
                      <a:pt x="304" y="419"/>
                    </a:cubicBezTo>
                    <a:cubicBezTo>
                      <a:pt x="281" y="419"/>
                      <a:pt x="268" y="419"/>
                      <a:pt x="243" y="387"/>
                    </a:cubicBezTo>
                    <a:cubicBezTo>
                      <a:pt x="217" y="349"/>
                      <a:pt x="190" y="311"/>
                      <a:pt x="164" y="274"/>
                    </a:cubicBezTo>
                    <a:cubicBezTo>
                      <a:pt x="162" y="272"/>
                      <a:pt x="158" y="268"/>
                      <a:pt x="158" y="266"/>
                    </a:cubicBezTo>
                    <a:cubicBezTo>
                      <a:pt x="158" y="263"/>
                      <a:pt x="203" y="225"/>
                      <a:pt x="211" y="220"/>
                    </a:cubicBezTo>
                    <a:cubicBezTo>
                      <a:pt x="250" y="189"/>
                      <a:pt x="277" y="187"/>
                      <a:pt x="290" y="185"/>
                    </a:cubicBezTo>
                    <a:cubicBezTo>
                      <a:pt x="290" y="179"/>
                      <a:pt x="290" y="173"/>
                      <a:pt x="290" y="167"/>
                    </a:cubicBezTo>
                    <a:cubicBezTo>
                      <a:pt x="272" y="169"/>
                      <a:pt x="263" y="169"/>
                      <a:pt x="247" y="169"/>
                    </a:cubicBezTo>
                    <a:cubicBezTo>
                      <a:pt x="223" y="169"/>
                      <a:pt x="184" y="167"/>
                      <a:pt x="175" y="167"/>
                    </a:cubicBezTo>
                    <a:cubicBezTo>
                      <a:pt x="175" y="173"/>
                      <a:pt x="175" y="179"/>
                      <a:pt x="175" y="185"/>
                    </a:cubicBezTo>
                    <a:cubicBezTo>
                      <a:pt x="187" y="187"/>
                      <a:pt x="193" y="194"/>
                      <a:pt x="193" y="202"/>
                    </a:cubicBezTo>
                    <a:cubicBezTo>
                      <a:pt x="193" y="214"/>
                      <a:pt x="185" y="223"/>
                      <a:pt x="180" y="227"/>
                    </a:cubicBezTo>
                    <a:cubicBezTo>
                      <a:pt x="150" y="253"/>
                      <a:pt x="120" y="278"/>
                      <a:pt x="90" y="304"/>
                    </a:cubicBezTo>
                    <a:cubicBezTo>
                      <a:pt x="90" y="203"/>
                      <a:pt x="90" y="10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6" y="438"/>
                      <a:pt x="68" y="437"/>
                    </a:cubicBezTo>
                    <a:cubicBezTo>
                      <a:pt x="92" y="438"/>
                      <a:pt x="115" y="439"/>
                      <a:pt x="139" y="439"/>
                    </a:cubicBezTo>
                    <a:cubicBezTo>
                      <a:pt x="139" y="433"/>
                      <a:pt x="139" y="426"/>
                      <a:pt x="139" y="419"/>
                    </a:cubicBezTo>
                    <a:cubicBezTo>
                      <a:pt x="95" y="419"/>
                      <a:pt x="88" y="419"/>
                      <a:pt x="88" y="391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3"/>
                      <a:pt x="130" y="292"/>
                    </a:cubicBezTo>
                    <a:cubicBezTo>
                      <a:pt x="178" y="358"/>
                      <a:pt x="203" y="394"/>
                      <a:pt x="203" y="405"/>
                    </a:cubicBezTo>
                    <a:cubicBezTo>
                      <a:pt x="203" y="418"/>
                      <a:pt x="193" y="419"/>
                      <a:pt x="182" y="419"/>
                    </a:cubicBezTo>
                    <a:cubicBezTo>
                      <a:pt x="182" y="426"/>
                      <a:pt x="182" y="433"/>
                      <a:pt x="182" y="439"/>
                    </a:cubicBezTo>
                    <a:cubicBezTo>
                      <a:pt x="205" y="439"/>
                      <a:pt x="227" y="438"/>
                      <a:pt x="250" y="437"/>
                    </a:cubicBezTo>
                    <a:cubicBezTo>
                      <a:pt x="268" y="437"/>
                      <a:pt x="286" y="437"/>
                      <a:pt x="304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7" name="Freeform 94"/>
              <p:cNvSpPr/>
              <p:nvPr/>
            </p:nvSpPr>
            <p:spPr>
              <a:xfrm>
                <a:off x="3354840" y="14763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3" y="277"/>
                    </a:cubicBezTo>
                    <a:cubicBezTo>
                      <a:pt x="23" y="275"/>
                      <a:pt x="23" y="274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8" name="Freeform 95"/>
              <p:cNvSpPr/>
              <p:nvPr/>
            </p:nvSpPr>
            <p:spPr>
              <a:xfrm>
                <a:off x="3520080" y="14763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4" y="43"/>
                      <a:pt x="45" y="43"/>
                    </a:cubicBezTo>
                    <a:cubicBezTo>
                      <a:pt x="61" y="20"/>
                      <a:pt x="92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3" y="265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9" name="Freeform 96"/>
              <p:cNvSpPr/>
              <p:nvPr/>
            </p:nvSpPr>
            <p:spPr>
              <a:xfrm>
                <a:off x="3632760" y="1477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3" y="67"/>
                      <a:pt x="185" y="67"/>
                    </a:cubicBezTo>
                    <a:cubicBezTo>
                      <a:pt x="198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0" name="Freeform 97"/>
              <p:cNvSpPr/>
              <p:nvPr/>
            </p:nvSpPr>
            <p:spPr>
              <a:xfrm>
                <a:off x="3722040" y="1476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1" name="Freeform 98"/>
              <p:cNvSpPr/>
              <p:nvPr/>
            </p:nvSpPr>
            <p:spPr>
              <a:xfrm>
                <a:off x="3905640" y="1494360"/>
                <a:ext cx="150840" cy="53640"/>
              </a:xfrm>
              <a:custGeom>
                <a:avLst/>
                <a:gdLst/>
                <a:ahLst/>
                <a:rect l="0" t="0" r="r" b="b"/>
                <a:pathLst>
                  <a:path w="419" h="149">
                    <a:moveTo>
                      <a:pt x="418" y="9"/>
                    </a:moveTo>
                    <a:cubicBezTo>
                      <a:pt x="418" y="4"/>
                      <a:pt x="414" y="0"/>
                      <a:pt x="410" y="0"/>
                    </a:cubicBezTo>
                    <a:cubicBezTo>
                      <a:pt x="407" y="0"/>
                      <a:pt x="403" y="4"/>
                      <a:pt x="403" y="9"/>
                    </a:cubicBezTo>
                    <a:cubicBezTo>
                      <a:pt x="401" y="68"/>
                      <a:pt x="376" y="95"/>
                      <a:pt x="333" y="110"/>
                    </a:cubicBezTo>
                    <a:cubicBezTo>
                      <a:pt x="326" y="113"/>
                      <a:pt x="319" y="113"/>
                      <a:pt x="313" y="113"/>
                    </a:cubicBezTo>
                    <a:cubicBezTo>
                      <a:pt x="279" y="113"/>
                      <a:pt x="248" y="86"/>
                      <a:pt x="220" y="63"/>
                    </a:cubicBezTo>
                    <a:cubicBezTo>
                      <a:pt x="185" y="31"/>
                      <a:pt x="146" y="2"/>
                      <a:pt x="104" y="2"/>
                    </a:cubicBezTo>
                    <a:cubicBezTo>
                      <a:pt x="94" y="2"/>
                      <a:pt x="85" y="4"/>
                      <a:pt x="76" y="7"/>
                    </a:cubicBezTo>
                    <a:cubicBezTo>
                      <a:pt x="22" y="23"/>
                      <a:pt x="2" y="67"/>
                      <a:pt x="0" y="140"/>
                    </a:cubicBezTo>
                    <a:cubicBezTo>
                      <a:pt x="0" y="144"/>
                      <a:pt x="4" y="148"/>
                      <a:pt x="7" y="148"/>
                    </a:cubicBezTo>
                    <a:cubicBezTo>
                      <a:pt x="11" y="148"/>
                      <a:pt x="14" y="144"/>
                      <a:pt x="14" y="140"/>
                    </a:cubicBezTo>
                    <a:cubicBezTo>
                      <a:pt x="16" y="81"/>
                      <a:pt x="41" y="52"/>
                      <a:pt x="86" y="38"/>
                    </a:cubicBezTo>
                    <a:cubicBezTo>
                      <a:pt x="92" y="36"/>
                      <a:pt x="99" y="34"/>
                      <a:pt x="106" y="34"/>
                    </a:cubicBezTo>
                    <a:cubicBezTo>
                      <a:pt x="139" y="34"/>
                      <a:pt x="169" y="61"/>
                      <a:pt x="198" y="86"/>
                    </a:cubicBezTo>
                    <a:cubicBezTo>
                      <a:pt x="232" y="117"/>
                      <a:pt x="272" y="146"/>
                      <a:pt x="315" y="146"/>
                    </a:cubicBezTo>
                    <a:cubicBezTo>
                      <a:pt x="324" y="146"/>
                      <a:pt x="333" y="144"/>
                      <a:pt x="342" y="142"/>
                    </a:cubicBezTo>
                    <a:cubicBezTo>
                      <a:pt x="396" y="124"/>
                      <a:pt x="416" y="81"/>
                      <a:pt x="4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2" name="Freeform 99"/>
              <p:cNvSpPr/>
              <p:nvPr/>
            </p:nvSpPr>
            <p:spPr>
              <a:xfrm>
                <a:off x="4151880" y="14763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9" y="149"/>
                      <a:pt x="182" y="142"/>
                    </a:cubicBezTo>
                    <a:cubicBezTo>
                      <a:pt x="160" y="121"/>
                      <a:pt x="135" y="117"/>
                      <a:pt x="110" y="112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3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3" y="94"/>
                      <a:pt x="193" y="90"/>
                      <a:pt x="193" y="79"/>
                    </a:cubicBezTo>
                    <a:cubicBezTo>
                      <a:pt x="193" y="58"/>
                      <a:pt x="193" y="36"/>
                      <a:pt x="193" y="14"/>
                    </a:cubicBezTo>
                    <a:cubicBezTo>
                      <a:pt x="193" y="4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9"/>
                      <a:pt x="164" y="14"/>
                      <a:pt x="162" y="16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9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2"/>
                      <a:pt x="178" y="173"/>
                      <a:pt x="178" y="218"/>
                    </a:cubicBezTo>
                    <a:cubicBezTo>
                      <a:pt x="178" y="250"/>
                      <a:pt x="155" y="275"/>
                      <a:pt x="106" y="275"/>
                    </a:cubicBezTo>
                    <a:cubicBezTo>
                      <a:pt x="52" y="275"/>
                      <a:pt x="31" y="239"/>
                      <a:pt x="18" y="185"/>
                    </a:cubicBezTo>
                    <a:cubicBezTo>
                      <a:pt x="16" y="178"/>
                      <a:pt x="16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4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3" name="Freeform 100"/>
              <p:cNvSpPr/>
              <p:nvPr/>
            </p:nvSpPr>
            <p:spPr>
              <a:xfrm>
                <a:off x="4238640" y="1438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4" name="Freeform 101"/>
              <p:cNvSpPr/>
              <p:nvPr/>
            </p:nvSpPr>
            <p:spPr>
              <a:xfrm>
                <a:off x="4329360" y="1477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5" name="Freeform 102"/>
              <p:cNvSpPr/>
              <p:nvPr/>
            </p:nvSpPr>
            <p:spPr>
              <a:xfrm>
                <a:off x="4419360" y="14763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3"/>
                    </a:cubicBezTo>
                    <a:cubicBezTo>
                      <a:pt x="61" y="20"/>
                      <a:pt x="92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3" y="265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6" name="Freeform 103"/>
              <p:cNvSpPr/>
              <p:nvPr/>
            </p:nvSpPr>
            <p:spPr>
              <a:xfrm>
                <a:off x="4533480" y="1428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3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7" name="Freeform 104"/>
              <p:cNvSpPr/>
              <p:nvPr/>
            </p:nvSpPr>
            <p:spPr>
              <a:xfrm>
                <a:off x="4595400" y="147492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50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3" y="416"/>
                      <a:pt x="140" y="416"/>
                    </a:cubicBezTo>
                    <a:cubicBezTo>
                      <a:pt x="214" y="416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0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1"/>
                      <a:pt x="49" y="223"/>
                      <a:pt x="49" y="202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8"/>
                      <a:pt x="225" y="99"/>
                    </a:cubicBezTo>
                    <a:cubicBezTo>
                      <a:pt x="225" y="76"/>
                      <a:pt x="216" y="52"/>
                      <a:pt x="200" y="38"/>
                    </a:cubicBezTo>
                    <a:cubicBezTo>
                      <a:pt x="221" y="16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50"/>
                      <a:pt x="270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3"/>
                      <a:pt x="68" y="99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7"/>
                    </a:moveTo>
                    <a:cubicBezTo>
                      <a:pt x="247" y="371"/>
                      <a:pt x="202" y="401"/>
                      <a:pt x="140" y="401"/>
                    </a:cubicBezTo>
                    <a:cubicBezTo>
                      <a:pt x="77" y="401"/>
                      <a:pt x="32" y="369"/>
                      <a:pt x="32" y="337"/>
                    </a:cubicBezTo>
                    <a:cubicBezTo>
                      <a:pt x="32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8" name="Freeform 105"/>
              <p:cNvSpPr/>
              <p:nvPr/>
            </p:nvSpPr>
            <p:spPr>
              <a:xfrm>
                <a:off x="4710240" y="141984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68" y="401"/>
                    </a:cubicBezTo>
                    <a:cubicBezTo>
                      <a:pt x="268" y="361"/>
                      <a:pt x="268" y="320"/>
                      <a:pt x="268" y="279"/>
                    </a:cubicBezTo>
                    <a:cubicBezTo>
                      <a:pt x="268" y="225"/>
                      <a:pt x="268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9"/>
                      <a:pt x="48" y="438"/>
                      <a:pt x="72" y="437"/>
                    </a:cubicBezTo>
                    <a:cubicBezTo>
                      <a:pt x="95" y="438"/>
                      <a:pt x="119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9"/>
                      <a:pt x="224" y="438"/>
                      <a:pt x="248" y="437"/>
                    </a:cubicBezTo>
                    <a:cubicBezTo>
                      <a:pt x="272" y="438"/>
                      <a:pt x="295" y="439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19" name="Freeform 106"/>
              <p:cNvSpPr/>
              <p:nvPr/>
            </p:nvSpPr>
            <p:spPr>
              <a:xfrm>
                <a:off x="4827600" y="1438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0" name="Freeform 107"/>
              <p:cNvSpPr/>
              <p:nvPr/>
            </p:nvSpPr>
            <p:spPr>
              <a:xfrm>
                <a:off x="4995360" y="141984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1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1" name="Freeform 108"/>
              <p:cNvSpPr/>
              <p:nvPr/>
            </p:nvSpPr>
            <p:spPr>
              <a:xfrm>
                <a:off x="5058000" y="14284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2" name="Freeform 109"/>
              <p:cNvSpPr/>
              <p:nvPr/>
            </p:nvSpPr>
            <p:spPr>
              <a:xfrm>
                <a:off x="5121720" y="1477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3" name="Freeform 110"/>
              <p:cNvSpPr/>
              <p:nvPr/>
            </p:nvSpPr>
            <p:spPr>
              <a:xfrm>
                <a:off x="5247360" y="1476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4" name="Freeform 111"/>
              <p:cNvSpPr/>
              <p:nvPr/>
            </p:nvSpPr>
            <p:spPr>
              <a:xfrm>
                <a:off x="5349600" y="1476360"/>
                <a:ext cx="74160" cy="104760"/>
              </a:xfrm>
              <a:custGeom>
                <a:avLst/>
                <a:gdLst/>
                <a:ahLst/>
                <a:rect l="0" t="0" r="r" b="b"/>
                <a:pathLst>
                  <a:path w="206" h="291">
                    <a:moveTo>
                      <a:pt x="205" y="202"/>
                    </a:moveTo>
                    <a:cubicBezTo>
                      <a:pt x="205" y="167"/>
                      <a:pt x="187" y="149"/>
                      <a:pt x="180" y="142"/>
                    </a:cubicBezTo>
                    <a:cubicBezTo>
                      <a:pt x="158" y="121"/>
                      <a:pt x="133" y="117"/>
                      <a:pt x="108" y="112"/>
                    </a:cubicBezTo>
                    <a:cubicBezTo>
                      <a:pt x="72" y="104"/>
                      <a:pt x="29" y="95"/>
                      <a:pt x="29" y="59"/>
                    </a:cubicBezTo>
                    <a:cubicBezTo>
                      <a:pt x="29" y="38"/>
                      <a:pt x="47" y="11"/>
                      <a:pt x="101" y="11"/>
                    </a:cubicBezTo>
                    <a:cubicBezTo>
                      <a:pt x="169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5"/>
                      <a:pt x="23" y="274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5" y="247"/>
                      <a:pt x="205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5" name="Freeform 112"/>
              <p:cNvSpPr/>
              <p:nvPr/>
            </p:nvSpPr>
            <p:spPr>
              <a:xfrm>
                <a:off x="243360" y="1947960"/>
                <a:ext cx="66600" cy="65880"/>
              </a:xfrm>
              <a:custGeom>
                <a:avLst/>
                <a:gdLst/>
                <a:ahLst/>
                <a:rect l="0" t="0" r="r" b="b"/>
                <a:pathLst>
                  <a:path w="185" h="183">
                    <a:moveTo>
                      <a:pt x="184" y="92"/>
                    </a:moveTo>
                    <a:cubicBezTo>
                      <a:pt x="184" y="41"/>
                      <a:pt x="142" y="0"/>
                      <a:pt x="92" y="0"/>
                    </a:cubicBezTo>
                    <a:cubicBezTo>
                      <a:pt x="41" y="0"/>
                      <a:pt x="0" y="42"/>
                      <a:pt x="0" y="92"/>
                    </a:cubicBezTo>
                    <a:cubicBezTo>
                      <a:pt x="0" y="141"/>
                      <a:pt x="41" y="182"/>
                      <a:pt x="92" y="182"/>
                    </a:cubicBezTo>
                    <a:cubicBezTo>
                      <a:pt x="142" y="182"/>
                      <a:pt x="184" y="140"/>
                      <a:pt x="184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6" name="Freeform 113"/>
              <p:cNvSpPr/>
              <p:nvPr/>
            </p:nvSpPr>
            <p:spPr>
              <a:xfrm>
                <a:off x="501120" y="1862640"/>
                <a:ext cx="53640" cy="228600"/>
              </a:xfrm>
              <a:custGeom>
                <a:avLst/>
                <a:gdLst/>
                <a:ahLst/>
                <a:rect l="0" t="0" r="r" b="b"/>
                <a:pathLst>
                  <a:path w="149" h="635">
                    <a:moveTo>
                      <a:pt x="148" y="626"/>
                    </a:moveTo>
                    <a:cubicBezTo>
                      <a:pt x="148" y="625"/>
                      <a:pt x="148" y="623"/>
                      <a:pt x="137" y="612"/>
                    </a:cubicBezTo>
                    <a:cubicBezTo>
                      <a:pt x="58" y="533"/>
                      <a:pt x="38" y="414"/>
                      <a:pt x="38" y="317"/>
                    </a:cubicBezTo>
                    <a:cubicBezTo>
                      <a:pt x="38" y="207"/>
                      <a:pt x="61" y="97"/>
                      <a:pt x="139" y="18"/>
                    </a:cubicBezTo>
                    <a:cubicBezTo>
                      <a:pt x="148" y="11"/>
                      <a:pt x="148" y="9"/>
                      <a:pt x="148" y="7"/>
                    </a:cubicBezTo>
                    <a:cubicBezTo>
                      <a:pt x="148" y="2"/>
                      <a:pt x="144" y="0"/>
                      <a:pt x="140" y="0"/>
                    </a:cubicBezTo>
                    <a:cubicBezTo>
                      <a:pt x="135" y="0"/>
                      <a:pt x="77" y="43"/>
                      <a:pt x="40" y="124"/>
                    </a:cubicBezTo>
                    <a:cubicBezTo>
                      <a:pt x="7" y="193"/>
                      <a:pt x="0" y="263"/>
                      <a:pt x="0" y="317"/>
                    </a:cubicBezTo>
                    <a:cubicBezTo>
                      <a:pt x="0" y="365"/>
                      <a:pt x="7" y="443"/>
                      <a:pt x="41" y="515"/>
                    </a:cubicBezTo>
                    <a:cubicBezTo>
                      <a:pt x="79" y="592"/>
                      <a:pt x="135" y="634"/>
                      <a:pt x="140" y="634"/>
                    </a:cubicBezTo>
                    <a:cubicBezTo>
                      <a:pt x="144" y="634"/>
                      <a:pt x="148" y="632"/>
                      <a:pt x="148" y="6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7" name="Freeform 114"/>
              <p:cNvSpPr/>
              <p:nvPr/>
            </p:nvSpPr>
            <p:spPr>
              <a:xfrm>
                <a:off x="574560" y="1870200"/>
                <a:ext cx="156600" cy="163800"/>
              </a:xfrm>
              <a:custGeom>
                <a:avLst/>
                <a:gdLst/>
                <a:ahLst/>
                <a:rect l="0" t="0" r="r" b="b"/>
                <a:pathLst>
                  <a:path w="435" h="455">
                    <a:moveTo>
                      <a:pt x="434" y="454"/>
                    </a:moveTo>
                    <a:cubicBezTo>
                      <a:pt x="434" y="447"/>
                      <a:pt x="434" y="440"/>
                      <a:pt x="434" y="434"/>
                    </a:cubicBezTo>
                    <a:cubicBezTo>
                      <a:pt x="430" y="434"/>
                      <a:pt x="427" y="434"/>
                      <a:pt x="423" y="434"/>
                    </a:cubicBezTo>
                    <a:cubicBezTo>
                      <a:pt x="385" y="434"/>
                      <a:pt x="376" y="428"/>
                      <a:pt x="369" y="409"/>
                    </a:cubicBezTo>
                    <a:cubicBezTo>
                      <a:pt x="323" y="277"/>
                      <a:pt x="278" y="145"/>
                      <a:pt x="232" y="13"/>
                    </a:cubicBezTo>
                    <a:cubicBezTo>
                      <a:pt x="229" y="5"/>
                      <a:pt x="228" y="0"/>
                      <a:pt x="218" y="0"/>
                    </a:cubicBezTo>
                    <a:cubicBezTo>
                      <a:pt x="208" y="0"/>
                      <a:pt x="205" y="4"/>
                      <a:pt x="202" y="13"/>
                    </a:cubicBezTo>
                    <a:cubicBezTo>
                      <a:pt x="158" y="139"/>
                      <a:pt x="115" y="265"/>
                      <a:pt x="72" y="391"/>
                    </a:cubicBezTo>
                    <a:cubicBezTo>
                      <a:pt x="59" y="423"/>
                      <a:pt x="34" y="434"/>
                      <a:pt x="0" y="434"/>
                    </a:cubicBezTo>
                    <a:cubicBezTo>
                      <a:pt x="0" y="440"/>
                      <a:pt x="0" y="447"/>
                      <a:pt x="0" y="454"/>
                    </a:cubicBezTo>
                    <a:cubicBezTo>
                      <a:pt x="22" y="453"/>
                      <a:pt x="43" y="452"/>
                      <a:pt x="65" y="452"/>
                    </a:cubicBezTo>
                    <a:cubicBezTo>
                      <a:pt x="89" y="452"/>
                      <a:pt x="114" y="453"/>
                      <a:pt x="139" y="454"/>
                    </a:cubicBezTo>
                    <a:cubicBezTo>
                      <a:pt x="139" y="447"/>
                      <a:pt x="139" y="440"/>
                      <a:pt x="139" y="434"/>
                    </a:cubicBezTo>
                    <a:cubicBezTo>
                      <a:pt x="106" y="434"/>
                      <a:pt x="90" y="418"/>
                      <a:pt x="90" y="401"/>
                    </a:cubicBezTo>
                    <a:cubicBezTo>
                      <a:pt x="90" y="400"/>
                      <a:pt x="91" y="395"/>
                      <a:pt x="92" y="392"/>
                    </a:cubicBezTo>
                    <a:cubicBezTo>
                      <a:pt x="101" y="365"/>
                      <a:pt x="111" y="337"/>
                      <a:pt x="121" y="310"/>
                    </a:cubicBezTo>
                    <a:cubicBezTo>
                      <a:pt x="173" y="310"/>
                      <a:pt x="225" y="310"/>
                      <a:pt x="277" y="310"/>
                    </a:cubicBezTo>
                    <a:cubicBezTo>
                      <a:pt x="288" y="341"/>
                      <a:pt x="299" y="373"/>
                      <a:pt x="310" y="405"/>
                    </a:cubicBezTo>
                    <a:cubicBezTo>
                      <a:pt x="311" y="409"/>
                      <a:pt x="313" y="412"/>
                      <a:pt x="313" y="414"/>
                    </a:cubicBezTo>
                    <a:cubicBezTo>
                      <a:pt x="313" y="434"/>
                      <a:pt x="277" y="434"/>
                      <a:pt x="259" y="434"/>
                    </a:cubicBezTo>
                    <a:cubicBezTo>
                      <a:pt x="259" y="440"/>
                      <a:pt x="259" y="447"/>
                      <a:pt x="259" y="454"/>
                    </a:cubicBezTo>
                    <a:cubicBezTo>
                      <a:pt x="283" y="452"/>
                      <a:pt x="328" y="452"/>
                      <a:pt x="351" y="452"/>
                    </a:cubicBezTo>
                    <a:cubicBezTo>
                      <a:pt x="379" y="452"/>
                      <a:pt x="406" y="453"/>
                      <a:pt x="434" y="454"/>
                    </a:cubicBezTo>
                    <a:moveTo>
                      <a:pt x="270" y="290"/>
                    </a:moveTo>
                    <a:cubicBezTo>
                      <a:pt x="223" y="290"/>
                      <a:pt x="175" y="290"/>
                      <a:pt x="128" y="290"/>
                    </a:cubicBezTo>
                    <a:cubicBezTo>
                      <a:pt x="151" y="221"/>
                      <a:pt x="175" y="153"/>
                      <a:pt x="198" y="85"/>
                    </a:cubicBezTo>
                    <a:cubicBezTo>
                      <a:pt x="222" y="153"/>
                      <a:pt x="246" y="221"/>
                      <a:pt x="270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8" name="Freeform 115"/>
              <p:cNvSpPr/>
              <p:nvPr/>
            </p:nvSpPr>
            <p:spPr>
              <a:xfrm>
                <a:off x="744120" y="1933200"/>
                <a:ext cx="113040" cy="144720"/>
              </a:xfrm>
              <a:custGeom>
                <a:avLst/>
                <a:gdLst/>
                <a:ahLst/>
                <a:rect l="0" t="0" r="r" b="b"/>
                <a:pathLst>
                  <a:path w="314" h="402">
                    <a:moveTo>
                      <a:pt x="313" y="142"/>
                    </a:moveTo>
                    <a:cubicBezTo>
                      <a:pt x="313" y="61"/>
                      <a:pt x="252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29"/>
                      <a:pt x="50" y="58"/>
                    </a:cubicBezTo>
                    <a:cubicBezTo>
                      <a:pt x="50" y="156"/>
                      <a:pt x="50" y="254"/>
                      <a:pt x="50" y="353"/>
                    </a:cubicBezTo>
                    <a:cubicBezTo>
                      <a:pt x="50" y="382"/>
                      <a:pt x="43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400"/>
                    </a:cubicBezTo>
                    <a:cubicBezTo>
                      <a:pt x="95" y="400"/>
                      <a:pt x="119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101" y="382"/>
                      <a:pt x="94" y="382"/>
                      <a:pt x="94" y="353"/>
                    </a:cubicBezTo>
                    <a:cubicBezTo>
                      <a:pt x="94" y="317"/>
                      <a:pt x="94" y="282"/>
                      <a:pt x="94" y="247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3"/>
                      <a:pt x="313" y="142"/>
                    </a:cubicBezTo>
                    <a:moveTo>
                      <a:pt x="261" y="142"/>
                    </a:moveTo>
                    <a:cubicBezTo>
                      <a:pt x="261" y="218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2"/>
                      <a:pt x="94" y="65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1" y="14"/>
                      <a:pt x="261" y="70"/>
                      <a:pt x="261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29" name="Freeform 116"/>
              <p:cNvSpPr/>
              <p:nvPr/>
            </p:nvSpPr>
            <p:spPr>
              <a:xfrm>
                <a:off x="871200" y="19332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29"/>
                      <a:pt x="49" y="58"/>
                    </a:cubicBezTo>
                    <a:cubicBezTo>
                      <a:pt x="49" y="156"/>
                      <a:pt x="49" y="254"/>
                      <a:pt x="49" y="353"/>
                    </a:cubicBezTo>
                    <a:cubicBezTo>
                      <a:pt x="49" y="382"/>
                      <a:pt x="41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400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99" y="382"/>
                      <a:pt x="92" y="382"/>
                      <a:pt x="92" y="353"/>
                    </a:cubicBezTo>
                    <a:cubicBezTo>
                      <a:pt x="92" y="317"/>
                      <a:pt x="92" y="282"/>
                      <a:pt x="92" y="247"/>
                    </a:cubicBezTo>
                    <a:cubicBezTo>
                      <a:pt x="92" y="245"/>
                      <a:pt x="92" y="243"/>
                      <a:pt x="92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8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20"/>
                      <a:pt x="92" y="220"/>
                      <a:pt x="92" y="207"/>
                    </a:cubicBezTo>
                    <a:cubicBezTo>
                      <a:pt x="92" y="160"/>
                      <a:pt x="92" y="112"/>
                      <a:pt x="92" y="65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0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0" name="Freeform 117"/>
              <p:cNvSpPr/>
              <p:nvPr/>
            </p:nvSpPr>
            <p:spPr>
              <a:xfrm>
                <a:off x="997560" y="19332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2" y="259"/>
                      <a:pt x="92" y="252"/>
                      <a:pt x="92" y="229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5"/>
                      <a:pt x="185" y="65"/>
                    </a:cubicBezTo>
                    <a:cubicBezTo>
                      <a:pt x="196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1" name="Freeform 118"/>
              <p:cNvSpPr/>
              <p:nvPr/>
            </p:nvSpPr>
            <p:spPr>
              <a:xfrm>
                <a:off x="1086840" y="1931040"/>
                <a:ext cx="101520" cy="105480"/>
              </a:xfrm>
              <a:custGeom>
                <a:avLst/>
                <a:gdLst/>
                <a:ahLst/>
                <a:rect l="0" t="0" r="r" b="b"/>
                <a:pathLst>
                  <a:path w="282" h="293">
                    <a:moveTo>
                      <a:pt x="281" y="149"/>
                    </a:moveTo>
                    <a:cubicBezTo>
                      <a:pt x="281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40" y="292"/>
                    </a:cubicBezTo>
                    <a:cubicBezTo>
                      <a:pt x="216" y="292"/>
                      <a:pt x="281" y="229"/>
                      <a:pt x="281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5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2" name="Freeform 119"/>
              <p:cNvSpPr/>
              <p:nvPr/>
            </p:nvSpPr>
            <p:spPr>
              <a:xfrm>
                <a:off x="1190520" y="1935000"/>
                <a:ext cx="115200" cy="99000"/>
              </a:xfrm>
              <a:custGeom>
                <a:avLst/>
                <a:gdLst/>
                <a:ahLst/>
                <a:rect l="0" t="0" r="r" b="b"/>
                <a:pathLst>
                  <a:path w="320" h="275">
                    <a:moveTo>
                      <a:pt x="319" y="274"/>
                    </a:moveTo>
                    <a:cubicBezTo>
                      <a:pt x="319" y="267"/>
                      <a:pt x="319" y="260"/>
                      <a:pt x="319" y="254"/>
                    </a:cubicBezTo>
                    <a:cubicBezTo>
                      <a:pt x="284" y="254"/>
                      <a:pt x="274" y="252"/>
                      <a:pt x="259" y="234"/>
                    </a:cubicBezTo>
                    <a:cubicBezTo>
                      <a:pt x="231" y="197"/>
                      <a:pt x="203" y="161"/>
                      <a:pt x="175" y="124"/>
                    </a:cubicBezTo>
                    <a:cubicBezTo>
                      <a:pt x="193" y="101"/>
                      <a:pt x="218" y="70"/>
                      <a:pt x="232" y="54"/>
                    </a:cubicBezTo>
                    <a:cubicBezTo>
                      <a:pt x="252" y="31"/>
                      <a:pt x="277" y="22"/>
                      <a:pt x="308" y="20"/>
                    </a:cubicBezTo>
                    <a:cubicBezTo>
                      <a:pt x="308" y="13"/>
                      <a:pt x="308" y="7"/>
                      <a:pt x="308" y="0"/>
                    </a:cubicBezTo>
                    <a:cubicBezTo>
                      <a:pt x="292" y="2"/>
                      <a:pt x="272" y="2"/>
                      <a:pt x="256" y="2"/>
                    </a:cubicBezTo>
                    <a:cubicBezTo>
                      <a:pt x="238" y="2"/>
                      <a:pt x="203" y="2"/>
                      <a:pt x="194" y="0"/>
                    </a:cubicBezTo>
                    <a:cubicBezTo>
                      <a:pt x="194" y="7"/>
                      <a:pt x="194" y="13"/>
                      <a:pt x="194" y="20"/>
                    </a:cubicBezTo>
                    <a:cubicBezTo>
                      <a:pt x="209" y="22"/>
                      <a:pt x="214" y="30"/>
                      <a:pt x="214" y="40"/>
                    </a:cubicBezTo>
                    <a:cubicBezTo>
                      <a:pt x="214" y="49"/>
                      <a:pt x="207" y="58"/>
                      <a:pt x="203" y="61"/>
                    </a:cubicBezTo>
                    <a:cubicBezTo>
                      <a:pt x="191" y="78"/>
                      <a:pt x="178" y="95"/>
                      <a:pt x="166" y="112"/>
                    </a:cubicBezTo>
                    <a:cubicBezTo>
                      <a:pt x="149" y="90"/>
                      <a:pt x="132" y="68"/>
                      <a:pt x="115" y="47"/>
                    </a:cubicBezTo>
                    <a:cubicBezTo>
                      <a:pt x="110" y="41"/>
                      <a:pt x="110" y="40"/>
                      <a:pt x="110" y="36"/>
                    </a:cubicBezTo>
                    <a:cubicBezTo>
                      <a:pt x="110" y="27"/>
                      <a:pt x="119" y="22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50" y="2"/>
                      <a:pt x="20" y="2"/>
                      <a:pt x="4" y="0"/>
                    </a:cubicBezTo>
                    <a:cubicBezTo>
                      <a:pt x="4" y="7"/>
                      <a:pt x="4" y="13"/>
                      <a:pt x="4" y="20"/>
                    </a:cubicBezTo>
                    <a:cubicBezTo>
                      <a:pt x="49" y="20"/>
                      <a:pt x="49" y="22"/>
                      <a:pt x="77" y="59"/>
                    </a:cubicBezTo>
                    <a:cubicBezTo>
                      <a:pt x="98" y="86"/>
                      <a:pt x="119" y="113"/>
                      <a:pt x="140" y="140"/>
                    </a:cubicBezTo>
                    <a:cubicBezTo>
                      <a:pt x="112" y="178"/>
                      <a:pt x="112" y="180"/>
                      <a:pt x="81" y="216"/>
                    </a:cubicBezTo>
                    <a:cubicBezTo>
                      <a:pt x="50" y="252"/>
                      <a:pt x="14" y="254"/>
                      <a:pt x="0" y="254"/>
                    </a:cubicBezTo>
                    <a:cubicBezTo>
                      <a:pt x="0" y="260"/>
                      <a:pt x="0" y="267"/>
                      <a:pt x="0" y="274"/>
                    </a:cubicBezTo>
                    <a:cubicBezTo>
                      <a:pt x="16" y="272"/>
                      <a:pt x="36" y="272"/>
                      <a:pt x="52" y="272"/>
                    </a:cubicBezTo>
                    <a:cubicBezTo>
                      <a:pt x="73" y="272"/>
                      <a:pt x="93" y="273"/>
                      <a:pt x="113" y="274"/>
                    </a:cubicBezTo>
                    <a:cubicBezTo>
                      <a:pt x="113" y="267"/>
                      <a:pt x="113" y="260"/>
                      <a:pt x="113" y="254"/>
                    </a:cubicBezTo>
                    <a:cubicBezTo>
                      <a:pt x="99" y="252"/>
                      <a:pt x="95" y="243"/>
                      <a:pt x="95" y="234"/>
                    </a:cubicBezTo>
                    <a:cubicBezTo>
                      <a:pt x="95" y="220"/>
                      <a:pt x="113" y="200"/>
                      <a:pt x="151" y="153"/>
                    </a:cubicBezTo>
                    <a:cubicBezTo>
                      <a:pt x="167" y="175"/>
                      <a:pt x="184" y="196"/>
                      <a:pt x="200" y="218"/>
                    </a:cubicBezTo>
                    <a:cubicBezTo>
                      <a:pt x="205" y="223"/>
                      <a:pt x="212" y="234"/>
                      <a:pt x="212" y="238"/>
                    </a:cubicBezTo>
                    <a:cubicBezTo>
                      <a:pt x="212" y="243"/>
                      <a:pt x="207" y="254"/>
                      <a:pt x="191" y="254"/>
                    </a:cubicBezTo>
                    <a:cubicBezTo>
                      <a:pt x="191" y="260"/>
                      <a:pt x="191" y="267"/>
                      <a:pt x="191" y="274"/>
                    </a:cubicBezTo>
                    <a:cubicBezTo>
                      <a:pt x="214" y="273"/>
                      <a:pt x="236" y="272"/>
                      <a:pt x="259" y="272"/>
                    </a:cubicBezTo>
                    <a:cubicBezTo>
                      <a:pt x="275" y="272"/>
                      <a:pt x="301" y="272"/>
                      <a:pt x="319" y="2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3" name="Freeform 120"/>
              <p:cNvSpPr/>
              <p:nvPr/>
            </p:nvSpPr>
            <p:spPr>
              <a:xfrm>
                <a:off x="1315800" y="18838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4"/>
                      <a:pt x="92" y="137"/>
                    </a:cubicBezTo>
                    <a:cubicBezTo>
                      <a:pt x="62" y="139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4" name="Freeform 121"/>
              <p:cNvSpPr/>
              <p:nvPr/>
            </p:nvSpPr>
            <p:spPr>
              <a:xfrm>
                <a:off x="1378440" y="193320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3" y="259"/>
                      <a:pt x="446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5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0"/>
                    </a:cubicBezTo>
                    <a:cubicBezTo>
                      <a:pt x="270" y="191"/>
                      <a:pt x="270" y="152"/>
                      <a:pt x="270" y="113"/>
                    </a:cubicBezTo>
                    <a:cubicBezTo>
                      <a:pt x="270" y="49"/>
                      <a:pt x="315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7" y="278"/>
                      <a:pt x="401" y="278"/>
                      <a:pt x="425" y="277"/>
                    </a:cubicBezTo>
                    <a:cubicBezTo>
                      <a:pt x="448" y="278"/>
                      <a:pt x="472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5" name="Freeform 122"/>
              <p:cNvSpPr/>
              <p:nvPr/>
            </p:nvSpPr>
            <p:spPr>
              <a:xfrm>
                <a:off x="1568520" y="193104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9"/>
                    </a:moveTo>
                    <a:cubicBezTo>
                      <a:pt x="286" y="217"/>
                      <a:pt x="286" y="205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9" y="103"/>
                    </a:cubicBezTo>
                    <a:cubicBezTo>
                      <a:pt x="65" y="103"/>
                      <a:pt x="77" y="90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4" y="292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9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6" name="Freeform 123"/>
              <p:cNvSpPr/>
              <p:nvPr/>
            </p:nvSpPr>
            <p:spPr>
              <a:xfrm>
                <a:off x="1679040" y="18936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6"/>
                      <a:pt x="184" y="298"/>
                      <a:pt x="184" y="310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7" name="Freeform 124"/>
              <p:cNvSpPr/>
              <p:nvPr/>
            </p:nvSpPr>
            <p:spPr>
              <a:xfrm>
                <a:off x="1769760" y="193104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39" y="202"/>
                      <a:pt x="238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8" name="Freeform 125"/>
              <p:cNvSpPr/>
              <p:nvPr/>
            </p:nvSpPr>
            <p:spPr>
              <a:xfrm>
                <a:off x="1872360" y="18756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39" name="Freeform 126"/>
              <p:cNvSpPr/>
              <p:nvPr/>
            </p:nvSpPr>
            <p:spPr>
              <a:xfrm>
                <a:off x="1932480" y="1935000"/>
                <a:ext cx="111960" cy="145440"/>
              </a:xfrm>
              <a:custGeom>
                <a:avLst/>
                <a:gdLst/>
                <a:ahLst/>
                <a:rect l="0" t="0" r="r" b="b"/>
                <a:pathLst>
                  <a:path w="311" h="404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2"/>
                      <a:pt x="236" y="32"/>
                      <a:pt x="236" y="47"/>
                    </a:cubicBezTo>
                    <a:cubicBezTo>
                      <a:pt x="236" y="54"/>
                      <a:pt x="236" y="56"/>
                      <a:pt x="232" y="63"/>
                    </a:cubicBezTo>
                    <a:cubicBezTo>
                      <a:pt x="211" y="115"/>
                      <a:pt x="190" y="166"/>
                      <a:pt x="169" y="218"/>
                    </a:cubicBezTo>
                    <a:cubicBezTo>
                      <a:pt x="146" y="161"/>
                      <a:pt x="122" y="105"/>
                      <a:pt x="99" y="49"/>
                    </a:cubicBezTo>
                    <a:cubicBezTo>
                      <a:pt x="95" y="41"/>
                      <a:pt x="94" y="40"/>
                      <a:pt x="94" y="36"/>
                    </a:cubicBezTo>
                    <a:cubicBezTo>
                      <a:pt x="94" y="20"/>
                      <a:pt x="117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1" y="20"/>
                      <a:pt x="50" y="43"/>
                    </a:cubicBezTo>
                    <a:cubicBezTo>
                      <a:pt x="82" y="120"/>
                      <a:pt x="114" y="197"/>
                      <a:pt x="146" y="274"/>
                    </a:cubicBezTo>
                    <a:cubicBezTo>
                      <a:pt x="140" y="286"/>
                      <a:pt x="135" y="299"/>
                      <a:pt x="130" y="311"/>
                    </a:cubicBezTo>
                    <a:cubicBezTo>
                      <a:pt x="115" y="346"/>
                      <a:pt x="99" y="389"/>
                      <a:pt x="58" y="389"/>
                    </a:cubicBezTo>
                    <a:cubicBezTo>
                      <a:pt x="54" y="389"/>
                      <a:pt x="40" y="389"/>
                      <a:pt x="29" y="378"/>
                    </a:cubicBezTo>
                    <a:cubicBezTo>
                      <a:pt x="47" y="374"/>
                      <a:pt x="52" y="362"/>
                      <a:pt x="52" y="351"/>
                    </a:cubicBezTo>
                    <a:cubicBezTo>
                      <a:pt x="52" y="335"/>
                      <a:pt x="41" y="324"/>
                      <a:pt x="25" y="324"/>
                    </a:cubicBezTo>
                    <a:cubicBezTo>
                      <a:pt x="13" y="324"/>
                      <a:pt x="0" y="333"/>
                      <a:pt x="0" y="351"/>
                    </a:cubicBezTo>
                    <a:cubicBezTo>
                      <a:pt x="0" y="380"/>
                      <a:pt x="25" y="403"/>
                      <a:pt x="58" y="403"/>
                    </a:cubicBezTo>
                    <a:cubicBezTo>
                      <a:pt x="97" y="403"/>
                      <a:pt x="124" y="367"/>
                      <a:pt x="139" y="331"/>
                    </a:cubicBezTo>
                    <a:cubicBezTo>
                      <a:pt x="176" y="241"/>
                      <a:pt x="213" y="151"/>
                      <a:pt x="250" y="61"/>
                    </a:cubicBezTo>
                    <a:cubicBezTo>
                      <a:pt x="266" y="22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0" name="Freeform 127"/>
              <p:cNvSpPr/>
              <p:nvPr/>
            </p:nvSpPr>
            <p:spPr>
              <a:xfrm>
                <a:off x="2061360" y="1862640"/>
                <a:ext cx="52920" cy="228600"/>
              </a:xfrm>
              <a:custGeom>
                <a:avLst/>
                <a:gdLst/>
                <a:ahLst/>
                <a:rect l="0" t="0" r="r" b="b"/>
                <a:pathLst>
                  <a:path w="147" h="635">
                    <a:moveTo>
                      <a:pt x="146" y="317"/>
                    </a:moveTo>
                    <a:cubicBezTo>
                      <a:pt x="146" y="268"/>
                      <a:pt x="139" y="191"/>
                      <a:pt x="104" y="119"/>
                    </a:cubicBezTo>
                    <a:cubicBezTo>
                      <a:pt x="67" y="41"/>
                      <a:pt x="13" y="0"/>
                      <a:pt x="5" y="0"/>
                    </a:cubicBezTo>
                    <a:cubicBezTo>
                      <a:pt x="2" y="0"/>
                      <a:pt x="0" y="4"/>
                      <a:pt x="0" y="7"/>
                    </a:cubicBezTo>
                    <a:cubicBezTo>
                      <a:pt x="0" y="9"/>
                      <a:pt x="0" y="11"/>
                      <a:pt x="11" y="22"/>
                    </a:cubicBezTo>
                    <a:cubicBezTo>
                      <a:pt x="74" y="85"/>
                      <a:pt x="110" y="185"/>
                      <a:pt x="110" y="317"/>
                    </a:cubicBezTo>
                    <a:cubicBezTo>
                      <a:pt x="110" y="425"/>
                      <a:pt x="86" y="536"/>
                      <a:pt x="7" y="616"/>
                    </a:cubicBezTo>
                    <a:cubicBezTo>
                      <a:pt x="0" y="623"/>
                      <a:pt x="0" y="625"/>
                      <a:pt x="0" y="626"/>
                    </a:cubicBezTo>
                    <a:cubicBezTo>
                      <a:pt x="0" y="630"/>
                      <a:pt x="2" y="634"/>
                      <a:pt x="5" y="634"/>
                    </a:cubicBezTo>
                    <a:cubicBezTo>
                      <a:pt x="13" y="634"/>
                      <a:pt x="68" y="590"/>
                      <a:pt x="106" y="509"/>
                    </a:cubicBezTo>
                    <a:cubicBezTo>
                      <a:pt x="139" y="441"/>
                      <a:pt x="146" y="371"/>
                      <a:pt x="146" y="3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1" name="Freeform 128"/>
              <p:cNvSpPr/>
              <p:nvPr/>
            </p:nvSpPr>
            <p:spPr>
              <a:xfrm>
                <a:off x="2220120" y="193104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3"/>
                      <a:pt x="236" y="203"/>
                      <a:pt x="234" y="203"/>
                    </a:cubicBezTo>
                    <a:cubicBezTo>
                      <a:pt x="227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7" y="292"/>
                    </a:cubicBezTo>
                    <a:cubicBezTo>
                      <a:pt x="221" y="292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2" name="Freeform 129"/>
              <p:cNvSpPr/>
              <p:nvPr/>
            </p:nvSpPr>
            <p:spPr>
              <a:xfrm>
                <a:off x="2319840" y="1931040"/>
                <a:ext cx="101520" cy="105480"/>
              </a:xfrm>
              <a:custGeom>
                <a:avLst/>
                <a:gdLst/>
                <a:ahLst/>
                <a:rect l="0" t="0" r="r" b="b"/>
                <a:pathLst>
                  <a:path w="282" h="293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6" y="292"/>
                      <a:pt x="281" y="229"/>
                      <a:pt x="281" y="149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5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3" name="Freeform 130"/>
              <p:cNvSpPr/>
              <p:nvPr/>
            </p:nvSpPr>
            <p:spPr>
              <a:xfrm>
                <a:off x="2434680" y="19332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39"/>
                    </a:cubicBezTo>
                    <a:cubicBezTo>
                      <a:pt x="270" y="199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4" name="Freeform 131"/>
              <p:cNvSpPr/>
              <p:nvPr/>
            </p:nvSpPr>
            <p:spPr>
              <a:xfrm>
                <a:off x="2561760" y="193104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3"/>
                    </a:cubicBezTo>
                    <a:cubicBezTo>
                      <a:pt x="47" y="149"/>
                      <a:pt x="65" y="153"/>
                      <a:pt x="112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4" y="180"/>
                      <a:pt x="14" y="176"/>
                      <a:pt x="9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2" y="291"/>
                      <a:pt x="23" y="279"/>
                    </a:cubicBezTo>
                    <a:cubicBezTo>
                      <a:pt x="25" y="278"/>
                      <a:pt x="23" y="275"/>
                      <a:pt x="36" y="265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5" name="Freeform 132"/>
              <p:cNvSpPr/>
              <p:nvPr/>
            </p:nvSpPr>
            <p:spPr>
              <a:xfrm>
                <a:off x="2648520" y="18936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10"/>
                    </a:cubicBezTo>
                    <a:cubicBezTo>
                      <a:pt x="52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6" name="Freeform 133"/>
              <p:cNvSpPr/>
              <p:nvPr/>
            </p:nvSpPr>
            <p:spPr>
              <a:xfrm>
                <a:off x="2739960" y="193104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4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80" y="196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7" name="Freeform 134"/>
              <p:cNvSpPr/>
              <p:nvPr/>
            </p:nvSpPr>
            <p:spPr>
              <a:xfrm>
                <a:off x="2853720" y="193320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1"/>
                      <a:pt x="92" y="152"/>
                      <a:pt x="92" y="113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8" name="Freeform 135"/>
              <p:cNvSpPr/>
              <p:nvPr/>
            </p:nvSpPr>
            <p:spPr>
              <a:xfrm>
                <a:off x="2971080" y="18936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79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10"/>
                    </a:cubicBezTo>
                    <a:cubicBezTo>
                      <a:pt x="52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49" name="Freeform 136"/>
              <p:cNvSpPr/>
              <p:nvPr/>
            </p:nvSpPr>
            <p:spPr>
              <a:xfrm>
                <a:off x="3138480" y="18838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4"/>
                      <a:pt x="92" y="137"/>
                    </a:cubicBezTo>
                    <a:cubicBezTo>
                      <a:pt x="62" y="139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0" name="Freeform 137"/>
              <p:cNvSpPr/>
              <p:nvPr/>
            </p:nvSpPr>
            <p:spPr>
              <a:xfrm>
                <a:off x="3201120" y="19332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39"/>
                    </a:cubicBezTo>
                    <a:cubicBezTo>
                      <a:pt x="270" y="199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1" name="Freeform 138"/>
              <p:cNvSpPr/>
              <p:nvPr/>
            </p:nvSpPr>
            <p:spPr>
              <a:xfrm>
                <a:off x="3404160" y="193104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4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80" y="196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2" name="Freeform 139"/>
              <p:cNvSpPr/>
              <p:nvPr/>
            </p:nvSpPr>
            <p:spPr>
              <a:xfrm>
                <a:off x="3516840" y="1935000"/>
                <a:ext cx="85320" cy="99000"/>
              </a:xfrm>
              <a:custGeom>
                <a:avLst/>
                <a:gdLst/>
                <a:ahLst/>
                <a:rect l="0" t="0" r="r" b="b"/>
                <a:pathLst>
                  <a:path w="237" h="275">
                    <a:moveTo>
                      <a:pt x="236" y="155"/>
                    </a:moveTo>
                    <a:cubicBezTo>
                      <a:pt x="230" y="155"/>
                      <a:pt x="225" y="155"/>
                      <a:pt x="220" y="155"/>
                    </a:cubicBezTo>
                    <a:cubicBezTo>
                      <a:pt x="214" y="230"/>
                      <a:pt x="202" y="257"/>
                      <a:pt x="128" y="257"/>
                    </a:cubicBezTo>
                    <a:cubicBezTo>
                      <a:pt x="103" y="257"/>
                      <a:pt x="79" y="257"/>
                      <a:pt x="54" y="257"/>
                    </a:cubicBezTo>
                    <a:cubicBezTo>
                      <a:pt x="112" y="178"/>
                      <a:pt x="170" y="99"/>
                      <a:pt x="229" y="20"/>
                    </a:cubicBezTo>
                    <a:cubicBezTo>
                      <a:pt x="236" y="13"/>
                      <a:pt x="236" y="11"/>
                      <a:pt x="236" y="9"/>
                    </a:cubicBezTo>
                    <a:cubicBezTo>
                      <a:pt x="236" y="0"/>
                      <a:pt x="230" y="0"/>
                      <a:pt x="218" y="0"/>
                    </a:cubicBezTo>
                    <a:cubicBezTo>
                      <a:pt x="151" y="0"/>
                      <a:pt x="83" y="0"/>
                      <a:pt x="16" y="0"/>
                    </a:cubicBezTo>
                    <a:cubicBezTo>
                      <a:pt x="14" y="34"/>
                      <a:pt x="11" y="68"/>
                      <a:pt x="9" y="103"/>
                    </a:cubicBezTo>
                    <a:cubicBezTo>
                      <a:pt x="14" y="103"/>
                      <a:pt x="20" y="103"/>
                      <a:pt x="25" y="103"/>
                    </a:cubicBezTo>
                    <a:cubicBezTo>
                      <a:pt x="29" y="38"/>
                      <a:pt x="41" y="14"/>
                      <a:pt x="110" y="14"/>
                    </a:cubicBezTo>
                    <a:cubicBezTo>
                      <a:pt x="134" y="14"/>
                      <a:pt x="158" y="14"/>
                      <a:pt x="182" y="14"/>
                    </a:cubicBezTo>
                    <a:cubicBezTo>
                      <a:pt x="123" y="94"/>
                      <a:pt x="64" y="174"/>
                      <a:pt x="5" y="254"/>
                    </a:cubicBezTo>
                    <a:cubicBezTo>
                      <a:pt x="0" y="259"/>
                      <a:pt x="0" y="261"/>
                      <a:pt x="0" y="265"/>
                    </a:cubicBezTo>
                    <a:cubicBezTo>
                      <a:pt x="0" y="274"/>
                      <a:pt x="5" y="274"/>
                      <a:pt x="16" y="274"/>
                    </a:cubicBezTo>
                    <a:cubicBezTo>
                      <a:pt x="86" y="274"/>
                      <a:pt x="155" y="274"/>
                      <a:pt x="225" y="274"/>
                    </a:cubicBezTo>
                    <a:cubicBezTo>
                      <a:pt x="229" y="234"/>
                      <a:pt x="232" y="194"/>
                      <a:pt x="236" y="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3" name="Freeform 140"/>
              <p:cNvSpPr/>
              <p:nvPr/>
            </p:nvSpPr>
            <p:spPr>
              <a:xfrm>
                <a:off x="3619080" y="18838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4"/>
                      <a:pt x="92" y="137"/>
                    </a:cubicBezTo>
                    <a:cubicBezTo>
                      <a:pt x="62" y="139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4" name="Freeform 141"/>
              <p:cNvSpPr/>
              <p:nvPr/>
            </p:nvSpPr>
            <p:spPr>
              <a:xfrm>
                <a:off x="3682080" y="193320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5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0"/>
                    </a:cubicBezTo>
                    <a:cubicBezTo>
                      <a:pt x="270" y="191"/>
                      <a:pt x="270" y="152"/>
                      <a:pt x="270" y="113"/>
                    </a:cubicBezTo>
                    <a:cubicBezTo>
                      <a:pt x="270" y="49"/>
                      <a:pt x="315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5" name="Freeform 142"/>
              <p:cNvSpPr/>
              <p:nvPr/>
            </p:nvSpPr>
            <p:spPr>
              <a:xfrm>
                <a:off x="3865320" y="193320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70" y="254"/>
                      <a:pt x="270" y="223"/>
                    </a:cubicBezTo>
                    <a:cubicBezTo>
                      <a:pt x="270" y="149"/>
                      <a:pt x="270" y="74"/>
                      <a:pt x="270" y="0"/>
                    </a:cubicBezTo>
                    <a:cubicBezTo>
                      <a:pt x="239" y="2"/>
                      <a:pt x="208" y="4"/>
                      <a:pt x="176" y="5"/>
                    </a:cubicBezTo>
                    <a:cubicBezTo>
                      <a:pt x="176" y="12"/>
                      <a:pt x="176" y="19"/>
                      <a:pt x="176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9" y="272"/>
                    </a:cubicBezTo>
                    <a:cubicBezTo>
                      <a:pt x="95" y="272"/>
                      <a:pt x="94" y="241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50" y="25"/>
                      <a:pt x="50" y="27"/>
                      <a:pt x="50" y="85"/>
                    </a:cubicBezTo>
                    <a:cubicBezTo>
                      <a:pt x="50" y="116"/>
                      <a:pt x="50" y="147"/>
                      <a:pt x="50" y="178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6" name="Freeform 143"/>
              <p:cNvSpPr/>
              <p:nvPr/>
            </p:nvSpPr>
            <p:spPr>
              <a:xfrm>
                <a:off x="3989160" y="18936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7" name="Freeform 144"/>
              <p:cNvSpPr/>
              <p:nvPr/>
            </p:nvSpPr>
            <p:spPr>
              <a:xfrm>
                <a:off x="4080600" y="187560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0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9"/>
                      <a:pt x="48" y="438"/>
                      <a:pt x="72" y="437"/>
                    </a:cubicBezTo>
                    <a:cubicBezTo>
                      <a:pt x="95" y="438"/>
                      <a:pt x="119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20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9"/>
                      <a:pt x="224" y="438"/>
                      <a:pt x="248" y="437"/>
                    </a:cubicBezTo>
                    <a:cubicBezTo>
                      <a:pt x="272" y="438"/>
                      <a:pt x="295" y="439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8" name="Freeform 145"/>
              <p:cNvSpPr/>
              <p:nvPr/>
            </p:nvSpPr>
            <p:spPr>
              <a:xfrm>
                <a:off x="4207320" y="193104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5"/>
                      <a:pt x="268" y="217"/>
                      <a:pt x="268" y="229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2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78" y="196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4" y="137"/>
                      <a:pt x="178" y="133"/>
                    </a:cubicBezTo>
                    <a:cubicBezTo>
                      <a:pt x="178" y="154"/>
                      <a:pt x="178" y="175"/>
                      <a:pt x="178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59" name="Freeform 146"/>
              <p:cNvSpPr/>
              <p:nvPr/>
            </p:nvSpPr>
            <p:spPr>
              <a:xfrm>
                <a:off x="4321440" y="18756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1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0" name="Freeform 147"/>
              <p:cNvSpPr/>
              <p:nvPr/>
            </p:nvSpPr>
            <p:spPr>
              <a:xfrm>
                <a:off x="4460040" y="193104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9"/>
                    </a:moveTo>
                    <a:cubicBezTo>
                      <a:pt x="286" y="217"/>
                      <a:pt x="286" y="205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7" y="90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4" y="292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9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1" name="Freeform 148"/>
              <p:cNvSpPr/>
              <p:nvPr/>
            </p:nvSpPr>
            <p:spPr>
              <a:xfrm>
                <a:off x="4574160" y="19332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68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1"/>
                      <a:pt x="92" y="152"/>
                      <a:pt x="92" y="113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2" name="Freeform 149"/>
              <p:cNvSpPr/>
              <p:nvPr/>
            </p:nvSpPr>
            <p:spPr>
              <a:xfrm>
                <a:off x="4699800" y="1930680"/>
                <a:ext cx="104040" cy="150120"/>
              </a:xfrm>
              <a:custGeom>
                <a:avLst/>
                <a:gdLst/>
                <a:ahLst/>
                <a:rect l="0" t="0" r="r" b="b"/>
                <a:pathLst>
                  <a:path w="289" h="417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29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50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38" y="259"/>
                      <a:pt x="58" y="272"/>
                    </a:cubicBezTo>
                    <a:cubicBezTo>
                      <a:pt x="20" y="283"/>
                      <a:pt x="0" y="311"/>
                      <a:pt x="0" y="337"/>
                    </a:cubicBezTo>
                    <a:cubicBezTo>
                      <a:pt x="0" y="382"/>
                      <a:pt x="63" y="416"/>
                      <a:pt x="139" y="416"/>
                    </a:cubicBezTo>
                    <a:cubicBezTo>
                      <a:pt x="214" y="416"/>
                      <a:pt x="279" y="383"/>
                      <a:pt x="279" y="335"/>
                    </a:cubicBezTo>
                    <a:cubicBezTo>
                      <a:pt x="279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3" y="241"/>
                      <a:pt x="49" y="221"/>
                      <a:pt x="49" y="202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89"/>
                      <a:pt x="110" y="191"/>
                      <a:pt x="122" y="191"/>
                    </a:cubicBezTo>
                    <a:cubicBezTo>
                      <a:pt x="182" y="191"/>
                      <a:pt x="225" y="148"/>
                      <a:pt x="225" y="99"/>
                    </a:cubicBezTo>
                    <a:cubicBezTo>
                      <a:pt x="225" y="76"/>
                      <a:pt x="214" y="52"/>
                      <a:pt x="198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8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9"/>
                      <a:pt x="270" y="49"/>
                    </a:cubicBezTo>
                    <a:cubicBezTo>
                      <a:pt x="277" y="49"/>
                      <a:pt x="288" y="45"/>
                      <a:pt x="288" y="31"/>
                    </a:cubicBezTo>
                    <a:moveTo>
                      <a:pt x="178" y="99"/>
                    </a:moveTo>
                    <a:cubicBezTo>
                      <a:pt x="178" y="115"/>
                      <a:pt x="176" y="137"/>
                      <a:pt x="167" y="151"/>
                    </a:cubicBezTo>
                    <a:cubicBezTo>
                      <a:pt x="162" y="160"/>
                      <a:pt x="148" y="176"/>
                      <a:pt x="122" y="176"/>
                    </a:cubicBezTo>
                    <a:cubicBezTo>
                      <a:pt x="67" y="176"/>
                      <a:pt x="67" y="113"/>
                      <a:pt x="67" y="99"/>
                    </a:cubicBezTo>
                    <a:cubicBezTo>
                      <a:pt x="67" y="83"/>
                      <a:pt x="68" y="61"/>
                      <a:pt x="77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7"/>
                    </a:moveTo>
                    <a:cubicBezTo>
                      <a:pt x="247" y="371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7"/>
                    </a:cubicBezTo>
                    <a:cubicBezTo>
                      <a:pt x="32" y="306"/>
                      <a:pt x="56" y="283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7" y="281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3" name="Freeform 150"/>
              <p:cNvSpPr/>
              <p:nvPr/>
            </p:nvSpPr>
            <p:spPr>
              <a:xfrm>
                <a:off x="4814640" y="18756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4" name="Freeform 151"/>
              <p:cNvSpPr/>
              <p:nvPr/>
            </p:nvSpPr>
            <p:spPr>
              <a:xfrm>
                <a:off x="4876920" y="193104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39" y="202"/>
                      <a:pt x="238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5" name="Freeform 152"/>
              <p:cNvSpPr/>
              <p:nvPr/>
            </p:nvSpPr>
            <p:spPr>
              <a:xfrm>
                <a:off x="5058720" y="1875600"/>
                <a:ext cx="119520" cy="205200"/>
              </a:xfrm>
              <a:custGeom>
                <a:avLst/>
                <a:gdLst/>
                <a:ahLst/>
                <a:rect l="0" t="0" r="r" b="b"/>
                <a:pathLst>
                  <a:path w="332" h="570">
                    <a:moveTo>
                      <a:pt x="331" y="274"/>
                    </a:moveTo>
                    <a:cubicBezTo>
                      <a:pt x="331" y="223"/>
                      <a:pt x="297" y="166"/>
                      <a:pt x="209" y="158"/>
                    </a:cubicBezTo>
                    <a:cubicBezTo>
                      <a:pt x="221" y="110"/>
                      <a:pt x="233" y="62"/>
                      <a:pt x="245" y="14"/>
                    </a:cubicBezTo>
                    <a:cubicBezTo>
                      <a:pt x="245" y="11"/>
                      <a:pt x="246" y="8"/>
                      <a:pt x="247" y="5"/>
                    </a:cubicBezTo>
                    <a:cubicBezTo>
                      <a:pt x="244" y="4"/>
                      <a:pt x="247" y="0"/>
                      <a:pt x="239" y="0"/>
                    </a:cubicBezTo>
                    <a:cubicBezTo>
                      <a:pt x="232" y="0"/>
                      <a:pt x="232" y="2"/>
                      <a:pt x="230" y="13"/>
                    </a:cubicBezTo>
                    <a:cubicBezTo>
                      <a:pt x="218" y="61"/>
                      <a:pt x="205" y="110"/>
                      <a:pt x="193" y="158"/>
                    </a:cubicBezTo>
                    <a:cubicBezTo>
                      <a:pt x="92" y="162"/>
                      <a:pt x="0" y="247"/>
                      <a:pt x="0" y="331"/>
                    </a:cubicBezTo>
                    <a:cubicBezTo>
                      <a:pt x="0" y="392"/>
                      <a:pt x="43" y="443"/>
                      <a:pt x="121" y="446"/>
                    </a:cubicBezTo>
                    <a:cubicBezTo>
                      <a:pt x="116" y="466"/>
                      <a:pt x="111" y="486"/>
                      <a:pt x="106" y="506"/>
                    </a:cubicBezTo>
                    <a:cubicBezTo>
                      <a:pt x="99" y="536"/>
                      <a:pt x="92" y="560"/>
                      <a:pt x="92" y="562"/>
                    </a:cubicBezTo>
                    <a:cubicBezTo>
                      <a:pt x="92" y="569"/>
                      <a:pt x="96" y="569"/>
                      <a:pt x="99" y="569"/>
                    </a:cubicBezTo>
                    <a:cubicBezTo>
                      <a:pt x="102" y="569"/>
                      <a:pt x="104" y="569"/>
                      <a:pt x="106" y="565"/>
                    </a:cubicBezTo>
                    <a:cubicBezTo>
                      <a:pt x="108" y="565"/>
                      <a:pt x="112" y="549"/>
                      <a:pt x="113" y="540"/>
                    </a:cubicBezTo>
                    <a:cubicBezTo>
                      <a:pt x="121" y="509"/>
                      <a:pt x="129" y="478"/>
                      <a:pt x="137" y="446"/>
                    </a:cubicBezTo>
                    <a:cubicBezTo>
                      <a:pt x="239" y="443"/>
                      <a:pt x="331" y="358"/>
                      <a:pt x="331" y="274"/>
                    </a:cubicBezTo>
                    <a:moveTo>
                      <a:pt x="189" y="173"/>
                    </a:moveTo>
                    <a:cubicBezTo>
                      <a:pt x="167" y="259"/>
                      <a:pt x="146" y="346"/>
                      <a:pt x="124" y="432"/>
                    </a:cubicBezTo>
                    <a:cubicBezTo>
                      <a:pt x="86" y="430"/>
                      <a:pt x="40" y="409"/>
                      <a:pt x="40" y="346"/>
                    </a:cubicBezTo>
                    <a:cubicBezTo>
                      <a:pt x="40" y="270"/>
                      <a:pt x="95" y="180"/>
                      <a:pt x="189" y="173"/>
                    </a:cubicBezTo>
                    <a:moveTo>
                      <a:pt x="290" y="259"/>
                    </a:moveTo>
                    <a:cubicBezTo>
                      <a:pt x="290" y="335"/>
                      <a:pt x="236" y="425"/>
                      <a:pt x="140" y="432"/>
                    </a:cubicBezTo>
                    <a:cubicBezTo>
                      <a:pt x="162" y="346"/>
                      <a:pt x="184" y="259"/>
                      <a:pt x="205" y="173"/>
                    </a:cubicBezTo>
                    <a:cubicBezTo>
                      <a:pt x="254" y="175"/>
                      <a:pt x="290" y="203"/>
                      <a:pt x="290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6" name="Freeform 153"/>
              <p:cNvSpPr/>
              <p:nvPr/>
            </p:nvSpPr>
            <p:spPr>
              <a:xfrm>
                <a:off x="264240" y="2373840"/>
                <a:ext cx="154440" cy="166320"/>
              </a:xfrm>
              <a:custGeom>
                <a:avLst/>
                <a:gdLst/>
                <a:ahLst/>
                <a:rect l="0" t="0" r="r" b="b"/>
                <a:pathLst>
                  <a:path w="429" h="462">
                    <a:moveTo>
                      <a:pt x="428" y="293"/>
                    </a:moveTo>
                    <a:cubicBezTo>
                      <a:pt x="428" y="287"/>
                      <a:pt x="428" y="280"/>
                      <a:pt x="428" y="274"/>
                    </a:cubicBezTo>
                    <a:cubicBezTo>
                      <a:pt x="403" y="274"/>
                      <a:pt x="377" y="275"/>
                      <a:pt x="351" y="275"/>
                    </a:cubicBezTo>
                    <a:cubicBezTo>
                      <a:pt x="326" y="275"/>
                      <a:pt x="272" y="275"/>
                      <a:pt x="250" y="274"/>
                    </a:cubicBezTo>
                    <a:cubicBezTo>
                      <a:pt x="250" y="280"/>
                      <a:pt x="250" y="287"/>
                      <a:pt x="250" y="293"/>
                    </a:cubicBezTo>
                    <a:cubicBezTo>
                      <a:pt x="257" y="293"/>
                      <a:pt x="263" y="293"/>
                      <a:pt x="270" y="293"/>
                    </a:cubicBezTo>
                    <a:cubicBezTo>
                      <a:pt x="328" y="293"/>
                      <a:pt x="329" y="301"/>
                      <a:pt x="329" y="324"/>
                    </a:cubicBezTo>
                    <a:cubicBezTo>
                      <a:pt x="329" y="337"/>
                      <a:pt x="329" y="350"/>
                      <a:pt x="329" y="364"/>
                    </a:cubicBezTo>
                    <a:cubicBezTo>
                      <a:pt x="329" y="436"/>
                      <a:pt x="248" y="441"/>
                      <a:pt x="230" y="441"/>
                    </a:cubicBezTo>
                    <a:cubicBezTo>
                      <a:pt x="189" y="441"/>
                      <a:pt x="65" y="418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6"/>
                      <a:pt x="385" y="66"/>
                      <a:pt x="385" y="16"/>
                    </a:cubicBezTo>
                    <a:cubicBezTo>
                      <a:pt x="385" y="5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7" y="34"/>
                      <a:pt x="283" y="0"/>
                      <a:pt x="220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0"/>
                      <a:pt x="101" y="461"/>
                      <a:pt x="221" y="461"/>
                    </a:cubicBezTo>
                    <a:cubicBezTo>
                      <a:pt x="266" y="461"/>
                      <a:pt x="317" y="445"/>
                      <a:pt x="338" y="407"/>
                    </a:cubicBezTo>
                    <a:cubicBezTo>
                      <a:pt x="347" y="421"/>
                      <a:pt x="373" y="446"/>
                      <a:pt x="380" y="446"/>
                    </a:cubicBezTo>
                    <a:cubicBezTo>
                      <a:pt x="385" y="446"/>
                      <a:pt x="385" y="441"/>
                      <a:pt x="385" y="430"/>
                    </a:cubicBezTo>
                    <a:cubicBezTo>
                      <a:pt x="385" y="394"/>
                      <a:pt x="385" y="357"/>
                      <a:pt x="385" y="320"/>
                    </a:cubicBezTo>
                    <a:cubicBezTo>
                      <a:pt x="385" y="297"/>
                      <a:pt x="387" y="293"/>
                      <a:pt x="428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7" name="Freeform 154"/>
              <p:cNvSpPr/>
              <p:nvPr/>
            </p:nvSpPr>
            <p:spPr>
              <a:xfrm>
                <a:off x="436320" y="243252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0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8" name="Freeform 155"/>
              <p:cNvSpPr/>
              <p:nvPr/>
            </p:nvSpPr>
            <p:spPr>
              <a:xfrm>
                <a:off x="551160" y="238464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69" name="Freeform 156"/>
              <p:cNvSpPr/>
              <p:nvPr/>
            </p:nvSpPr>
            <p:spPr>
              <a:xfrm>
                <a:off x="613800" y="243396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39"/>
                    </a:cubicBezTo>
                    <a:cubicBezTo>
                      <a:pt x="270" y="199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0" name="Freeform 157"/>
              <p:cNvSpPr/>
              <p:nvPr/>
            </p:nvSpPr>
            <p:spPr>
              <a:xfrm>
                <a:off x="739800" y="243144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29"/>
                    </a:cubicBezTo>
                    <a:cubicBezTo>
                      <a:pt x="164" y="9"/>
                      <a:pt x="137" y="7"/>
                      <a:pt x="124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6"/>
                      <a:pt x="34" y="151"/>
                      <a:pt x="50" y="164"/>
                    </a:cubicBezTo>
                    <a:cubicBezTo>
                      <a:pt x="43" y="173"/>
                      <a:pt x="31" y="194"/>
                      <a:pt x="31" y="216"/>
                    </a:cubicBezTo>
                    <a:cubicBezTo>
                      <a:pt x="31" y="236"/>
                      <a:pt x="40" y="261"/>
                      <a:pt x="59" y="274"/>
                    </a:cubicBezTo>
                    <a:cubicBezTo>
                      <a:pt x="22" y="284"/>
                      <a:pt x="0" y="311"/>
                      <a:pt x="0" y="337"/>
                    </a:cubicBezTo>
                    <a:cubicBezTo>
                      <a:pt x="0" y="382"/>
                      <a:pt x="63" y="416"/>
                      <a:pt x="140" y="416"/>
                    </a:cubicBezTo>
                    <a:cubicBezTo>
                      <a:pt x="216" y="416"/>
                      <a:pt x="281" y="383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1"/>
                      <a:pt x="50" y="221"/>
                      <a:pt x="50" y="202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3"/>
                      <a:pt x="124" y="193"/>
                    </a:cubicBezTo>
                    <a:cubicBezTo>
                      <a:pt x="182" y="193"/>
                      <a:pt x="225" y="148"/>
                      <a:pt x="225" y="99"/>
                    </a:cubicBezTo>
                    <a:cubicBezTo>
                      <a:pt x="225" y="76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50"/>
                      <a:pt x="272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7"/>
                      <a:pt x="169" y="151"/>
                    </a:cubicBezTo>
                    <a:cubicBezTo>
                      <a:pt x="164" y="160"/>
                      <a:pt x="149" y="176"/>
                      <a:pt x="124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3"/>
                      <a:pt x="79" y="47"/>
                    </a:cubicBezTo>
                    <a:cubicBezTo>
                      <a:pt x="83" y="40"/>
                      <a:pt x="99" y="22"/>
                      <a:pt x="124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7"/>
                    </a:moveTo>
                    <a:cubicBezTo>
                      <a:pt x="248" y="371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7"/>
                    </a:cubicBezTo>
                    <a:cubicBezTo>
                      <a:pt x="34" y="308"/>
                      <a:pt x="58" y="284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8" y="281"/>
                      <a:pt x="248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1" name="Freeform 158"/>
              <p:cNvSpPr/>
              <p:nvPr/>
            </p:nvSpPr>
            <p:spPr>
              <a:xfrm>
                <a:off x="927720" y="23943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2" name="Freeform 159"/>
              <p:cNvSpPr/>
              <p:nvPr/>
            </p:nvSpPr>
            <p:spPr>
              <a:xfrm>
                <a:off x="1018440" y="243252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0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3" name="Freeform 160"/>
              <p:cNvSpPr/>
              <p:nvPr/>
            </p:nvSpPr>
            <p:spPr>
              <a:xfrm>
                <a:off x="1208160" y="2380320"/>
                <a:ext cx="100800" cy="154440"/>
              </a:xfrm>
              <a:custGeom>
                <a:avLst/>
                <a:gdLst/>
                <a:ahLst/>
                <a:rect l="0" t="0" r="r" b="b"/>
                <a:pathLst>
                  <a:path w="280" h="429">
                    <a:moveTo>
                      <a:pt x="279" y="324"/>
                    </a:moveTo>
                    <a:cubicBezTo>
                      <a:pt x="279" y="317"/>
                      <a:pt x="279" y="311"/>
                      <a:pt x="279" y="304"/>
                    </a:cubicBezTo>
                    <a:cubicBezTo>
                      <a:pt x="258" y="304"/>
                      <a:pt x="237" y="304"/>
                      <a:pt x="216" y="304"/>
                    </a:cubicBezTo>
                    <a:cubicBezTo>
                      <a:pt x="216" y="208"/>
                      <a:pt x="216" y="112"/>
                      <a:pt x="216" y="16"/>
                    </a:cubicBezTo>
                    <a:cubicBezTo>
                      <a:pt x="216" y="4"/>
                      <a:pt x="216" y="0"/>
                      <a:pt x="205" y="0"/>
                    </a:cubicBezTo>
                    <a:cubicBezTo>
                      <a:pt x="200" y="0"/>
                      <a:pt x="198" y="0"/>
                      <a:pt x="193" y="7"/>
                    </a:cubicBezTo>
                    <a:cubicBezTo>
                      <a:pt x="128" y="106"/>
                      <a:pt x="64" y="205"/>
                      <a:pt x="0" y="304"/>
                    </a:cubicBezTo>
                    <a:cubicBezTo>
                      <a:pt x="0" y="311"/>
                      <a:pt x="0" y="317"/>
                      <a:pt x="0" y="324"/>
                    </a:cubicBezTo>
                    <a:cubicBezTo>
                      <a:pt x="56" y="324"/>
                      <a:pt x="112" y="324"/>
                      <a:pt x="167" y="324"/>
                    </a:cubicBezTo>
                    <a:cubicBezTo>
                      <a:pt x="167" y="343"/>
                      <a:pt x="167" y="361"/>
                      <a:pt x="167" y="380"/>
                    </a:cubicBezTo>
                    <a:cubicBezTo>
                      <a:pt x="167" y="401"/>
                      <a:pt x="166" y="409"/>
                      <a:pt x="119" y="409"/>
                    </a:cubicBezTo>
                    <a:cubicBezTo>
                      <a:pt x="115" y="409"/>
                      <a:pt x="110" y="409"/>
                      <a:pt x="106" y="409"/>
                    </a:cubicBezTo>
                    <a:cubicBezTo>
                      <a:pt x="106" y="415"/>
                      <a:pt x="106" y="422"/>
                      <a:pt x="106" y="428"/>
                    </a:cubicBezTo>
                    <a:cubicBezTo>
                      <a:pt x="131" y="427"/>
                      <a:pt x="165" y="427"/>
                      <a:pt x="191" y="427"/>
                    </a:cubicBezTo>
                    <a:cubicBezTo>
                      <a:pt x="217" y="427"/>
                      <a:pt x="252" y="427"/>
                      <a:pt x="277" y="428"/>
                    </a:cubicBezTo>
                    <a:cubicBezTo>
                      <a:pt x="277" y="422"/>
                      <a:pt x="277" y="415"/>
                      <a:pt x="277" y="409"/>
                    </a:cubicBezTo>
                    <a:cubicBezTo>
                      <a:pt x="273" y="409"/>
                      <a:pt x="269" y="409"/>
                      <a:pt x="265" y="409"/>
                    </a:cubicBezTo>
                    <a:cubicBezTo>
                      <a:pt x="218" y="409"/>
                      <a:pt x="216" y="401"/>
                      <a:pt x="216" y="380"/>
                    </a:cubicBezTo>
                    <a:cubicBezTo>
                      <a:pt x="216" y="361"/>
                      <a:pt x="216" y="343"/>
                      <a:pt x="216" y="324"/>
                    </a:cubicBezTo>
                    <a:cubicBezTo>
                      <a:pt x="237" y="324"/>
                      <a:pt x="258" y="324"/>
                      <a:pt x="279" y="324"/>
                    </a:cubicBezTo>
                    <a:moveTo>
                      <a:pt x="171" y="304"/>
                    </a:moveTo>
                    <a:cubicBezTo>
                      <a:pt x="119" y="304"/>
                      <a:pt x="68" y="304"/>
                      <a:pt x="16" y="304"/>
                    </a:cubicBezTo>
                    <a:cubicBezTo>
                      <a:pt x="68" y="226"/>
                      <a:pt x="119" y="147"/>
                      <a:pt x="171" y="68"/>
                    </a:cubicBezTo>
                    <a:cubicBezTo>
                      <a:pt x="171" y="147"/>
                      <a:pt x="171" y="226"/>
                      <a:pt x="171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4" name="Freeform 161"/>
              <p:cNvSpPr/>
              <p:nvPr/>
            </p:nvSpPr>
            <p:spPr>
              <a:xfrm>
                <a:off x="1323360" y="237888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20"/>
                    </a:moveTo>
                    <a:cubicBezTo>
                      <a:pt x="425" y="99"/>
                      <a:pt x="338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4" y="432"/>
                      <a:pt x="230" y="432"/>
                    </a:cubicBezTo>
                    <a:cubicBezTo>
                      <a:pt x="337" y="432"/>
                      <a:pt x="425" y="338"/>
                      <a:pt x="425" y="220"/>
                    </a:cubicBezTo>
                    <a:moveTo>
                      <a:pt x="362" y="220"/>
                    </a:moveTo>
                    <a:cubicBezTo>
                      <a:pt x="362" y="290"/>
                      <a:pt x="349" y="328"/>
                      <a:pt x="326" y="358"/>
                    </a:cubicBezTo>
                    <a:cubicBezTo>
                      <a:pt x="313" y="376"/>
                      <a:pt x="277" y="412"/>
                      <a:pt x="214" y="412"/>
                    </a:cubicBezTo>
                    <a:cubicBezTo>
                      <a:pt x="193" y="412"/>
                      <a:pt x="171" y="412"/>
                      <a:pt x="149" y="412"/>
                    </a:cubicBezTo>
                    <a:cubicBezTo>
                      <a:pt x="121" y="412"/>
                      <a:pt x="119" y="409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70" y="20"/>
                      <a:pt x="191" y="20"/>
                      <a:pt x="212" y="20"/>
                    </a:cubicBezTo>
                    <a:cubicBezTo>
                      <a:pt x="252" y="20"/>
                      <a:pt x="297" y="34"/>
                      <a:pt x="328" y="77"/>
                    </a:cubicBezTo>
                    <a:cubicBezTo>
                      <a:pt x="356" y="115"/>
                      <a:pt x="362" y="169"/>
                      <a:pt x="362" y="2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5" name="Freeform 162"/>
              <p:cNvSpPr/>
              <p:nvPr/>
            </p:nvSpPr>
            <p:spPr>
              <a:xfrm>
                <a:off x="1508760" y="2435760"/>
                <a:ext cx="24480" cy="99000"/>
              </a:xfrm>
              <a:custGeom>
                <a:avLst/>
                <a:gdLst/>
                <a:ahLst/>
                <a:rect l="0" t="0" r="r" b="b"/>
                <a:pathLst>
                  <a:path w="68" h="275">
                    <a:moveTo>
                      <a:pt x="67" y="34"/>
                    </a:moveTo>
                    <a:cubicBezTo>
                      <a:pt x="67" y="16"/>
                      <a:pt x="52" y="0"/>
                      <a:pt x="34" y="0"/>
                    </a:cubicBezTo>
                    <a:cubicBezTo>
                      <a:pt x="16" y="0"/>
                      <a:pt x="0" y="16"/>
                      <a:pt x="0" y="34"/>
                    </a:cubicBezTo>
                    <a:cubicBezTo>
                      <a:pt x="0" y="52"/>
                      <a:pt x="16" y="68"/>
                      <a:pt x="34" y="68"/>
                    </a:cubicBezTo>
                    <a:cubicBezTo>
                      <a:pt x="52" y="68"/>
                      <a:pt x="67" y="52"/>
                      <a:pt x="67" y="34"/>
                    </a:cubicBezTo>
                    <a:moveTo>
                      <a:pt x="67" y="239"/>
                    </a:moveTo>
                    <a:cubicBezTo>
                      <a:pt x="67" y="221"/>
                      <a:pt x="52" y="207"/>
                      <a:pt x="34" y="207"/>
                    </a:cubicBezTo>
                    <a:cubicBezTo>
                      <a:pt x="16" y="207"/>
                      <a:pt x="0" y="221"/>
                      <a:pt x="0" y="239"/>
                    </a:cubicBezTo>
                    <a:cubicBezTo>
                      <a:pt x="0" y="257"/>
                      <a:pt x="16" y="274"/>
                      <a:pt x="34" y="274"/>
                    </a:cubicBezTo>
                    <a:cubicBezTo>
                      <a:pt x="52" y="274"/>
                      <a:pt x="67" y="257"/>
                      <a:pt x="67" y="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6" name="Freeform 163"/>
              <p:cNvSpPr/>
              <p:nvPr/>
            </p:nvSpPr>
            <p:spPr>
              <a:xfrm>
                <a:off x="243360" y="2904480"/>
                <a:ext cx="66600" cy="65880"/>
              </a:xfrm>
              <a:custGeom>
                <a:avLst/>
                <a:gdLst/>
                <a:ahLst/>
                <a:rect l="0" t="0" r="r" b="b"/>
                <a:pathLst>
                  <a:path w="185" h="183">
                    <a:moveTo>
                      <a:pt x="184" y="92"/>
                    </a:moveTo>
                    <a:cubicBezTo>
                      <a:pt x="184" y="41"/>
                      <a:pt x="142" y="0"/>
                      <a:pt x="92" y="0"/>
                    </a:cubicBezTo>
                    <a:cubicBezTo>
                      <a:pt x="41" y="0"/>
                      <a:pt x="0" y="42"/>
                      <a:pt x="0" y="92"/>
                    </a:cubicBezTo>
                    <a:cubicBezTo>
                      <a:pt x="0" y="141"/>
                      <a:pt x="41" y="182"/>
                      <a:pt x="92" y="182"/>
                    </a:cubicBezTo>
                    <a:cubicBezTo>
                      <a:pt x="142" y="182"/>
                      <a:pt x="184" y="140"/>
                      <a:pt x="184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7" name="Freeform 164"/>
              <p:cNvSpPr/>
              <p:nvPr/>
            </p:nvSpPr>
            <p:spPr>
              <a:xfrm>
                <a:off x="486360" y="2826720"/>
                <a:ext cx="155880" cy="163800"/>
              </a:xfrm>
              <a:custGeom>
                <a:avLst/>
                <a:gdLst/>
                <a:ahLst/>
                <a:rect l="0" t="0" r="r" b="b"/>
                <a:pathLst>
                  <a:path w="433" h="455">
                    <a:moveTo>
                      <a:pt x="432" y="454"/>
                    </a:moveTo>
                    <a:cubicBezTo>
                      <a:pt x="432" y="447"/>
                      <a:pt x="432" y="440"/>
                      <a:pt x="432" y="434"/>
                    </a:cubicBezTo>
                    <a:cubicBezTo>
                      <a:pt x="428" y="434"/>
                      <a:pt x="425" y="434"/>
                      <a:pt x="421" y="434"/>
                    </a:cubicBezTo>
                    <a:cubicBezTo>
                      <a:pt x="383" y="434"/>
                      <a:pt x="374" y="428"/>
                      <a:pt x="367" y="409"/>
                    </a:cubicBezTo>
                    <a:cubicBezTo>
                      <a:pt x="322" y="277"/>
                      <a:pt x="276" y="145"/>
                      <a:pt x="230" y="13"/>
                    </a:cubicBezTo>
                    <a:cubicBezTo>
                      <a:pt x="227" y="5"/>
                      <a:pt x="227" y="0"/>
                      <a:pt x="216" y="0"/>
                    </a:cubicBezTo>
                    <a:cubicBezTo>
                      <a:pt x="205" y="0"/>
                      <a:pt x="203" y="4"/>
                      <a:pt x="202" y="13"/>
                    </a:cubicBezTo>
                    <a:cubicBezTo>
                      <a:pt x="158" y="139"/>
                      <a:pt x="114" y="265"/>
                      <a:pt x="70" y="391"/>
                    </a:cubicBezTo>
                    <a:cubicBezTo>
                      <a:pt x="59" y="423"/>
                      <a:pt x="34" y="432"/>
                      <a:pt x="0" y="434"/>
                    </a:cubicBezTo>
                    <a:cubicBezTo>
                      <a:pt x="0" y="440"/>
                      <a:pt x="0" y="447"/>
                      <a:pt x="0" y="454"/>
                    </a:cubicBezTo>
                    <a:cubicBezTo>
                      <a:pt x="21" y="453"/>
                      <a:pt x="42" y="452"/>
                      <a:pt x="63" y="452"/>
                    </a:cubicBezTo>
                    <a:cubicBezTo>
                      <a:pt x="88" y="452"/>
                      <a:pt x="112" y="453"/>
                      <a:pt x="137" y="454"/>
                    </a:cubicBezTo>
                    <a:cubicBezTo>
                      <a:pt x="137" y="447"/>
                      <a:pt x="137" y="440"/>
                      <a:pt x="137" y="434"/>
                    </a:cubicBezTo>
                    <a:cubicBezTo>
                      <a:pt x="104" y="434"/>
                      <a:pt x="88" y="418"/>
                      <a:pt x="88" y="401"/>
                    </a:cubicBezTo>
                    <a:cubicBezTo>
                      <a:pt x="88" y="400"/>
                      <a:pt x="89" y="395"/>
                      <a:pt x="90" y="392"/>
                    </a:cubicBezTo>
                    <a:cubicBezTo>
                      <a:pt x="100" y="365"/>
                      <a:pt x="109" y="337"/>
                      <a:pt x="119" y="310"/>
                    </a:cubicBezTo>
                    <a:cubicBezTo>
                      <a:pt x="171" y="310"/>
                      <a:pt x="223" y="310"/>
                      <a:pt x="275" y="310"/>
                    </a:cubicBezTo>
                    <a:cubicBezTo>
                      <a:pt x="287" y="341"/>
                      <a:pt x="298" y="373"/>
                      <a:pt x="310" y="405"/>
                    </a:cubicBezTo>
                    <a:cubicBezTo>
                      <a:pt x="310" y="409"/>
                      <a:pt x="311" y="412"/>
                      <a:pt x="311" y="414"/>
                    </a:cubicBezTo>
                    <a:cubicBezTo>
                      <a:pt x="311" y="434"/>
                      <a:pt x="275" y="434"/>
                      <a:pt x="259" y="434"/>
                    </a:cubicBezTo>
                    <a:cubicBezTo>
                      <a:pt x="259" y="440"/>
                      <a:pt x="259" y="447"/>
                      <a:pt x="259" y="454"/>
                    </a:cubicBezTo>
                    <a:cubicBezTo>
                      <a:pt x="281" y="452"/>
                      <a:pt x="326" y="452"/>
                      <a:pt x="349" y="452"/>
                    </a:cubicBezTo>
                    <a:cubicBezTo>
                      <a:pt x="377" y="452"/>
                      <a:pt x="404" y="453"/>
                      <a:pt x="432" y="454"/>
                    </a:cubicBezTo>
                    <a:moveTo>
                      <a:pt x="268" y="290"/>
                    </a:moveTo>
                    <a:cubicBezTo>
                      <a:pt x="221" y="290"/>
                      <a:pt x="173" y="290"/>
                      <a:pt x="126" y="290"/>
                    </a:cubicBezTo>
                    <a:cubicBezTo>
                      <a:pt x="150" y="221"/>
                      <a:pt x="174" y="153"/>
                      <a:pt x="198" y="85"/>
                    </a:cubicBezTo>
                    <a:cubicBezTo>
                      <a:pt x="221" y="153"/>
                      <a:pt x="245" y="221"/>
                      <a:pt x="268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8" name="Freeform 165"/>
              <p:cNvSpPr/>
              <p:nvPr/>
            </p:nvSpPr>
            <p:spPr>
              <a:xfrm>
                <a:off x="656640" y="288756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9" y="151"/>
                      <a:pt x="182" y="142"/>
                    </a:cubicBezTo>
                    <a:cubicBezTo>
                      <a:pt x="160" y="122"/>
                      <a:pt x="135" y="117"/>
                      <a:pt x="110" y="113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70"/>
                      <a:pt x="176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3" y="95"/>
                      <a:pt x="193" y="92"/>
                      <a:pt x="193" y="79"/>
                    </a:cubicBezTo>
                    <a:cubicBezTo>
                      <a:pt x="193" y="58"/>
                      <a:pt x="193" y="37"/>
                      <a:pt x="193" y="16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9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9" y="131"/>
                    </a:cubicBezTo>
                    <a:cubicBezTo>
                      <a:pt x="49" y="149"/>
                      <a:pt x="67" y="153"/>
                      <a:pt x="112" y="162"/>
                    </a:cubicBezTo>
                    <a:cubicBezTo>
                      <a:pt x="126" y="164"/>
                      <a:pt x="178" y="175"/>
                      <a:pt x="178" y="220"/>
                    </a:cubicBezTo>
                    <a:cubicBezTo>
                      <a:pt x="178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6" y="176"/>
                      <a:pt x="9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1" y="290"/>
                      <a:pt x="23" y="279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5" y="290"/>
                      <a:pt x="92" y="292"/>
                      <a:pt x="106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79" name="Freeform 166"/>
              <p:cNvSpPr/>
              <p:nvPr/>
            </p:nvSpPr>
            <p:spPr>
              <a:xfrm>
                <a:off x="746640" y="288756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90"/>
                    </a:cubicBezTo>
                    <a:cubicBezTo>
                      <a:pt x="176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1" y="290"/>
                      <a:pt x="23" y="279"/>
                    </a:cubicBezTo>
                    <a:cubicBezTo>
                      <a:pt x="23" y="277"/>
                      <a:pt x="23" y="275"/>
                      <a:pt x="36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0" name="Freeform 167"/>
              <p:cNvSpPr/>
              <p:nvPr/>
            </p:nvSpPr>
            <p:spPr>
              <a:xfrm>
                <a:off x="836280" y="2888640"/>
                <a:ext cx="115200" cy="104040"/>
              </a:xfrm>
              <a:custGeom>
                <a:avLst/>
                <a:gdLst/>
                <a:ahLst/>
                <a:rect l="0" t="0" r="r" b="b"/>
                <a:pathLst>
                  <a:path w="320" h="289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4" y="261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4"/>
                      <a:pt x="149" y="274"/>
                    </a:cubicBezTo>
                    <a:cubicBezTo>
                      <a:pt x="95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6"/>
                    </a:cubicBezTo>
                    <a:cubicBezTo>
                      <a:pt x="49" y="118"/>
                      <a:pt x="49" y="149"/>
                      <a:pt x="49" y="180"/>
                    </a:cubicBezTo>
                    <a:cubicBezTo>
                      <a:pt x="49" y="230"/>
                      <a:pt x="49" y="288"/>
                      <a:pt x="146" y="288"/>
                    </a:cubicBezTo>
                    <a:cubicBezTo>
                      <a:pt x="182" y="288"/>
                      <a:pt x="209" y="270"/>
                      <a:pt x="227" y="230"/>
                    </a:cubicBezTo>
                    <a:cubicBezTo>
                      <a:pt x="227" y="250"/>
                      <a:pt x="227" y="269"/>
                      <a:pt x="227" y="288"/>
                    </a:cubicBezTo>
                    <a:cubicBezTo>
                      <a:pt x="257" y="286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1" name="Freeform 168"/>
              <p:cNvSpPr/>
              <p:nvPr/>
            </p:nvSpPr>
            <p:spPr>
              <a:xfrm>
                <a:off x="962640" y="2888640"/>
                <a:ext cx="178560" cy="101520"/>
              </a:xfrm>
              <a:custGeom>
                <a:avLst/>
                <a:gdLst/>
                <a:ahLst/>
                <a:rect l="0" t="0" r="r" b="b"/>
                <a:pathLst>
                  <a:path w="496" h="282">
                    <a:moveTo>
                      <a:pt x="495" y="281"/>
                    </a:moveTo>
                    <a:cubicBezTo>
                      <a:pt x="495" y="274"/>
                      <a:pt x="495" y="268"/>
                      <a:pt x="495" y="261"/>
                    </a:cubicBezTo>
                    <a:cubicBezTo>
                      <a:pt x="463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9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80"/>
                      <a:pt x="248" y="279"/>
                    </a:cubicBezTo>
                    <a:cubicBezTo>
                      <a:pt x="272" y="280"/>
                      <a:pt x="295" y="280"/>
                      <a:pt x="319" y="281"/>
                    </a:cubicBez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7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8"/>
                      <a:pt x="353" y="274"/>
                      <a:pt x="353" y="281"/>
                    </a:cubicBezTo>
                    <a:cubicBezTo>
                      <a:pt x="377" y="280"/>
                      <a:pt x="401" y="280"/>
                      <a:pt x="425" y="279"/>
                    </a:cubicBezTo>
                    <a:cubicBezTo>
                      <a:pt x="448" y="280"/>
                      <a:pt x="472" y="280"/>
                      <a:pt x="495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2" name="Freeform 169"/>
              <p:cNvSpPr/>
              <p:nvPr/>
            </p:nvSpPr>
            <p:spPr>
              <a:xfrm>
                <a:off x="1151640" y="288756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0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4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3" name="Freeform 170"/>
              <p:cNvSpPr/>
              <p:nvPr/>
            </p:nvSpPr>
            <p:spPr>
              <a:xfrm>
                <a:off x="1333800" y="2838240"/>
                <a:ext cx="91080" cy="156600"/>
              </a:xfrm>
              <a:custGeom>
                <a:avLst/>
                <a:gdLst/>
                <a:ahLst/>
                <a:rect l="0" t="0" r="r" b="b"/>
                <a:pathLst>
                  <a:path w="253" h="435">
                    <a:moveTo>
                      <a:pt x="252" y="293"/>
                    </a:moveTo>
                    <a:cubicBezTo>
                      <a:pt x="252" y="218"/>
                      <a:pt x="200" y="155"/>
                      <a:pt x="131" y="155"/>
                    </a:cubicBezTo>
                    <a:cubicBezTo>
                      <a:pt x="101" y="155"/>
                      <a:pt x="74" y="166"/>
                      <a:pt x="50" y="187"/>
                    </a:cubicBezTo>
                    <a:cubicBezTo>
                      <a:pt x="50" y="146"/>
                      <a:pt x="50" y="106"/>
                      <a:pt x="50" y="65"/>
                    </a:cubicBezTo>
                    <a:cubicBezTo>
                      <a:pt x="63" y="68"/>
                      <a:pt x="85" y="72"/>
                      <a:pt x="104" y="72"/>
                    </a:cubicBezTo>
                    <a:cubicBezTo>
                      <a:pt x="182" y="72"/>
                      <a:pt x="227" y="14"/>
                      <a:pt x="227" y="7"/>
                    </a:cubicBezTo>
                    <a:cubicBezTo>
                      <a:pt x="227" y="2"/>
                      <a:pt x="225" y="0"/>
                      <a:pt x="221" y="0"/>
                    </a:cubicBezTo>
                    <a:cubicBezTo>
                      <a:pt x="220" y="1"/>
                      <a:pt x="218" y="0"/>
                      <a:pt x="216" y="2"/>
                    </a:cubicBezTo>
                    <a:cubicBezTo>
                      <a:pt x="203" y="7"/>
                      <a:pt x="171" y="20"/>
                      <a:pt x="130" y="20"/>
                    </a:cubicBezTo>
                    <a:cubicBezTo>
                      <a:pt x="104" y="20"/>
                      <a:pt x="76" y="14"/>
                      <a:pt x="45" y="2"/>
                    </a:cubicBezTo>
                    <a:cubicBezTo>
                      <a:pt x="40" y="0"/>
                      <a:pt x="40" y="1"/>
                      <a:pt x="38" y="0"/>
                    </a:cubicBezTo>
                    <a:cubicBezTo>
                      <a:pt x="31" y="0"/>
                      <a:pt x="31" y="5"/>
                      <a:pt x="31" y="14"/>
                    </a:cubicBezTo>
                    <a:cubicBezTo>
                      <a:pt x="31" y="77"/>
                      <a:pt x="31" y="140"/>
                      <a:pt x="31" y="203"/>
                    </a:cubicBezTo>
                    <a:cubicBezTo>
                      <a:pt x="31" y="214"/>
                      <a:pt x="31" y="220"/>
                      <a:pt x="40" y="220"/>
                    </a:cubicBezTo>
                    <a:cubicBezTo>
                      <a:pt x="45" y="220"/>
                      <a:pt x="47" y="218"/>
                      <a:pt x="49" y="212"/>
                    </a:cubicBezTo>
                    <a:cubicBezTo>
                      <a:pt x="56" y="203"/>
                      <a:pt x="79" y="169"/>
                      <a:pt x="130" y="169"/>
                    </a:cubicBezTo>
                    <a:cubicBezTo>
                      <a:pt x="164" y="169"/>
                      <a:pt x="178" y="198"/>
                      <a:pt x="184" y="209"/>
                    </a:cubicBezTo>
                    <a:cubicBezTo>
                      <a:pt x="194" y="232"/>
                      <a:pt x="194" y="257"/>
                      <a:pt x="194" y="290"/>
                    </a:cubicBezTo>
                    <a:cubicBezTo>
                      <a:pt x="194" y="311"/>
                      <a:pt x="194" y="349"/>
                      <a:pt x="180" y="376"/>
                    </a:cubicBezTo>
                    <a:cubicBezTo>
                      <a:pt x="166" y="400"/>
                      <a:pt x="142" y="418"/>
                      <a:pt x="112" y="418"/>
                    </a:cubicBezTo>
                    <a:cubicBezTo>
                      <a:pt x="67" y="418"/>
                      <a:pt x="31" y="383"/>
                      <a:pt x="20" y="346"/>
                    </a:cubicBezTo>
                    <a:cubicBezTo>
                      <a:pt x="22" y="347"/>
                      <a:pt x="23" y="347"/>
                      <a:pt x="31" y="347"/>
                    </a:cubicBezTo>
                    <a:cubicBezTo>
                      <a:pt x="50" y="347"/>
                      <a:pt x="61" y="332"/>
                      <a:pt x="61" y="317"/>
                    </a:cubicBezTo>
                    <a:cubicBezTo>
                      <a:pt x="61" y="301"/>
                      <a:pt x="50" y="286"/>
                      <a:pt x="31" y="286"/>
                    </a:cubicBezTo>
                    <a:cubicBezTo>
                      <a:pt x="22" y="286"/>
                      <a:pt x="0" y="290"/>
                      <a:pt x="0" y="319"/>
                    </a:cubicBezTo>
                    <a:cubicBezTo>
                      <a:pt x="0" y="373"/>
                      <a:pt x="43" y="434"/>
                      <a:pt x="113" y="434"/>
                    </a:cubicBezTo>
                    <a:cubicBezTo>
                      <a:pt x="187" y="434"/>
                      <a:pt x="252" y="374"/>
                      <a:pt x="25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4" name="Freeform 171"/>
              <p:cNvSpPr/>
              <p:nvPr/>
            </p:nvSpPr>
            <p:spPr>
              <a:xfrm>
                <a:off x="1444680" y="2838240"/>
                <a:ext cx="96120" cy="156600"/>
              </a:xfrm>
              <a:custGeom>
                <a:avLst/>
                <a:gdLst/>
                <a:ahLst/>
                <a:rect l="0" t="0" r="r" b="b"/>
                <a:pathLst>
                  <a:path w="267" h="435">
                    <a:moveTo>
                      <a:pt x="266" y="218"/>
                    </a:moveTo>
                    <a:cubicBezTo>
                      <a:pt x="266" y="167"/>
                      <a:pt x="265" y="117"/>
                      <a:pt x="241" y="70"/>
                    </a:cubicBezTo>
                    <a:cubicBezTo>
                      <a:pt x="212" y="9"/>
                      <a:pt x="160" y="0"/>
                      <a:pt x="135" y="0"/>
                    </a:cubicBezTo>
                    <a:cubicBezTo>
                      <a:pt x="95" y="0"/>
                      <a:pt x="50" y="16"/>
                      <a:pt x="23" y="76"/>
                    </a:cubicBezTo>
                    <a:cubicBezTo>
                      <a:pt x="4" y="119"/>
                      <a:pt x="0" y="167"/>
                      <a:pt x="0" y="218"/>
                    </a:cubicBezTo>
                    <a:cubicBezTo>
                      <a:pt x="0" y="266"/>
                      <a:pt x="4" y="322"/>
                      <a:pt x="29" y="371"/>
                    </a:cubicBezTo>
                    <a:cubicBezTo>
                      <a:pt x="56" y="421"/>
                      <a:pt x="103" y="434"/>
                      <a:pt x="133" y="434"/>
                    </a:cubicBezTo>
                    <a:cubicBezTo>
                      <a:pt x="167" y="434"/>
                      <a:pt x="216" y="421"/>
                      <a:pt x="243" y="362"/>
                    </a:cubicBezTo>
                    <a:cubicBezTo>
                      <a:pt x="265" y="317"/>
                      <a:pt x="266" y="268"/>
                      <a:pt x="266" y="218"/>
                    </a:cubicBezTo>
                    <a:moveTo>
                      <a:pt x="214" y="211"/>
                    </a:moveTo>
                    <a:cubicBezTo>
                      <a:pt x="214" y="257"/>
                      <a:pt x="214" y="301"/>
                      <a:pt x="207" y="342"/>
                    </a:cubicBezTo>
                    <a:cubicBezTo>
                      <a:pt x="198" y="401"/>
                      <a:pt x="162" y="421"/>
                      <a:pt x="133" y="421"/>
                    </a:cubicBezTo>
                    <a:cubicBezTo>
                      <a:pt x="108" y="421"/>
                      <a:pt x="72" y="405"/>
                      <a:pt x="59" y="344"/>
                    </a:cubicBezTo>
                    <a:cubicBezTo>
                      <a:pt x="54" y="306"/>
                      <a:pt x="54" y="248"/>
                      <a:pt x="54" y="211"/>
                    </a:cubicBezTo>
                    <a:cubicBezTo>
                      <a:pt x="54" y="171"/>
                      <a:pt x="54" y="128"/>
                      <a:pt x="58" y="94"/>
                    </a:cubicBezTo>
                    <a:cubicBezTo>
                      <a:pt x="70" y="20"/>
                      <a:pt x="117" y="13"/>
                      <a:pt x="133" y="13"/>
                    </a:cubicBezTo>
                    <a:cubicBezTo>
                      <a:pt x="155" y="13"/>
                      <a:pt x="196" y="25"/>
                      <a:pt x="209" y="88"/>
                    </a:cubicBezTo>
                    <a:cubicBezTo>
                      <a:pt x="214" y="122"/>
                      <a:pt x="214" y="171"/>
                      <a:pt x="214" y="2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5" name="Freeform 172"/>
              <p:cNvSpPr/>
              <p:nvPr/>
            </p:nvSpPr>
            <p:spPr>
              <a:xfrm>
                <a:off x="1594440" y="288864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3"/>
                    </a:cubicBezTo>
                    <a:cubicBezTo>
                      <a:pt x="90" y="29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5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3" y="403"/>
                      <a:pt x="47" y="402"/>
                      <a:pt x="70" y="401"/>
                    </a:cubicBezTo>
                    <a:cubicBezTo>
                      <a:pt x="94" y="402"/>
                      <a:pt x="118" y="403"/>
                      <a:pt x="142" y="403"/>
                    </a:cubicBezTo>
                    <a:cubicBezTo>
                      <a:pt x="142" y="397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5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7"/>
                      <a:pt x="92" y="245"/>
                      <a:pt x="92" y="243"/>
                    </a:cubicBezTo>
                    <a:cubicBezTo>
                      <a:pt x="95" y="254"/>
                      <a:pt x="122" y="288"/>
                      <a:pt x="171" y="288"/>
                    </a:cubicBezTo>
                    <a:cubicBezTo>
                      <a:pt x="245" y="288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20"/>
                      <a:pt x="214" y="274"/>
                      <a:pt x="167" y="274"/>
                    </a:cubicBezTo>
                    <a:cubicBezTo>
                      <a:pt x="142" y="274"/>
                      <a:pt x="119" y="261"/>
                      <a:pt x="101" y="234"/>
                    </a:cubicBezTo>
                    <a:cubicBezTo>
                      <a:pt x="92" y="221"/>
                      <a:pt x="92" y="221"/>
                      <a:pt x="92" y="209"/>
                    </a:cubicBezTo>
                    <a:cubicBezTo>
                      <a:pt x="92" y="161"/>
                      <a:pt x="92" y="114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6" name="Freeform 173"/>
              <p:cNvSpPr/>
              <p:nvPr/>
            </p:nvSpPr>
            <p:spPr>
              <a:xfrm>
                <a:off x="1721880" y="288756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90"/>
                    </a:cubicBezTo>
                    <a:cubicBezTo>
                      <a:pt x="176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1" y="290"/>
                      <a:pt x="23" y="279"/>
                    </a:cubicBezTo>
                    <a:cubicBezTo>
                      <a:pt x="23" y="277"/>
                      <a:pt x="23" y="275"/>
                      <a:pt x="36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7" name="Freeform 174"/>
              <p:cNvSpPr/>
              <p:nvPr/>
            </p:nvSpPr>
            <p:spPr>
              <a:xfrm>
                <a:off x="1887120" y="2888640"/>
                <a:ext cx="177840" cy="101520"/>
              </a:xfrm>
              <a:custGeom>
                <a:avLst/>
                <a:gdLst/>
                <a:ahLst/>
                <a:rect l="0" t="0" r="r" b="b"/>
                <a:pathLst>
                  <a:path w="494" h="282">
                    <a:moveTo>
                      <a:pt x="493" y="281"/>
                    </a:moveTo>
                    <a:cubicBezTo>
                      <a:pt x="493" y="274"/>
                      <a:pt x="493" y="268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4" y="0"/>
                    </a:cubicBezTo>
                    <a:cubicBezTo>
                      <a:pt x="137" y="0"/>
                      <a:pt x="106" y="29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8"/>
                      <a:pt x="351" y="274"/>
                      <a:pt x="351" y="281"/>
                    </a:cubicBezTo>
                    <a:cubicBezTo>
                      <a:pt x="375" y="280"/>
                      <a:pt x="399" y="280"/>
                      <a:pt x="423" y="279"/>
                    </a:cubicBezTo>
                    <a:cubicBezTo>
                      <a:pt x="446" y="280"/>
                      <a:pt x="470" y="280"/>
                      <a:pt x="493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8" name="Freeform 175"/>
              <p:cNvSpPr/>
              <p:nvPr/>
            </p:nvSpPr>
            <p:spPr>
              <a:xfrm>
                <a:off x="2075760" y="288756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9"/>
                    </a:cubicBezTo>
                    <a:cubicBezTo>
                      <a:pt x="113" y="139"/>
                      <a:pt x="172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4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8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89" name="Freeform 176"/>
              <p:cNvSpPr/>
              <p:nvPr/>
            </p:nvSpPr>
            <p:spPr>
              <a:xfrm>
                <a:off x="2178000" y="288756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4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6"/>
                    </a:moveTo>
                    <a:cubicBezTo>
                      <a:pt x="180" y="256"/>
                      <a:pt x="133" y="277"/>
                      <a:pt x="104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1"/>
                    </a:cubicBezTo>
                    <a:cubicBezTo>
                      <a:pt x="180" y="153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0" name="Freeform 177"/>
              <p:cNvSpPr/>
              <p:nvPr/>
            </p:nvSpPr>
            <p:spPr>
              <a:xfrm>
                <a:off x="2292120" y="288756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90"/>
                    </a:cubicBezTo>
                    <a:cubicBezTo>
                      <a:pt x="176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9" y="292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6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1" name="Freeform 178"/>
              <p:cNvSpPr/>
              <p:nvPr/>
            </p:nvSpPr>
            <p:spPr>
              <a:xfrm>
                <a:off x="2381400" y="2888640"/>
                <a:ext cx="115200" cy="104040"/>
              </a:xfrm>
              <a:custGeom>
                <a:avLst/>
                <a:gdLst/>
                <a:ahLst/>
                <a:rect l="0" t="0" r="r" b="b"/>
                <a:pathLst>
                  <a:path w="320" h="289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4" y="261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4"/>
                      <a:pt x="149" y="274"/>
                    </a:cubicBezTo>
                    <a:cubicBezTo>
                      <a:pt x="95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6"/>
                    </a:cubicBezTo>
                    <a:cubicBezTo>
                      <a:pt x="49" y="118"/>
                      <a:pt x="49" y="149"/>
                      <a:pt x="49" y="180"/>
                    </a:cubicBezTo>
                    <a:cubicBezTo>
                      <a:pt x="49" y="230"/>
                      <a:pt x="49" y="288"/>
                      <a:pt x="146" y="288"/>
                    </a:cubicBezTo>
                    <a:cubicBezTo>
                      <a:pt x="180" y="288"/>
                      <a:pt x="209" y="270"/>
                      <a:pt x="227" y="230"/>
                    </a:cubicBezTo>
                    <a:cubicBezTo>
                      <a:pt x="227" y="250"/>
                      <a:pt x="227" y="269"/>
                      <a:pt x="227" y="288"/>
                    </a:cubicBezTo>
                    <a:cubicBezTo>
                      <a:pt x="257" y="286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2" name="Freeform 179"/>
              <p:cNvSpPr/>
              <p:nvPr/>
            </p:nvSpPr>
            <p:spPr>
              <a:xfrm>
                <a:off x="2507400" y="288864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3" name="Freeform 180"/>
              <p:cNvSpPr/>
              <p:nvPr/>
            </p:nvSpPr>
            <p:spPr>
              <a:xfrm>
                <a:off x="2596680" y="288756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4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4" name="Freeform 181"/>
              <p:cNvSpPr/>
              <p:nvPr/>
            </p:nvSpPr>
            <p:spPr>
              <a:xfrm>
                <a:off x="2698560" y="2888640"/>
                <a:ext cx="178560" cy="101520"/>
              </a:xfrm>
              <a:custGeom>
                <a:avLst/>
                <a:gdLst/>
                <a:ahLst/>
                <a:rect l="0" t="0" r="r" b="b"/>
                <a:pathLst>
                  <a:path w="496" h="282">
                    <a:moveTo>
                      <a:pt x="495" y="281"/>
                    </a:moveTo>
                    <a:cubicBezTo>
                      <a:pt x="495" y="274"/>
                      <a:pt x="495" y="268"/>
                      <a:pt x="495" y="261"/>
                    </a:cubicBezTo>
                    <a:cubicBezTo>
                      <a:pt x="461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4" y="0"/>
                    </a:cubicBezTo>
                    <a:cubicBezTo>
                      <a:pt x="137" y="0"/>
                      <a:pt x="108" y="29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80"/>
                      <a:pt x="248" y="279"/>
                    </a:cubicBezTo>
                    <a:cubicBezTo>
                      <a:pt x="272" y="280"/>
                      <a:pt x="295" y="280"/>
                      <a:pt x="319" y="281"/>
                    </a:cubicBez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8"/>
                      <a:pt x="351" y="274"/>
                      <a:pt x="351" y="281"/>
                    </a:cubicBezTo>
                    <a:cubicBezTo>
                      <a:pt x="375" y="280"/>
                      <a:pt x="399" y="280"/>
                      <a:pt x="423" y="279"/>
                    </a:cubicBezTo>
                    <a:cubicBezTo>
                      <a:pt x="447" y="280"/>
                      <a:pt x="471" y="280"/>
                      <a:pt x="495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5" name="Freeform 182"/>
              <p:cNvSpPr/>
              <p:nvPr/>
            </p:nvSpPr>
            <p:spPr>
              <a:xfrm>
                <a:off x="2886840" y="288756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9"/>
                    </a:cubicBezTo>
                    <a:cubicBezTo>
                      <a:pt x="113" y="139"/>
                      <a:pt x="172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7"/>
                      <a:pt x="0" y="144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8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6" name="Freeform 183"/>
              <p:cNvSpPr/>
              <p:nvPr/>
            </p:nvSpPr>
            <p:spPr>
              <a:xfrm>
                <a:off x="2989440" y="288864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9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7" name="Freeform 184"/>
              <p:cNvSpPr/>
              <p:nvPr/>
            </p:nvSpPr>
            <p:spPr>
              <a:xfrm>
                <a:off x="3106440" y="28497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5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8" name="Freeform 185"/>
              <p:cNvSpPr/>
              <p:nvPr/>
            </p:nvSpPr>
            <p:spPr>
              <a:xfrm>
                <a:off x="3273120" y="288864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3"/>
                    </a:cubicBezTo>
                    <a:cubicBezTo>
                      <a:pt x="90" y="29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5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3" y="403"/>
                      <a:pt x="47" y="402"/>
                      <a:pt x="70" y="401"/>
                    </a:cubicBezTo>
                    <a:cubicBezTo>
                      <a:pt x="94" y="402"/>
                      <a:pt x="118" y="403"/>
                      <a:pt x="142" y="403"/>
                    </a:cubicBezTo>
                    <a:cubicBezTo>
                      <a:pt x="142" y="397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5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7"/>
                      <a:pt x="92" y="245"/>
                      <a:pt x="92" y="243"/>
                    </a:cubicBezTo>
                    <a:cubicBezTo>
                      <a:pt x="95" y="254"/>
                      <a:pt x="122" y="288"/>
                      <a:pt x="171" y="288"/>
                    </a:cubicBezTo>
                    <a:cubicBezTo>
                      <a:pt x="245" y="288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20"/>
                      <a:pt x="214" y="274"/>
                      <a:pt x="167" y="274"/>
                    </a:cubicBezTo>
                    <a:cubicBezTo>
                      <a:pt x="142" y="274"/>
                      <a:pt x="119" y="261"/>
                      <a:pt x="101" y="234"/>
                    </a:cubicBezTo>
                    <a:cubicBezTo>
                      <a:pt x="92" y="221"/>
                      <a:pt x="92" y="221"/>
                      <a:pt x="92" y="209"/>
                    </a:cubicBezTo>
                    <a:cubicBezTo>
                      <a:pt x="92" y="161"/>
                      <a:pt x="92" y="114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99" name="Freeform 186"/>
              <p:cNvSpPr/>
              <p:nvPr/>
            </p:nvSpPr>
            <p:spPr>
              <a:xfrm>
                <a:off x="3405960" y="288756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4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0" name="Freeform 187"/>
              <p:cNvSpPr/>
              <p:nvPr/>
            </p:nvSpPr>
            <p:spPr>
              <a:xfrm>
                <a:off x="3507120" y="288864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1" name="Freeform 188"/>
              <p:cNvSpPr/>
              <p:nvPr/>
            </p:nvSpPr>
            <p:spPr>
              <a:xfrm>
                <a:off x="3673440" y="28317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1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2" name="Freeform 189"/>
              <p:cNvSpPr/>
              <p:nvPr/>
            </p:nvSpPr>
            <p:spPr>
              <a:xfrm>
                <a:off x="3736440" y="288756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4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6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1"/>
                    </a:cubicBezTo>
                    <a:cubicBezTo>
                      <a:pt x="180" y="153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3" name="Freeform 190"/>
              <p:cNvSpPr/>
              <p:nvPr/>
            </p:nvSpPr>
            <p:spPr>
              <a:xfrm>
                <a:off x="3840840" y="2891520"/>
                <a:ext cx="111960" cy="145440"/>
              </a:xfrm>
              <a:custGeom>
                <a:avLst/>
                <a:gdLst/>
                <a:ahLst/>
                <a:rect l="0" t="0" r="r" b="b"/>
                <a:pathLst>
                  <a:path w="311" h="404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2"/>
                      <a:pt x="238" y="31"/>
                      <a:pt x="238" y="47"/>
                    </a:cubicBezTo>
                    <a:cubicBezTo>
                      <a:pt x="238" y="54"/>
                      <a:pt x="236" y="56"/>
                      <a:pt x="232" y="63"/>
                    </a:cubicBezTo>
                    <a:cubicBezTo>
                      <a:pt x="211" y="115"/>
                      <a:pt x="190" y="166"/>
                      <a:pt x="169" y="218"/>
                    </a:cubicBezTo>
                    <a:cubicBezTo>
                      <a:pt x="146" y="161"/>
                      <a:pt x="122" y="105"/>
                      <a:pt x="99" y="49"/>
                    </a:cubicBezTo>
                    <a:cubicBezTo>
                      <a:pt x="97" y="41"/>
                      <a:pt x="95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2" y="41"/>
                    </a:cubicBezTo>
                    <a:cubicBezTo>
                      <a:pt x="83" y="119"/>
                      <a:pt x="115" y="196"/>
                      <a:pt x="146" y="274"/>
                    </a:cubicBezTo>
                    <a:cubicBezTo>
                      <a:pt x="141" y="286"/>
                      <a:pt x="136" y="298"/>
                      <a:pt x="131" y="310"/>
                    </a:cubicBezTo>
                    <a:cubicBezTo>
                      <a:pt x="117" y="346"/>
                      <a:pt x="99" y="389"/>
                      <a:pt x="58" y="389"/>
                    </a:cubicBezTo>
                    <a:cubicBezTo>
                      <a:pt x="56" y="389"/>
                      <a:pt x="41" y="389"/>
                      <a:pt x="29" y="378"/>
                    </a:cubicBezTo>
                    <a:cubicBezTo>
                      <a:pt x="49" y="374"/>
                      <a:pt x="54" y="362"/>
                      <a:pt x="54" y="351"/>
                    </a:cubicBezTo>
                    <a:cubicBezTo>
                      <a:pt x="54" y="335"/>
                      <a:pt x="41" y="324"/>
                      <a:pt x="27" y="324"/>
                    </a:cubicBezTo>
                    <a:cubicBezTo>
                      <a:pt x="14" y="324"/>
                      <a:pt x="0" y="333"/>
                      <a:pt x="0" y="351"/>
                    </a:cubicBezTo>
                    <a:cubicBezTo>
                      <a:pt x="0" y="380"/>
                      <a:pt x="27" y="403"/>
                      <a:pt x="58" y="403"/>
                    </a:cubicBezTo>
                    <a:cubicBezTo>
                      <a:pt x="99" y="403"/>
                      <a:pt x="124" y="367"/>
                      <a:pt x="139" y="331"/>
                    </a:cubicBezTo>
                    <a:cubicBezTo>
                      <a:pt x="176" y="241"/>
                      <a:pt x="213" y="151"/>
                      <a:pt x="250" y="61"/>
                    </a:cubicBezTo>
                    <a:cubicBezTo>
                      <a:pt x="266" y="22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4" name="Freeform 191"/>
              <p:cNvSpPr/>
              <p:nvPr/>
            </p:nvSpPr>
            <p:spPr>
              <a:xfrm>
                <a:off x="3956760" y="288756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4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5" name="Freeform 192"/>
              <p:cNvSpPr/>
              <p:nvPr/>
            </p:nvSpPr>
            <p:spPr>
              <a:xfrm>
                <a:off x="4057920" y="288864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6" name="Freeform 193"/>
              <p:cNvSpPr/>
              <p:nvPr/>
            </p:nvSpPr>
            <p:spPr>
              <a:xfrm>
                <a:off x="243360" y="3359880"/>
                <a:ext cx="66600" cy="65880"/>
              </a:xfrm>
              <a:custGeom>
                <a:avLst/>
                <a:gdLst/>
                <a:ahLst/>
                <a:rect l="0" t="0" r="r" b="b"/>
                <a:pathLst>
                  <a:path w="185" h="183">
                    <a:moveTo>
                      <a:pt x="184" y="90"/>
                    </a:moveTo>
                    <a:cubicBezTo>
                      <a:pt x="184" y="41"/>
                      <a:pt x="142" y="0"/>
                      <a:pt x="92" y="0"/>
                    </a:cubicBezTo>
                    <a:cubicBezTo>
                      <a:pt x="41" y="0"/>
                      <a:pt x="0" y="40"/>
                      <a:pt x="0" y="90"/>
                    </a:cubicBezTo>
                    <a:cubicBezTo>
                      <a:pt x="0" y="139"/>
                      <a:pt x="41" y="182"/>
                      <a:pt x="92" y="182"/>
                    </a:cubicBezTo>
                    <a:cubicBezTo>
                      <a:pt x="142" y="182"/>
                      <a:pt x="184" y="140"/>
                      <a:pt x="184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7" name="Freeform 194"/>
              <p:cNvSpPr/>
              <p:nvPr/>
            </p:nvSpPr>
            <p:spPr>
              <a:xfrm>
                <a:off x="491400" y="328464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9"/>
                    </a:moveTo>
                    <a:cubicBezTo>
                      <a:pt x="385" y="292"/>
                      <a:pt x="385" y="288"/>
                      <a:pt x="376" y="288"/>
                    </a:cubicBezTo>
                    <a:cubicBezTo>
                      <a:pt x="371" y="288"/>
                      <a:pt x="371" y="292"/>
                      <a:pt x="369" y="297"/>
                    </a:cubicBezTo>
                    <a:cubicBezTo>
                      <a:pt x="364" y="389"/>
                      <a:pt x="297" y="439"/>
                      <a:pt x="229" y="439"/>
                    </a:cubicBezTo>
                    <a:cubicBezTo>
                      <a:pt x="189" y="439"/>
                      <a:pt x="65" y="418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5"/>
                      <a:pt x="385" y="65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9" y="7"/>
                    </a:cubicBezTo>
                    <a:cubicBezTo>
                      <a:pt x="358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3" y="0"/>
                      <a:pt x="0" y="101"/>
                      <a:pt x="0" y="229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4" y="459"/>
                      <a:pt x="385" y="371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8" name="Freeform 195"/>
              <p:cNvSpPr/>
              <p:nvPr/>
            </p:nvSpPr>
            <p:spPr>
              <a:xfrm>
                <a:off x="650160" y="33429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2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3" y="290"/>
                    </a:cubicBezTo>
                    <a:cubicBezTo>
                      <a:pt x="144" y="290"/>
                      <a:pt x="173" y="265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09" name="Freeform 196"/>
              <p:cNvSpPr/>
              <p:nvPr/>
            </p:nvSpPr>
            <p:spPr>
              <a:xfrm>
                <a:off x="764280" y="33444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8"/>
                      <a:pt x="72" y="277"/>
                    </a:cubicBezTo>
                    <a:cubicBezTo>
                      <a:pt x="95" y="278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78"/>
                      <a:pt x="247" y="277"/>
                    </a:cubicBezTo>
                    <a:cubicBezTo>
                      <a:pt x="271" y="278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0" name="Freeform 197"/>
              <p:cNvSpPr/>
              <p:nvPr/>
            </p:nvSpPr>
            <p:spPr>
              <a:xfrm>
                <a:off x="965880" y="334440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5"/>
                    </a:cubicBezTo>
                    <a:cubicBezTo>
                      <a:pt x="49" y="383"/>
                      <a:pt x="43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3" y="403"/>
                      <a:pt x="47" y="402"/>
                      <a:pt x="70" y="401"/>
                    </a:cubicBezTo>
                    <a:cubicBezTo>
                      <a:pt x="94" y="402"/>
                      <a:pt x="118" y="403"/>
                      <a:pt x="142" y="403"/>
                    </a:cubicBezTo>
                    <a:cubicBezTo>
                      <a:pt x="142" y="397"/>
                      <a:pt x="142" y="390"/>
                      <a:pt x="142" y="383"/>
                    </a:cubicBezTo>
                    <a:cubicBezTo>
                      <a:pt x="101" y="383"/>
                      <a:pt x="94" y="383"/>
                      <a:pt x="94" y="355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20"/>
                      <a:pt x="214" y="274"/>
                      <a:pt x="167" y="274"/>
                    </a:cubicBezTo>
                    <a:cubicBezTo>
                      <a:pt x="142" y="274"/>
                      <a:pt x="119" y="261"/>
                      <a:pt x="103" y="234"/>
                    </a:cubicBezTo>
                    <a:cubicBezTo>
                      <a:pt x="94" y="221"/>
                      <a:pt x="94" y="221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1" name="Freeform 198"/>
              <p:cNvSpPr/>
              <p:nvPr/>
            </p:nvSpPr>
            <p:spPr>
              <a:xfrm>
                <a:off x="1093320" y="32871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8"/>
                      <a:pt x="47" y="437"/>
                      <a:pt x="70" y="436"/>
                    </a:cubicBezTo>
                    <a:cubicBezTo>
                      <a:pt x="94" y="437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2" name="Freeform 199"/>
              <p:cNvSpPr/>
              <p:nvPr/>
            </p:nvSpPr>
            <p:spPr>
              <a:xfrm>
                <a:off x="1156320" y="33429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8" y="268"/>
                    </a:cubicBezTo>
                    <a:cubicBezTo>
                      <a:pt x="227" y="268"/>
                      <a:pt x="225" y="239"/>
                      <a:pt x="225" y="236"/>
                    </a:cubicBezTo>
                    <a:cubicBezTo>
                      <a:pt x="225" y="194"/>
                      <a:pt x="225" y="152"/>
                      <a:pt x="225" y="110"/>
                    </a:cubicBezTo>
                    <a:cubicBezTo>
                      <a:pt x="225" y="83"/>
                      <a:pt x="225" y="58"/>
                      <a:pt x="202" y="34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3" y="290"/>
                      <a:pt x="103" y="290"/>
                    </a:cubicBezTo>
                    <a:cubicBezTo>
                      <a:pt x="144" y="290"/>
                      <a:pt x="173" y="265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8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50" y="254"/>
                      <a:pt x="50" y="223"/>
                    </a:cubicBezTo>
                    <a:cubicBezTo>
                      <a:pt x="50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3" name="Freeform 200"/>
              <p:cNvSpPr/>
              <p:nvPr/>
            </p:nvSpPr>
            <p:spPr>
              <a:xfrm>
                <a:off x="1271160" y="33429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5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4" name="Freeform 201"/>
              <p:cNvSpPr/>
              <p:nvPr/>
            </p:nvSpPr>
            <p:spPr>
              <a:xfrm>
                <a:off x="1370880" y="3342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5" name="Freeform 202"/>
              <p:cNvSpPr/>
              <p:nvPr/>
            </p:nvSpPr>
            <p:spPr>
              <a:xfrm>
                <a:off x="1547640" y="33444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6" name="Freeform 203"/>
              <p:cNvSpPr/>
              <p:nvPr/>
            </p:nvSpPr>
            <p:spPr>
              <a:xfrm>
                <a:off x="1636920" y="3342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7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7" name="Freeform 204"/>
              <p:cNvSpPr/>
              <p:nvPr/>
            </p:nvSpPr>
            <p:spPr>
              <a:xfrm>
                <a:off x="1739520" y="334440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403"/>
                    </a:moveTo>
                    <a:cubicBezTo>
                      <a:pt x="311" y="397"/>
                      <a:pt x="311" y="390"/>
                      <a:pt x="311" y="383"/>
                    </a:cubicBezTo>
                    <a:cubicBezTo>
                      <a:pt x="268" y="383"/>
                      <a:pt x="263" y="383"/>
                      <a:pt x="263" y="355"/>
                    </a:cubicBezTo>
                    <a:cubicBezTo>
                      <a:pt x="263" y="236"/>
                      <a:pt x="263" y="118"/>
                      <a:pt x="263" y="0"/>
                    </a:cubicBezTo>
                    <a:cubicBezTo>
                      <a:pt x="258" y="0"/>
                      <a:pt x="253" y="0"/>
                      <a:pt x="248" y="0"/>
                    </a:cubicBezTo>
                    <a:cubicBezTo>
                      <a:pt x="240" y="19"/>
                      <a:pt x="232" y="38"/>
                      <a:pt x="223" y="58"/>
                    </a:cubicBezTo>
                    <a:cubicBezTo>
                      <a:pt x="216" y="40"/>
                      <a:pt x="191" y="0"/>
                      <a:pt x="139" y="0"/>
                    </a:cubicBezTo>
                    <a:cubicBezTo>
                      <a:pt x="67" y="0"/>
                      <a:pt x="0" y="61"/>
                      <a:pt x="0" y="144"/>
                    </a:cubicBezTo>
                    <a:cubicBezTo>
                      <a:pt x="0" y="223"/>
                      <a:pt x="61" y="286"/>
                      <a:pt x="135" y="286"/>
                    </a:cubicBezTo>
                    <a:cubicBezTo>
                      <a:pt x="178" y="286"/>
                      <a:pt x="205" y="259"/>
                      <a:pt x="218" y="241"/>
                    </a:cubicBezTo>
                    <a:cubicBezTo>
                      <a:pt x="218" y="279"/>
                      <a:pt x="218" y="317"/>
                      <a:pt x="218" y="355"/>
                    </a:cubicBezTo>
                    <a:cubicBezTo>
                      <a:pt x="218" y="383"/>
                      <a:pt x="211" y="383"/>
                      <a:pt x="169" y="383"/>
                    </a:cubicBezTo>
                    <a:cubicBezTo>
                      <a:pt x="169" y="390"/>
                      <a:pt x="169" y="397"/>
                      <a:pt x="169" y="403"/>
                    </a:cubicBezTo>
                    <a:cubicBezTo>
                      <a:pt x="193" y="403"/>
                      <a:pt x="216" y="402"/>
                      <a:pt x="239" y="401"/>
                    </a:cubicBezTo>
                    <a:cubicBezTo>
                      <a:pt x="263" y="402"/>
                      <a:pt x="287" y="403"/>
                      <a:pt x="311" y="403"/>
                    </a:cubicBezTo>
                    <a:moveTo>
                      <a:pt x="220" y="194"/>
                    </a:moveTo>
                    <a:cubicBezTo>
                      <a:pt x="220" y="214"/>
                      <a:pt x="209" y="232"/>
                      <a:pt x="194" y="247"/>
                    </a:cubicBezTo>
                    <a:cubicBezTo>
                      <a:pt x="187" y="256"/>
                      <a:pt x="167" y="274"/>
                      <a:pt x="137" y="274"/>
                    </a:cubicBezTo>
                    <a:cubicBezTo>
                      <a:pt x="90" y="274"/>
                      <a:pt x="52" y="216"/>
                      <a:pt x="52" y="144"/>
                    </a:cubicBezTo>
                    <a:cubicBezTo>
                      <a:pt x="52" y="68"/>
                      <a:pt x="97" y="16"/>
                      <a:pt x="144" y="16"/>
                    </a:cubicBezTo>
                    <a:cubicBezTo>
                      <a:pt x="194" y="16"/>
                      <a:pt x="220" y="72"/>
                      <a:pt x="220" y="104"/>
                    </a:cubicBezTo>
                    <a:cubicBezTo>
                      <a:pt x="220" y="134"/>
                      <a:pt x="220" y="164"/>
                      <a:pt x="22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8" name="Freeform 205"/>
              <p:cNvSpPr/>
              <p:nvPr/>
            </p:nvSpPr>
            <p:spPr>
              <a:xfrm>
                <a:off x="1859400" y="3344400"/>
                <a:ext cx="114480" cy="103320"/>
              </a:xfrm>
              <a:custGeom>
                <a:avLst/>
                <a:gdLst/>
                <a:ahLst/>
                <a:rect l="0" t="0" r="r" b="b"/>
                <a:pathLst>
                  <a:path w="318" h="287">
                    <a:moveTo>
                      <a:pt x="317" y="281"/>
                    </a:moveTo>
                    <a:cubicBezTo>
                      <a:pt x="317" y="274"/>
                      <a:pt x="317" y="268"/>
                      <a:pt x="317" y="261"/>
                    </a:cubicBezTo>
                    <a:cubicBezTo>
                      <a:pt x="274" y="261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4"/>
                      <a:pt x="175" y="20"/>
                      <a:pt x="175" y="27"/>
                    </a:cubicBezTo>
                    <a:cubicBezTo>
                      <a:pt x="220" y="27"/>
                      <a:pt x="225" y="31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4"/>
                      <a:pt x="148" y="274"/>
                    </a:cubicBezTo>
                    <a:cubicBezTo>
                      <a:pt x="95" y="274"/>
                      <a:pt x="92" y="243"/>
                      <a:pt x="92" y="211"/>
                    </a:cubicBezTo>
                    <a:cubicBezTo>
                      <a:pt x="92" y="140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9"/>
                      <a:pt x="49" y="286"/>
                      <a:pt x="144" y="286"/>
                    </a:cubicBezTo>
                    <a:cubicBezTo>
                      <a:pt x="180" y="286"/>
                      <a:pt x="209" y="270"/>
                      <a:pt x="227" y="230"/>
                    </a:cubicBezTo>
                    <a:cubicBezTo>
                      <a:pt x="227" y="249"/>
                      <a:pt x="227" y="268"/>
                      <a:pt x="227" y="286"/>
                    </a:cubicBezTo>
                    <a:cubicBezTo>
                      <a:pt x="257" y="284"/>
                      <a:pt x="287" y="283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19" name="Freeform 206"/>
              <p:cNvSpPr/>
              <p:nvPr/>
            </p:nvSpPr>
            <p:spPr>
              <a:xfrm>
                <a:off x="1985760" y="329580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0" name="Freeform 207"/>
              <p:cNvSpPr/>
              <p:nvPr/>
            </p:nvSpPr>
            <p:spPr>
              <a:xfrm>
                <a:off x="2047680" y="33444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1" name="Freeform 208"/>
              <p:cNvSpPr/>
              <p:nvPr/>
            </p:nvSpPr>
            <p:spPr>
              <a:xfrm>
                <a:off x="2137320" y="3342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2" name="Freeform 209"/>
              <p:cNvSpPr/>
              <p:nvPr/>
            </p:nvSpPr>
            <p:spPr>
              <a:xfrm>
                <a:off x="2238840" y="3344400"/>
                <a:ext cx="178560" cy="101520"/>
              </a:xfrm>
              <a:custGeom>
                <a:avLst/>
                <a:gdLst/>
                <a:ahLst/>
                <a:rect l="0" t="0" r="r" b="b"/>
                <a:pathLst>
                  <a:path w="496" h="282">
                    <a:moveTo>
                      <a:pt x="495" y="281"/>
                    </a:moveTo>
                    <a:cubicBezTo>
                      <a:pt x="495" y="274"/>
                      <a:pt x="495" y="268"/>
                      <a:pt x="495" y="261"/>
                    </a:cubicBezTo>
                    <a:cubicBezTo>
                      <a:pt x="463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8"/>
                      <a:pt x="72" y="277"/>
                    </a:cubicBezTo>
                    <a:cubicBezTo>
                      <a:pt x="95" y="278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78"/>
                      <a:pt x="248" y="277"/>
                    </a:cubicBezTo>
                    <a:cubicBezTo>
                      <a:pt x="272" y="278"/>
                      <a:pt x="295" y="280"/>
                      <a:pt x="319" y="281"/>
                    </a:cubicBez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7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8"/>
                      <a:pt x="353" y="274"/>
                      <a:pt x="353" y="281"/>
                    </a:cubicBezTo>
                    <a:cubicBezTo>
                      <a:pt x="377" y="280"/>
                      <a:pt x="401" y="278"/>
                      <a:pt x="425" y="277"/>
                    </a:cubicBezTo>
                    <a:cubicBezTo>
                      <a:pt x="448" y="278"/>
                      <a:pt x="472" y="280"/>
                      <a:pt x="495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3" name="Freeform 210"/>
              <p:cNvSpPr/>
              <p:nvPr/>
            </p:nvSpPr>
            <p:spPr>
              <a:xfrm>
                <a:off x="2428200" y="3342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4" name="Freeform 211"/>
              <p:cNvSpPr/>
              <p:nvPr/>
            </p:nvSpPr>
            <p:spPr>
              <a:xfrm>
                <a:off x="2530080" y="33444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8"/>
                      <a:pt x="72" y="277"/>
                    </a:cubicBezTo>
                    <a:cubicBezTo>
                      <a:pt x="95" y="278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78"/>
                      <a:pt x="248" y="277"/>
                    </a:cubicBezTo>
                    <a:cubicBezTo>
                      <a:pt x="272" y="278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5" name="Freeform 212"/>
              <p:cNvSpPr/>
              <p:nvPr/>
            </p:nvSpPr>
            <p:spPr>
              <a:xfrm>
                <a:off x="2647080" y="3304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2"/>
                      <a:pt x="140" y="382"/>
                    </a:cubicBezTo>
                    <a:cubicBezTo>
                      <a:pt x="97" y="382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6" name="Freeform 213"/>
              <p:cNvSpPr/>
              <p:nvPr/>
            </p:nvSpPr>
            <p:spPr>
              <a:xfrm>
                <a:off x="2739240" y="33429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7" name="Freeform 214"/>
              <p:cNvSpPr/>
              <p:nvPr/>
            </p:nvSpPr>
            <p:spPr>
              <a:xfrm>
                <a:off x="2903040" y="334296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2" y="0"/>
                    </a:cubicBezTo>
                    <a:cubicBezTo>
                      <a:pt x="63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2" y="256"/>
                      <a:pt x="173" y="275"/>
                      <a:pt x="142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4" y="205"/>
                      <a:pt x="54" y="166"/>
                      <a:pt x="54" y="144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8" name="Freeform 215"/>
              <p:cNvSpPr/>
              <p:nvPr/>
            </p:nvSpPr>
            <p:spPr>
              <a:xfrm>
                <a:off x="3018600" y="3344400"/>
                <a:ext cx="114480" cy="101520"/>
              </a:xfrm>
              <a:custGeom>
                <a:avLst/>
                <a:gdLst/>
                <a:ahLst/>
                <a:rect l="0" t="0" r="r" b="b"/>
                <a:pathLst>
                  <a:path w="318" h="282">
                    <a:moveTo>
                      <a:pt x="317" y="281"/>
                    </a:moveTo>
                    <a:cubicBezTo>
                      <a:pt x="317" y="274"/>
                      <a:pt x="317" y="268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3" y="280"/>
                      <a:pt x="47" y="278"/>
                      <a:pt x="70" y="277"/>
                    </a:cubicBezTo>
                    <a:cubicBezTo>
                      <a:pt x="94" y="278"/>
                      <a:pt x="118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8"/>
                      <a:pt x="175" y="274"/>
                      <a:pt x="175" y="281"/>
                    </a:cubicBezTo>
                    <a:cubicBezTo>
                      <a:pt x="199" y="280"/>
                      <a:pt x="223" y="278"/>
                      <a:pt x="247" y="277"/>
                    </a:cubicBezTo>
                    <a:cubicBezTo>
                      <a:pt x="270" y="278"/>
                      <a:pt x="293" y="280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29" name="Freeform 216"/>
              <p:cNvSpPr/>
              <p:nvPr/>
            </p:nvSpPr>
            <p:spPr>
              <a:xfrm>
                <a:off x="3223800" y="3282120"/>
                <a:ext cx="168840" cy="163800"/>
              </a:xfrm>
              <a:custGeom>
                <a:avLst/>
                <a:gdLst/>
                <a:ahLst/>
                <a:rect l="0" t="0" r="r" b="b"/>
                <a:pathLst>
                  <a:path w="469" h="455">
                    <a:moveTo>
                      <a:pt x="468" y="448"/>
                    </a:moveTo>
                    <a:cubicBezTo>
                      <a:pt x="467" y="446"/>
                      <a:pt x="468" y="446"/>
                      <a:pt x="464" y="441"/>
                    </a:cubicBezTo>
                    <a:cubicBezTo>
                      <a:pt x="393" y="298"/>
                      <a:pt x="322" y="154"/>
                      <a:pt x="250" y="11"/>
                    </a:cubicBezTo>
                    <a:cubicBezTo>
                      <a:pt x="247" y="4"/>
                      <a:pt x="245" y="0"/>
                      <a:pt x="234" y="0"/>
                    </a:cubicBezTo>
                    <a:cubicBezTo>
                      <a:pt x="223" y="0"/>
                      <a:pt x="221" y="4"/>
                      <a:pt x="218" y="11"/>
                    </a:cubicBezTo>
                    <a:cubicBezTo>
                      <a:pt x="146" y="154"/>
                      <a:pt x="75" y="298"/>
                      <a:pt x="4" y="441"/>
                    </a:cubicBezTo>
                    <a:cubicBezTo>
                      <a:pt x="0" y="446"/>
                      <a:pt x="1" y="446"/>
                      <a:pt x="0" y="448"/>
                    </a:cubicBezTo>
                    <a:cubicBezTo>
                      <a:pt x="0" y="454"/>
                      <a:pt x="4" y="454"/>
                      <a:pt x="14" y="454"/>
                    </a:cubicBezTo>
                    <a:cubicBezTo>
                      <a:pt x="161" y="454"/>
                      <a:pt x="307" y="454"/>
                      <a:pt x="454" y="454"/>
                    </a:cubicBezTo>
                    <a:cubicBezTo>
                      <a:pt x="464" y="454"/>
                      <a:pt x="468" y="454"/>
                      <a:pt x="468" y="448"/>
                    </a:cubicBezTo>
                    <a:moveTo>
                      <a:pt x="383" y="405"/>
                    </a:moveTo>
                    <a:cubicBezTo>
                      <a:pt x="270" y="405"/>
                      <a:pt x="157" y="405"/>
                      <a:pt x="43" y="405"/>
                    </a:cubicBezTo>
                    <a:cubicBezTo>
                      <a:pt x="100" y="291"/>
                      <a:pt x="157" y="177"/>
                      <a:pt x="214" y="63"/>
                    </a:cubicBezTo>
                    <a:cubicBezTo>
                      <a:pt x="271" y="177"/>
                      <a:pt x="327" y="291"/>
                      <a:pt x="383" y="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0" name="Freeform 217"/>
              <p:cNvSpPr/>
              <p:nvPr/>
            </p:nvSpPr>
            <p:spPr>
              <a:xfrm>
                <a:off x="3408480" y="3303000"/>
                <a:ext cx="69840" cy="144720"/>
              </a:xfrm>
              <a:custGeom>
                <a:avLst/>
                <a:gdLst/>
                <a:ahLst/>
                <a:rect l="0" t="0" r="r" b="b"/>
                <a:pathLst>
                  <a:path w="194" h="402">
                    <a:moveTo>
                      <a:pt x="193" y="130"/>
                    </a:moveTo>
                    <a:cubicBezTo>
                      <a:pt x="193" y="122"/>
                      <a:pt x="187" y="122"/>
                      <a:pt x="176" y="122"/>
                    </a:cubicBezTo>
                    <a:cubicBezTo>
                      <a:pt x="158" y="122"/>
                      <a:pt x="139" y="122"/>
                      <a:pt x="121" y="122"/>
                    </a:cubicBezTo>
                    <a:cubicBezTo>
                      <a:pt x="142" y="32"/>
                      <a:pt x="146" y="20"/>
                      <a:pt x="146" y="16"/>
                    </a:cubicBezTo>
                    <a:cubicBezTo>
                      <a:pt x="146" y="5"/>
                      <a:pt x="139" y="0"/>
                      <a:pt x="128" y="0"/>
                    </a:cubicBezTo>
                    <a:cubicBezTo>
                      <a:pt x="126" y="0"/>
                      <a:pt x="108" y="0"/>
                      <a:pt x="103" y="22"/>
                    </a:cubicBezTo>
                    <a:cubicBezTo>
                      <a:pt x="94" y="55"/>
                      <a:pt x="86" y="89"/>
                      <a:pt x="77" y="122"/>
                    </a:cubicBezTo>
                    <a:cubicBezTo>
                      <a:pt x="58" y="122"/>
                      <a:pt x="38" y="122"/>
                      <a:pt x="18" y="122"/>
                    </a:cubicBezTo>
                    <a:cubicBezTo>
                      <a:pt x="5" y="122"/>
                      <a:pt x="0" y="122"/>
                      <a:pt x="0" y="135"/>
                    </a:cubicBezTo>
                    <a:cubicBezTo>
                      <a:pt x="0" y="142"/>
                      <a:pt x="4" y="142"/>
                      <a:pt x="16" y="142"/>
                    </a:cubicBezTo>
                    <a:cubicBezTo>
                      <a:pt x="35" y="142"/>
                      <a:pt x="53" y="142"/>
                      <a:pt x="72" y="142"/>
                    </a:cubicBezTo>
                    <a:cubicBezTo>
                      <a:pt x="27" y="322"/>
                      <a:pt x="25" y="333"/>
                      <a:pt x="25" y="344"/>
                    </a:cubicBezTo>
                    <a:cubicBezTo>
                      <a:pt x="25" y="378"/>
                      <a:pt x="49" y="401"/>
                      <a:pt x="83" y="401"/>
                    </a:cubicBezTo>
                    <a:cubicBezTo>
                      <a:pt x="148" y="401"/>
                      <a:pt x="184" y="310"/>
                      <a:pt x="184" y="304"/>
                    </a:cubicBezTo>
                    <a:cubicBezTo>
                      <a:pt x="184" y="299"/>
                      <a:pt x="178" y="299"/>
                      <a:pt x="176" y="299"/>
                    </a:cubicBezTo>
                    <a:cubicBezTo>
                      <a:pt x="169" y="299"/>
                      <a:pt x="169" y="301"/>
                      <a:pt x="166" y="308"/>
                    </a:cubicBezTo>
                    <a:cubicBezTo>
                      <a:pt x="139" y="373"/>
                      <a:pt x="106" y="389"/>
                      <a:pt x="85" y="389"/>
                    </a:cubicBezTo>
                    <a:cubicBezTo>
                      <a:pt x="70" y="389"/>
                      <a:pt x="65" y="380"/>
                      <a:pt x="65" y="360"/>
                    </a:cubicBezTo>
                    <a:cubicBezTo>
                      <a:pt x="65" y="344"/>
                      <a:pt x="65" y="340"/>
                      <a:pt x="68" y="329"/>
                    </a:cubicBezTo>
                    <a:cubicBezTo>
                      <a:pt x="84" y="267"/>
                      <a:pt x="100" y="205"/>
                      <a:pt x="115" y="142"/>
                    </a:cubicBezTo>
                    <a:cubicBezTo>
                      <a:pt x="135" y="142"/>
                      <a:pt x="155" y="142"/>
                      <a:pt x="175" y="142"/>
                    </a:cubicBezTo>
                    <a:cubicBezTo>
                      <a:pt x="187" y="142"/>
                      <a:pt x="193" y="142"/>
                      <a:pt x="193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1" name="Freeform 218"/>
              <p:cNvSpPr/>
              <p:nvPr/>
            </p:nvSpPr>
            <p:spPr>
              <a:xfrm>
                <a:off x="3565440" y="3346920"/>
                <a:ext cx="155880" cy="100800"/>
              </a:xfrm>
              <a:custGeom>
                <a:avLst/>
                <a:gdLst/>
                <a:ahLst/>
                <a:rect l="0" t="0" r="r" b="b"/>
                <a:pathLst>
                  <a:path w="433" h="280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19" y="2"/>
                      <a:pt x="400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4" y="32"/>
                      <a:pt x="364" y="50"/>
                    </a:cubicBezTo>
                    <a:cubicBezTo>
                      <a:pt x="364" y="54"/>
                      <a:pt x="364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8" y="40"/>
                      <a:pt x="238" y="36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1"/>
                      <a:pt x="209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29"/>
                    </a:cubicBezTo>
                    <a:cubicBezTo>
                      <a:pt x="196" y="32"/>
                      <a:pt x="203" y="52"/>
                      <a:pt x="207" y="65"/>
                    </a:cubicBezTo>
                    <a:cubicBezTo>
                      <a:pt x="189" y="116"/>
                      <a:pt x="171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6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1"/>
                      <a:pt x="58" y="2"/>
                    </a:cubicBezTo>
                    <a:cubicBezTo>
                      <a:pt x="38" y="1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38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5"/>
                      <a:pt x="130" y="279"/>
                      <a:pt x="139" y="279"/>
                    </a:cubicBezTo>
                    <a:cubicBezTo>
                      <a:pt x="147" y="279"/>
                      <a:pt x="149" y="275"/>
                      <a:pt x="151" y="266"/>
                    </a:cubicBezTo>
                    <a:cubicBezTo>
                      <a:pt x="173" y="207"/>
                      <a:pt x="194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5"/>
                      <a:pt x="285" y="279"/>
                      <a:pt x="293" y="279"/>
                    </a:cubicBezTo>
                    <a:cubicBezTo>
                      <a:pt x="301" y="279"/>
                      <a:pt x="302" y="274"/>
                      <a:pt x="306" y="268"/>
                    </a:cubicBezTo>
                    <a:cubicBezTo>
                      <a:pt x="331" y="199"/>
                      <a:pt x="355" y="129"/>
                      <a:pt x="380" y="59"/>
                    </a:cubicBezTo>
                    <a:cubicBezTo>
                      <a:pt x="391" y="29"/>
                      <a:pt x="410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2" name="Freeform 219"/>
              <p:cNvSpPr/>
              <p:nvPr/>
            </p:nvSpPr>
            <p:spPr>
              <a:xfrm>
                <a:off x="3732480" y="328716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0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8"/>
                      <a:pt x="48" y="437"/>
                      <a:pt x="72" y="436"/>
                    </a:cubicBezTo>
                    <a:cubicBezTo>
                      <a:pt x="95" y="437"/>
                      <a:pt x="119" y="438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20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8"/>
                      <a:pt x="224" y="437"/>
                      <a:pt x="248" y="436"/>
                    </a:cubicBezTo>
                    <a:cubicBezTo>
                      <a:pt x="272" y="437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3" name="Freeform 220"/>
              <p:cNvSpPr/>
              <p:nvPr/>
            </p:nvSpPr>
            <p:spPr>
              <a:xfrm>
                <a:off x="3858120" y="3342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8" y="202"/>
                    </a:cubicBezTo>
                    <a:cubicBezTo>
                      <a:pt x="232" y="202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2" y="137"/>
                      <a:pt x="171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4" name="Freeform 221"/>
              <p:cNvSpPr/>
              <p:nvPr/>
            </p:nvSpPr>
            <p:spPr>
              <a:xfrm>
                <a:off x="3960720" y="33444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3" y="280"/>
                      <a:pt x="47" y="278"/>
                      <a:pt x="70" y="277"/>
                    </a:cubicBezTo>
                    <a:cubicBezTo>
                      <a:pt x="94" y="278"/>
                      <a:pt x="118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8"/>
                      <a:pt x="175" y="274"/>
                      <a:pt x="175" y="281"/>
                    </a:cubicBezTo>
                    <a:cubicBezTo>
                      <a:pt x="199" y="280"/>
                      <a:pt x="223" y="278"/>
                      <a:pt x="247" y="277"/>
                    </a:cubicBezTo>
                    <a:cubicBezTo>
                      <a:pt x="271" y="278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5" name="Freeform 222"/>
              <p:cNvSpPr/>
              <p:nvPr/>
            </p:nvSpPr>
            <p:spPr>
              <a:xfrm>
                <a:off x="4163400" y="33429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5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5" y="290"/>
                    </a:cubicBezTo>
                    <a:cubicBezTo>
                      <a:pt x="220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6" name="Freeform 223"/>
              <p:cNvSpPr/>
              <p:nvPr/>
            </p:nvSpPr>
            <p:spPr>
              <a:xfrm>
                <a:off x="4263120" y="334296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6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7" name="Freeform 224"/>
              <p:cNvSpPr/>
              <p:nvPr/>
            </p:nvSpPr>
            <p:spPr>
              <a:xfrm>
                <a:off x="4377960" y="33444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8"/>
                      <a:pt x="72" y="277"/>
                    </a:cubicBezTo>
                    <a:cubicBezTo>
                      <a:pt x="95" y="278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78"/>
                      <a:pt x="247" y="277"/>
                    </a:cubicBezTo>
                    <a:cubicBezTo>
                      <a:pt x="271" y="278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8" name="Freeform 225"/>
              <p:cNvSpPr/>
              <p:nvPr/>
            </p:nvSpPr>
            <p:spPr>
              <a:xfrm>
                <a:off x="4504680" y="33429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4"/>
                      <a:pt x="29" y="97"/>
                      <a:pt x="29" y="59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39" name="Freeform 226"/>
              <p:cNvSpPr/>
              <p:nvPr/>
            </p:nvSpPr>
            <p:spPr>
              <a:xfrm>
                <a:off x="4591080" y="3304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2"/>
                      <a:pt x="140" y="382"/>
                    </a:cubicBezTo>
                    <a:cubicBezTo>
                      <a:pt x="97" y="382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0" name="Freeform 227"/>
              <p:cNvSpPr/>
              <p:nvPr/>
            </p:nvSpPr>
            <p:spPr>
              <a:xfrm>
                <a:off x="4681800" y="33444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1" name="Freeform 228"/>
              <p:cNvSpPr/>
              <p:nvPr/>
            </p:nvSpPr>
            <p:spPr>
              <a:xfrm>
                <a:off x="4771800" y="334440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4" y="261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1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4"/>
                      <a:pt x="149" y="274"/>
                    </a:cubicBezTo>
                    <a:cubicBezTo>
                      <a:pt x="95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7" y="230"/>
                    </a:cubicBezTo>
                    <a:cubicBezTo>
                      <a:pt x="227" y="249"/>
                      <a:pt x="227" y="268"/>
                      <a:pt x="227" y="286"/>
                    </a:cubicBezTo>
                    <a:cubicBezTo>
                      <a:pt x="257" y="284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2" name="Freeform 229"/>
              <p:cNvSpPr/>
              <p:nvPr/>
            </p:nvSpPr>
            <p:spPr>
              <a:xfrm>
                <a:off x="4898880" y="33429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3" name="Freeform 230"/>
              <p:cNvSpPr/>
              <p:nvPr/>
            </p:nvSpPr>
            <p:spPr>
              <a:xfrm>
                <a:off x="4996440" y="3304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2"/>
                      <a:pt x="140" y="382"/>
                    </a:cubicBezTo>
                    <a:cubicBezTo>
                      <a:pt x="97" y="382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4" name="Freeform 231"/>
              <p:cNvSpPr/>
              <p:nvPr/>
            </p:nvSpPr>
            <p:spPr>
              <a:xfrm>
                <a:off x="5088600" y="32958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6" y="413"/>
                      <a:pt x="68" y="412"/>
                    </a:cubicBezTo>
                    <a:cubicBezTo>
                      <a:pt x="92" y="412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6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5" name="Freeform 232"/>
              <p:cNvSpPr/>
              <p:nvPr/>
            </p:nvSpPr>
            <p:spPr>
              <a:xfrm>
                <a:off x="5151600" y="33444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8"/>
                      <a:pt x="72" y="277"/>
                    </a:cubicBezTo>
                    <a:cubicBezTo>
                      <a:pt x="95" y="278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78"/>
                      <a:pt x="247" y="277"/>
                    </a:cubicBezTo>
                    <a:cubicBezTo>
                      <a:pt x="271" y="278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6" name="Freeform 233"/>
              <p:cNvSpPr/>
              <p:nvPr/>
            </p:nvSpPr>
            <p:spPr>
              <a:xfrm>
                <a:off x="5277240" y="3341880"/>
                <a:ext cx="104760" cy="150840"/>
              </a:xfrm>
              <a:custGeom>
                <a:avLst/>
                <a:gdLst/>
                <a:ahLst/>
                <a:rect l="0" t="0" r="r" b="b"/>
                <a:pathLst>
                  <a:path w="291" h="419">
                    <a:moveTo>
                      <a:pt x="290" y="32"/>
                    </a:moveTo>
                    <a:cubicBezTo>
                      <a:pt x="290" y="22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101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6"/>
                      <a:pt x="31" y="218"/>
                    </a:cubicBezTo>
                    <a:cubicBezTo>
                      <a:pt x="31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3"/>
                      <a:pt x="63" y="418"/>
                      <a:pt x="140" y="418"/>
                    </a:cubicBezTo>
                    <a:cubicBezTo>
                      <a:pt x="214" y="418"/>
                      <a:pt x="281" y="385"/>
                      <a:pt x="281" y="337"/>
                    </a:cubicBezTo>
                    <a:cubicBezTo>
                      <a:pt x="281" y="313"/>
                      <a:pt x="272" y="281"/>
                      <a:pt x="239" y="265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5" y="247"/>
                      <a:pt x="86" y="247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101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101"/>
                    </a:cubicBezTo>
                    <a:moveTo>
                      <a:pt x="247" y="337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7"/>
                    </a:cubicBezTo>
                    <a:cubicBezTo>
                      <a:pt x="32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7" name="Freeform 234"/>
              <p:cNvSpPr/>
              <p:nvPr/>
            </p:nvSpPr>
            <p:spPr>
              <a:xfrm>
                <a:off x="5465160" y="3304800"/>
                <a:ext cx="70920" cy="142920"/>
              </a:xfrm>
              <a:custGeom>
                <a:avLst/>
                <a:gdLst/>
                <a:ahLst/>
                <a:rect l="0" t="0" r="r" b="b"/>
                <a:pathLst>
                  <a:path w="197" h="397">
                    <a:moveTo>
                      <a:pt x="196" y="311"/>
                    </a:moveTo>
                    <a:cubicBezTo>
                      <a:pt x="196" y="299"/>
                      <a:pt x="196" y="287"/>
                      <a:pt x="196" y="275"/>
                    </a:cubicBezTo>
                    <a:cubicBezTo>
                      <a:pt x="191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2" y="382"/>
                      <a:pt x="139" y="382"/>
                    </a:cubicBezTo>
                    <a:cubicBezTo>
                      <a:pt x="97" y="382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79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7" y="137"/>
                      <a:pt x="35" y="137"/>
                      <a:pt x="52" y="137"/>
                    </a:cubicBezTo>
                    <a:cubicBezTo>
                      <a:pt x="52" y="195"/>
                      <a:pt x="52" y="253"/>
                      <a:pt x="52" y="311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6" y="351"/>
                      <a:pt x="196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8" name="Freeform 235"/>
              <p:cNvSpPr/>
              <p:nvPr/>
            </p:nvSpPr>
            <p:spPr>
              <a:xfrm>
                <a:off x="5556600" y="328716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4" y="419"/>
                      <a:pt x="268" y="419"/>
                      <a:pt x="268" y="400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20" y="158"/>
                      <a:pt x="182" y="158"/>
                    </a:cubicBezTo>
                    <a:cubicBezTo>
                      <a:pt x="130" y="158"/>
                      <a:pt x="101" y="196"/>
                      <a:pt x="92" y="220"/>
                    </a:cubicBezTo>
                    <a:cubicBezTo>
                      <a:pt x="91" y="220"/>
                      <a:pt x="91" y="220"/>
                      <a:pt x="90" y="220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8"/>
                      <a:pt x="47" y="437"/>
                      <a:pt x="70" y="436"/>
                    </a:cubicBezTo>
                    <a:cubicBezTo>
                      <a:pt x="94" y="437"/>
                      <a:pt x="118" y="438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352"/>
                      <a:pt x="92" y="313"/>
                      <a:pt x="92" y="274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3"/>
                      <a:pt x="175" y="439"/>
                    </a:cubicBezTo>
                    <a:cubicBezTo>
                      <a:pt x="199" y="438"/>
                      <a:pt x="223" y="437"/>
                      <a:pt x="247" y="436"/>
                    </a:cubicBezTo>
                    <a:cubicBezTo>
                      <a:pt x="271" y="437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9" name="Freeform 236"/>
              <p:cNvSpPr/>
              <p:nvPr/>
            </p:nvSpPr>
            <p:spPr>
              <a:xfrm>
                <a:off x="5682240" y="3342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0" name="Freeform 237"/>
              <p:cNvSpPr/>
              <p:nvPr/>
            </p:nvSpPr>
            <p:spPr>
              <a:xfrm>
                <a:off x="5857200" y="3304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2" y="382"/>
                      <a:pt x="139" y="382"/>
                    </a:cubicBezTo>
                    <a:cubicBezTo>
                      <a:pt x="97" y="382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1" name="Freeform 238"/>
              <p:cNvSpPr/>
              <p:nvPr/>
            </p:nvSpPr>
            <p:spPr>
              <a:xfrm>
                <a:off x="5947200" y="3344400"/>
                <a:ext cx="77400" cy="101520"/>
              </a:xfrm>
              <a:custGeom>
                <a:avLst/>
                <a:gdLst/>
                <a:ahLst/>
                <a:rect l="0" t="0" r="r" b="b"/>
                <a:pathLst>
                  <a:path w="215" h="282">
                    <a:moveTo>
                      <a:pt x="214" y="40"/>
                    </a:moveTo>
                    <a:cubicBezTo>
                      <a:pt x="214" y="18"/>
                      <a:pt x="194" y="0"/>
                      <a:pt x="167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5" y="280"/>
                      <a:pt x="49" y="278"/>
                      <a:pt x="74" y="277"/>
                    </a:cubicBezTo>
                    <a:cubicBezTo>
                      <a:pt x="99" y="277"/>
                      <a:pt x="128" y="277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7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4" y="59"/>
                      <a:pt x="214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2" name="Freeform 239"/>
              <p:cNvSpPr/>
              <p:nvPr/>
            </p:nvSpPr>
            <p:spPr>
              <a:xfrm>
                <a:off x="6037920" y="33429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3" name="Freeform 240"/>
              <p:cNvSpPr/>
              <p:nvPr/>
            </p:nvSpPr>
            <p:spPr>
              <a:xfrm>
                <a:off x="6152040" y="33429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4" name="Freeform 241"/>
              <p:cNvSpPr/>
              <p:nvPr/>
            </p:nvSpPr>
            <p:spPr>
              <a:xfrm>
                <a:off x="6245280" y="328716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3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10"/>
                      <a:pt x="164" y="272"/>
                    </a:cubicBezTo>
                    <a:cubicBezTo>
                      <a:pt x="164" y="270"/>
                      <a:pt x="160" y="266"/>
                      <a:pt x="160" y="265"/>
                    </a:cubicBezTo>
                    <a:cubicBezTo>
                      <a:pt x="160" y="263"/>
                      <a:pt x="205" y="225"/>
                      <a:pt x="212" y="220"/>
                    </a:cubicBezTo>
                    <a:cubicBezTo>
                      <a:pt x="252" y="187"/>
                      <a:pt x="277" y="185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4" y="167"/>
                      <a:pt x="265" y="167"/>
                      <a:pt x="247" y="167"/>
                    </a:cubicBezTo>
                    <a:cubicBezTo>
                      <a:pt x="225" y="167"/>
                      <a:pt x="185" y="166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9" y="185"/>
                      <a:pt x="194" y="193"/>
                      <a:pt x="194" y="202"/>
                    </a:cubicBezTo>
                    <a:cubicBezTo>
                      <a:pt x="194" y="214"/>
                      <a:pt x="185" y="221"/>
                      <a:pt x="180" y="225"/>
                    </a:cubicBezTo>
                    <a:cubicBezTo>
                      <a:pt x="151" y="251"/>
                      <a:pt x="121" y="277"/>
                      <a:pt x="92" y="302"/>
                    </a:cubicBezTo>
                    <a:cubicBezTo>
                      <a:pt x="92" y="202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8"/>
                      <a:pt x="46" y="437"/>
                      <a:pt x="68" y="436"/>
                    </a:cubicBezTo>
                    <a:cubicBezTo>
                      <a:pt x="92" y="437"/>
                      <a:pt x="115" y="438"/>
                      <a:pt x="139" y="439"/>
                    </a:cubicBezTo>
                    <a:cubicBezTo>
                      <a:pt x="139" y="433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1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2"/>
                      <a:pt x="130" y="290"/>
                    </a:cubicBezTo>
                    <a:cubicBezTo>
                      <a:pt x="178" y="358"/>
                      <a:pt x="205" y="392"/>
                      <a:pt x="205" y="405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6"/>
                      <a:pt x="182" y="433"/>
                      <a:pt x="182" y="439"/>
                    </a:cubicBezTo>
                    <a:cubicBezTo>
                      <a:pt x="205" y="438"/>
                      <a:pt x="227" y="437"/>
                      <a:pt x="250" y="436"/>
                    </a:cubicBezTo>
                    <a:cubicBezTo>
                      <a:pt x="268" y="436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5" name="Freeform 242"/>
              <p:cNvSpPr/>
              <p:nvPr/>
            </p:nvSpPr>
            <p:spPr>
              <a:xfrm>
                <a:off x="243360" y="3815280"/>
                <a:ext cx="66600" cy="65880"/>
              </a:xfrm>
              <a:custGeom>
                <a:avLst/>
                <a:gdLst/>
                <a:ahLst/>
                <a:rect l="0" t="0" r="r" b="b"/>
                <a:pathLst>
                  <a:path w="185" h="183">
                    <a:moveTo>
                      <a:pt x="184" y="90"/>
                    </a:moveTo>
                    <a:cubicBezTo>
                      <a:pt x="184" y="40"/>
                      <a:pt x="142" y="0"/>
                      <a:pt x="92" y="0"/>
                    </a:cubicBezTo>
                    <a:cubicBezTo>
                      <a:pt x="41" y="0"/>
                      <a:pt x="0" y="40"/>
                      <a:pt x="0" y="90"/>
                    </a:cubicBezTo>
                    <a:cubicBezTo>
                      <a:pt x="0" y="140"/>
                      <a:pt x="41" y="182"/>
                      <a:pt x="92" y="182"/>
                    </a:cubicBezTo>
                    <a:cubicBezTo>
                      <a:pt x="142" y="182"/>
                      <a:pt x="184" y="140"/>
                      <a:pt x="184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6" name="Freeform 243"/>
              <p:cNvSpPr/>
              <p:nvPr/>
            </p:nvSpPr>
            <p:spPr>
              <a:xfrm>
                <a:off x="486360" y="3745440"/>
                <a:ext cx="131760" cy="155160"/>
              </a:xfrm>
              <a:custGeom>
                <a:avLst/>
                <a:gdLst/>
                <a:ahLst/>
                <a:rect l="0" t="0" r="r" b="b"/>
                <a:pathLst>
                  <a:path w="366" h="431">
                    <a:moveTo>
                      <a:pt x="365" y="142"/>
                    </a:moveTo>
                    <a:cubicBezTo>
                      <a:pt x="359" y="95"/>
                      <a:pt x="353" y="47"/>
                      <a:pt x="347" y="0"/>
                    </a:cubicBezTo>
                    <a:cubicBezTo>
                      <a:pt x="232" y="0"/>
                      <a:pt x="11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61"/>
                      <a:pt x="65" y="271"/>
                      <a:pt x="65" y="382"/>
                    </a:cubicBezTo>
                    <a:cubicBezTo>
                      <a:pt x="65" y="405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4"/>
                      <a:pt x="0" y="430"/>
                    </a:cubicBezTo>
                    <a:cubicBezTo>
                      <a:pt x="22" y="428"/>
                      <a:pt x="72" y="428"/>
                      <a:pt x="95" y="428"/>
                    </a:cubicBezTo>
                    <a:cubicBezTo>
                      <a:pt x="122" y="428"/>
                      <a:pt x="180" y="428"/>
                      <a:pt x="202" y="430"/>
                    </a:cubicBezTo>
                    <a:cubicBezTo>
                      <a:pt x="202" y="424"/>
                      <a:pt x="202" y="417"/>
                      <a:pt x="202" y="410"/>
                    </a:cubicBezTo>
                    <a:cubicBezTo>
                      <a:pt x="195" y="410"/>
                      <a:pt x="188" y="410"/>
                      <a:pt x="182" y="410"/>
                    </a:cubicBezTo>
                    <a:cubicBezTo>
                      <a:pt x="121" y="410"/>
                      <a:pt x="121" y="403"/>
                      <a:pt x="121" y="382"/>
                    </a:cubicBezTo>
                    <a:cubicBezTo>
                      <a:pt x="121" y="329"/>
                      <a:pt x="121" y="277"/>
                      <a:pt x="121" y="225"/>
                    </a:cubicBezTo>
                    <a:cubicBezTo>
                      <a:pt x="139" y="225"/>
                      <a:pt x="158" y="225"/>
                      <a:pt x="176" y="225"/>
                    </a:cubicBezTo>
                    <a:cubicBezTo>
                      <a:pt x="236" y="225"/>
                      <a:pt x="243" y="245"/>
                      <a:pt x="243" y="299"/>
                    </a:cubicBezTo>
                    <a:cubicBezTo>
                      <a:pt x="248" y="299"/>
                      <a:pt x="254" y="299"/>
                      <a:pt x="259" y="299"/>
                    </a:cubicBezTo>
                    <a:cubicBezTo>
                      <a:pt x="259" y="243"/>
                      <a:pt x="259" y="187"/>
                      <a:pt x="259" y="131"/>
                    </a:cubicBezTo>
                    <a:cubicBezTo>
                      <a:pt x="254" y="131"/>
                      <a:pt x="248" y="131"/>
                      <a:pt x="243" y="131"/>
                    </a:cubicBezTo>
                    <a:cubicBezTo>
                      <a:pt x="243" y="185"/>
                      <a:pt x="236" y="205"/>
                      <a:pt x="176" y="205"/>
                    </a:cubicBezTo>
                    <a:cubicBezTo>
                      <a:pt x="158" y="205"/>
                      <a:pt x="139" y="205"/>
                      <a:pt x="121" y="205"/>
                    </a:cubicBezTo>
                    <a:cubicBezTo>
                      <a:pt x="121" y="152"/>
                      <a:pt x="121" y="98"/>
                      <a:pt x="121" y="45"/>
                    </a:cubicBezTo>
                    <a:cubicBezTo>
                      <a:pt x="121" y="25"/>
                      <a:pt x="122" y="20"/>
                      <a:pt x="153" y="20"/>
                    </a:cubicBezTo>
                    <a:cubicBezTo>
                      <a:pt x="178" y="20"/>
                      <a:pt x="203" y="20"/>
                      <a:pt x="229" y="20"/>
                    </a:cubicBezTo>
                    <a:cubicBezTo>
                      <a:pt x="322" y="20"/>
                      <a:pt x="338" y="56"/>
                      <a:pt x="349" y="142"/>
                    </a:cubicBezTo>
                    <a:cubicBezTo>
                      <a:pt x="355" y="142"/>
                      <a:pt x="360" y="142"/>
                      <a:pt x="365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7" name="Freeform 244"/>
              <p:cNvSpPr/>
              <p:nvPr/>
            </p:nvSpPr>
            <p:spPr>
              <a:xfrm>
                <a:off x="614520" y="379836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2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4" y="203"/>
                      <a:pt x="54" y="166"/>
                      <a:pt x="54" y="142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6"/>
                      <a:pt x="212" y="54"/>
                    </a:cubicBezTo>
                    <a:cubicBezTo>
                      <a:pt x="229" y="82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8" name="Freeform 245"/>
              <p:cNvSpPr/>
              <p:nvPr/>
            </p:nvSpPr>
            <p:spPr>
              <a:xfrm>
                <a:off x="728640" y="3799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59" name="Freeform 246"/>
              <p:cNvSpPr/>
              <p:nvPr/>
            </p:nvSpPr>
            <p:spPr>
              <a:xfrm>
                <a:off x="897120" y="3748680"/>
                <a:ext cx="95040" cy="157320"/>
              </a:xfrm>
              <a:custGeom>
                <a:avLst/>
                <a:gdLst/>
                <a:ahLst/>
                <a:rect l="0" t="0" r="r" b="b"/>
                <a:pathLst>
                  <a:path w="264" h="437">
                    <a:moveTo>
                      <a:pt x="263" y="214"/>
                    </a:moveTo>
                    <a:cubicBezTo>
                      <a:pt x="263" y="43"/>
                      <a:pt x="189" y="0"/>
                      <a:pt x="133" y="0"/>
                    </a:cubicBezTo>
                    <a:cubicBezTo>
                      <a:pt x="99" y="0"/>
                      <a:pt x="67" y="13"/>
                      <a:pt x="40" y="40"/>
                    </a:cubicBezTo>
                    <a:cubicBezTo>
                      <a:pt x="14" y="68"/>
                      <a:pt x="0" y="95"/>
                      <a:pt x="0" y="142"/>
                    </a:cubicBezTo>
                    <a:cubicBezTo>
                      <a:pt x="0" y="221"/>
                      <a:pt x="56" y="284"/>
                      <a:pt x="126" y="284"/>
                    </a:cubicBezTo>
                    <a:cubicBezTo>
                      <a:pt x="166" y="284"/>
                      <a:pt x="191" y="257"/>
                      <a:pt x="205" y="221"/>
                    </a:cubicBezTo>
                    <a:cubicBezTo>
                      <a:pt x="205" y="228"/>
                      <a:pt x="205" y="235"/>
                      <a:pt x="205" y="241"/>
                    </a:cubicBezTo>
                    <a:cubicBezTo>
                      <a:pt x="205" y="389"/>
                      <a:pt x="140" y="418"/>
                      <a:pt x="103" y="418"/>
                    </a:cubicBezTo>
                    <a:cubicBezTo>
                      <a:pt x="92" y="418"/>
                      <a:pt x="58" y="418"/>
                      <a:pt x="41" y="396"/>
                    </a:cubicBezTo>
                    <a:cubicBezTo>
                      <a:pt x="68" y="396"/>
                      <a:pt x="74" y="376"/>
                      <a:pt x="74" y="365"/>
                    </a:cubicBezTo>
                    <a:cubicBezTo>
                      <a:pt x="74" y="347"/>
                      <a:pt x="59" y="337"/>
                      <a:pt x="45" y="337"/>
                    </a:cubicBezTo>
                    <a:cubicBezTo>
                      <a:pt x="34" y="337"/>
                      <a:pt x="16" y="342"/>
                      <a:pt x="16" y="367"/>
                    </a:cubicBezTo>
                    <a:cubicBezTo>
                      <a:pt x="16" y="410"/>
                      <a:pt x="50" y="436"/>
                      <a:pt x="104" y="436"/>
                    </a:cubicBezTo>
                    <a:cubicBezTo>
                      <a:pt x="185" y="436"/>
                      <a:pt x="263" y="349"/>
                      <a:pt x="263" y="214"/>
                    </a:cubicBezTo>
                    <a:moveTo>
                      <a:pt x="203" y="155"/>
                    </a:moveTo>
                    <a:cubicBezTo>
                      <a:pt x="203" y="209"/>
                      <a:pt x="182" y="270"/>
                      <a:pt x="128" y="270"/>
                    </a:cubicBezTo>
                    <a:cubicBezTo>
                      <a:pt x="117" y="270"/>
                      <a:pt x="88" y="270"/>
                      <a:pt x="68" y="230"/>
                    </a:cubicBezTo>
                    <a:cubicBezTo>
                      <a:pt x="56" y="207"/>
                      <a:pt x="56" y="175"/>
                      <a:pt x="56" y="144"/>
                    </a:cubicBezTo>
                    <a:cubicBezTo>
                      <a:pt x="56" y="110"/>
                      <a:pt x="56" y="79"/>
                      <a:pt x="70" y="56"/>
                    </a:cubicBezTo>
                    <a:cubicBezTo>
                      <a:pt x="86" y="25"/>
                      <a:pt x="112" y="16"/>
                      <a:pt x="133" y="16"/>
                    </a:cubicBezTo>
                    <a:cubicBezTo>
                      <a:pt x="162" y="16"/>
                      <a:pt x="184" y="38"/>
                      <a:pt x="194" y="67"/>
                    </a:cubicBezTo>
                    <a:cubicBezTo>
                      <a:pt x="202" y="86"/>
                      <a:pt x="203" y="126"/>
                      <a:pt x="203" y="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0" name="Freeform 247"/>
              <p:cNvSpPr/>
              <p:nvPr/>
            </p:nvSpPr>
            <p:spPr>
              <a:xfrm>
                <a:off x="1011240" y="3748680"/>
                <a:ext cx="94320" cy="157320"/>
              </a:xfrm>
              <a:custGeom>
                <a:avLst/>
                <a:gdLst/>
                <a:ahLst/>
                <a:rect l="0" t="0" r="r" b="b"/>
                <a:pathLst>
                  <a:path w="262" h="437">
                    <a:moveTo>
                      <a:pt x="261" y="214"/>
                    </a:moveTo>
                    <a:cubicBezTo>
                      <a:pt x="261" y="43"/>
                      <a:pt x="189" y="0"/>
                      <a:pt x="133" y="0"/>
                    </a:cubicBezTo>
                    <a:cubicBezTo>
                      <a:pt x="97" y="0"/>
                      <a:pt x="67" y="13"/>
                      <a:pt x="40" y="40"/>
                    </a:cubicBezTo>
                    <a:cubicBezTo>
                      <a:pt x="14" y="68"/>
                      <a:pt x="0" y="95"/>
                      <a:pt x="0" y="142"/>
                    </a:cubicBezTo>
                    <a:cubicBezTo>
                      <a:pt x="0" y="221"/>
                      <a:pt x="54" y="284"/>
                      <a:pt x="126" y="284"/>
                    </a:cubicBezTo>
                    <a:cubicBezTo>
                      <a:pt x="164" y="284"/>
                      <a:pt x="191" y="257"/>
                      <a:pt x="205" y="221"/>
                    </a:cubicBezTo>
                    <a:cubicBezTo>
                      <a:pt x="205" y="228"/>
                      <a:pt x="205" y="235"/>
                      <a:pt x="205" y="241"/>
                    </a:cubicBezTo>
                    <a:cubicBezTo>
                      <a:pt x="205" y="389"/>
                      <a:pt x="139" y="418"/>
                      <a:pt x="103" y="418"/>
                    </a:cubicBezTo>
                    <a:cubicBezTo>
                      <a:pt x="92" y="418"/>
                      <a:pt x="58" y="418"/>
                      <a:pt x="40" y="396"/>
                    </a:cubicBezTo>
                    <a:cubicBezTo>
                      <a:pt x="68" y="396"/>
                      <a:pt x="74" y="376"/>
                      <a:pt x="74" y="365"/>
                    </a:cubicBezTo>
                    <a:cubicBezTo>
                      <a:pt x="74" y="347"/>
                      <a:pt x="58" y="337"/>
                      <a:pt x="45" y="337"/>
                    </a:cubicBezTo>
                    <a:cubicBezTo>
                      <a:pt x="34" y="337"/>
                      <a:pt x="14" y="342"/>
                      <a:pt x="14" y="367"/>
                    </a:cubicBezTo>
                    <a:cubicBezTo>
                      <a:pt x="14" y="410"/>
                      <a:pt x="49" y="436"/>
                      <a:pt x="103" y="436"/>
                    </a:cubicBezTo>
                    <a:cubicBezTo>
                      <a:pt x="185" y="436"/>
                      <a:pt x="261" y="349"/>
                      <a:pt x="261" y="214"/>
                    </a:cubicBezTo>
                    <a:moveTo>
                      <a:pt x="203" y="155"/>
                    </a:moveTo>
                    <a:cubicBezTo>
                      <a:pt x="203" y="209"/>
                      <a:pt x="182" y="270"/>
                      <a:pt x="126" y="270"/>
                    </a:cubicBezTo>
                    <a:cubicBezTo>
                      <a:pt x="117" y="270"/>
                      <a:pt x="86" y="270"/>
                      <a:pt x="68" y="230"/>
                    </a:cubicBezTo>
                    <a:cubicBezTo>
                      <a:pt x="56" y="207"/>
                      <a:pt x="56" y="175"/>
                      <a:pt x="56" y="144"/>
                    </a:cubicBezTo>
                    <a:cubicBezTo>
                      <a:pt x="56" y="110"/>
                      <a:pt x="56" y="79"/>
                      <a:pt x="70" y="56"/>
                    </a:cubicBezTo>
                    <a:cubicBezTo>
                      <a:pt x="86" y="25"/>
                      <a:pt x="110" y="16"/>
                      <a:pt x="133" y="16"/>
                    </a:cubicBezTo>
                    <a:cubicBezTo>
                      <a:pt x="162" y="16"/>
                      <a:pt x="182" y="38"/>
                      <a:pt x="193" y="67"/>
                    </a:cubicBezTo>
                    <a:cubicBezTo>
                      <a:pt x="202" y="86"/>
                      <a:pt x="203" y="126"/>
                      <a:pt x="203" y="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1" name="Freeform 248"/>
              <p:cNvSpPr/>
              <p:nvPr/>
            </p:nvSpPr>
            <p:spPr>
              <a:xfrm>
                <a:off x="1127880" y="3729960"/>
                <a:ext cx="164160" cy="183600"/>
              </a:xfrm>
              <a:custGeom>
                <a:avLst/>
                <a:gdLst/>
                <a:ahLst/>
                <a:rect l="0" t="0" r="r" b="b"/>
                <a:pathLst>
                  <a:path w="456" h="510">
                    <a:moveTo>
                      <a:pt x="403" y="13"/>
                    </a:moveTo>
                    <a:cubicBezTo>
                      <a:pt x="403" y="5"/>
                      <a:pt x="398" y="0"/>
                      <a:pt x="391" y="0"/>
                    </a:cubicBezTo>
                    <a:cubicBezTo>
                      <a:pt x="385" y="0"/>
                      <a:pt x="382" y="4"/>
                      <a:pt x="378" y="9"/>
                    </a:cubicBezTo>
                    <a:cubicBezTo>
                      <a:pt x="346" y="52"/>
                      <a:pt x="304" y="68"/>
                      <a:pt x="257" y="68"/>
                    </a:cubicBezTo>
                    <a:cubicBezTo>
                      <a:pt x="212" y="68"/>
                      <a:pt x="173" y="52"/>
                      <a:pt x="139" y="20"/>
                    </a:cubicBezTo>
                    <a:cubicBezTo>
                      <a:pt x="126" y="9"/>
                      <a:pt x="113" y="0"/>
                      <a:pt x="94" y="0"/>
                    </a:cubicBezTo>
                    <a:cubicBezTo>
                      <a:pt x="45" y="0"/>
                      <a:pt x="0" y="52"/>
                      <a:pt x="0" y="126"/>
                    </a:cubicBezTo>
                    <a:cubicBezTo>
                      <a:pt x="0" y="203"/>
                      <a:pt x="47" y="254"/>
                      <a:pt x="94" y="254"/>
                    </a:cubicBezTo>
                    <a:cubicBezTo>
                      <a:pt x="140" y="254"/>
                      <a:pt x="176" y="198"/>
                      <a:pt x="176" y="128"/>
                    </a:cubicBezTo>
                    <a:cubicBezTo>
                      <a:pt x="176" y="119"/>
                      <a:pt x="176" y="88"/>
                      <a:pt x="162" y="56"/>
                    </a:cubicBezTo>
                    <a:cubicBezTo>
                      <a:pt x="203" y="79"/>
                      <a:pt x="236" y="83"/>
                      <a:pt x="257" y="83"/>
                    </a:cubicBezTo>
                    <a:cubicBezTo>
                      <a:pt x="306" y="83"/>
                      <a:pt x="338" y="63"/>
                      <a:pt x="342" y="61"/>
                    </a:cubicBezTo>
                    <a:cubicBezTo>
                      <a:pt x="248" y="202"/>
                      <a:pt x="154" y="343"/>
                      <a:pt x="59" y="484"/>
                    </a:cubicBezTo>
                    <a:cubicBezTo>
                      <a:pt x="52" y="493"/>
                      <a:pt x="55" y="493"/>
                      <a:pt x="52" y="497"/>
                    </a:cubicBezTo>
                    <a:cubicBezTo>
                      <a:pt x="52" y="504"/>
                      <a:pt x="58" y="509"/>
                      <a:pt x="65" y="509"/>
                    </a:cubicBezTo>
                    <a:cubicBezTo>
                      <a:pt x="71" y="509"/>
                      <a:pt x="74" y="508"/>
                      <a:pt x="77" y="500"/>
                    </a:cubicBezTo>
                    <a:cubicBezTo>
                      <a:pt x="184" y="341"/>
                      <a:pt x="291" y="182"/>
                      <a:pt x="398" y="23"/>
                    </a:cubicBezTo>
                    <a:cubicBezTo>
                      <a:pt x="401" y="18"/>
                      <a:pt x="403" y="16"/>
                      <a:pt x="403" y="13"/>
                    </a:cubicBezTo>
                    <a:moveTo>
                      <a:pt x="455" y="382"/>
                    </a:moveTo>
                    <a:cubicBezTo>
                      <a:pt x="455" y="310"/>
                      <a:pt x="418" y="254"/>
                      <a:pt x="374" y="254"/>
                    </a:cubicBezTo>
                    <a:cubicBezTo>
                      <a:pt x="326" y="254"/>
                      <a:pt x="281" y="308"/>
                      <a:pt x="281" y="382"/>
                    </a:cubicBezTo>
                    <a:cubicBezTo>
                      <a:pt x="281" y="459"/>
                      <a:pt x="326" y="509"/>
                      <a:pt x="374" y="509"/>
                    </a:cubicBezTo>
                    <a:cubicBezTo>
                      <a:pt x="419" y="509"/>
                      <a:pt x="455" y="454"/>
                      <a:pt x="455" y="382"/>
                    </a:cubicBezTo>
                    <a:moveTo>
                      <a:pt x="160" y="126"/>
                    </a:moveTo>
                    <a:cubicBezTo>
                      <a:pt x="160" y="194"/>
                      <a:pt x="126" y="241"/>
                      <a:pt x="94" y="241"/>
                    </a:cubicBezTo>
                    <a:cubicBezTo>
                      <a:pt x="81" y="241"/>
                      <a:pt x="40" y="232"/>
                      <a:pt x="40" y="128"/>
                    </a:cubicBezTo>
                    <a:cubicBezTo>
                      <a:pt x="40" y="22"/>
                      <a:pt x="81" y="14"/>
                      <a:pt x="94" y="14"/>
                    </a:cubicBezTo>
                    <a:cubicBezTo>
                      <a:pt x="128" y="14"/>
                      <a:pt x="160" y="61"/>
                      <a:pt x="160" y="126"/>
                    </a:cubicBezTo>
                    <a:moveTo>
                      <a:pt x="439" y="382"/>
                    </a:moveTo>
                    <a:cubicBezTo>
                      <a:pt x="439" y="450"/>
                      <a:pt x="407" y="495"/>
                      <a:pt x="374" y="495"/>
                    </a:cubicBezTo>
                    <a:cubicBezTo>
                      <a:pt x="362" y="495"/>
                      <a:pt x="320" y="488"/>
                      <a:pt x="320" y="382"/>
                    </a:cubicBezTo>
                    <a:cubicBezTo>
                      <a:pt x="320" y="277"/>
                      <a:pt x="362" y="268"/>
                      <a:pt x="374" y="268"/>
                    </a:cubicBezTo>
                    <a:cubicBezTo>
                      <a:pt x="409" y="268"/>
                      <a:pt x="439" y="315"/>
                      <a:pt x="439" y="3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2" name="Freeform 249"/>
              <p:cNvSpPr/>
              <p:nvPr/>
            </p:nvSpPr>
            <p:spPr>
              <a:xfrm>
                <a:off x="1387080" y="3798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3" name="Freeform 250"/>
              <p:cNvSpPr/>
              <p:nvPr/>
            </p:nvSpPr>
            <p:spPr>
              <a:xfrm>
                <a:off x="1487880" y="3740040"/>
                <a:ext cx="177120" cy="160560"/>
              </a:xfrm>
              <a:custGeom>
                <a:avLst/>
                <a:gdLst/>
                <a:ahLst/>
                <a:rect l="0" t="0" r="r" b="b"/>
                <a:pathLst>
                  <a:path w="492" h="446">
                    <a:moveTo>
                      <a:pt x="491" y="445"/>
                    </a:moveTo>
                    <a:cubicBezTo>
                      <a:pt x="491" y="438"/>
                      <a:pt x="491" y="431"/>
                      <a:pt x="491" y="425"/>
                    </a:cubicBezTo>
                    <a:cubicBezTo>
                      <a:pt x="448" y="425"/>
                      <a:pt x="441" y="425"/>
                      <a:pt x="441" y="398"/>
                    </a:cubicBezTo>
                    <a:cubicBezTo>
                      <a:pt x="441" y="320"/>
                      <a:pt x="441" y="243"/>
                      <a:pt x="441" y="166"/>
                    </a:cubicBezTo>
                    <a:cubicBezTo>
                      <a:pt x="433" y="166"/>
                      <a:pt x="425" y="167"/>
                      <a:pt x="418" y="167"/>
                    </a:cubicBezTo>
                    <a:cubicBezTo>
                      <a:pt x="395" y="169"/>
                      <a:pt x="373" y="171"/>
                      <a:pt x="351" y="173"/>
                    </a:cubicBezTo>
                    <a:cubicBezTo>
                      <a:pt x="349" y="173"/>
                      <a:pt x="347" y="173"/>
                      <a:pt x="338" y="173"/>
                    </a:cubicBezTo>
                    <a:cubicBezTo>
                      <a:pt x="314" y="173"/>
                      <a:pt x="289" y="173"/>
                      <a:pt x="265" y="173"/>
                    </a:cubicBezTo>
                    <a:cubicBezTo>
                      <a:pt x="265" y="149"/>
                      <a:pt x="265" y="125"/>
                      <a:pt x="265" y="101"/>
                    </a:cubicBezTo>
                    <a:cubicBezTo>
                      <a:pt x="265" y="38"/>
                      <a:pt x="319" y="13"/>
                      <a:pt x="358" y="13"/>
                    </a:cubicBezTo>
                    <a:cubicBezTo>
                      <a:pt x="378" y="13"/>
                      <a:pt x="400" y="20"/>
                      <a:pt x="412" y="34"/>
                    </a:cubicBezTo>
                    <a:cubicBezTo>
                      <a:pt x="387" y="36"/>
                      <a:pt x="383" y="52"/>
                      <a:pt x="383" y="63"/>
                    </a:cubicBezTo>
                    <a:cubicBezTo>
                      <a:pt x="383" y="85"/>
                      <a:pt x="400" y="92"/>
                      <a:pt x="412" y="92"/>
                    </a:cubicBezTo>
                    <a:cubicBezTo>
                      <a:pt x="427" y="92"/>
                      <a:pt x="441" y="83"/>
                      <a:pt x="441" y="63"/>
                    </a:cubicBezTo>
                    <a:cubicBezTo>
                      <a:pt x="441" y="25"/>
                      <a:pt x="405" y="0"/>
                      <a:pt x="358" y="0"/>
                    </a:cubicBezTo>
                    <a:cubicBezTo>
                      <a:pt x="302" y="0"/>
                      <a:pt x="266" y="25"/>
                      <a:pt x="256" y="34"/>
                    </a:cubicBezTo>
                    <a:cubicBezTo>
                      <a:pt x="241" y="13"/>
                      <a:pt x="214" y="0"/>
                      <a:pt x="184" y="0"/>
                    </a:cubicBezTo>
                    <a:cubicBezTo>
                      <a:pt x="12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5"/>
                      <a:pt x="43" y="425"/>
                      <a:pt x="0" y="425"/>
                    </a:cubicBezTo>
                    <a:cubicBezTo>
                      <a:pt x="0" y="431"/>
                      <a:pt x="0" y="438"/>
                      <a:pt x="0" y="445"/>
                    </a:cubicBezTo>
                    <a:cubicBezTo>
                      <a:pt x="23" y="444"/>
                      <a:pt x="47" y="443"/>
                      <a:pt x="70" y="443"/>
                    </a:cubicBezTo>
                    <a:cubicBezTo>
                      <a:pt x="94" y="443"/>
                      <a:pt x="117" y="444"/>
                      <a:pt x="140" y="445"/>
                    </a:cubicBezTo>
                    <a:cubicBezTo>
                      <a:pt x="140" y="438"/>
                      <a:pt x="140" y="431"/>
                      <a:pt x="140" y="425"/>
                    </a:cubicBezTo>
                    <a:cubicBezTo>
                      <a:pt x="99" y="425"/>
                      <a:pt x="92" y="425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36" y="193"/>
                      <a:pt x="181" y="193"/>
                      <a:pt x="225" y="193"/>
                    </a:cubicBezTo>
                    <a:cubicBezTo>
                      <a:pt x="225" y="261"/>
                      <a:pt x="225" y="329"/>
                      <a:pt x="225" y="398"/>
                    </a:cubicBezTo>
                    <a:cubicBezTo>
                      <a:pt x="225" y="425"/>
                      <a:pt x="218" y="425"/>
                      <a:pt x="175" y="425"/>
                    </a:cubicBezTo>
                    <a:cubicBezTo>
                      <a:pt x="175" y="431"/>
                      <a:pt x="175" y="438"/>
                      <a:pt x="175" y="445"/>
                    </a:cubicBezTo>
                    <a:cubicBezTo>
                      <a:pt x="198" y="444"/>
                      <a:pt x="221" y="443"/>
                      <a:pt x="245" y="443"/>
                    </a:cubicBezTo>
                    <a:cubicBezTo>
                      <a:pt x="268" y="443"/>
                      <a:pt x="292" y="444"/>
                      <a:pt x="315" y="445"/>
                    </a:cubicBezTo>
                    <a:cubicBezTo>
                      <a:pt x="315" y="438"/>
                      <a:pt x="315" y="431"/>
                      <a:pt x="315" y="425"/>
                    </a:cubicBezTo>
                    <a:cubicBezTo>
                      <a:pt x="274" y="425"/>
                      <a:pt x="266" y="425"/>
                      <a:pt x="266" y="398"/>
                    </a:cubicBezTo>
                    <a:cubicBezTo>
                      <a:pt x="266" y="329"/>
                      <a:pt x="266" y="261"/>
                      <a:pt x="266" y="193"/>
                    </a:cubicBezTo>
                    <a:cubicBezTo>
                      <a:pt x="300" y="193"/>
                      <a:pt x="334" y="193"/>
                      <a:pt x="367" y="193"/>
                    </a:cubicBezTo>
                    <a:cubicBezTo>
                      <a:pt x="396" y="193"/>
                      <a:pt x="400" y="200"/>
                      <a:pt x="400" y="227"/>
                    </a:cubicBezTo>
                    <a:cubicBezTo>
                      <a:pt x="400" y="284"/>
                      <a:pt x="400" y="341"/>
                      <a:pt x="400" y="398"/>
                    </a:cubicBezTo>
                    <a:cubicBezTo>
                      <a:pt x="400" y="425"/>
                      <a:pt x="392" y="425"/>
                      <a:pt x="351" y="425"/>
                    </a:cubicBezTo>
                    <a:cubicBezTo>
                      <a:pt x="351" y="431"/>
                      <a:pt x="351" y="438"/>
                      <a:pt x="351" y="445"/>
                    </a:cubicBezTo>
                    <a:cubicBezTo>
                      <a:pt x="374" y="444"/>
                      <a:pt x="398" y="443"/>
                      <a:pt x="421" y="443"/>
                    </a:cubicBezTo>
                    <a:cubicBezTo>
                      <a:pt x="445" y="443"/>
                      <a:pt x="468" y="444"/>
                      <a:pt x="491" y="445"/>
                    </a:cubicBezTo>
                    <a:moveTo>
                      <a:pt x="236" y="34"/>
                    </a:moveTo>
                    <a:cubicBezTo>
                      <a:pt x="212" y="36"/>
                      <a:pt x="205" y="50"/>
                      <a:pt x="205" y="63"/>
                    </a:cubicBezTo>
                    <a:cubicBezTo>
                      <a:pt x="205" y="77"/>
                      <a:pt x="214" y="86"/>
                      <a:pt x="225" y="90"/>
                    </a:cubicBezTo>
                    <a:cubicBezTo>
                      <a:pt x="225" y="118"/>
                      <a:pt x="225" y="145"/>
                      <a:pt x="225" y="173"/>
                    </a:cubicBezTo>
                    <a:cubicBezTo>
                      <a:pt x="180" y="173"/>
                      <a:pt x="13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38"/>
                      <a:pt x="144" y="13"/>
                      <a:pt x="182" y="13"/>
                    </a:cubicBezTo>
                    <a:cubicBezTo>
                      <a:pt x="196" y="13"/>
                      <a:pt x="220" y="16"/>
                      <a:pt x="23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4" name="Freeform 251"/>
              <p:cNvSpPr/>
              <p:nvPr/>
            </p:nvSpPr>
            <p:spPr>
              <a:xfrm>
                <a:off x="1679040" y="37983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5" y="209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5" name="Freeform 252"/>
              <p:cNvSpPr/>
              <p:nvPr/>
            </p:nvSpPr>
            <p:spPr>
              <a:xfrm>
                <a:off x="1780200" y="3750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2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6" y="415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7" y="68"/>
                      <a:pt x="67" y="68"/>
                    </a:cubicBezTo>
                    <a:cubicBezTo>
                      <a:pt x="86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6" name="Freeform 253"/>
              <p:cNvSpPr/>
              <p:nvPr/>
            </p:nvSpPr>
            <p:spPr>
              <a:xfrm>
                <a:off x="1842480" y="3798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0" y="274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7" name="Freeform 254"/>
              <p:cNvSpPr/>
              <p:nvPr/>
            </p:nvSpPr>
            <p:spPr>
              <a:xfrm>
                <a:off x="1944360" y="3799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8" name="Freeform 255"/>
              <p:cNvSpPr/>
              <p:nvPr/>
            </p:nvSpPr>
            <p:spPr>
              <a:xfrm>
                <a:off x="2071080" y="37983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7" y="203"/>
                      <a:pt x="225" y="209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69" name="Freeform 256"/>
              <p:cNvSpPr/>
              <p:nvPr/>
            </p:nvSpPr>
            <p:spPr>
              <a:xfrm>
                <a:off x="2169000" y="380232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6" y="31"/>
                      <a:pt x="236" y="47"/>
                    </a:cubicBezTo>
                    <a:cubicBezTo>
                      <a:pt x="236" y="52"/>
                      <a:pt x="236" y="54"/>
                      <a:pt x="232" y="61"/>
                    </a:cubicBezTo>
                    <a:cubicBezTo>
                      <a:pt x="211" y="113"/>
                      <a:pt x="190" y="166"/>
                      <a:pt x="169" y="218"/>
                    </a:cubicBezTo>
                    <a:cubicBezTo>
                      <a:pt x="146" y="161"/>
                      <a:pt x="122" y="104"/>
                      <a:pt x="99" y="47"/>
                    </a:cubicBezTo>
                    <a:cubicBezTo>
                      <a:pt x="95" y="41"/>
                      <a:pt x="95" y="38"/>
                      <a:pt x="95" y="36"/>
                    </a:cubicBezTo>
                    <a:cubicBezTo>
                      <a:pt x="95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1" y="20"/>
                      <a:pt x="50" y="41"/>
                    </a:cubicBezTo>
                    <a:cubicBezTo>
                      <a:pt x="82" y="118"/>
                      <a:pt x="114" y="195"/>
                      <a:pt x="146" y="272"/>
                    </a:cubicBezTo>
                    <a:cubicBezTo>
                      <a:pt x="140" y="284"/>
                      <a:pt x="135" y="297"/>
                      <a:pt x="130" y="310"/>
                    </a:cubicBezTo>
                    <a:cubicBezTo>
                      <a:pt x="117" y="344"/>
                      <a:pt x="99" y="389"/>
                      <a:pt x="58" y="389"/>
                    </a:cubicBezTo>
                    <a:cubicBezTo>
                      <a:pt x="54" y="389"/>
                      <a:pt x="40" y="389"/>
                      <a:pt x="29" y="376"/>
                    </a:cubicBezTo>
                    <a:cubicBezTo>
                      <a:pt x="49" y="374"/>
                      <a:pt x="52" y="360"/>
                      <a:pt x="52" y="351"/>
                    </a:cubicBezTo>
                    <a:cubicBezTo>
                      <a:pt x="52" y="333"/>
                      <a:pt x="41" y="324"/>
                      <a:pt x="27" y="324"/>
                    </a:cubicBezTo>
                    <a:cubicBezTo>
                      <a:pt x="14" y="324"/>
                      <a:pt x="0" y="331"/>
                      <a:pt x="0" y="351"/>
                    </a:cubicBezTo>
                    <a:cubicBezTo>
                      <a:pt x="0" y="380"/>
                      <a:pt x="27" y="401"/>
                      <a:pt x="58" y="401"/>
                    </a:cubicBezTo>
                    <a:cubicBezTo>
                      <a:pt x="97" y="401"/>
                      <a:pt x="124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0" name="Freeform 257"/>
              <p:cNvSpPr/>
              <p:nvPr/>
            </p:nvSpPr>
            <p:spPr>
              <a:xfrm>
                <a:off x="2285640" y="387612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8" y="0"/>
                      <a:pt x="32" y="0"/>
                    </a:cubicBezTo>
                    <a:cubicBezTo>
                      <a:pt x="11" y="0"/>
                      <a:pt x="0" y="18"/>
                      <a:pt x="0" y="34"/>
                    </a:cubicBezTo>
                    <a:cubicBezTo>
                      <a:pt x="0" y="50"/>
                      <a:pt x="11" y="67"/>
                      <a:pt x="32" y="67"/>
                    </a:cubicBezTo>
                    <a:cubicBezTo>
                      <a:pt x="43" y="67"/>
                      <a:pt x="52" y="63"/>
                      <a:pt x="58" y="58"/>
                    </a:cubicBezTo>
                    <a:cubicBezTo>
                      <a:pt x="59" y="106"/>
                      <a:pt x="41" y="146"/>
                      <a:pt x="14" y="175"/>
                    </a:cubicBezTo>
                    <a:cubicBezTo>
                      <a:pt x="11" y="180"/>
                      <a:pt x="9" y="180"/>
                      <a:pt x="9" y="182"/>
                    </a:cubicBezTo>
                    <a:cubicBezTo>
                      <a:pt x="9" y="187"/>
                      <a:pt x="13" y="189"/>
                      <a:pt x="16" y="189"/>
                    </a:cubicBezTo>
                    <a:cubicBezTo>
                      <a:pt x="23" y="189"/>
                      <a:pt x="74" y="139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1" name="Freeform 258"/>
              <p:cNvSpPr/>
              <p:nvPr/>
            </p:nvSpPr>
            <p:spPr>
              <a:xfrm>
                <a:off x="2412720" y="3750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2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2" name="Freeform 259"/>
              <p:cNvSpPr/>
              <p:nvPr/>
            </p:nvSpPr>
            <p:spPr>
              <a:xfrm>
                <a:off x="2475360" y="379980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70" y="259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49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3" name="Freeform 260"/>
              <p:cNvSpPr/>
              <p:nvPr/>
            </p:nvSpPr>
            <p:spPr>
              <a:xfrm>
                <a:off x="2664720" y="379980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2"/>
                    </a:moveTo>
                    <a:cubicBezTo>
                      <a:pt x="311" y="63"/>
                      <a:pt x="250" y="0"/>
                      <a:pt x="178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58"/>
                    </a:cubicBezTo>
                    <a:cubicBezTo>
                      <a:pt x="49" y="157"/>
                      <a:pt x="49" y="256"/>
                      <a:pt x="49" y="355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3" y="402"/>
                      <a:pt x="47" y="401"/>
                      <a:pt x="70" y="400"/>
                    </a:cubicBezTo>
                    <a:cubicBezTo>
                      <a:pt x="94" y="401"/>
                      <a:pt x="118" y="402"/>
                      <a:pt x="142" y="403"/>
                    </a:cubicBezTo>
                    <a:cubicBezTo>
                      <a:pt x="142" y="397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5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7"/>
                      <a:pt x="92" y="245"/>
                      <a:pt x="92" y="243"/>
                    </a:cubicBezTo>
                    <a:cubicBezTo>
                      <a:pt x="95" y="252"/>
                      <a:pt x="122" y="286"/>
                      <a:pt x="169" y="286"/>
                    </a:cubicBezTo>
                    <a:cubicBezTo>
                      <a:pt x="245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21"/>
                      <a:pt x="92" y="220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0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4" name="Freeform 261"/>
              <p:cNvSpPr/>
              <p:nvPr/>
            </p:nvSpPr>
            <p:spPr>
              <a:xfrm>
                <a:off x="2792160" y="37422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2"/>
                    </a:cubicBezTo>
                    <a:cubicBezTo>
                      <a:pt x="90" y="262"/>
                      <a:pt x="90" y="13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3"/>
                      <a:pt x="49" y="283"/>
                      <a:pt x="49" y="392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5" name="Freeform 262"/>
              <p:cNvSpPr/>
              <p:nvPr/>
            </p:nvSpPr>
            <p:spPr>
              <a:xfrm>
                <a:off x="2855160" y="37504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5" y="164"/>
                      <a:pt x="50" y="167"/>
                      <a:pt x="50" y="198"/>
                    </a:cubicBezTo>
                    <a:cubicBezTo>
                      <a:pt x="50" y="255"/>
                      <a:pt x="50" y="312"/>
                      <a:pt x="50" y="369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2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6" name="Freeform 263"/>
              <p:cNvSpPr/>
              <p:nvPr/>
            </p:nvSpPr>
            <p:spPr>
              <a:xfrm>
                <a:off x="2917440" y="3798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7" name="Freeform 264"/>
              <p:cNvSpPr/>
              <p:nvPr/>
            </p:nvSpPr>
            <p:spPr>
              <a:xfrm>
                <a:off x="3019680" y="379836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2" y="291"/>
                      <a:pt x="23" y="277"/>
                    </a:cubicBezTo>
                    <a:cubicBezTo>
                      <a:pt x="25" y="276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8" name="Freeform 265"/>
              <p:cNvSpPr/>
              <p:nvPr/>
            </p:nvSpPr>
            <p:spPr>
              <a:xfrm>
                <a:off x="3197880" y="3748680"/>
                <a:ext cx="75600" cy="151920"/>
              </a:xfrm>
              <a:custGeom>
                <a:avLst/>
                <a:gdLst/>
                <a:ahLst/>
                <a:rect l="0" t="0" r="r" b="b"/>
                <a:pathLst>
                  <a:path w="210" h="422">
                    <a:moveTo>
                      <a:pt x="209" y="421"/>
                    </a:moveTo>
                    <a:cubicBezTo>
                      <a:pt x="209" y="415"/>
                      <a:pt x="209" y="408"/>
                      <a:pt x="209" y="401"/>
                    </a:cubicBezTo>
                    <a:cubicBezTo>
                      <a:pt x="202" y="401"/>
                      <a:pt x="196" y="401"/>
                      <a:pt x="189" y="401"/>
                    </a:cubicBezTo>
                    <a:cubicBezTo>
                      <a:pt x="131" y="401"/>
                      <a:pt x="130" y="396"/>
                      <a:pt x="130" y="373"/>
                    </a:cubicBezTo>
                    <a:cubicBezTo>
                      <a:pt x="130" y="254"/>
                      <a:pt x="130" y="135"/>
                      <a:pt x="130" y="16"/>
                    </a:cubicBezTo>
                    <a:cubicBezTo>
                      <a:pt x="130" y="2"/>
                      <a:pt x="130" y="0"/>
                      <a:pt x="115" y="0"/>
                    </a:cubicBezTo>
                    <a:cubicBezTo>
                      <a:pt x="76" y="41"/>
                      <a:pt x="20" y="41"/>
                      <a:pt x="0" y="41"/>
                    </a:cubicBezTo>
                    <a:cubicBezTo>
                      <a:pt x="0" y="48"/>
                      <a:pt x="0" y="55"/>
                      <a:pt x="0" y="61"/>
                    </a:cubicBezTo>
                    <a:cubicBezTo>
                      <a:pt x="13" y="61"/>
                      <a:pt x="50" y="61"/>
                      <a:pt x="83" y="45"/>
                    </a:cubicBezTo>
                    <a:cubicBezTo>
                      <a:pt x="83" y="154"/>
                      <a:pt x="83" y="263"/>
                      <a:pt x="83" y="373"/>
                    </a:cubicBezTo>
                    <a:cubicBezTo>
                      <a:pt x="83" y="394"/>
                      <a:pt x="81" y="401"/>
                      <a:pt x="25" y="401"/>
                    </a:cubicBezTo>
                    <a:cubicBezTo>
                      <a:pt x="18" y="401"/>
                      <a:pt x="11" y="401"/>
                      <a:pt x="4" y="401"/>
                    </a:cubicBezTo>
                    <a:cubicBezTo>
                      <a:pt x="4" y="408"/>
                      <a:pt x="4" y="415"/>
                      <a:pt x="4" y="421"/>
                    </a:cubicBezTo>
                    <a:cubicBezTo>
                      <a:pt x="27" y="419"/>
                      <a:pt x="81" y="419"/>
                      <a:pt x="106" y="419"/>
                    </a:cubicBezTo>
                    <a:cubicBezTo>
                      <a:pt x="131" y="419"/>
                      <a:pt x="187" y="419"/>
                      <a:pt x="209" y="4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79" name="Freeform 266"/>
              <p:cNvSpPr/>
              <p:nvPr/>
            </p:nvSpPr>
            <p:spPr>
              <a:xfrm>
                <a:off x="3300840" y="3748680"/>
                <a:ext cx="95040" cy="157320"/>
              </a:xfrm>
              <a:custGeom>
                <a:avLst/>
                <a:gdLst/>
                <a:ahLst/>
                <a:rect l="0" t="0" r="r" b="b"/>
                <a:pathLst>
                  <a:path w="264" h="437">
                    <a:moveTo>
                      <a:pt x="263" y="315"/>
                    </a:moveTo>
                    <a:cubicBezTo>
                      <a:pt x="263" y="293"/>
                      <a:pt x="256" y="265"/>
                      <a:pt x="232" y="238"/>
                    </a:cubicBezTo>
                    <a:cubicBezTo>
                      <a:pt x="220" y="225"/>
                      <a:pt x="211" y="218"/>
                      <a:pt x="169" y="193"/>
                    </a:cubicBezTo>
                    <a:cubicBezTo>
                      <a:pt x="216" y="169"/>
                      <a:pt x="247" y="137"/>
                      <a:pt x="247" y="95"/>
                    </a:cubicBezTo>
                    <a:cubicBezTo>
                      <a:pt x="247" y="36"/>
                      <a:pt x="189" y="0"/>
                      <a:pt x="133" y="0"/>
                    </a:cubicBezTo>
                    <a:cubicBezTo>
                      <a:pt x="68" y="0"/>
                      <a:pt x="18" y="47"/>
                      <a:pt x="18" y="106"/>
                    </a:cubicBezTo>
                    <a:cubicBezTo>
                      <a:pt x="18" y="117"/>
                      <a:pt x="20" y="146"/>
                      <a:pt x="45" y="176"/>
                    </a:cubicBezTo>
                    <a:cubicBezTo>
                      <a:pt x="52" y="184"/>
                      <a:pt x="76" y="200"/>
                      <a:pt x="92" y="211"/>
                    </a:cubicBezTo>
                    <a:cubicBezTo>
                      <a:pt x="56" y="229"/>
                      <a:pt x="0" y="263"/>
                      <a:pt x="0" y="326"/>
                    </a:cubicBezTo>
                    <a:cubicBezTo>
                      <a:pt x="0" y="394"/>
                      <a:pt x="65" y="436"/>
                      <a:pt x="131" y="436"/>
                    </a:cubicBezTo>
                    <a:cubicBezTo>
                      <a:pt x="203" y="436"/>
                      <a:pt x="263" y="383"/>
                      <a:pt x="263" y="315"/>
                    </a:cubicBezTo>
                    <a:moveTo>
                      <a:pt x="218" y="95"/>
                    </a:moveTo>
                    <a:cubicBezTo>
                      <a:pt x="218" y="131"/>
                      <a:pt x="194" y="162"/>
                      <a:pt x="157" y="184"/>
                    </a:cubicBezTo>
                    <a:cubicBezTo>
                      <a:pt x="130" y="167"/>
                      <a:pt x="104" y="150"/>
                      <a:pt x="77" y="133"/>
                    </a:cubicBezTo>
                    <a:cubicBezTo>
                      <a:pt x="49" y="113"/>
                      <a:pt x="45" y="92"/>
                      <a:pt x="45" y="81"/>
                    </a:cubicBezTo>
                    <a:cubicBezTo>
                      <a:pt x="45" y="43"/>
                      <a:pt x="86" y="16"/>
                      <a:pt x="131" y="16"/>
                    </a:cubicBezTo>
                    <a:cubicBezTo>
                      <a:pt x="178" y="16"/>
                      <a:pt x="218" y="49"/>
                      <a:pt x="218" y="95"/>
                    </a:cubicBezTo>
                    <a:moveTo>
                      <a:pt x="232" y="338"/>
                    </a:moveTo>
                    <a:cubicBezTo>
                      <a:pt x="232" y="385"/>
                      <a:pt x="184" y="418"/>
                      <a:pt x="133" y="418"/>
                    </a:cubicBezTo>
                    <a:cubicBezTo>
                      <a:pt x="77" y="418"/>
                      <a:pt x="32" y="378"/>
                      <a:pt x="32" y="326"/>
                    </a:cubicBezTo>
                    <a:cubicBezTo>
                      <a:pt x="32" y="290"/>
                      <a:pt x="52" y="248"/>
                      <a:pt x="106" y="220"/>
                    </a:cubicBezTo>
                    <a:cubicBezTo>
                      <a:pt x="132" y="236"/>
                      <a:pt x="158" y="252"/>
                      <a:pt x="184" y="268"/>
                    </a:cubicBezTo>
                    <a:cubicBezTo>
                      <a:pt x="202" y="281"/>
                      <a:pt x="232" y="301"/>
                      <a:pt x="232" y="3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0" name="Freeform 267"/>
              <p:cNvSpPr/>
              <p:nvPr/>
            </p:nvSpPr>
            <p:spPr>
              <a:xfrm>
                <a:off x="3414240" y="3748680"/>
                <a:ext cx="96120" cy="157320"/>
              </a:xfrm>
              <a:custGeom>
                <a:avLst/>
                <a:gdLst/>
                <a:ahLst/>
                <a:rect l="0" t="0" r="r" b="b"/>
                <a:pathLst>
                  <a:path w="267" h="437">
                    <a:moveTo>
                      <a:pt x="266" y="220"/>
                    </a:moveTo>
                    <a:cubicBezTo>
                      <a:pt x="266" y="169"/>
                      <a:pt x="263" y="119"/>
                      <a:pt x="241" y="72"/>
                    </a:cubicBezTo>
                    <a:cubicBezTo>
                      <a:pt x="212" y="11"/>
                      <a:pt x="160" y="0"/>
                      <a:pt x="133" y="0"/>
                    </a:cubicBezTo>
                    <a:cubicBezTo>
                      <a:pt x="95" y="0"/>
                      <a:pt x="49" y="16"/>
                      <a:pt x="23" y="76"/>
                    </a:cubicBezTo>
                    <a:cubicBezTo>
                      <a:pt x="4" y="119"/>
                      <a:pt x="0" y="169"/>
                      <a:pt x="0" y="220"/>
                    </a:cubicBezTo>
                    <a:cubicBezTo>
                      <a:pt x="0" y="266"/>
                      <a:pt x="2" y="324"/>
                      <a:pt x="29" y="373"/>
                    </a:cubicBezTo>
                    <a:cubicBezTo>
                      <a:pt x="56" y="423"/>
                      <a:pt x="103" y="436"/>
                      <a:pt x="133" y="436"/>
                    </a:cubicBezTo>
                    <a:cubicBezTo>
                      <a:pt x="167" y="436"/>
                      <a:pt x="216" y="423"/>
                      <a:pt x="243" y="362"/>
                    </a:cubicBezTo>
                    <a:cubicBezTo>
                      <a:pt x="263" y="319"/>
                      <a:pt x="266" y="270"/>
                      <a:pt x="266" y="220"/>
                    </a:cubicBezTo>
                    <a:moveTo>
                      <a:pt x="214" y="212"/>
                    </a:moveTo>
                    <a:cubicBezTo>
                      <a:pt x="214" y="259"/>
                      <a:pt x="214" y="302"/>
                      <a:pt x="207" y="342"/>
                    </a:cubicBezTo>
                    <a:cubicBezTo>
                      <a:pt x="198" y="403"/>
                      <a:pt x="162" y="421"/>
                      <a:pt x="133" y="421"/>
                    </a:cubicBezTo>
                    <a:cubicBezTo>
                      <a:pt x="108" y="421"/>
                      <a:pt x="70" y="407"/>
                      <a:pt x="59" y="346"/>
                    </a:cubicBezTo>
                    <a:cubicBezTo>
                      <a:pt x="52" y="308"/>
                      <a:pt x="52" y="248"/>
                      <a:pt x="52" y="212"/>
                    </a:cubicBezTo>
                    <a:cubicBezTo>
                      <a:pt x="52" y="171"/>
                      <a:pt x="52" y="130"/>
                      <a:pt x="58" y="95"/>
                    </a:cubicBezTo>
                    <a:cubicBezTo>
                      <a:pt x="70" y="20"/>
                      <a:pt x="117" y="14"/>
                      <a:pt x="133" y="14"/>
                    </a:cubicBezTo>
                    <a:cubicBezTo>
                      <a:pt x="153" y="14"/>
                      <a:pt x="196" y="25"/>
                      <a:pt x="207" y="88"/>
                    </a:cubicBezTo>
                    <a:cubicBezTo>
                      <a:pt x="214" y="124"/>
                      <a:pt x="214" y="173"/>
                      <a:pt x="214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1" name="Freeform 268"/>
              <p:cNvSpPr/>
              <p:nvPr/>
            </p:nvSpPr>
            <p:spPr>
              <a:xfrm>
                <a:off x="3563280" y="3799800"/>
                <a:ext cx="113040" cy="145440"/>
              </a:xfrm>
              <a:custGeom>
                <a:avLst/>
                <a:gdLst/>
                <a:ahLst/>
                <a:rect l="0" t="0" r="r" b="b"/>
                <a:pathLst>
                  <a:path w="314" h="404">
                    <a:moveTo>
                      <a:pt x="313" y="142"/>
                    </a:moveTo>
                    <a:cubicBezTo>
                      <a:pt x="313" y="63"/>
                      <a:pt x="252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8"/>
                    </a:cubicBezTo>
                    <a:cubicBezTo>
                      <a:pt x="50" y="157"/>
                      <a:pt x="50" y="256"/>
                      <a:pt x="50" y="355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4" y="402"/>
                      <a:pt x="48" y="401"/>
                      <a:pt x="72" y="400"/>
                    </a:cubicBezTo>
                    <a:cubicBezTo>
                      <a:pt x="96" y="401"/>
                      <a:pt x="120" y="402"/>
                      <a:pt x="144" y="403"/>
                    </a:cubicBezTo>
                    <a:cubicBezTo>
                      <a:pt x="144" y="397"/>
                      <a:pt x="144" y="390"/>
                      <a:pt x="144" y="383"/>
                    </a:cubicBezTo>
                    <a:cubicBezTo>
                      <a:pt x="101" y="383"/>
                      <a:pt x="94" y="383"/>
                      <a:pt x="94" y="355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5"/>
                      <a:pt x="313" y="142"/>
                    </a:cubicBezTo>
                    <a:moveTo>
                      <a:pt x="261" y="142"/>
                    </a:moveTo>
                    <a:cubicBezTo>
                      <a:pt x="261" y="220"/>
                      <a:pt x="216" y="272"/>
                      <a:pt x="169" y="272"/>
                    </a:cubicBezTo>
                    <a:cubicBezTo>
                      <a:pt x="144" y="272"/>
                      <a:pt x="121" y="259"/>
                      <a:pt x="103" y="234"/>
                    </a:cubicBezTo>
                    <a:cubicBezTo>
                      <a:pt x="94" y="221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4" y="16"/>
                      <a:pt x="175" y="16"/>
                    </a:cubicBezTo>
                    <a:cubicBezTo>
                      <a:pt x="221" y="16"/>
                      <a:pt x="261" y="72"/>
                      <a:pt x="261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2" name="Freeform 269"/>
              <p:cNvSpPr/>
              <p:nvPr/>
            </p:nvSpPr>
            <p:spPr>
              <a:xfrm>
                <a:off x="3691800" y="37983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4"/>
                      <a:pt x="29" y="97"/>
                      <a:pt x="29" y="59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5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3" name="Freeform 270"/>
              <p:cNvSpPr/>
              <p:nvPr/>
            </p:nvSpPr>
            <p:spPr>
              <a:xfrm>
                <a:off x="3853800" y="380232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5" y="31"/>
                      <a:pt x="365" y="50"/>
                    </a:cubicBezTo>
                    <a:cubicBezTo>
                      <a:pt x="365" y="54"/>
                      <a:pt x="365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8" y="40"/>
                      <a:pt x="238" y="36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1"/>
                      <a:pt x="209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0"/>
                      <a:pt x="193" y="29"/>
                    </a:cubicBezTo>
                    <a:cubicBezTo>
                      <a:pt x="196" y="32"/>
                      <a:pt x="203" y="52"/>
                      <a:pt x="207" y="63"/>
                    </a:cubicBezTo>
                    <a:cubicBezTo>
                      <a:pt x="189" y="114"/>
                      <a:pt x="171" y="165"/>
                      <a:pt x="153" y="216"/>
                    </a:cubicBezTo>
                    <a:cubicBezTo>
                      <a:pt x="133" y="160"/>
                      <a:pt x="113" y="104"/>
                      <a:pt x="94" y="49"/>
                    </a:cubicBezTo>
                    <a:cubicBezTo>
                      <a:pt x="90" y="40"/>
                      <a:pt x="90" y="40"/>
                      <a:pt x="90" y="36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1"/>
                      <a:pt x="58" y="2"/>
                    </a:cubicBezTo>
                    <a:cubicBezTo>
                      <a:pt x="38" y="1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0" y="22"/>
                      <a:pt x="47" y="41"/>
                    </a:cubicBezTo>
                    <a:cubicBezTo>
                      <a:pt x="73" y="116"/>
                      <a:pt x="100" y="190"/>
                      <a:pt x="126" y="265"/>
                    </a:cubicBezTo>
                    <a:cubicBezTo>
                      <a:pt x="130" y="274"/>
                      <a:pt x="130" y="279"/>
                      <a:pt x="139" y="279"/>
                    </a:cubicBezTo>
                    <a:cubicBezTo>
                      <a:pt x="147" y="279"/>
                      <a:pt x="149" y="275"/>
                      <a:pt x="153" y="266"/>
                    </a:cubicBezTo>
                    <a:cubicBezTo>
                      <a:pt x="174" y="207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4"/>
                      <a:pt x="285" y="279"/>
                      <a:pt x="293" y="279"/>
                    </a:cubicBezTo>
                    <a:cubicBezTo>
                      <a:pt x="301" y="279"/>
                      <a:pt x="302" y="274"/>
                      <a:pt x="306" y="268"/>
                    </a:cubicBezTo>
                    <a:cubicBezTo>
                      <a:pt x="331" y="199"/>
                      <a:pt x="355" y="129"/>
                      <a:pt x="380" y="59"/>
                    </a:cubicBezTo>
                    <a:cubicBezTo>
                      <a:pt x="391" y="29"/>
                      <a:pt x="410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4" name="Freeform 271"/>
              <p:cNvSpPr/>
              <p:nvPr/>
            </p:nvSpPr>
            <p:spPr>
              <a:xfrm>
                <a:off x="4021560" y="3750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2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6" y="415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5" name="Freeform 272"/>
              <p:cNvSpPr/>
              <p:nvPr/>
            </p:nvSpPr>
            <p:spPr>
              <a:xfrm>
                <a:off x="4084200" y="3799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6" name="Freeform 273"/>
              <p:cNvSpPr/>
              <p:nvPr/>
            </p:nvSpPr>
            <p:spPr>
              <a:xfrm>
                <a:off x="4211280" y="37422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8" y="419"/>
                      <a:pt x="263" y="416"/>
                      <a:pt x="263" y="385"/>
                    </a:cubicBezTo>
                    <a:cubicBezTo>
                      <a:pt x="263" y="257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2"/>
                      <a:pt x="221" y="63"/>
                    </a:cubicBezTo>
                    <a:cubicBezTo>
                      <a:pt x="221" y="109"/>
                      <a:pt x="221" y="154"/>
                      <a:pt x="221" y="200"/>
                    </a:cubicBezTo>
                    <a:cubicBezTo>
                      <a:pt x="203" y="176"/>
                      <a:pt x="176" y="160"/>
                      <a:pt x="142" y="160"/>
                    </a:cubicBezTo>
                    <a:cubicBezTo>
                      <a:pt x="67" y="160"/>
                      <a:pt x="0" y="221"/>
                      <a:pt x="0" y="304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3"/>
                      <a:pt x="220" y="446"/>
                    </a:cubicBezTo>
                    <a:cubicBezTo>
                      <a:pt x="250" y="444"/>
                      <a:pt x="281" y="442"/>
                      <a:pt x="311" y="439"/>
                    </a:cubicBezTo>
                    <a:moveTo>
                      <a:pt x="220" y="365"/>
                    </a:moveTo>
                    <a:cubicBezTo>
                      <a:pt x="220" y="376"/>
                      <a:pt x="220" y="378"/>
                      <a:pt x="212" y="389"/>
                    </a:cubicBezTo>
                    <a:cubicBezTo>
                      <a:pt x="193" y="419"/>
                      <a:pt x="166" y="432"/>
                      <a:pt x="137" y="432"/>
                    </a:cubicBezTo>
                    <a:cubicBezTo>
                      <a:pt x="110" y="432"/>
                      <a:pt x="86" y="416"/>
                      <a:pt x="72" y="392"/>
                    </a:cubicBezTo>
                    <a:cubicBezTo>
                      <a:pt x="54" y="367"/>
                      <a:pt x="52" y="331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5"/>
                      <a:pt x="144" y="175"/>
                    </a:cubicBezTo>
                    <a:cubicBezTo>
                      <a:pt x="166" y="175"/>
                      <a:pt x="193" y="184"/>
                      <a:pt x="212" y="212"/>
                    </a:cubicBezTo>
                    <a:cubicBezTo>
                      <a:pt x="220" y="223"/>
                      <a:pt x="220" y="225"/>
                      <a:pt x="220" y="236"/>
                    </a:cubicBezTo>
                    <a:cubicBezTo>
                      <a:pt x="220" y="279"/>
                      <a:pt x="220" y="322"/>
                      <a:pt x="220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7" name="Freeform 274"/>
              <p:cNvSpPr/>
              <p:nvPr/>
            </p:nvSpPr>
            <p:spPr>
              <a:xfrm>
                <a:off x="4336920" y="379836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2" y="274"/>
                      <a:pt x="85" y="261"/>
                      <a:pt x="67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6"/>
                      <a:pt x="211" y="54"/>
                    </a:cubicBezTo>
                    <a:cubicBezTo>
                      <a:pt x="227" y="82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8" name="Freeform 275"/>
              <p:cNvSpPr/>
              <p:nvPr/>
            </p:nvSpPr>
            <p:spPr>
              <a:xfrm>
                <a:off x="4442040" y="380232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5" y="31"/>
                      <a:pt x="365" y="50"/>
                    </a:cubicBezTo>
                    <a:cubicBezTo>
                      <a:pt x="365" y="54"/>
                      <a:pt x="365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8" y="40"/>
                      <a:pt x="238" y="36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0"/>
                      <a:pt x="193" y="29"/>
                    </a:cubicBezTo>
                    <a:cubicBezTo>
                      <a:pt x="196" y="32"/>
                      <a:pt x="203" y="52"/>
                      <a:pt x="207" y="63"/>
                    </a:cubicBezTo>
                    <a:cubicBezTo>
                      <a:pt x="189" y="114"/>
                      <a:pt x="171" y="165"/>
                      <a:pt x="153" y="216"/>
                    </a:cubicBezTo>
                    <a:cubicBezTo>
                      <a:pt x="133" y="160"/>
                      <a:pt x="113" y="104"/>
                      <a:pt x="94" y="49"/>
                    </a:cubicBezTo>
                    <a:cubicBezTo>
                      <a:pt x="90" y="40"/>
                      <a:pt x="90" y="40"/>
                      <a:pt x="90" y="36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0" y="22"/>
                      <a:pt x="47" y="41"/>
                    </a:cubicBezTo>
                    <a:cubicBezTo>
                      <a:pt x="73" y="116"/>
                      <a:pt x="100" y="190"/>
                      <a:pt x="126" y="265"/>
                    </a:cubicBezTo>
                    <a:cubicBezTo>
                      <a:pt x="130" y="274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4" y="207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4"/>
                      <a:pt x="285" y="279"/>
                      <a:pt x="293" y="279"/>
                    </a:cubicBezTo>
                    <a:cubicBezTo>
                      <a:pt x="301" y="279"/>
                      <a:pt x="304" y="274"/>
                      <a:pt x="306" y="268"/>
                    </a:cubicBezTo>
                    <a:cubicBezTo>
                      <a:pt x="331" y="199"/>
                      <a:pt x="355" y="129"/>
                      <a:pt x="380" y="59"/>
                    </a:cubicBezTo>
                    <a:cubicBezTo>
                      <a:pt x="391" y="29"/>
                      <a:pt x="410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89" name="Freeform 276"/>
              <p:cNvSpPr/>
              <p:nvPr/>
            </p:nvSpPr>
            <p:spPr>
              <a:xfrm>
                <a:off x="4684320" y="37422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3"/>
                      <a:pt x="250" y="160"/>
                      <a:pt x="178" y="160"/>
                    </a:cubicBezTo>
                    <a:cubicBezTo>
                      <a:pt x="128" y="160"/>
                      <a:pt x="101" y="191"/>
                      <a:pt x="92" y="202"/>
                    </a:cubicBezTo>
                    <a:cubicBezTo>
                      <a:pt x="92" y="134"/>
                      <a:pt x="92" y="67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88"/>
                      <a:pt x="50" y="314"/>
                      <a:pt x="50" y="439"/>
                    </a:cubicBezTo>
                    <a:cubicBezTo>
                      <a:pt x="55" y="439"/>
                      <a:pt x="60" y="439"/>
                      <a:pt x="65" y="439"/>
                    </a:cubicBezTo>
                    <a:cubicBezTo>
                      <a:pt x="73" y="427"/>
                      <a:pt x="80" y="414"/>
                      <a:pt x="88" y="401"/>
                    </a:cubicBezTo>
                    <a:cubicBezTo>
                      <a:pt x="97" y="416"/>
                      <a:pt x="124" y="446"/>
                      <a:pt x="171" y="446"/>
                    </a:cubicBezTo>
                    <a:cubicBezTo>
                      <a:pt x="247" y="446"/>
                      <a:pt x="311" y="385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4"/>
                      <a:pt x="239" y="392"/>
                    </a:cubicBezTo>
                    <a:cubicBezTo>
                      <a:pt x="227" y="412"/>
                      <a:pt x="203" y="432"/>
                      <a:pt x="169" y="432"/>
                    </a:cubicBezTo>
                    <a:cubicBezTo>
                      <a:pt x="140" y="432"/>
                      <a:pt x="117" y="418"/>
                      <a:pt x="103" y="394"/>
                    </a:cubicBezTo>
                    <a:cubicBezTo>
                      <a:pt x="94" y="382"/>
                      <a:pt x="94" y="380"/>
                      <a:pt x="94" y="367"/>
                    </a:cubicBezTo>
                    <a:cubicBezTo>
                      <a:pt x="94" y="324"/>
                      <a:pt x="94" y="281"/>
                      <a:pt x="94" y="238"/>
                    </a:cubicBezTo>
                    <a:cubicBezTo>
                      <a:pt x="94" y="225"/>
                      <a:pt x="94" y="225"/>
                      <a:pt x="101" y="214"/>
                    </a:cubicBezTo>
                    <a:cubicBezTo>
                      <a:pt x="124" y="180"/>
                      <a:pt x="160" y="175"/>
                      <a:pt x="175" y="175"/>
                    </a:cubicBezTo>
                    <a:cubicBezTo>
                      <a:pt x="203" y="175"/>
                      <a:pt x="227" y="191"/>
                      <a:pt x="241" y="214"/>
                    </a:cubicBezTo>
                    <a:cubicBezTo>
                      <a:pt x="257" y="241"/>
                      <a:pt x="259" y="277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0" name="Freeform 277"/>
              <p:cNvSpPr/>
              <p:nvPr/>
            </p:nvSpPr>
            <p:spPr>
              <a:xfrm>
                <a:off x="4817160" y="3798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1" name="Freeform 278"/>
              <p:cNvSpPr/>
              <p:nvPr/>
            </p:nvSpPr>
            <p:spPr>
              <a:xfrm>
                <a:off x="4916160" y="3760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2" name="Freeform 279"/>
              <p:cNvSpPr/>
              <p:nvPr/>
            </p:nvSpPr>
            <p:spPr>
              <a:xfrm>
                <a:off x="4998600" y="3802320"/>
                <a:ext cx="155880" cy="100800"/>
              </a:xfrm>
              <a:custGeom>
                <a:avLst/>
                <a:gdLst/>
                <a:ahLst/>
                <a:rect l="0" t="0" r="r" b="b"/>
                <a:pathLst>
                  <a:path w="433" h="280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4" y="31"/>
                      <a:pt x="364" y="50"/>
                    </a:cubicBezTo>
                    <a:cubicBezTo>
                      <a:pt x="364" y="54"/>
                      <a:pt x="364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8" y="40"/>
                      <a:pt x="238" y="36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1"/>
                      <a:pt x="209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0"/>
                      <a:pt x="193" y="29"/>
                    </a:cubicBezTo>
                    <a:cubicBezTo>
                      <a:pt x="196" y="32"/>
                      <a:pt x="203" y="52"/>
                      <a:pt x="207" y="63"/>
                    </a:cubicBezTo>
                    <a:cubicBezTo>
                      <a:pt x="189" y="114"/>
                      <a:pt x="171" y="165"/>
                      <a:pt x="153" y="216"/>
                    </a:cubicBezTo>
                    <a:cubicBezTo>
                      <a:pt x="133" y="160"/>
                      <a:pt x="113" y="104"/>
                      <a:pt x="94" y="49"/>
                    </a:cubicBezTo>
                    <a:cubicBezTo>
                      <a:pt x="90" y="40"/>
                      <a:pt x="90" y="40"/>
                      <a:pt x="90" y="36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1"/>
                      <a:pt x="58" y="2"/>
                    </a:cubicBezTo>
                    <a:cubicBezTo>
                      <a:pt x="38" y="1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38" y="22"/>
                      <a:pt x="47" y="41"/>
                    </a:cubicBezTo>
                    <a:cubicBezTo>
                      <a:pt x="73" y="116"/>
                      <a:pt x="100" y="190"/>
                      <a:pt x="126" y="265"/>
                    </a:cubicBezTo>
                    <a:cubicBezTo>
                      <a:pt x="130" y="274"/>
                      <a:pt x="130" y="279"/>
                      <a:pt x="139" y="279"/>
                    </a:cubicBezTo>
                    <a:cubicBezTo>
                      <a:pt x="147" y="279"/>
                      <a:pt x="149" y="275"/>
                      <a:pt x="151" y="266"/>
                    </a:cubicBezTo>
                    <a:cubicBezTo>
                      <a:pt x="173" y="207"/>
                      <a:pt x="194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4"/>
                      <a:pt x="285" y="279"/>
                      <a:pt x="293" y="279"/>
                    </a:cubicBezTo>
                    <a:cubicBezTo>
                      <a:pt x="301" y="279"/>
                      <a:pt x="302" y="274"/>
                      <a:pt x="306" y="268"/>
                    </a:cubicBezTo>
                    <a:cubicBezTo>
                      <a:pt x="331" y="199"/>
                      <a:pt x="355" y="129"/>
                      <a:pt x="380" y="59"/>
                    </a:cubicBezTo>
                    <a:cubicBezTo>
                      <a:pt x="391" y="29"/>
                      <a:pt x="410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3" name="Freeform 280"/>
              <p:cNvSpPr/>
              <p:nvPr/>
            </p:nvSpPr>
            <p:spPr>
              <a:xfrm>
                <a:off x="5158440" y="3798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4" name="Freeform 281"/>
              <p:cNvSpPr/>
              <p:nvPr/>
            </p:nvSpPr>
            <p:spPr>
              <a:xfrm>
                <a:off x="5259600" y="3798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5" name="Freeform 282"/>
              <p:cNvSpPr/>
              <p:nvPr/>
            </p:nvSpPr>
            <p:spPr>
              <a:xfrm>
                <a:off x="5362200" y="379980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6" name="Freeform 283"/>
              <p:cNvSpPr/>
              <p:nvPr/>
            </p:nvSpPr>
            <p:spPr>
              <a:xfrm>
                <a:off x="5563080" y="3740040"/>
                <a:ext cx="114480" cy="160560"/>
              </a:xfrm>
              <a:custGeom>
                <a:avLst/>
                <a:gdLst/>
                <a:ahLst/>
                <a:rect l="0" t="0" r="r" b="b"/>
                <a:pathLst>
                  <a:path w="318" h="446">
                    <a:moveTo>
                      <a:pt x="317" y="445"/>
                    </a:moveTo>
                    <a:cubicBezTo>
                      <a:pt x="317" y="438"/>
                      <a:pt x="317" y="431"/>
                      <a:pt x="317" y="425"/>
                    </a:cubicBezTo>
                    <a:cubicBezTo>
                      <a:pt x="274" y="425"/>
                      <a:pt x="268" y="425"/>
                      <a:pt x="268" y="398"/>
                    </a:cubicBezTo>
                    <a:cubicBezTo>
                      <a:pt x="268" y="320"/>
                      <a:pt x="268" y="243"/>
                      <a:pt x="268" y="166"/>
                    </a:cubicBezTo>
                    <a:cubicBezTo>
                      <a:pt x="241" y="167"/>
                      <a:pt x="214" y="169"/>
                      <a:pt x="187" y="171"/>
                    </a:cubicBezTo>
                    <a:cubicBezTo>
                      <a:pt x="178" y="171"/>
                      <a:pt x="180" y="172"/>
                      <a:pt x="176" y="173"/>
                    </a:cubicBezTo>
                    <a:cubicBezTo>
                      <a:pt x="175" y="173"/>
                      <a:pt x="173" y="173"/>
                      <a:pt x="166" y="173"/>
                    </a:cubicBezTo>
                    <a:cubicBezTo>
                      <a:pt x="140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38"/>
                      <a:pt x="144" y="13"/>
                      <a:pt x="184" y="13"/>
                    </a:cubicBezTo>
                    <a:cubicBezTo>
                      <a:pt x="203" y="13"/>
                      <a:pt x="225" y="20"/>
                      <a:pt x="238" y="34"/>
                    </a:cubicBezTo>
                    <a:cubicBezTo>
                      <a:pt x="212" y="36"/>
                      <a:pt x="209" y="52"/>
                      <a:pt x="209" y="63"/>
                    </a:cubicBezTo>
                    <a:cubicBezTo>
                      <a:pt x="209" y="85"/>
                      <a:pt x="225" y="92"/>
                      <a:pt x="238" y="92"/>
                    </a:cubicBezTo>
                    <a:cubicBezTo>
                      <a:pt x="252" y="92"/>
                      <a:pt x="266" y="83"/>
                      <a:pt x="266" y="63"/>
                    </a:cubicBezTo>
                    <a:cubicBezTo>
                      <a:pt x="266" y="25"/>
                      <a:pt x="230" y="0"/>
                      <a:pt x="184" y="0"/>
                    </a:cubicBezTo>
                    <a:cubicBezTo>
                      <a:pt x="126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5"/>
                      <a:pt x="43" y="425"/>
                      <a:pt x="2" y="425"/>
                    </a:cubicBezTo>
                    <a:cubicBezTo>
                      <a:pt x="2" y="431"/>
                      <a:pt x="2" y="438"/>
                      <a:pt x="2" y="445"/>
                    </a:cubicBezTo>
                    <a:cubicBezTo>
                      <a:pt x="25" y="444"/>
                      <a:pt x="49" y="443"/>
                      <a:pt x="72" y="443"/>
                    </a:cubicBezTo>
                    <a:cubicBezTo>
                      <a:pt x="95" y="443"/>
                      <a:pt x="119" y="444"/>
                      <a:pt x="142" y="445"/>
                    </a:cubicBezTo>
                    <a:cubicBezTo>
                      <a:pt x="142" y="438"/>
                      <a:pt x="142" y="431"/>
                      <a:pt x="142" y="425"/>
                    </a:cubicBezTo>
                    <a:cubicBezTo>
                      <a:pt x="99" y="425"/>
                      <a:pt x="92" y="425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25" y="193"/>
                      <a:pt x="159" y="193"/>
                      <a:pt x="193" y="193"/>
                    </a:cubicBezTo>
                    <a:cubicBezTo>
                      <a:pt x="221" y="193"/>
                      <a:pt x="225" y="200"/>
                      <a:pt x="225" y="227"/>
                    </a:cubicBezTo>
                    <a:cubicBezTo>
                      <a:pt x="225" y="284"/>
                      <a:pt x="225" y="341"/>
                      <a:pt x="225" y="398"/>
                    </a:cubicBezTo>
                    <a:cubicBezTo>
                      <a:pt x="225" y="425"/>
                      <a:pt x="218" y="425"/>
                      <a:pt x="176" y="425"/>
                    </a:cubicBezTo>
                    <a:cubicBezTo>
                      <a:pt x="176" y="431"/>
                      <a:pt x="176" y="438"/>
                      <a:pt x="176" y="445"/>
                    </a:cubicBezTo>
                    <a:cubicBezTo>
                      <a:pt x="200" y="444"/>
                      <a:pt x="223" y="443"/>
                      <a:pt x="247" y="443"/>
                    </a:cubicBezTo>
                    <a:cubicBezTo>
                      <a:pt x="270" y="443"/>
                      <a:pt x="293" y="444"/>
                      <a:pt x="317" y="4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7" name="Freeform 284"/>
              <p:cNvSpPr/>
              <p:nvPr/>
            </p:nvSpPr>
            <p:spPr>
              <a:xfrm>
                <a:off x="5689800" y="3799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8" name="Freeform 285"/>
              <p:cNvSpPr/>
              <p:nvPr/>
            </p:nvSpPr>
            <p:spPr>
              <a:xfrm>
                <a:off x="5779800" y="37983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10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3" y="94"/>
                      <a:pt x="193" y="92"/>
                      <a:pt x="193" y="79"/>
                    </a:cubicBezTo>
                    <a:cubicBezTo>
                      <a:pt x="193" y="58"/>
                      <a:pt x="193" y="36"/>
                      <a:pt x="193" y="14"/>
                    </a:cubicBezTo>
                    <a:cubicBezTo>
                      <a:pt x="193" y="4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9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4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31" y="239"/>
                      <a:pt x="18" y="187"/>
                    </a:cubicBezTo>
                    <a:cubicBezTo>
                      <a:pt x="16" y="178"/>
                      <a:pt x="16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5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99" name="Freeform 286"/>
              <p:cNvSpPr/>
              <p:nvPr/>
            </p:nvSpPr>
            <p:spPr>
              <a:xfrm>
                <a:off x="5866920" y="3760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0" name="Freeform 287"/>
              <p:cNvSpPr/>
              <p:nvPr/>
            </p:nvSpPr>
            <p:spPr>
              <a:xfrm>
                <a:off x="6031440" y="3760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1" name="Freeform 288"/>
              <p:cNvSpPr/>
              <p:nvPr/>
            </p:nvSpPr>
            <p:spPr>
              <a:xfrm>
                <a:off x="6113160" y="380232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8" y="1"/>
                      <a:pt x="349" y="1"/>
                      <a:pt x="329" y="0"/>
                    </a:cubicBezTo>
                    <a:cubicBezTo>
                      <a:pt x="329" y="7"/>
                      <a:pt x="329" y="13"/>
                      <a:pt x="329" y="20"/>
                    </a:cubicBezTo>
                    <a:cubicBezTo>
                      <a:pt x="351" y="20"/>
                      <a:pt x="365" y="31"/>
                      <a:pt x="365" y="50"/>
                    </a:cubicBezTo>
                    <a:cubicBezTo>
                      <a:pt x="365" y="54"/>
                      <a:pt x="365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9" y="40"/>
                      <a:pt x="239" y="36"/>
                    </a:cubicBezTo>
                    <a:cubicBezTo>
                      <a:pt x="239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5" y="0"/>
                    </a:cubicBezTo>
                    <a:cubicBezTo>
                      <a:pt x="155" y="7"/>
                      <a:pt x="155" y="13"/>
                      <a:pt x="155" y="20"/>
                    </a:cubicBezTo>
                    <a:cubicBezTo>
                      <a:pt x="178" y="20"/>
                      <a:pt x="187" y="20"/>
                      <a:pt x="194" y="29"/>
                    </a:cubicBezTo>
                    <a:cubicBezTo>
                      <a:pt x="198" y="32"/>
                      <a:pt x="203" y="52"/>
                      <a:pt x="209" y="63"/>
                    </a:cubicBezTo>
                    <a:cubicBezTo>
                      <a:pt x="191" y="114"/>
                      <a:pt x="173" y="165"/>
                      <a:pt x="155" y="216"/>
                    </a:cubicBezTo>
                    <a:cubicBezTo>
                      <a:pt x="134" y="160"/>
                      <a:pt x="114" y="104"/>
                      <a:pt x="94" y="49"/>
                    </a:cubicBezTo>
                    <a:cubicBezTo>
                      <a:pt x="90" y="40"/>
                      <a:pt x="90" y="40"/>
                      <a:pt x="90" y="36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2" y="20"/>
                      <a:pt x="40" y="22"/>
                      <a:pt x="47" y="41"/>
                    </a:cubicBezTo>
                    <a:cubicBezTo>
                      <a:pt x="73" y="116"/>
                      <a:pt x="100" y="190"/>
                      <a:pt x="126" y="265"/>
                    </a:cubicBezTo>
                    <a:cubicBezTo>
                      <a:pt x="130" y="274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4" y="207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4" y="274"/>
                      <a:pt x="285" y="279"/>
                      <a:pt x="293" y="279"/>
                    </a:cubicBezTo>
                    <a:cubicBezTo>
                      <a:pt x="301" y="279"/>
                      <a:pt x="304" y="274"/>
                      <a:pt x="306" y="268"/>
                    </a:cubicBezTo>
                    <a:cubicBezTo>
                      <a:pt x="331" y="199"/>
                      <a:pt x="355" y="129"/>
                      <a:pt x="380" y="59"/>
                    </a:cubicBezTo>
                    <a:cubicBezTo>
                      <a:pt x="392" y="29"/>
                      <a:pt x="412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2" name="Freeform 289"/>
              <p:cNvSpPr/>
              <p:nvPr/>
            </p:nvSpPr>
            <p:spPr>
              <a:xfrm>
                <a:off x="6273720" y="379836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6"/>
                      <a:pt x="211" y="54"/>
                    </a:cubicBezTo>
                    <a:cubicBezTo>
                      <a:pt x="227" y="82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3" name="Freeform 290"/>
              <p:cNvSpPr/>
              <p:nvPr/>
            </p:nvSpPr>
            <p:spPr>
              <a:xfrm>
                <a:off x="6464160" y="374220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3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401"/>
                    </a:cubicBezTo>
                    <a:cubicBezTo>
                      <a:pt x="268" y="361"/>
                      <a:pt x="268" y="321"/>
                      <a:pt x="268" y="281"/>
                    </a:cubicBezTo>
                    <a:cubicBezTo>
                      <a:pt x="268" y="227"/>
                      <a:pt x="268" y="207"/>
                      <a:pt x="248" y="184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21"/>
                    </a:cubicBezTo>
                    <a:cubicBezTo>
                      <a:pt x="91" y="221"/>
                      <a:pt x="91" y="221"/>
                      <a:pt x="90" y="221"/>
                    </a:cubicBezTo>
                    <a:cubicBezTo>
                      <a:pt x="90" y="148"/>
                      <a:pt x="90" y="7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3"/>
                      <a:pt x="49" y="283"/>
                      <a:pt x="49" y="392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8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2"/>
                    </a:cubicBezTo>
                    <a:cubicBezTo>
                      <a:pt x="92" y="353"/>
                      <a:pt x="92" y="314"/>
                      <a:pt x="92" y="275"/>
                    </a:cubicBezTo>
                    <a:cubicBezTo>
                      <a:pt x="92" y="209"/>
                      <a:pt x="137" y="175"/>
                      <a:pt x="178" y="175"/>
                    </a:cubicBezTo>
                    <a:cubicBezTo>
                      <a:pt x="218" y="175"/>
                      <a:pt x="225" y="209"/>
                      <a:pt x="225" y="245"/>
                    </a:cubicBezTo>
                    <a:cubicBezTo>
                      <a:pt x="225" y="294"/>
                      <a:pt x="225" y="343"/>
                      <a:pt x="225" y="392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3"/>
                      <a:pt x="175" y="439"/>
                    </a:cubicBezTo>
                    <a:cubicBezTo>
                      <a:pt x="199" y="439"/>
                      <a:pt x="223" y="438"/>
                      <a:pt x="247" y="437"/>
                    </a:cubicBezTo>
                    <a:cubicBezTo>
                      <a:pt x="270" y="438"/>
                      <a:pt x="293" y="439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4" name="Freeform 291"/>
              <p:cNvSpPr/>
              <p:nvPr/>
            </p:nvSpPr>
            <p:spPr>
              <a:xfrm>
                <a:off x="6590520" y="37504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5" y="164"/>
                      <a:pt x="50" y="167"/>
                      <a:pt x="50" y="198"/>
                    </a:cubicBezTo>
                    <a:cubicBezTo>
                      <a:pt x="50" y="255"/>
                      <a:pt x="50" y="312"/>
                      <a:pt x="50" y="369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2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5" name="Freeform 292"/>
              <p:cNvSpPr/>
              <p:nvPr/>
            </p:nvSpPr>
            <p:spPr>
              <a:xfrm>
                <a:off x="6650640" y="3760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6" name="Freeform 293"/>
              <p:cNvSpPr/>
              <p:nvPr/>
            </p:nvSpPr>
            <p:spPr>
              <a:xfrm>
                <a:off x="6742800" y="37983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3" y="277"/>
                    </a:cubicBezTo>
                    <a:cubicBezTo>
                      <a:pt x="23" y="275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7" name="Freeform 294"/>
              <p:cNvSpPr/>
              <p:nvPr/>
            </p:nvSpPr>
            <p:spPr>
              <a:xfrm>
                <a:off x="735120" y="4289760"/>
                <a:ext cx="130680" cy="8280"/>
              </a:xfrm>
              <a:custGeom>
                <a:avLst/>
                <a:gdLst/>
                <a:ahLst/>
                <a:rect l="0" t="0" r="r" b="b"/>
                <a:pathLst>
                  <a:path w="363" h="23">
                    <a:moveTo>
                      <a:pt x="362" y="22"/>
                    </a:moveTo>
                    <a:cubicBezTo>
                      <a:pt x="362" y="14"/>
                      <a:pt x="362" y="7"/>
                      <a:pt x="362" y="0"/>
                    </a:cubicBezTo>
                    <a:cubicBezTo>
                      <a:pt x="241" y="0"/>
                      <a:pt x="121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121" y="22"/>
                      <a:pt x="241" y="22"/>
                      <a:pt x="362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8" name="Freeform 295"/>
              <p:cNvSpPr/>
              <p:nvPr/>
            </p:nvSpPr>
            <p:spPr>
              <a:xfrm>
                <a:off x="987840" y="4200120"/>
                <a:ext cx="159120" cy="160920"/>
              </a:xfrm>
              <a:custGeom>
                <a:avLst/>
                <a:gdLst/>
                <a:ahLst/>
                <a:rect l="0" t="0" r="r" b="b"/>
                <a:pathLst>
                  <a:path w="442" h="447">
                    <a:moveTo>
                      <a:pt x="441" y="376"/>
                    </a:moveTo>
                    <a:cubicBezTo>
                      <a:pt x="441" y="373"/>
                      <a:pt x="441" y="365"/>
                      <a:pt x="432" y="365"/>
                    </a:cubicBezTo>
                    <a:cubicBezTo>
                      <a:pt x="425" y="365"/>
                      <a:pt x="425" y="371"/>
                      <a:pt x="425" y="376"/>
                    </a:cubicBezTo>
                    <a:cubicBezTo>
                      <a:pt x="421" y="421"/>
                      <a:pt x="398" y="432"/>
                      <a:pt x="383" y="432"/>
                    </a:cubicBezTo>
                    <a:cubicBezTo>
                      <a:pt x="351" y="432"/>
                      <a:pt x="347" y="400"/>
                      <a:pt x="338" y="342"/>
                    </a:cubicBezTo>
                    <a:cubicBezTo>
                      <a:pt x="335" y="325"/>
                      <a:pt x="332" y="307"/>
                      <a:pt x="329" y="290"/>
                    </a:cubicBezTo>
                    <a:cubicBezTo>
                      <a:pt x="319" y="250"/>
                      <a:pt x="288" y="229"/>
                      <a:pt x="252" y="218"/>
                    </a:cubicBezTo>
                    <a:cubicBezTo>
                      <a:pt x="313" y="202"/>
                      <a:pt x="364" y="164"/>
                      <a:pt x="364" y="113"/>
                    </a:cubicBezTo>
                    <a:cubicBezTo>
                      <a:pt x="364" y="54"/>
                      <a:pt x="292" y="0"/>
                      <a:pt x="198" y="0"/>
                    </a:cubicBezTo>
                    <a:cubicBezTo>
                      <a:pt x="132" y="0"/>
                      <a:pt x="6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67" y="430"/>
                      <a:pt x="92" y="430"/>
                    </a:cubicBezTo>
                    <a:cubicBezTo>
                      <a:pt x="117" y="430"/>
                      <a:pt x="162" y="430"/>
                      <a:pt x="184" y="432"/>
                    </a:cubicBezTo>
                    <a:cubicBezTo>
                      <a:pt x="184" y="425"/>
                      <a:pt x="184" y="419"/>
                      <a:pt x="184" y="412"/>
                    </a:cubicBezTo>
                    <a:cubicBezTo>
                      <a:pt x="179" y="412"/>
                      <a:pt x="174" y="412"/>
                      <a:pt x="169" y="412"/>
                    </a:cubicBezTo>
                    <a:cubicBezTo>
                      <a:pt x="121" y="412"/>
                      <a:pt x="119" y="405"/>
                      <a:pt x="119" y="383"/>
                    </a:cubicBezTo>
                    <a:cubicBezTo>
                      <a:pt x="119" y="330"/>
                      <a:pt x="119" y="277"/>
                      <a:pt x="119" y="223"/>
                    </a:cubicBezTo>
                    <a:cubicBezTo>
                      <a:pt x="143" y="223"/>
                      <a:pt x="168" y="223"/>
                      <a:pt x="193" y="223"/>
                    </a:cubicBezTo>
                    <a:cubicBezTo>
                      <a:pt x="202" y="223"/>
                      <a:pt x="229" y="223"/>
                      <a:pt x="250" y="245"/>
                    </a:cubicBezTo>
                    <a:cubicBezTo>
                      <a:pt x="275" y="266"/>
                      <a:pt x="275" y="286"/>
                      <a:pt x="275" y="329"/>
                    </a:cubicBezTo>
                    <a:cubicBezTo>
                      <a:pt x="275" y="371"/>
                      <a:pt x="275" y="396"/>
                      <a:pt x="301" y="419"/>
                    </a:cubicBezTo>
                    <a:cubicBezTo>
                      <a:pt x="326" y="443"/>
                      <a:pt x="362" y="446"/>
                      <a:pt x="380" y="446"/>
                    </a:cubicBezTo>
                    <a:cubicBezTo>
                      <a:pt x="430" y="446"/>
                      <a:pt x="441" y="394"/>
                      <a:pt x="441" y="376"/>
                    </a:cubicBezTo>
                    <a:moveTo>
                      <a:pt x="299" y="113"/>
                    </a:moveTo>
                    <a:cubicBezTo>
                      <a:pt x="299" y="158"/>
                      <a:pt x="283" y="209"/>
                      <a:pt x="189" y="209"/>
                    </a:cubicBezTo>
                    <a:cubicBezTo>
                      <a:pt x="166" y="209"/>
                      <a:pt x="142" y="209"/>
                      <a:pt x="119" y="209"/>
                    </a:cubicBezTo>
                    <a:cubicBezTo>
                      <a:pt x="119" y="154"/>
                      <a:pt x="119" y="100"/>
                      <a:pt x="119" y="45"/>
                    </a:cubicBezTo>
                    <a:cubicBezTo>
                      <a:pt x="119" y="31"/>
                      <a:pt x="119" y="23"/>
                      <a:pt x="133" y="22"/>
                    </a:cubicBezTo>
                    <a:cubicBezTo>
                      <a:pt x="139" y="20"/>
                      <a:pt x="158" y="20"/>
                      <a:pt x="171" y="20"/>
                    </a:cubicBezTo>
                    <a:cubicBezTo>
                      <a:pt x="227" y="20"/>
                      <a:pt x="299" y="22"/>
                      <a:pt x="299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09" name="Freeform 296"/>
              <p:cNvSpPr/>
              <p:nvPr/>
            </p:nvSpPr>
            <p:spPr>
              <a:xfrm>
                <a:off x="1153800" y="4254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0" name="Freeform 297"/>
              <p:cNvSpPr/>
              <p:nvPr/>
            </p:nvSpPr>
            <p:spPr>
              <a:xfrm>
                <a:off x="1256040" y="41976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8" y="419"/>
                      <a:pt x="263" y="416"/>
                      <a:pt x="263" y="385"/>
                    </a:cubicBezTo>
                    <a:cubicBezTo>
                      <a:pt x="263" y="257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9"/>
                      <a:pt x="221" y="154"/>
                      <a:pt x="221" y="200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4"/>
                    </a:cubicBezTo>
                    <a:cubicBezTo>
                      <a:pt x="0" y="383"/>
                      <a:pt x="61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3"/>
                      <a:pt x="220" y="446"/>
                    </a:cubicBezTo>
                    <a:cubicBezTo>
                      <a:pt x="250" y="444"/>
                      <a:pt x="281" y="442"/>
                      <a:pt x="311" y="439"/>
                    </a:cubicBezTo>
                    <a:moveTo>
                      <a:pt x="220" y="365"/>
                    </a:moveTo>
                    <a:cubicBezTo>
                      <a:pt x="220" y="376"/>
                      <a:pt x="220" y="378"/>
                      <a:pt x="212" y="389"/>
                    </a:cubicBezTo>
                    <a:cubicBezTo>
                      <a:pt x="193" y="419"/>
                      <a:pt x="164" y="432"/>
                      <a:pt x="137" y="432"/>
                    </a:cubicBezTo>
                    <a:cubicBezTo>
                      <a:pt x="108" y="432"/>
                      <a:pt x="86" y="416"/>
                      <a:pt x="70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5" y="194"/>
                      <a:pt x="110" y="175"/>
                      <a:pt x="144" y="175"/>
                    </a:cubicBezTo>
                    <a:cubicBezTo>
                      <a:pt x="166" y="175"/>
                      <a:pt x="193" y="184"/>
                      <a:pt x="212" y="212"/>
                    </a:cubicBezTo>
                    <a:cubicBezTo>
                      <a:pt x="220" y="223"/>
                      <a:pt x="220" y="223"/>
                      <a:pt x="220" y="236"/>
                    </a:cubicBezTo>
                    <a:cubicBezTo>
                      <a:pt x="220" y="279"/>
                      <a:pt x="220" y="322"/>
                      <a:pt x="220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1" name="Freeform 298"/>
              <p:cNvSpPr/>
              <p:nvPr/>
            </p:nvSpPr>
            <p:spPr>
              <a:xfrm>
                <a:off x="1382400" y="4255200"/>
                <a:ext cx="114480" cy="103320"/>
              </a:xfrm>
              <a:custGeom>
                <a:avLst/>
                <a:gdLst/>
                <a:ahLst/>
                <a:rect l="0" t="0" r="r" b="b"/>
                <a:pathLst>
                  <a:path w="318" h="287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74" y="259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4"/>
                      <a:pt x="175" y="20"/>
                      <a:pt x="175" y="27"/>
                    </a:cubicBezTo>
                    <a:cubicBezTo>
                      <a:pt x="220" y="27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8" y="272"/>
                    </a:cubicBezTo>
                    <a:cubicBezTo>
                      <a:pt x="95" y="272"/>
                      <a:pt x="92" y="243"/>
                      <a:pt x="92" y="209"/>
                    </a:cubicBezTo>
                    <a:cubicBezTo>
                      <a:pt x="92" y="139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9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7" y="281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2" name="Freeform 299"/>
              <p:cNvSpPr/>
              <p:nvPr/>
            </p:nvSpPr>
            <p:spPr>
              <a:xfrm>
                <a:off x="1509480" y="42541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5" y="207"/>
                    </a:cubicBezTo>
                    <a:cubicBezTo>
                      <a:pt x="205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4"/>
                      <a:pt x="137" y="14"/>
                    </a:cubicBezTo>
                    <a:cubicBezTo>
                      <a:pt x="144" y="14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5" y="290"/>
                    </a:cubicBezTo>
                    <a:cubicBezTo>
                      <a:pt x="220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3" name="Freeform 300"/>
              <p:cNvSpPr/>
              <p:nvPr/>
            </p:nvSpPr>
            <p:spPr>
              <a:xfrm>
                <a:off x="1609200" y="4254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4" name="Freeform 301"/>
              <p:cNvSpPr/>
              <p:nvPr/>
            </p:nvSpPr>
            <p:spPr>
              <a:xfrm>
                <a:off x="1711440" y="4254120"/>
                <a:ext cx="74160" cy="104760"/>
              </a:xfrm>
              <a:custGeom>
                <a:avLst/>
                <a:gdLst/>
                <a:ahLst/>
                <a:rect l="0" t="0" r="r" b="b"/>
                <a:pathLst>
                  <a:path w="206" h="291">
                    <a:moveTo>
                      <a:pt x="205" y="202"/>
                    </a:moveTo>
                    <a:cubicBezTo>
                      <a:pt x="205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4"/>
                      <a:pt x="29" y="95"/>
                      <a:pt x="29" y="59"/>
                    </a:cubicBezTo>
                    <a:cubicBezTo>
                      <a:pt x="29" y="38"/>
                      <a:pt x="47" y="11"/>
                      <a:pt x="101" y="11"/>
                    </a:cubicBezTo>
                    <a:cubicBezTo>
                      <a:pt x="169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9"/>
                      <a:pt x="162" y="14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9" y="290"/>
                      <a:pt x="22" y="277"/>
                    </a:cubicBezTo>
                    <a:cubicBezTo>
                      <a:pt x="23" y="275"/>
                      <a:pt x="23" y="275"/>
                      <a:pt x="34" y="263"/>
                    </a:cubicBezTo>
                    <a:cubicBezTo>
                      <a:pt x="63" y="290"/>
                      <a:pt x="90" y="290"/>
                      <a:pt x="104" y="290"/>
                    </a:cubicBezTo>
                    <a:cubicBezTo>
                      <a:pt x="176" y="290"/>
                      <a:pt x="205" y="247"/>
                      <a:pt x="205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5" name="Freeform 302"/>
              <p:cNvSpPr/>
              <p:nvPr/>
            </p:nvSpPr>
            <p:spPr>
              <a:xfrm>
                <a:off x="1876680" y="419508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50"/>
                      <a:pt x="50" y="175"/>
                    </a:cubicBezTo>
                    <a:cubicBezTo>
                      <a:pt x="34" y="175"/>
                      <a:pt x="17" y="175"/>
                      <a:pt x="0" y="175"/>
                    </a:cubicBezTo>
                    <a:cubicBezTo>
                      <a:pt x="0" y="181"/>
                      <a:pt x="0" y="188"/>
                      <a:pt x="0" y="194"/>
                    </a:cubicBezTo>
                    <a:cubicBezTo>
                      <a:pt x="17" y="194"/>
                      <a:pt x="34" y="194"/>
                      <a:pt x="50" y="194"/>
                    </a:cubicBezTo>
                    <a:cubicBezTo>
                      <a:pt x="50" y="262"/>
                      <a:pt x="50" y="330"/>
                      <a:pt x="50" y="398"/>
                    </a:cubicBezTo>
                    <a:cubicBezTo>
                      <a:pt x="50" y="427"/>
                      <a:pt x="43" y="427"/>
                      <a:pt x="0" y="427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4" y="446"/>
                      <a:pt x="48" y="445"/>
                      <a:pt x="72" y="445"/>
                    </a:cubicBezTo>
                    <a:cubicBezTo>
                      <a:pt x="97" y="445"/>
                      <a:pt x="128" y="445"/>
                      <a:pt x="153" y="446"/>
                    </a:cubicBezTo>
                    <a:cubicBezTo>
                      <a:pt x="153" y="440"/>
                      <a:pt x="153" y="433"/>
                      <a:pt x="153" y="427"/>
                    </a:cubicBezTo>
                    <a:cubicBezTo>
                      <a:pt x="149" y="427"/>
                      <a:pt x="145" y="427"/>
                      <a:pt x="140" y="427"/>
                    </a:cubicBezTo>
                    <a:cubicBezTo>
                      <a:pt x="94" y="427"/>
                      <a:pt x="92" y="419"/>
                      <a:pt x="92" y="398"/>
                    </a:cubicBezTo>
                    <a:cubicBezTo>
                      <a:pt x="92" y="330"/>
                      <a:pt x="92" y="262"/>
                      <a:pt x="92" y="194"/>
                    </a:cubicBezTo>
                    <a:cubicBezTo>
                      <a:pt x="116" y="194"/>
                      <a:pt x="140" y="194"/>
                      <a:pt x="164" y="194"/>
                    </a:cubicBezTo>
                    <a:cubicBezTo>
                      <a:pt x="164" y="188"/>
                      <a:pt x="164" y="181"/>
                      <a:pt x="164" y="175"/>
                    </a:cubicBezTo>
                    <a:cubicBezTo>
                      <a:pt x="139" y="175"/>
                      <a:pt x="115" y="175"/>
                      <a:pt x="90" y="175"/>
                    </a:cubicBezTo>
                    <a:cubicBezTo>
                      <a:pt x="90" y="150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20"/>
                    </a:cubicBezTo>
                    <a:cubicBezTo>
                      <a:pt x="162" y="22"/>
                      <a:pt x="149" y="31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6" name="Freeform 303"/>
              <p:cNvSpPr/>
              <p:nvPr/>
            </p:nvSpPr>
            <p:spPr>
              <a:xfrm>
                <a:off x="1945440" y="42552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7" name="Freeform 304"/>
              <p:cNvSpPr/>
              <p:nvPr/>
            </p:nvSpPr>
            <p:spPr>
              <a:xfrm>
                <a:off x="2035440" y="42541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5" y="43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3" y="265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8" name="Freeform 305"/>
              <p:cNvSpPr/>
              <p:nvPr/>
            </p:nvSpPr>
            <p:spPr>
              <a:xfrm>
                <a:off x="2149560" y="42541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19" name="Freeform 306"/>
              <p:cNvSpPr/>
              <p:nvPr/>
            </p:nvSpPr>
            <p:spPr>
              <a:xfrm>
                <a:off x="2247480" y="42156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0" name="Freeform 307"/>
              <p:cNvSpPr/>
              <p:nvPr/>
            </p:nvSpPr>
            <p:spPr>
              <a:xfrm>
                <a:off x="2339280" y="42058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2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6" y="415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1" name="Freeform 308"/>
              <p:cNvSpPr/>
              <p:nvPr/>
            </p:nvSpPr>
            <p:spPr>
              <a:xfrm>
                <a:off x="2401560" y="425412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2" name="Freeform 309"/>
              <p:cNvSpPr/>
              <p:nvPr/>
            </p:nvSpPr>
            <p:spPr>
              <a:xfrm>
                <a:off x="2516400" y="42552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3" name="Freeform 310"/>
              <p:cNvSpPr/>
              <p:nvPr/>
            </p:nvSpPr>
            <p:spPr>
              <a:xfrm>
                <a:off x="2718000" y="425412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4" name="Freeform 311"/>
              <p:cNvSpPr/>
              <p:nvPr/>
            </p:nvSpPr>
            <p:spPr>
              <a:xfrm>
                <a:off x="2832480" y="419508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50"/>
                      <a:pt x="50" y="175"/>
                    </a:cubicBezTo>
                    <a:cubicBezTo>
                      <a:pt x="34" y="175"/>
                      <a:pt x="17" y="175"/>
                      <a:pt x="0" y="175"/>
                    </a:cubicBezTo>
                    <a:cubicBezTo>
                      <a:pt x="0" y="181"/>
                      <a:pt x="0" y="188"/>
                      <a:pt x="0" y="194"/>
                    </a:cubicBezTo>
                    <a:cubicBezTo>
                      <a:pt x="17" y="194"/>
                      <a:pt x="34" y="194"/>
                      <a:pt x="50" y="194"/>
                    </a:cubicBezTo>
                    <a:cubicBezTo>
                      <a:pt x="50" y="262"/>
                      <a:pt x="50" y="330"/>
                      <a:pt x="50" y="398"/>
                    </a:cubicBezTo>
                    <a:cubicBezTo>
                      <a:pt x="50" y="427"/>
                      <a:pt x="43" y="427"/>
                      <a:pt x="2" y="427"/>
                    </a:cubicBezTo>
                    <a:cubicBezTo>
                      <a:pt x="2" y="433"/>
                      <a:pt x="2" y="440"/>
                      <a:pt x="2" y="446"/>
                    </a:cubicBezTo>
                    <a:cubicBezTo>
                      <a:pt x="26" y="446"/>
                      <a:pt x="50" y="445"/>
                      <a:pt x="74" y="445"/>
                    </a:cubicBezTo>
                    <a:cubicBezTo>
                      <a:pt x="99" y="445"/>
                      <a:pt x="128" y="445"/>
                      <a:pt x="153" y="446"/>
                    </a:cubicBezTo>
                    <a:cubicBezTo>
                      <a:pt x="153" y="440"/>
                      <a:pt x="153" y="433"/>
                      <a:pt x="153" y="427"/>
                    </a:cubicBezTo>
                    <a:cubicBezTo>
                      <a:pt x="149" y="427"/>
                      <a:pt x="145" y="427"/>
                      <a:pt x="140" y="427"/>
                    </a:cubicBezTo>
                    <a:cubicBezTo>
                      <a:pt x="94" y="427"/>
                      <a:pt x="92" y="419"/>
                      <a:pt x="92" y="398"/>
                    </a:cubicBezTo>
                    <a:cubicBezTo>
                      <a:pt x="92" y="330"/>
                      <a:pt x="92" y="262"/>
                      <a:pt x="92" y="194"/>
                    </a:cubicBezTo>
                    <a:cubicBezTo>
                      <a:pt x="116" y="194"/>
                      <a:pt x="140" y="194"/>
                      <a:pt x="164" y="194"/>
                    </a:cubicBezTo>
                    <a:cubicBezTo>
                      <a:pt x="164" y="188"/>
                      <a:pt x="164" y="181"/>
                      <a:pt x="164" y="175"/>
                    </a:cubicBezTo>
                    <a:cubicBezTo>
                      <a:pt x="139" y="175"/>
                      <a:pt x="115" y="175"/>
                      <a:pt x="90" y="175"/>
                    </a:cubicBezTo>
                    <a:cubicBezTo>
                      <a:pt x="90" y="150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20"/>
                    </a:cubicBezTo>
                    <a:cubicBezTo>
                      <a:pt x="162" y="22"/>
                      <a:pt x="149" y="31"/>
                      <a:pt x="149" y="45"/>
                    </a:cubicBezTo>
                    <a:cubicBezTo>
                      <a:pt x="149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5" name="Freeform 312"/>
              <p:cNvSpPr/>
              <p:nvPr/>
            </p:nvSpPr>
            <p:spPr>
              <a:xfrm>
                <a:off x="2974320" y="425772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0"/>
                      <a:pt x="401" y="2"/>
                      <a:pt x="389" y="2"/>
                    </a:cubicBezTo>
                    <a:cubicBezTo>
                      <a:pt x="369" y="1"/>
                      <a:pt x="349" y="1"/>
                      <a:pt x="329" y="0"/>
                    </a:cubicBezTo>
                    <a:cubicBezTo>
                      <a:pt x="329" y="7"/>
                      <a:pt x="329" y="13"/>
                      <a:pt x="329" y="20"/>
                    </a:cubicBezTo>
                    <a:cubicBezTo>
                      <a:pt x="353" y="20"/>
                      <a:pt x="365" y="31"/>
                      <a:pt x="365" y="49"/>
                    </a:cubicBezTo>
                    <a:cubicBezTo>
                      <a:pt x="365" y="54"/>
                      <a:pt x="365" y="54"/>
                      <a:pt x="362" y="63"/>
                    </a:cubicBezTo>
                    <a:cubicBezTo>
                      <a:pt x="343" y="117"/>
                      <a:pt x="325" y="171"/>
                      <a:pt x="306" y="225"/>
                    </a:cubicBezTo>
                    <a:cubicBezTo>
                      <a:pt x="285" y="166"/>
                      <a:pt x="264" y="107"/>
                      <a:pt x="243" y="49"/>
                    </a:cubicBezTo>
                    <a:cubicBezTo>
                      <a:pt x="239" y="41"/>
                      <a:pt x="239" y="40"/>
                      <a:pt x="239" y="36"/>
                    </a:cubicBezTo>
                    <a:cubicBezTo>
                      <a:pt x="239" y="20"/>
                      <a:pt x="265" y="20"/>
                      <a:pt x="277" y="20"/>
                    </a:cubicBezTo>
                    <a:cubicBezTo>
                      <a:pt x="277" y="13"/>
                      <a:pt x="277" y="7"/>
                      <a:pt x="277" y="0"/>
                    </a:cubicBezTo>
                    <a:cubicBezTo>
                      <a:pt x="255" y="1"/>
                      <a:pt x="233" y="1"/>
                      <a:pt x="211" y="2"/>
                    </a:cubicBezTo>
                    <a:cubicBezTo>
                      <a:pt x="193" y="2"/>
                      <a:pt x="173" y="0"/>
                      <a:pt x="155" y="0"/>
                    </a:cubicBezTo>
                    <a:cubicBezTo>
                      <a:pt x="155" y="7"/>
                      <a:pt x="155" y="13"/>
                      <a:pt x="155" y="20"/>
                    </a:cubicBezTo>
                    <a:cubicBezTo>
                      <a:pt x="178" y="20"/>
                      <a:pt x="189" y="20"/>
                      <a:pt x="194" y="29"/>
                    </a:cubicBezTo>
                    <a:cubicBezTo>
                      <a:pt x="198" y="32"/>
                      <a:pt x="205" y="52"/>
                      <a:pt x="209" y="63"/>
                    </a:cubicBezTo>
                    <a:cubicBezTo>
                      <a:pt x="191" y="114"/>
                      <a:pt x="173" y="165"/>
                      <a:pt x="155" y="216"/>
                    </a:cubicBezTo>
                    <a:cubicBezTo>
                      <a:pt x="134" y="160"/>
                      <a:pt x="114" y="103"/>
                      <a:pt x="94" y="47"/>
                    </a:cubicBezTo>
                    <a:cubicBezTo>
                      <a:pt x="92" y="40"/>
                      <a:pt x="92" y="38"/>
                      <a:pt x="92" y="36"/>
                    </a:cubicBezTo>
                    <a:cubicBezTo>
                      <a:pt x="92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2" y="20"/>
                      <a:pt x="40" y="22"/>
                      <a:pt x="47" y="41"/>
                    </a:cubicBezTo>
                    <a:cubicBezTo>
                      <a:pt x="74" y="116"/>
                      <a:pt x="101" y="190"/>
                      <a:pt x="128" y="265"/>
                    </a:cubicBezTo>
                    <a:cubicBezTo>
                      <a:pt x="131" y="274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5" y="207"/>
                      <a:pt x="196" y="148"/>
                      <a:pt x="218" y="88"/>
                    </a:cubicBezTo>
                    <a:cubicBezTo>
                      <a:pt x="239" y="148"/>
                      <a:pt x="261" y="207"/>
                      <a:pt x="283" y="266"/>
                    </a:cubicBezTo>
                    <a:cubicBezTo>
                      <a:pt x="284" y="274"/>
                      <a:pt x="287" y="279"/>
                      <a:pt x="295" y="279"/>
                    </a:cubicBezTo>
                    <a:cubicBezTo>
                      <a:pt x="303" y="279"/>
                      <a:pt x="304" y="274"/>
                      <a:pt x="308" y="266"/>
                    </a:cubicBezTo>
                    <a:cubicBezTo>
                      <a:pt x="332" y="197"/>
                      <a:pt x="357" y="128"/>
                      <a:pt x="382" y="59"/>
                    </a:cubicBezTo>
                    <a:cubicBezTo>
                      <a:pt x="392" y="29"/>
                      <a:pt x="412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6" name="Freeform 313"/>
              <p:cNvSpPr/>
              <p:nvPr/>
            </p:nvSpPr>
            <p:spPr>
              <a:xfrm>
                <a:off x="3141720" y="42552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7" name="Freeform 314"/>
              <p:cNvSpPr/>
              <p:nvPr/>
            </p:nvSpPr>
            <p:spPr>
              <a:xfrm>
                <a:off x="3230280" y="42541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2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4" y="203"/>
                      <a:pt x="54" y="166"/>
                      <a:pt x="54" y="142"/>
                    </a:cubicBezTo>
                    <a:cubicBezTo>
                      <a:pt x="54" y="117"/>
                      <a:pt x="54" y="83"/>
                      <a:pt x="68" y="56"/>
                    </a:cubicBezTo>
                    <a:cubicBezTo>
                      <a:pt x="86" y="27"/>
                      <a:pt x="115" y="13"/>
                      <a:pt x="140" y="13"/>
                    </a:cubicBezTo>
                    <a:cubicBezTo>
                      <a:pt x="169" y="13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8" name="Freeform 315"/>
              <p:cNvSpPr/>
              <p:nvPr/>
            </p:nvSpPr>
            <p:spPr>
              <a:xfrm>
                <a:off x="3345840" y="425520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29" name="Freeform 316"/>
              <p:cNvSpPr/>
              <p:nvPr/>
            </p:nvSpPr>
            <p:spPr>
              <a:xfrm>
                <a:off x="3471480" y="4252680"/>
                <a:ext cx="104040" cy="150840"/>
              </a:xfrm>
              <a:custGeom>
                <a:avLst/>
                <a:gdLst/>
                <a:ahLst/>
                <a:rect l="0" t="0" r="r" b="b"/>
                <a:pathLst>
                  <a:path w="289" h="419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29"/>
                    </a:cubicBezTo>
                    <a:cubicBezTo>
                      <a:pt x="162" y="9"/>
                      <a:pt x="135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4"/>
                    </a:cubicBezTo>
                    <a:cubicBezTo>
                      <a:pt x="41" y="175"/>
                      <a:pt x="29" y="194"/>
                      <a:pt x="29" y="216"/>
                    </a:cubicBezTo>
                    <a:cubicBezTo>
                      <a:pt x="29" y="236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1" y="418"/>
                      <a:pt x="139" y="418"/>
                    </a:cubicBezTo>
                    <a:cubicBezTo>
                      <a:pt x="214" y="418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5"/>
                      <a:pt x="167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1" y="243"/>
                      <a:pt x="49" y="223"/>
                      <a:pt x="49" y="202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0" y="193"/>
                      <a:pt x="225" y="149"/>
                      <a:pt x="225" y="99"/>
                    </a:cubicBezTo>
                    <a:cubicBezTo>
                      <a:pt x="225" y="76"/>
                      <a:pt x="214" y="52"/>
                      <a:pt x="198" y="38"/>
                    </a:cubicBezTo>
                    <a:cubicBezTo>
                      <a:pt x="221" y="16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6"/>
                      <a:pt x="252" y="23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5" y="50"/>
                      <a:pt x="288" y="45"/>
                      <a:pt x="288" y="31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99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7"/>
                    </a:moveTo>
                    <a:cubicBezTo>
                      <a:pt x="247" y="371"/>
                      <a:pt x="202" y="401"/>
                      <a:pt x="140" y="401"/>
                    </a:cubicBezTo>
                    <a:cubicBezTo>
                      <a:pt x="76" y="401"/>
                      <a:pt x="32" y="371"/>
                      <a:pt x="32" y="337"/>
                    </a:cubicBezTo>
                    <a:cubicBezTo>
                      <a:pt x="32" y="308"/>
                      <a:pt x="56" y="284"/>
                      <a:pt x="85" y="283"/>
                    </a:cubicBezTo>
                    <a:cubicBezTo>
                      <a:pt x="97" y="283"/>
                      <a:pt x="109" y="283"/>
                      <a:pt x="121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0" name="Freeform 317"/>
              <p:cNvSpPr/>
              <p:nvPr/>
            </p:nvSpPr>
            <p:spPr>
              <a:xfrm>
                <a:off x="3661920" y="419760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3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401"/>
                    </a:cubicBezTo>
                    <a:cubicBezTo>
                      <a:pt x="268" y="361"/>
                      <a:pt x="268" y="321"/>
                      <a:pt x="268" y="281"/>
                    </a:cubicBezTo>
                    <a:cubicBezTo>
                      <a:pt x="268" y="225"/>
                      <a:pt x="268" y="205"/>
                      <a:pt x="248" y="184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21"/>
                    </a:cubicBezTo>
                    <a:cubicBezTo>
                      <a:pt x="91" y="221"/>
                      <a:pt x="91" y="221"/>
                      <a:pt x="90" y="221"/>
                    </a:cubicBezTo>
                    <a:cubicBezTo>
                      <a:pt x="90" y="148"/>
                      <a:pt x="90" y="7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8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352"/>
                      <a:pt x="92" y="314"/>
                      <a:pt x="92" y="275"/>
                    </a:cubicBezTo>
                    <a:cubicBezTo>
                      <a:pt x="92" y="209"/>
                      <a:pt x="137" y="175"/>
                      <a:pt x="178" y="175"/>
                    </a:cubicBezTo>
                    <a:cubicBezTo>
                      <a:pt x="218" y="175"/>
                      <a:pt x="225" y="209"/>
                      <a:pt x="225" y="245"/>
                    </a:cubicBezTo>
                    <a:cubicBezTo>
                      <a:pt x="225" y="293"/>
                      <a:pt x="225" y="342"/>
                      <a:pt x="225" y="391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3"/>
                      <a:pt x="175" y="439"/>
                    </a:cubicBezTo>
                    <a:cubicBezTo>
                      <a:pt x="199" y="439"/>
                      <a:pt x="223" y="438"/>
                      <a:pt x="247" y="437"/>
                    </a:cubicBezTo>
                    <a:cubicBezTo>
                      <a:pt x="270" y="438"/>
                      <a:pt x="293" y="439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1" name="Freeform 318"/>
              <p:cNvSpPr/>
              <p:nvPr/>
            </p:nvSpPr>
            <p:spPr>
              <a:xfrm>
                <a:off x="3788280" y="42058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5" y="164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2" name="Freeform 319"/>
              <p:cNvSpPr/>
              <p:nvPr/>
            </p:nvSpPr>
            <p:spPr>
              <a:xfrm>
                <a:off x="3848400" y="42156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3" name="Freeform 320"/>
              <p:cNvSpPr/>
              <p:nvPr/>
            </p:nvSpPr>
            <p:spPr>
              <a:xfrm>
                <a:off x="3940560" y="42541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4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5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4" name="Freeform 321"/>
              <p:cNvSpPr/>
              <p:nvPr/>
            </p:nvSpPr>
            <p:spPr>
              <a:xfrm>
                <a:off x="4105080" y="41976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3"/>
                      <a:pt x="248" y="160"/>
                      <a:pt x="176" y="160"/>
                    </a:cubicBezTo>
                    <a:cubicBezTo>
                      <a:pt x="128" y="160"/>
                      <a:pt x="101" y="189"/>
                      <a:pt x="90" y="202"/>
                    </a:cubicBezTo>
                    <a:cubicBezTo>
                      <a:pt x="90" y="134"/>
                      <a:pt x="90" y="67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88"/>
                      <a:pt x="49" y="314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2" y="426"/>
                      <a:pt x="79" y="413"/>
                      <a:pt x="86" y="400"/>
                    </a:cubicBezTo>
                    <a:cubicBezTo>
                      <a:pt x="97" y="414"/>
                      <a:pt x="122" y="446"/>
                      <a:pt x="169" y="446"/>
                    </a:cubicBezTo>
                    <a:cubicBezTo>
                      <a:pt x="245" y="446"/>
                      <a:pt x="311" y="385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4"/>
                      <a:pt x="239" y="392"/>
                    </a:cubicBezTo>
                    <a:cubicBezTo>
                      <a:pt x="225" y="412"/>
                      <a:pt x="202" y="432"/>
                      <a:pt x="167" y="432"/>
                    </a:cubicBezTo>
                    <a:cubicBezTo>
                      <a:pt x="139" y="432"/>
                      <a:pt x="117" y="418"/>
                      <a:pt x="101" y="394"/>
                    </a:cubicBezTo>
                    <a:cubicBezTo>
                      <a:pt x="92" y="380"/>
                      <a:pt x="92" y="378"/>
                      <a:pt x="92" y="367"/>
                    </a:cubicBezTo>
                    <a:cubicBezTo>
                      <a:pt x="92" y="324"/>
                      <a:pt x="92" y="281"/>
                      <a:pt x="92" y="238"/>
                    </a:cubicBezTo>
                    <a:cubicBezTo>
                      <a:pt x="92" y="225"/>
                      <a:pt x="92" y="225"/>
                      <a:pt x="99" y="214"/>
                    </a:cubicBezTo>
                    <a:cubicBezTo>
                      <a:pt x="124" y="178"/>
                      <a:pt x="158" y="175"/>
                      <a:pt x="175" y="175"/>
                    </a:cubicBezTo>
                    <a:cubicBezTo>
                      <a:pt x="202" y="175"/>
                      <a:pt x="225" y="191"/>
                      <a:pt x="239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5" name="Freeform 322"/>
              <p:cNvSpPr/>
              <p:nvPr/>
            </p:nvSpPr>
            <p:spPr>
              <a:xfrm>
                <a:off x="4223160" y="425772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0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6" y="31"/>
                      <a:pt x="236" y="47"/>
                    </a:cubicBezTo>
                    <a:cubicBezTo>
                      <a:pt x="236" y="52"/>
                      <a:pt x="236" y="54"/>
                      <a:pt x="232" y="61"/>
                    </a:cubicBezTo>
                    <a:cubicBezTo>
                      <a:pt x="211" y="113"/>
                      <a:pt x="190" y="166"/>
                      <a:pt x="169" y="218"/>
                    </a:cubicBezTo>
                    <a:cubicBezTo>
                      <a:pt x="146" y="161"/>
                      <a:pt x="122" y="104"/>
                      <a:pt x="99" y="47"/>
                    </a:cubicBezTo>
                    <a:cubicBezTo>
                      <a:pt x="95" y="41"/>
                      <a:pt x="95" y="38"/>
                      <a:pt x="95" y="36"/>
                    </a:cubicBezTo>
                    <a:cubicBezTo>
                      <a:pt x="95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5" y="2"/>
                      <a:pt x="18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1" y="20"/>
                      <a:pt x="50" y="41"/>
                    </a:cubicBezTo>
                    <a:cubicBezTo>
                      <a:pt x="82" y="118"/>
                      <a:pt x="114" y="195"/>
                      <a:pt x="146" y="272"/>
                    </a:cubicBezTo>
                    <a:cubicBezTo>
                      <a:pt x="140" y="284"/>
                      <a:pt x="135" y="297"/>
                      <a:pt x="130" y="310"/>
                    </a:cubicBezTo>
                    <a:cubicBezTo>
                      <a:pt x="117" y="344"/>
                      <a:pt x="99" y="387"/>
                      <a:pt x="58" y="387"/>
                    </a:cubicBezTo>
                    <a:cubicBezTo>
                      <a:pt x="54" y="387"/>
                      <a:pt x="40" y="387"/>
                      <a:pt x="29" y="376"/>
                    </a:cubicBezTo>
                    <a:cubicBezTo>
                      <a:pt x="49" y="374"/>
                      <a:pt x="52" y="360"/>
                      <a:pt x="52" y="349"/>
                    </a:cubicBezTo>
                    <a:cubicBezTo>
                      <a:pt x="52" y="333"/>
                      <a:pt x="41" y="324"/>
                      <a:pt x="27" y="324"/>
                    </a:cubicBezTo>
                    <a:cubicBezTo>
                      <a:pt x="14" y="324"/>
                      <a:pt x="0" y="331"/>
                      <a:pt x="0" y="351"/>
                    </a:cubicBezTo>
                    <a:cubicBezTo>
                      <a:pt x="0" y="380"/>
                      <a:pt x="27" y="401"/>
                      <a:pt x="58" y="401"/>
                    </a:cubicBezTo>
                    <a:cubicBezTo>
                      <a:pt x="97" y="401"/>
                      <a:pt x="124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6" name="Freeform 323"/>
              <p:cNvSpPr/>
              <p:nvPr/>
            </p:nvSpPr>
            <p:spPr>
              <a:xfrm>
                <a:off x="4423320" y="4199400"/>
                <a:ext cx="142200" cy="160560"/>
              </a:xfrm>
              <a:custGeom>
                <a:avLst/>
                <a:gdLst/>
                <a:ahLst/>
                <a:rect l="0" t="0" r="r" b="b"/>
                <a:pathLst>
                  <a:path w="395" h="446">
                    <a:moveTo>
                      <a:pt x="392" y="97"/>
                    </a:moveTo>
                    <a:cubicBezTo>
                      <a:pt x="392" y="74"/>
                      <a:pt x="387" y="50"/>
                      <a:pt x="372" y="32"/>
                    </a:cubicBezTo>
                    <a:cubicBezTo>
                      <a:pt x="358" y="13"/>
                      <a:pt x="333" y="0"/>
                      <a:pt x="302" y="0"/>
                    </a:cubicBezTo>
                    <a:cubicBezTo>
                      <a:pt x="275" y="0"/>
                      <a:pt x="246" y="9"/>
                      <a:pt x="221" y="29"/>
                    </a:cubicBezTo>
                    <a:cubicBezTo>
                      <a:pt x="192" y="52"/>
                      <a:pt x="174" y="81"/>
                      <a:pt x="167" y="113"/>
                    </a:cubicBezTo>
                    <a:cubicBezTo>
                      <a:pt x="162" y="130"/>
                      <a:pt x="162" y="148"/>
                      <a:pt x="171" y="158"/>
                    </a:cubicBezTo>
                    <a:cubicBezTo>
                      <a:pt x="174" y="166"/>
                      <a:pt x="182" y="169"/>
                      <a:pt x="191" y="169"/>
                    </a:cubicBezTo>
                    <a:cubicBezTo>
                      <a:pt x="203" y="169"/>
                      <a:pt x="218" y="160"/>
                      <a:pt x="219" y="148"/>
                    </a:cubicBezTo>
                    <a:cubicBezTo>
                      <a:pt x="223" y="139"/>
                      <a:pt x="223" y="131"/>
                      <a:pt x="219" y="126"/>
                    </a:cubicBezTo>
                    <a:cubicBezTo>
                      <a:pt x="209" y="113"/>
                      <a:pt x="201" y="99"/>
                      <a:pt x="205" y="81"/>
                    </a:cubicBezTo>
                    <a:cubicBezTo>
                      <a:pt x="209" y="67"/>
                      <a:pt x="221" y="52"/>
                      <a:pt x="236" y="41"/>
                    </a:cubicBezTo>
                    <a:cubicBezTo>
                      <a:pt x="252" y="27"/>
                      <a:pt x="272" y="22"/>
                      <a:pt x="291" y="22"/>
                    </a:cubicBezTo>
                    <a:cubicBezTo>
                      <a:pt x="308" y="22"/>
                      <a:pt x="322" y="29"/>
                      <a:pt x="331" y="40"/>
                    </a:cubicBezTo>
                    <a:cubicBezTo>
                      <a:pt x="344" y="56"/>
                      <a:pt x="349" y="77"/>
                      <a:pt x="349" y="101"/>
                    </a:cubicBezTo>
                    <a:cubicBezTo>
                      <a:pt x="349" y="133"/>
                      <a:pt x="342" y="166"/>
                      <a:pt x="333" y="198"/>
                    </a:cubicBezTo>
                    <a:cubicBezTo>
                      <a:pt x="324" y="238"/>
                      <a:pt x="309" y="275"/>
                      <a:pt x="290" y="313"/>
                    </a:cubicBezTo>
                    <a:cubicBezTo>
                      <a:pt x="273" y="340"/>
                      <a:pt x="255" y="367"/>
                      <a:pt x="230" y="387"/>
                    </a:cubicBezTo>
                    <a:cubicBezTo>
                      <a:pt x="203" y="410"/>
                      <a:pt x="169" y="421"/>
                      <a:pt x="138" y="421"/>
                    </a:cubicBezTo>
                    <a:cubicBezTo>
                      <a:pt x="108" y="421"/>
                      <a:pt x="81" y="407"/>
                      <a:pt x="65" y="385"/>
                    </a:cubicBezTo>
                    <a:cubicBezTo>
                      <a:pt x="52" y="367"/>
                      <a:pt x="48" y="342"/>
                      <a:pt x="48" y="317"/>
                    </a:cubicBezTo>
                    <a:cubicBezTo>
                      <a:pt x="47" y="284"/>
                      <a:pt x="52" y="248"/>
                      <a:pt x="61" y="212"/>
                    </a:cubicBezTo>
                    <a:cubicBezTo>
                      <a:pt x="79" y="144"/>
                      <a:pt x="115" y="76"/>
                      <a:pt x="178" y="25"/>
                    </a:cubicBezTo>
                    <a:cubicBezTo>
                      <a:pt x="176" y="23"/>
                      <a:pt x="173" y="20"/>
                      <a:pt x="171" y="18"/>
                    </a:cubicBezTo>
                    <a:cubicBezTo>
                      <a:pt x="158" y="23"/>
                      <a:pt x="146" y="31"/>
                      <a:pt x="135" y="41"/>
                    </a:cubicBezTo>
                    <a:cubicBezTo>
                      <a:pt x="68" y="92"/>
                      <a:pt x="30" y="164"/>
                      <a:pt x="12" y="238"/>
                    </a:cubicBezTo>
                    <a:cubicBezTo>
                      <a:pt x="3" y="268"/>
                      <a:pt x="0" y="301"/>
                      <a:pt x="3" y="331"/>
                    </a:cubicBezTo>
                    <a:cubicBezTo>
                      <a:pt x="5" y="356"/>
                      <a:pt x="11" y="382"/>
                      <a:pt x="25" y="400"/>
                    </a:cubicBezTo>
                    <a:cubicBezTo>
                      <a:pt x="45" y="428"/>
                      <a:pt x="77" y="445"/>
                      <a:pt x="115" y="445"/>
                    </a:cubicBezTo>
                    <a:cubicBezTo>
                      <a:pt x="165" y="445"/>
                      <a:pt x="219" y="430"/>
                      <a:pt x="264" y="394"/>
                    </a:cubicBezTo>
                    <a:cubicBezTo>
                      <a:pt x="293" y="373"/>
                      <a:pt x="313" y="344"/>
                      <a:pt x="331" y="313"/>
                    </a:cubicBezTo>
                    <a:cubicBezTo>
                      <a:pt x="353" y="277"/>
                      <a:pt x="367" y="238"/>
                      <a:pt x="378" y="198"/>
                    </a:cubicBezTo>
                    <a:cubicBezTo>
                      <a:pt x="387" y="164"/>
                      <a:pt x="394" y="130"/>
                      <a:pt x="392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7" name="Freeform 324"/>
              <p:cNvSpPr/>
              <p:nvPr/>
            </p:nvSpPr>
            <p:spPr>
              <a:xfrm>
                <a:off x="4596840" y="418536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625"/>
                    </a:moveTo>
                    <a:cubicBezTo>
                      <a:pt x="146" y="623"/>
                      <a:pt x="144" y="621"/>
                      <a:pt x="144" y="619"/>
                    </a:cubicBezTo>
                    <a:cubicBezTo>
                      <a:pt x="77" y="571"/>
                      <a:pt x="34" y="443"/>
                      <a:pt x="34" y="342"/>
                    </a:cubicBezTo>
                    <a:cubicBezTo>
                      <a:pt x="34" y="325"/>
                      <a:pt x="34" y="307"/>
                      <a:pt x="34" y="290"/>
                    </a:cubicBezTo>
                    <a:cubicBezTo>
                      <a:pt x="34" y="187"/>
                      <a:pt x="77" y="61"/>
                      <a:pt x="144" y="13"/>
                    </a:cubicBezTo>
                    <a:cubicBezTo>
                      <a:pt x="144" y="11"/>
                      <a:pt x="146" y="9"/>
                      <a:pt x="146" y="7"/>
                    </a:cubicBezTo>
                    <a:cubicBezTo>
                      <a:pt x="146" y="4"/>
                      <a:pt x="142" y="0"/>
                      <a:pt x="140" y="0"/>
                    </a:cubicBezTo>
                    <a:cubicBezTo>
                      <a:pt x="139" y="0"/>
                      <a:pt x="137" y="2"/>
                      <a:pt x="135" y="2"/>
                    </a:cubicBezTo>
                    <a:cubicBezTo>
                      <a:pt x="67" y="54"/>
                      <a:pt x="0" y="180"/>
                      <a:pt x="0" y="290"/>
                    </a:cubicBezTo>
                    <a:cubicBezTo>
                      <a:pt x="0" y="307"/>
                      <a:pt x="0" y="325"/>
                      <a:pt x="0" y="342"/>
                    </a:cubicBezTo>
                    <a:cubicBezTo>
                      <a:pt x="0" y="450"/>
                      <a:pt x="67" y="576"/>
                      <a:pt x="135" y="630"/>
                    </a:cubicBezTo>
                    <a:cubicBezTo>
                      <a:pt x="137" y="630"/>
                      <a:pt x="139" y="630"/>
                      <a:pt x="140" y="630"/>
                    </a:cubicBezTo>
                    <a:cubicBezTo>
                      <a:pt x="142" y="630"/>
                      <a:pt x="146" y="628"/>
                      <a:pt x="146" y="6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8" name="Freeform 325"/>
              <p:cNvSpPr/>
              <p:nvPr/>
            </p:nvSpPr>
            <p:spPr>
              <a:xfrm>
                <a:off x="4673880" y="4204080"/>
                <a:ext cx="91080" cy="157320"/>
              </a:xfrm>
              <a:custGeom>
                <a:avLst/>
                <a:gdLst/>
                <a:ahLst/>
                <a:rect l="0" t="0" r="r" b="b"/>
                <a:pathLst>
                  <a:path w="253" h="437">
                    <a:moveTo>
                      <a:pt x="252" y="295"/>
                    </a:moveTo>
                    <a:cubicBezTo>
                      <a:pt x="252" y="220"/>
                      <a:pt x="200" y="157"/>
                      <a:pt x="131" y="157"/>
                    </a:cubicBezTo>
                    <a:cubicBezTo>
                      <a:pt x="101" y="157"/>
                      <a:pt x="74" y="166"/>
                      <a:pt x="52" y="187"/>
                    </a:cubicBezTo>
                    <a:cubicBezTo>
                      <a:pt x="52" y="146"/>
                      <a:pt x="52" y="106"/>
                      <a:pt x="52" y="65"/>
                    </a:cubicBezTo>
                    <a:cubicBezTo>
                      <a:pt x="65" y="68"/>
                      <a:pt x="85" y="74"/>
                      <a:pt x="104" y="74"/>
                    </a:cubicBezTo>
                    <a:cubicBezTo>
                      <a:pt x="184" y="74"/>
                      <a:pt x="227" y="16"/>
                      <a:pt x="227" y="7"/>
                    </a:cubicBezTo>
                    <a:cubicBezTo>
                      <a:pt x="227" y="4"/>
                      <a:pt x="225" y="0"/>
                      <a:pt x="221" y="0"/>
                    </a:cubicBezTo>
                    <a:cubicBezTo>
                      <a:pt x="220" y="1"/>
                      <a:pt x="220" y="0"/>
                      <a:pt x="216" y="2"/>
                    </a:cubicBezTo>
                    <a:cubicBezTo>
                      <a:pt x="203" y="7"/>
                      <a:pt x="173" y="20"/>
                      <a:pt x="130" y="20"/>
                    </a:cubicBezTo>
                    <a:cubicBezTo>
                      <a:pt x="104" y="20"/>
                      <a:pt x="76" y="16"/>
                      <a:pt x="45" y="4"/>
                    </a:cubicBezTo>
                    <a:cubicBezTo>
                      <a:pt x="41" y="0"/>
                      <a:pt x="40" y="1"/>
                      <a:pt x="38" y="0"/>
                    </a:cubicBezTo>
                    <a:cubicBezTo>
                      <a:pt x="32" y="0"/>
                      <a:pt x="32" y="5"/>
                      <a:pt x="32" y="16"/>
                    </a:cubicBezTo>
                    <a:cubicBezTo>
                      <a:pt x="32" y="79"/>
                      <a:pt x="32" y="141"/>
                      <a:pt x="32" y="203"/>
                    </a:cubicBezTo>
                    <a:cubicBezTo>
                      <a:pt x="32" y="214"/>
                      <a:pt x="32" y="220"/>
                      <a:pt x="41" y="220"/>
                    </a:cubicBezTo>
                    <a:cubicBezTo>
                      <a:pt x="45" y="220"/>
                      <a:pt x="47" y="218"/>
                      <a:pt x="49" y="214"/>
                    </a:cubicBezTo>
                    <a:cubicBezTo>
                      <a:pt x="56" y="203"/>
                      <a:pt x="79" y="169"/>
                      <a:pt x="130" y="169"/>
                    </a:cubicBezTo>
                    <a:cubicBezTo>
                      <a:pt x="164" y="169"/>
                      <a:pt x="180" y="198"/>
                      <a:pt x="184" y="211"/>
                    </a:cubicBezTo>
                    <a:cubicBezTo>
                      <a:pt x="194" y="234"/>
                      <a:pt x="196" y="257"/>
                      <a:pt x="196" y="290"/>
                    </a:cubicBezTo>
                    <a:cubicBezTo>
                      <a:pt x="196" y="311"/>
                      <a:pt x="196" y="349"/>
                      <a:pt x="180" y="376"/>
                    </a:cubicBezTo>
                    <a:cubicBezTo>
                      <a:pt x="166" y="401"/>
                      <a:pt x="142" y="418"/>
                      <a:pt x="113" y="418"/>
                    </a:cubicBezTo>
                    <a:cubicBezTo>
                      <a:pt x="67" y="418"/>
                      <a:pt x="31" y="383"/>
                      <a:pt x="20" y="347"/>
                    </a:cubicBezTo>
                    <a:cubicBezTo>
                      <a:pt x="22" y="347"/>
                      <a:pt x="23" y="347"/>
                      <a:pt x="31" y="347"/>
                    </a:cubicBezTo>
                    <a:cubicBezTo>
                      <a:pt x="52" y="347"/>
                      <a:pt x="61" y="332"/>
                      <a:pt x="61" y="317"/>
                    </a:cubicBezTo>
                    <a:cubicBezTo>
                      <a:pt x="61" y="301"/>
                      <a:pt x="52" y="286"/>
                      <a:pt x="31" y="286"/>
                    </a:cubicBezTo>
                    <a:cubicBezTo>
                      <a:pt x="22" y="286"/>
                      <a:pt x="0" y="290"/>
                      <a:pt x="0" y="320"/>
                    </a:cubicBezTo>
                    <a:cubicBezTo>
                      <a:pt x="0" y="374"/>
                      <a:pt x="43" y="436"/>
                      <a:pt x="113" y="436"/>
                    </a:cubicBezTo>
                    <a:cubicBezTo>
                      <a:pt x="187" y="436"/>
                      <a:pt x="252" y="374"/>
                      <a:pt x="252" y="2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9" name="Freeform 326"/>
              <p:cNvSpPr/>
              <p:nvPr/>
            </p:nvSpPr>
            <p:spPr>
              <a:xfrm>
                <a:off x="4785480" y="4204080"/>
                <a:ext cx="95760" cy="157320"/>
              </a:xfrm>
              <a:custGeom>
                <a:avLst/>
                <a:gdLst/>
                <a:ahLst/>
                <a:rect l="0" t="0" r="r" b="b"/>
                <a:pathLst>
                  <a:path w="266" h="437">
                    <a:moveTo>
                      <a:pt x="265" y="220"/>
                    </a:moveTo>
                    <a:cubicBezTo>
                      <a:pt x="265" y="169"/>
                      <a:pt x="263" y="117"/>
                      <a:pt x="239" y="70"/>
                    </a:cubicBezTo>
                    <a:cubicBezTo>
                      <a:pt x="211" y="11"/>
                      <a:pt x="158" y="0"/>
                      <a:pt x="133" y="0"/>
                    </a:cubicBezTo>
                    <a:cubicBezTo>
                      <a:pt x="95" y="0"/>
                      <a:pt x="49" y="16"/>
                      <a:pt x="23" y="76"/>
                    </a:cubicBezTo>
                    <a:cubicBezTo>
                      <a:pt x="2" y="119"/>
                      <a:pt x="0" y="169"/>
                      <a:pt x="0" y="220"/>
                    </a:cubicBezTo>
                    <a:cubicBezTo>
                      <a:pt x="0" y="266"/>
                      <a:pt x="2" y="324"/>
                      <a:pt x="27" y="371"/>
                    </a:cubicBezTo>
                    <a:cubicBezTo>
                      <a:pt x="54" y="423"/>
                      <a:pt x="101" y="436"/>
                      <a:pt x="131" y="436"/>
                    </a:cubicBezTo>
                    <a:cubicBezTo>
                      <a:pt x="166" y="436"/>
                      <a:pt x="214" y="421"/>
                      <a:pt x="241" y="362"/>
                    </a:cubicBezTo>
                    <a:cubicBezTo>
                      <a:pt x="263" y="319"/>
                      <a:pt x="265" y="268"/>
                      <a:pt x="265" y="220"/>
                    </a:cubicBezTo>
                    <a:moveTo>
                      <a:pt x="212" y="211"/>
                    </a:moveTo>
                    <a:cubicBezTo>
                      <a:pt x="212" y="259"/>
                      <a:pt x="212" y="302"/>
                      <a:pt x="205" y="342"/>
                    </a:cubicBezTo>
                    <a:cubicBezTo>
                      <a:pt x="196" y="403"/>
                      <a:pt x="160" y="421"/>
                      <a:pt x="131" y="421"/>
                    </a:cubicBezTo>
                    <a:cubicBezTo>
                      <a:pt x="108" y="421"/>
                      <a:pt x="70" y="405"/>
                      <a:pt x="59" y="346"/>
                    </a:cubicBezTo>
                    <a:cubicBezTo>
                      <a:pt x="52" y="308"/>
                      <a:pt x="52" y="248"/>
                      <a:pt x="52" y="211"/>
                    </a:cubicBezTo>
                    <a:cubicBezTo>
                      <a:pt x="52" y="171"/>
                      <a:pt x="52" y="130"/>
                      <a:pt x="58" y="95"/>
                    </a:cubicBezTo>
                    <a:cubicBezTo>
                      <a:pt x="68" y="20"/>
                      <a:pt x="117" y="14"/>
                      <a:pt x="131" y="14"/>
                    </a:cubicBezTo>
                    <a:cubicBezTo>
                      <a:pt x="153" y="14"/>
                      <a:pt x="194" y="25"/>
                      <a:pt x="207" y="88"/>
                    </a:cubicBezTo>
                    <a:cubicBezTo>
                      <a:pt x="212" y="124"/>
                      <a:pt x="212" y="171"/>
                      <a:pt x="212" y="2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0" name="Freeform 327"/>
              <p:cNvSpPr/>
              <p:nvPr/>
            </p:nvSpPr>
            <p:spPr>
              <a:xfrm>
                <a:off x="4902840" y="4185360"/>
                <a:ext cx="164160" cy="183600"/>
              </a:xfrm>
              <a:custGeom>
                <a:avLst/>
                <a:gdLst/>
                <a:ahLst/>
                <a:rect l="0" t="0" r="r" b="b"/>
                <a:pathLst>
                  <a:path w="456" h="510">
                    <a:moveTo>
                      <a:pt x="403" y="13"/>
                    </a:moveTo>
                    <a:cubicBezTo>
                      <a:pt x="403" y="5"/>
                      <a:pt x="398" y="0"/>
                      <a:pt x="391" y="0"/>
                    </a:cubicBezTo>
                    <a:cubicBezTo>
                      <a:pt x="385" y="0"/>
                      <a:pt x="382" y="4"/>
                      <a:pt x="378" y="9"/>
                    </a:cubicBezTo>
                    <a:cubicBezTo>
                      <a:pt x="346" y="50"/>
                      <a:pt x="304" y="68"/>
                      <a:pt x="257" y="68"/>
                    </a:cubicBezTo>
                    <a:cubicBezTo>
                      <a:pt x="212" y="68"/>
                      <a:pt x="175" y="52"/>
                      <a:pt x="139" y="20"/>
                    </a:cubicBezTo>
                    <a:cubicBezTo>
                      <a:pt x="128" y="9"/>
                      <a:pt x="113" y="0"/>
                      <a:pt x="94" y="0"/>
                    </a:cubicBezTo>
                    <a:cubicBezTo>
                      <a:pt x="45" y="0"/>
                      <a:pt x="0" y="52"/>
                      <a:pt x="0" y="126"/>
                    </a:cubicBezTo>
                    <a:cubicBezTo>
                      <a:pt x="0" y="203"/>
                      <a:pt x="47" y="254"/>
                      <a:pt x="94" y="254"/>
                    </a:cubicBezTo>
                    <a:cubicBezTo>
                      <a:pt x="140" y="254"/>
                      <a:pt x="176" y="198"/>
                      <a:pt x="176" y="128"/>
                    </a:cubicBezTo>
                    <a:cubicBezTo>
                      <a:pt x="176" y="119"/>
                      <a:pt x="176" y="88"/>
                      <a:pt x="162" y="56"/>
                    </a:cubicBezTo>
                    <a:cubicBezTo>
                      <a:pt x="203" y="79"/>
                      <a:pt x="236" y="83"/>
                      <a:pt x="257" y="83"/>
                    </a:cubicBezTo>
                    <a:cubicBezTo>
                      <a:pt x="306" y="83"/>
                      <a:pt x="338" y="63"/>
                      <a:pt x="342" y="59"/>
                    </a:cubicBezTo>
                    <a:cubicBezTo>
                      <a:pt x="342" y="60"/>
                      <a:pt x="342" y="61"/>
                      <a:pt x="342" y="61"/>
                    </a:cubicBezTo>
                    <a:cubicBezTo>
                      <a:pt x="248" y="202"/>
                      <a:pt x="154" y="343"/>
                      <a:pt x="59" y="484"/>
                    </a:cubicBezTo>
                    <a:cubicBezTo>
                      <a:pt x="52" y="491"/>
                      <a:pt x="55" y="493"/>
                      <a:pt x="52" y="497"/>
                    </a:cubicBezTo>
                    <a:cubicBezTo>
                      <a:pt x="52" y="504"/>
                      <a:pt x="58" y="509"/>
                      <a:pt x="65" y="509"/>
                    </a:cubicBezTo>
                    <a:cubicBezTo>
                      <a:pt x="71" y="509"/>
                      <a:pt x="74" y="506"/>
                      <a:pt x="77" y="500"/>
                    </a:cubicBezTo>
                    <a:cubicBezTo>
                      <a:pt x="184" y="341"/>
                      <a:pt x="291" y="182"/>
                      <a:pt x="398" y="23"/>
                    </a:cubicBezTo>
                    <a:cubicBezTo>
                      <a:pt x="401" y="18"/>
                      <a:pt x="403" y="16"/>
                      <a:pt x="403" y="13"/>
                    </a:cubicBezTo>
                    <a:moveTo>
                      <a:pt x="455" y="382"/>
                    </a:moveTo>
                    <a:cubicBezTo>
                      <a:pt x="455" y="310"/>
                      <a:pt x="419" y="254"/>
                      <a:pt x="374" y="254"/>
                    </a:cubicBezTo>
                    <a:cubicBezTo>
                      <a:pt x="326" y="254"/>
                      <a:pt x="281" y="308"/>
                      <a:pt x="281" y="382"/>
                    </a:cubicBezTo>
                    <a:cubicBezTo>
                      <a:pt x="281" y="457"/>
                      <a:pt x="326" y="509"/>
                      <a:pt x="374" y="509"/>
                    </a:cubicBezTo>
                    <a:cubicBezTo>
                      <a:pt x="419" y="509"/>
                      <a:pt x="455" y="454"/>
                      <a:pt x="455" y="382"/>
                    </a:cubicBezTo>
                    <a:moveTo>
                      <a:pt x="160" y="126"/>
                    </a:moveTo>
                    <a:cubicBezTo>
                      <a:pt x="160" y="194"/>
                      <a:pt x="128" y="239"/>
                      <a:pt x="94" y="239"/>
                    </a:cubicBezTo>
                    <a:cubicBezTo>
                      <a:pt x="81" y="239"/>
                      <a:pt x="40" y="232"/>
                      <a:pt x="40" y="128"/>
                    </a:cubicBezTo>
                    <a:cubicBezTo>
                      <a:pt x="40" y="22"/>
                      <a:pt x="81" y="13"/>
                      <a:pt x="94" y="13"/>
                    </a:cubicBezTo>
                    <a:cubicBezTo>
                      <a:pt x="128" y="13"/>
                      <a:pt x="160" y="59"/>
                      <a:pt x="160" y="126"/>
                    </a:cubicBezTo>
                    <a:moveTo>
                      <a:pt x="439" y="382"/>
                    </a:moveTo>
                    <a:cubicBezTo>
                      <a:pt x="439" y="450"/>
                      <a:pt x="407" y="495"/>
                      <a:pt x="374" y="495"/>
                    </a:cubicBezTo>
                    <a:cubicBezTo>
                      <a:pt x="362" y="495"/>
                      <a:pt x="320" y="488"/>
                      <a:pt x="320" y="382"/>
                    </a:cubicBezTo>
                    <a:cubicBezTo>
                      <a:pt x="320" y="277"/>
                      <a:pt x="362" y="268"/>
                      <a:pt x="374" y="268"/>
                    </a:cubicBezTo>
                    <a:cubicBezTo>
                      <a:pt x="409" y="268"/>
                      <a:pt x="439" y="315"/>
                      <a:pt x="439" y="3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1" name="Freeform 328"/>
              <p:cNvSpPr/>
              <p:nvPr/>
            </p:nvSpPr>
            <p:spPr>
              <a:xfrm>
                <a:off x="5092560" y="418536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342"/>
                    </a:moveTo>
                    <a:cubicBezTo>
                      <a:pt x="146" y="325"/>
                      <a:pt x="146" y="307"/>
                      <a:pt x="146" y="290"/>
                    </a:cubicBezTo>
                    <a:cubicBezTo>
                      <a:pt x="146" y="180"/>
                      <a:pt x="81" y="54"/>
                      <a:pt x="11" y="2"/>
                    </a:cubicBezTo>
                    <a:cubicBezTo>
                      <a:pt x="9" y="2"/>
                      <a:pt x="9" y="0"/>
                      <a:pt x="7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9"/>
                      <a:pt x="2" y="11"/>
                      <a:pt x="4" y="13"/>
                    </a:cubicBezTo>
                    <a:cubicBezTo>
                      <a:pt x="68" y="61"/>
                      <a:pt x="113" y="187"/>
                      <a:pt x="113" y="290"/>
                    </a:cubicBezTo>
                    <a:cubicBezTo>
                      <a:pt x="113" y="307"/>
                      <a:pt x="113" y="325"/>
                      <a:pt x="113" y="342"/>
                    </a:cubicBezTo>
                    <a:cubicBezTo>
                      <a:pt x="113" y="443"/>
                      <a:pt x="68" y="571"/>
                      <a:pt x="4" y="619"/>
                    </a:cubicBezTo>
                    <a:cubicBezTo>
                      <a:pt x="2" y="621"/>
                      <a:pt x="0" y="623"/>
                      <a:pt x="0" y="625"/>
                    </a:cubicBezTo>
                    <a:cubicBezTo>
                      <a:pt x="0" y="628"/>
                      <a:pt x="4" y="630"/>
                      <a:pt x="7" y="630"/>
                    </a:cubicBezTo>
                    <a:cubicBezTo>
                      <a:pt x="9" y="630"/>
                      <a:pt x="9" y="630"/>
                      <a:pt x="11" y="630"/>
                    </a:cubicBezTo>
                    <a:cubicBezTo>
                      <a:pt x="81" y="576"/>
                      <a:pt x="146" y="450"/>
                      <a:pt x="146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2" name="Freeform 329"/>
              <p:cNvSpPr/>
              <p:nvPr/>
            </p:nvSpPr>
            <p:spPr>
              <a:xfrm>
                <a:off x="735120" y="4653720"/>
                <a:ext cx="130680" cy="8280"/>
              </a:xfrm>
              <a:custGeom>
                <a:avLst/>
                <a:gdLst/>
                <a:ahLst/>
                <a:rect l="0" t="0" r="r" b="b"/>
                <a:pathLst>
                  <a:path w="363" h="23">
                    <a:moveTo>
                      <a:pt x="362" y="22"/>
                    </a:moveTo>
                    <a:cubicBezTo>
                      <a:pt x="362" y="14"/>
                      <a:pt x="362" y="7"/>
                      <a:pt x="362" y="0"/>
                    </a:cubicBezTo>
                    <a:cubicBezTo>
                      <a:pt x="241" y="0"/>
                      <a:pt x="121" y="0"/>
                      <a:pt x="0" y="0"/>
                    </a:cubicBezTo>
                    <a:cubicBezTo>
                      <a:pt x="0" y="7"/>
                      <a:pt x="0" y="14"/>
                      <a:pt x="0" y="22"/>
                    </a:cubicBezTo>
                    <a:cubicBezTo>
                      <a:pt x="121" y="22"/>
                      <a:pt x="241" y="22"/>
                      <a:pt x="362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3" name="Freeform 330"/>
              <p:cNvSpPr/>
              <p:nvPr/>
            </p:nvSpPr>
            <p:spPr>
              <a:xfrm>
                <a:off x="987840" y="4564440"/>
                <a:ext cx="140400" cy="155880"/>
              </a:xfrm>
              <a:custGeom>
                <a:avLst/>
                <a:gdLst/>
                <a:ahLst/>
                <a:rect l="0" t="0" r="r" b="b"/>
                <a:pathLst>
                  <a:path w="390" h="433">
                    <a:moveTo>
                      <a:pt x="389" y="317"/>
                    </a:moveTo>
                    <a:cubicBezTo>
                      <a:pt x="389" y="263"/>
                      <a:pt x="337" y="214"/>
                      <a:pt x="266" y="207"/>
                    </a:cubicBezTo>
                    <a:cubicBezTo>
                      <a:pt x="328" y="194"/>
                      <a:pt x="373" y="155"/>
                      <a:pt x="373" y="108"/>
                    </a:cubicBezTo>
                    <a:cubicBezTo>
                      <a:pt x="373" y="52"/>
                      <a:pt x="313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7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83" y="432"/>
                      <a:pt x="166" y="432"/>
                      <a:pt x="248" y="432"/>
                    </a:cubicBezTo>
                    <a:cubicBezTo>
                      <a:pt x="333" y="432"/>
                      <a:pt x="389" y="376"/>
                      <a:pt x="389" y="317"/>
                    </a:cubicBezTo>
                    <a:moveTo>
                      <a:pt x="311" y="108"/>
                    </a:moveTo>
                    <a:cubicBezTo>
                      <a:pt x="311" y="148"/>
                      <a:pt x="279" y="202"/>
                      <a:pt x="209" y="202"/>
                    </a:cubicBezTo>
                    <a:cubicBezTo>
                      <a:pt x="178" y="202"/>
                      <a:pt x="148" y="202"/>
                      <a:pt x="117" y="202"/>
                    </a:cubicBezTo>
                    <a:cubicBezTo>
                      <a:pt x="117" y="149"/>
                      <a:pt x="117" y="97"/>
                      <a:pt x="117" y="45"/>
                    </a:cubicBezTo>
                    <a:cubicBezTo>
                      <a:pt x="117" y="25"/>
                      <a:pt x="119" y="20"/>
                      <a:pt x="149" y="20"/>
                    </a:cubicBezTo>
                    <a:cubicBezTo>
                      <a:pt x="175" y="20"/>
                      <a:pt x="201" y="20"/>
                      <a:pt x="227" y="20"/>
                    </a:cubicBezTo>
                    <a:cubicBezTo>
                      <a:pt x="288" y="20"/>
                      <a:pt x="311" y="74"/>
                      <a:pt x="311" y="108"/>
                    </a:cubicBezTo>
                    <a:moveTo>
                      <a:pt x="326" y="317"/>
                    </a:moveTo>
                    <a:cubicBezTo>
                      <a:pt x="326" y="362"/>
                      <a:pt x="293" y="412"/>
                      <a:pt x="229" y="412"/>
                    </a:cubicBezTo>
                    <a:cubicBezTo>
                      <a:pt x="202" y="412"/>
                      <a:pt x="176" y="412"/>
                      <a:pt x="149" y="412"/>
                    </a:cubicBezTo>
                    <a:cubicBezTo>
                      <a:pt x="119" y="412"/>
                      <a:pt x="117" y="409"/>
                      <a:pt x="117" y="387"/>
                    </a:cubicBezTo>
                    <a:cubicBezTo>
                      <a:pt x="117" y="330"/>
                      <a:pt x="117" y="273"/>
                      <a:pt x="117" y="216"/>
                    </a:cubicBezTo>
                    <a:cubicBezTo>
                      <a:pt x="157" y="216"/>
                      <a:pt x="197" y="216"/>
                      <a:pt x="238" y="216"/>
                    </a:cubicBezTo>
                    <a:cubicBezTo>
                      <a:pt x="299" y="216"/>
                      <a:pt x="326" y="274"/>
                      <a:pt x="326" y="3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4" name="Freeform 331"/>
              <p:cNvSpPr/>
              <p:nvPr/>
            </p:nvSpPr>
            <p:spPr>
              <a:xfrm>
                <a:off x="1147320" y="4618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5" name="Freeform 332"/>
              <p:cNvSpPr/>
              <p:nvPr/>
            </p:nvSpPr>
            <p:spPr>
              <a:xfrm>
                <a:off x="1249560" y="461952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6" name="Freeform 333"/>
              <p:cNvSpPr/>
              <p:nvPr/>
            </p:nvSpPr>
            <p:spPr>
              <a:xfrm>
                <a:off x="1374480" y="4618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7" name="Freeform 334"/>
              <p:cNvSpPr/>
              <p:nvPr/>
            </p:nvSpPr>
            <p:spPr>
              <a:xfrm>
                <a:off x="1475640" y="4559760"/>
                <a:ext cx="114480" cy="160560"/>
              </a:xfrm>
              <a:custGeom>
                <a:avLst/>
                <a:gdLst/>
                <a:ahLst/>
                <a:rect l="0" t="0" r="r" b="b"/>
                <a:pathLst>
                  <a:path w="318" h="446">
                    <a:moveTo>
                      <a:pt x="317" y="445"/>
                    </a:moveTo>
                    <a:cubicBezTo>
                      <a:pt x="317" y="438"/>
                      <a:pt x="317" y="431"/>
                      <a:pt x="317" y="425"/>
                    </a:cubicBezTo>
                    <a:cubicBezTo>
                      <a:pt x="274" y="425"/>
                      <a:pt x="266" y="425"/>
                      <a:pt x="266" y="398"/>
                    </a:cubicBezTo>
                    <a:cubicBezTo>
                      <a:pt x="266" y="320"/>
                      <a:pt x="266" y="243"/>
                      <a:pt x="266" y="166"/>
                    </a:cubicBezTo>
                    <a:cubicBezTo>
                      <a:pt x="240" y="167"/>
                      <a:pt x="214" y="169"/>
                      <a:pt x="187" y="171"/>
                    </a:cubicBezTo>
                    <a:cubicBezTo>
                      <a:pt x="178" y="171"/>
                      <a:pt x="180" y="172"/>
                      <a:pt x="176" y="173"/>
                    </a:cubicBezTo>
                    <a:cubicBezTo>
                      <a:pt x="175" y="173"/>
                      <a:pt x="173" y="173"/>
                      <a:pt x="166" y="173"/>
                    </a:cubicBezTo>
                    <a:cubicBezTo>
                      <a:pt x="140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38"/>
                      <a:pt x="144" y="13"/>
                      <a:pt x="184" y="13"/>
                    </a:cubicBezTo>
                    <a:cubicBezTo>
                      <a:pt x="203" y="13"/>
                      <a:pt x="225" y="20"/>
                      <a:pt x="238" y="34"/>
                    </a:cubicBezTo>
                    <a:cubicBezTo>
                      <a:pt x="212" y="36"/>
                      <a:pt x="209" y="54"/>
                      <a:pt x="209" y="63"/>
                    </a:cubicBezTo>
                    <a:cubicBezTo>
                      <a:pt x="209" y="85"/>
                      <a:pt x="225" y="92"/>
                      <a:pt x="238" y="92"/>
                    </a:cubicBezTo>
                    <a:cubicBezTo>
                      <a:pt x="252" y="92"/>
                      <a:pt x="266" y="83"/>
                      <a:pt x="266" y="63"/>
                    </a:cubicBezTo>
                    <a:cubicBezTo>
                      <a:pt x="266" y="25"/>
                      <a:pt x="230" y="0"/>
                      <a:pt x="184" y="0"/>
                    </a:cubicBezTo>
                    <a:cubicBezTo>
                      <a:pt x="126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5"/>
                      <a:pt x="43" y="425"/>
                      <a:pt x="2" y="425"/>
                    </a:cubicBezTo>
                    <a:cubicBezTo>
                      <a:pt x="2" y="431"/>
                      <a:pt x="2" y="438"/>
                      <a:pt x="2" y="445"/>
                    </a:cubicBezTo>
                    <a:cubicBezTo>
                      <a:pt x="25" y="444"/>
                      <a:pt x="49" y="443"/>
                      <a:pt x="72" y="443"/>
                    </a:cubicBezTo>
                    <a:cubicBezTo>
                      <a:pt x="95" y="443"/>
                      <a:pt x="119" y="444"/>
                      <a:pt x="142" y="445"/>
                    </a:cubicBezTo>
                    <a:cubicBezTo>
                      <a:pt x="142" y="438"/>
                      <a:pt x="142" y="431"/>
                      <a:pt x="142" y="425"/>
                    </a:cubicBezTo>
                    <a:cubicBezTo>
                      <a:pt x="99" y="425"/>
                      <a:pt x="92" y="425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25" y="193"/>
                      <a:pt x="159" y="193"/>
                      <a:pt x="193" y="193"/>
                    </a:cubicBezTo>
                    <a:cubicBezTo>
                      <a:pt x="221" y="193"/>
                      <a:pt x="225" y="200"/>
                      <a:pt x="225" y="227"/>
                    </a:cubicBezTo>
                    <a:cubicBezTo>
                      <a:pt x="225" y="284"/>
                      <a:pt x="225" y="341"/>
                      <a:pt x="225" y="398"/>
                    </a:cubicBezTo>
                    <a:cubicBezTo>
                      <a:pt x="225" y="425"/>
                      <a:pt x="218" y="425"/>
                      <a:pt x="176" y="425"/>
                    </a:cubicBezTo>
                    <a:cubicBezTo>
                      <a:pt x="176" y="431"/>
                      <a:pt x="176" y="438"/>
                      <a:pt x="176" y="445"/>
                    </a:cubicBezTo>
                    <a:cubicBezTo>
                      <a:pt x="200" y="444"/>
                      <a:pt x="223" y="443"/>
                      <a:pt x="247" y="443"/>
                    </a:cubicBezTo>
                    <a:cubicBezTo>
                      <a:pt x="270" y="443"/>
                      <a:pt x="293" y="444"/>
                      <a:pt x="317" y="4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8" name="Freeform 335"/>
              <p:cNvSpPr/>
              <p:nvPr/>
            </p:nvSpPr>
            <p:spPr>
              <a:xfrm>
                <a:off x="1600920" y="45799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49" name="Freeform 336"/>
              <p:cNvSpPr/>
              <p:nvPr/>
            </p:nvSpPr>
            <p:spPr>
              <a:xfrm>
                <a:off x="1692000" y="46180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4"/>
                      <a:pt x="176" y="173"/>
                      <a:pt x="176" y="220"/>
                    </a:cubicBezTo>
                    <a:cubicBezTo>
                      <a:pt x="176" y="250"/>
                      <a:pt x="155" y="277"/>
                      <a:pt x="106" y="277"/>
                    </a:cubicBezTo>
                    <a:cubicBezTo>
                      <a:pt x="52" y="277"/>
                      <a:pt x="31" y="239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0" name="Freeform 337"/>
              <p:cNvSpPr/>
              <p:nvPr/>
            </p:nvSpPr>
            <p:spPr>
              <a:xfrm>
                <a:off x="1857960" y="4559760"/>
                <a:ext cx="74160" cy="160560"/>
              </a:xfrm>
              <a:custGeom>
                <a:avLst/>
                <a:gdLst/>
                <a:ahLst/>
                <a:rect l="0" t="0" r="r" b="b"/>
                <a:pathLst>
                  <a:path w="206" h="446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3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5"/>
                      <a:pt x="43" y="425"/>
                      <a:pt x="0" y="425"/>
                    </a:cubicBezTo>
                    <a:cubicBezTo>
                      <a:pt x="0" y="431"/>
                      <a:pt x="0" y="438"/>
                      <a:pt x="0" y="445"/>
                    </a:cubicBezTo>
                    <a:cubicBezTo>
                      <a:pt x="24" y="444"/>
                      <a:pt x="48" y="443"/>
                      <a:pt x="72" y="443"/>
                    </a:cubicBezTo>
                    <a:cubicBezTo>
                      <a:pt x="97" y="443"/>
                      <a:pt x="128" y="443"/>
                      <a:pt x="153" y="445"/>
                    </a:cubicBezTo>
                    <a:cubicBezTo>
                      <a:pt x="153" y="438"/>
                      <a:pt x="153" y="431"/>
                      <a:pt x="153" y="425"/>
                    </a:cubicBezTo>
                    <a:cubicBezTo>
                      <a:pt x="148" y="425"/>
                      <a:pt x="143" y="425"/>
                      <a:pt x="139" y="425"/>
                    </a:cubicBezTo>
                    <a:cubicBezTo>
                      <a:pt x="92" y="425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8" y="13"/>
                    </a:cubicBezTo>
                    <a:cubicBezTo>
                      <a:pt x="149" y="13"/>
                      <a:pt x="158" y="13"/>
                      <a:pt x="169" y="18"/>
                    </a:cubicBezTo>
                    <a:cubicBezTo>
                      <a:pt x="160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4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1" name="Freeform 338"/>
              <p:cNvSpPr/>
              <p:nvPr/>
            </p:nvSpPr>
            <p:spPr>
              <a:xfrm>
                <a:off x="1926720" y="46195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69" y="14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2" name="Freeform 339"/>
              <p:cNvSpPr/>
              <p:nvPr/>
            </p:nvSpPr>
            <p:spPr>
              <a:xfrm>
                <a:off x="2015640" y="461808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4" y="203"/>
                      <a:pt x="54" y="166"/>
                      <a:pt x="54" y="142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6" y="28"/>
                      <a:pt x="212" y="56"/>
                    </a:cubicBezTo>
                    <a:cubicBezTo>
                      <a:pt x="229" y="84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3" name="Freeform 340"/>
              <p:cNvSpPr/>
              <p:nvPr/>
            </p:nvSpPr>
            <p:spPr>
              <a:xfrm>
                <a:off x="2130120" y="461952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3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49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7" y="278"/>
                      <a:pt x="401" y="278"/>
                      <a:pt x="425" y="277"/>
                    </a:cubicBezTo>
                    <a:cubicBezTo>
                      <a:pt x="448" y="278"/>
                      <a:pt x="472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4" name="Freeform 341"/>
              <p:cNvSpPr/>
              <p:nvPr/>
            </p:nvSpPr>
            <p:spPr>
              <a:xfrm>
                <a:off x="2395800" y="46180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5" name="Freeform 342"/>
              <p:cNvSpPr/>
              <p:nvPr/>
            </p:nvSpPr>
            <p:spPr>
              <a:xfrm>
                <a:off x="2500200" y="4622040"/>
                <a:ext cx="111960" cy="100800"/>
              </a:xfrm>
              <a:custGeom>
                <a:avLst/>
                <a:gdLst/>
                <a:ahLst/>
                <a:rect l="0" t="0" r="r" b="b"/>
                <a:pathLst>
                  <a:path w="311" h="280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0"/>
                      <a:pt x="238" y="34"/>
                      <a:pt x="238" y="47"/>
                    </a:cubicBezTo>
                    <a:cubicBezTo>
                      <a:pt x="238" y="52"/>
                      <a:pt x="238" y="56"/>
                      <a:pt x="234" y="61"/>
                    </a:cubicBezTo>
                    <a:cubicBezTo>
                      <a:pt x="212" y="115"/>
                      <a:pt x="191" y="169"/>
                      <a:pt x="169" y="223"/>
                    </a:cubicBezTo>
                    <a:cubicBezTo>
                      <a:pt x="146" y="164"/>
                      <a:pt x="122" y="106"/>
                      <a:pt x="99" y="47"/>
                    </a:cubicBezTo>
                    <a:cubicBezTo>
                      <a:pt x="95" y="38"/>
                      <a:pt x="97" y="40"/>
                      <a:pt x="95" y="36"/>
                    </a:cubicBezTo>
                    <a:cubicBezTo>
                      <a:pt x="95" y="20"/>
                      <a:pt x="121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1" y="20"/>
                      <a:pt x="43" y="23"/>
                      <a:pt x="52" y="43"/>
                    </a:cubicBezTo>
                    <a:cubicBezTo>
                      <a:pt x="82" y="118"/>
                      <a:pt x="112" y="193"/>
                      <a:pt x="142" y="268"/>
                    </a:cubicBezTo>
                    <a:cubicBezTo>
                      <a:pt x="146" y="275"/>
                      <a:pt x="148" y="279"/>
                      <a:pt x="157" y="279"/>
                    </a:cubicBezTo>
                    <a:cubicBezTo>
                      <a:pt x="165" y="279"/>
                      <a:pt x="167" y="274"/>
                      <a:pt x="169" y="268"/>
                    </a:cubicBezTo>
                    <a:cubicBezTo>
                      <a:pt x="197" y="199"/>
                      <a:pt x="224" y="130"/>
                      <a:pt x="252" y="61"/>
                    </a:cubicBezTo>
                    <a:cubicBezTo>
                      <a:pt x="257" y="47"/>
                      <a:pt x="268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6" name="Freeform 343"/>
              <p:cNvSpPr/>
              <p:nvPr/>
            </p:nvSpPr>
            <p:spPr>
              <a:xfrm>
                <a:off x="2616120" y="4618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7" name="Freeform 344"/>
              <p:cNvSpPr/>
              <p:nvPr/>
            </p:nvSpPr>
            <p:spPr>
              <a:xfrm>
                <a:off x="2717280" y="46195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4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9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8" name="Freeform 345"/>
              <p:cNvSpPr/>
              <p:nvPr/>
            </p:nvSpPr>
            <p:spPr>
              <a:xfrm>
                <a:off x="2808000" y="461808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2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59" name="Freeform 346"/>
              <p:cNvSpPr/>
              <p:nvPr/>
            </p:nvSpPr>
            <p:spPr>
              <a:xfrm>
                <a:off x="2920680" y="4616640"/>
                <a:ext cx="104040" cy="150840"/>
              </a:xfrm>
              <a:custGeom>
                <a:avLst/>
                <a:gdLst/>
                <a:ahLst/>
                <a:rect l="0" t="0" r="r" b="b"/>
                <a:pathLst>
                  <a:path w="289" h="419">
                    <a:moveTo>
                      <a:pt x="288" y="31"/>
                    </a:moveTo>
                    <a:cubicBezTo>
                      <a:pt x="288" y="20"/>
                      <a:pt x="281" y="0"/>
                      <a:pt x="257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4"/>
                      <a:pt x="31" y="218"/>
                    </a:cubicBezTo>
                    <a:cubicBezTo>
                      <a:pt x="31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3" y="418"/>
                      <a:pt x="140" y="418"/>
                    </a:cubicBezTo>
                    <a:cubicBezTo>
                      <a:pt x="214" y="418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3" y="247"/>
                      <a:pt x="86" y="247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88" y="47"/>
                      <a:pt x="288" y="31"/>
                    </a:cubicBezTo>
                    <a:moveTo>
                      <a:pt x="178" y="99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7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7"/>
                    </a:cubicBezTo>
                    <a:cubicBezTo>
                      <a:pt x="32" y="308"/>
                      <a:pt x="56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0" name="Freeform 347"/>
              <p:cNvSpPr/>
              <p:nvPr/>
            </p:nvSpPr>
            <p:spPr>
              <a:xfrm>
                <a:off x="3035160" y="457092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7"/>
                      <a:pt x="137" y="401"/>
                      <a:pt x="137" y="394"/>
                    </a:cubicBezTo>
                    <a:cubicBezTo>
                      <a:pt x="94" y="394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4"/>
                      <a:pt x="43" y="394"/>
                      <a:pt x="0" y="394"/>
                    </a:cubicBezTo>
                    <a:cubicBezTo>
                      <a:pt x="0" y="401"/>
                      <a:pt x="0" y="407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1" name="Freeform 348"/>
              <p:cNvSpPr/>
              <p:nvPr/>
            </p:nvSpPr>
            <p:spPr>
              <a:xfrm>
                <a:off x="3098880" y="461952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2" name="Freeform 349"/>
              <p:cNvSpPr/>
              <p:nvPr/>
            </p:nvSpPr>
            <p:spPr>
              <a:xfrm>
                <a:off x="3224520" y="4616640"/>
                <a:ext cx="104040" cy="150840"/>
              </a:xfrm>
              <a:custGeom>
                <a:avLst/>
                <a:gdLst/>
                <a:ahLst/>
                <a:rect l="0" t="0" r="r" b="b"/>
                <a:pathLst>
                  <a:path w="289" h="419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6"/>
                    </a:cubicBezTo>
                    <a:cubicBezTo>
                      <a:pt x="41" y="175"/>
                      <a:pt x="29" y="194"/>
                      <a:pt x="29" y="218"/>
                    </a:cubicBezTo>
                    <a:cubicBezTo>
                      <a:pt x="29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1" y="418"/>
                      <a:pt x="139" y="418"/>
                    </a:cubicBezTo>
                    <a:cubicBezTo>
                      <a:pt x="214" y="418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7"/>
                      <a:pt x="167" y="247"/>
                      <a:pt x="130" y="247"/>
                    </a:cubicBezTo>
                    <a:cubicBezTo>
                      <a:pt x="113" y="247"/>
                      <a:pt x="86" y="247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0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1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7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7"/>
                    </a:cubicBezTo>
                    <a:cubicBezTo>
                      <a:pt x="32" y="308"/>
                      <a:pt x="56" y="284"/>
                      <a:pt x="85" y="283"/>
                    </a:cubicBezTo>
                    <a:cubicBezTo>
                      <a:pt x="97" y="283"/>
                      <a:pt x="109" y="283"/>
                      <a:pt x="121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3" name="Freeform 350"/>
              <p:cNvSpPr/>
              <p:nvPr/>
            </p:nvSpPr>
            <p:spPr>
              <a:xfrm>
                <a:off x="3414960" y="461952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49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4" name="Freeform 351"/>
              <p:cNvSpPr/>
              <p:nvPr/>
            </p:nvSpPr>
            <p:spPr>
              <a:xfrm>
                <a:off x="3603600" y="4618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5" name="Freeform 352"/>
              <p:cNvSpPr/>
              <p:nvPr/>
            </p:nvSpPr>
            <p:spPr>
              <a:xfrm>
                <a:off x="3705840" y="461808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2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6" name="Freeform 353"/>
              <p:cNvSpPr/>
              <p:nvPr/>
            </p:nvSpPr>
            <p:spPr>
              <a:xfrm>
                <a:off x="3819960" y="4618080"/>
                <a:ext cx="74160" cy="104760"/>
              </a:xfrm>
              <a:custGeom>
                <a:avLst/>
                <a:gdLst/>
                <a:ahLst/>
                <a:rect l="0" t="0" r="r" b="b"/>
                <a:pathLst>
                  <a:path w="206" h="291">
                    <a:moveTo>
                      <a:pt x="205" y="202"/>
                    </a:moveTo>
                    <a:cubicBezTo>
                      <a:pt x="205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4"/>
                      <a:pt x="29" y="97"/>
                      <a:pt x="29" y="59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0"/>
                      <a:pt x="153" y="277"/>
                      <a:pt x="104" y="277"/>
                    </a:cubicBezTo>
                    <a:cubicBezTo>
                      <a:pt x="50" y="277"/>
                      <a:pt x="29" y="239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5" y="248"/>
                      <a:pt x="205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7" name="Freeform 354"/>
              <p:cNvSpPr/>
              <p:nvPr/>
            </p:nvSpPr>
            <p:spPr>
              <a:xfrm>
                <a:off x="3909240" y="4619520"/>
                <a:ext cx="114480" cy="103320"/>
              </a:xfrm>
              <a:custGeom>
                <a:avLst/>
                <a:gdLst/>
                <a:ahLst/>
                <a:rect l="0" t="0" r="r" b="b"/>
                <a:pathLst>
                  <a:path w="318" h="287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74" y="259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4"/>
                      <a:pt x="175" y="20"/>
                      <a:pt x="175" y="27"/>
                    </a:cubicBezTo>
                    <a:cubicBezTo>
                      <a:pt x="220" y="27"/>
                      <a:pt x="225" y="31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4"/>
                      <a:pt x="148" y="274"/>
                    </a:cubicBezTo>
                    <a:cubicBezTo>
                      <a:pt x="95" y="274"/>
                      <a:pt x="92" y="243"/>
                      <a:pt x="92" y="211"/>
                    </a:cubicBezTo>
                    <a:cubicBezTo>
                      <a:pt x="92" y="140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9"/>
                      <a:pt x="49" y="286"/>
                      <a:pt x="144" y="286"/>
                    </a:cubicBezTo>
                    <a:cubicBezTo>
                      <a:pt x="180" y="286"/>
                      <a:pt x="209" y="268"/>
                      <a:pt x="227" y="230"/>
                    </a:cubicBezTo>
                    <a:cubicBezTo>
                      <a:pt x="227" y="249"/>
                      <a:pt x="227" y="268"/>
                      <a:pt x="227" y="286"/>
                    </a:cubicBezTo>
                    <a:cubicBezTo>
                      <a:pt x="257" y="284"/>
                      <a:pt x="287" y="281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8" name="Freeform 355"/>
              <p:cNvSpPr/>
              <p:nvPr/>
            </p:nvSpPr>
            <p:spPr>
              <a:xfrm>
                <a:off x="4035240" y="46195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69" name="Freeform 356"/>
              <p:cNvSpPr/>
              <p:nvPr/>
            </p:nvSpPr>
            <p:spPr>
              <a:xfrm>
                <a:off x="4123800" y="4618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0" name="Freeform 357"/>
              <p:cNvSpPr/>
              <p:nvPr/>
            </p:nvSpPr>
            <p:spPr>
              <a:xfrm>
                <a:off x="4226400" y="461952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49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1" name="Freeform 358"/>
              <p:cNvSpPr/>
              <p:nvPr/>
            </p:nvSpPr>
            <p:spPr>
              <a:xfrm>
                <a:off x="4414680" y="4618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2" name="Freeform 359"/>
              <p:cNvSpPr/>
              <p:nvPr/>
            </p:nvSpPr>
            <p:spPr>
              <a:xfrm>
                <a:off x="4517280" y="461952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3" name="Freeform 360"/>
              <p:cNvSpPr/>
              <p:nvPr/>
            </p:nvSpPr>
            <p:spPr>
              <a:xfrm>
                <a:off x="4634280" y="45799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7" y="137"/>
                      <a:pt x="35" y="137"/>
                      <a:pt x="52" y="137"/>
                    </a:cubicBezTo>
                    <a:cubicBezTo>
                      <a:pt x="52" y="195"/>
                      <a:pt x="52" y="253"/>
                      <a:pt x="52" y="311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4" name="Freeform 361"/>
              <p:cNvSpPr/>
              <p:nvPr/>
            </p:nvSpPr>
            <p:spPr>
              <a:xfrm>
                <a:off x="4725720" y="46180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0"/>
                      <a:pt x="155" y="277"/>
                      <a:pt x="106" y="277"/>
                    </a:cubicBezTo>
                    <a:cubicBezTo>
                      <a:pt x="52" y="277"/>
                      <a:pt x="29" y="239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5" name="Freeform 362"/>
              <p:cNvSpPr/>
              <p:nvPr/>
            </p:nvSpPr>
            <p:spPr>
              <a:xfrm>
                <a:off x="4890960" y="46180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18" y="29"/>
                      <a:pt x="18" y="72"/>
                    </a:cubicBezTo>
                    <a:cubicBezTo>
                      <a:pt x="18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4"/>
                      <a:pt x="61" y="290"/>
                      <a:pt x="103" y="290"/>
                    </a:cubicBezTo>
                    <a:cubicBezTo>
                      <a:pt x="144" y="290"/>
                      <a:pt x="173" y="265"/>
                      <a:pt x="185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6" name="Freeform 363"/>
              <p:cNvSpPr/>
              <p:nvPr/>
            </p:nvSpPr>
            <p:spPr>
              <a:xfrm>
                <a:off x="5005080" y="46180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4"/>
                      <a:pt x="176" y="173"/>
                      <a:pt x="176" y="220"/>
                    </a:cubicBezTo>
                    <a:cubicBezTo>
                      <a:pt x="176" y="250"/>
                      <a:pt x="155" y="277"/>
                      <a:pt x="106" y="277"/>
                    </a:cubicBezTo>
                    <a:cubicBezTo>
                      <a:pt x="52" y="277"/>
                      <a:pt x="31" y="239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7" name="Freeform 364"/>
              <p:cNvSpPr/>
              <p:nvPr/>
            </p:nvSpPr>
            <p:spPr>
              <a:xfrm>
                <a:off x="5170320" y="4562280"/>
                <a:ext cx="115200" cy="157680"/>
              </a:xfrm>
              <a:custGeom>
                <a:avLst/>
                <a:gdLst/>
                <a:ahLst/>
                <a:rect l="0" t="0" r="r" b="b"/>
                <a:pathLst>
                  <a:path w="320" h="438">
                    <a:moveTo>
                      <a:pt x="319" y="437"/>
                    </a:moveTo>
                    <a:cubicBezTo>
                      <a:pt x="319" y="431"/>
                      <a:pt x="319" y="424"/>
                      <a:pt x="319" y="418"/>
                    </a:cubicBezTo>
                    <a:cubicBezTo>
                      <a:pt x="286" y="418"/>
                      <a:pt x="270" y="418"/>
                      <a:pt x="270" y="400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1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8"/>
                      <a:pt x="43" y="418"/>
                      <a:pt x="0" y="418"/>
                    </a:cubicBezTo>
                    <a:cubicBezTo>
                      <a:pt x="0" y="424"/>
                      <a:pt x="0" y="431"/>
                      <a:pt x="0" y="437"/>
                    </a:cubicBezTo>
                    <a:cubicBezTo>
                      <a:pt x="24" y="437"/>
                      <a:pt x="48" y="436"/>
                      <a:pt x="72" y="436"/>
                    </a:cubicBezTo>
                    <a:cubicBezTo>
                      <a:pt x="96" y="436"/>
                      <a:pt x="120" y="437"/>
                      <a:pt x="144" y="437"/>
                    </a:cubicBezTo>
                    <a:cubicBezTo>
                      <a:pt x="144" y="431"/>
                      <a:pt x="144" y="424"/>
                      <a:pt x="144" y="418"/>
                    </a:cubicBezTo>
                    <a:cubicBezTo>
                      <a:pt x="101" y="418"/>
                      <a:pt x="94" y="418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7"/>
                      <a:pt x="139" y="173"/>
                      <a:pt x="180" y="173"/>
                    </a:cubicBezTo>
                    <a:cubicBezTo>
                      <a:pt x="220" y="173"/>
                      <a:pt x="227" y="207"/>
                      <a:pt x="227" y="243"/>
                    </a:cubicBezTo>
                    <a:cubicBezTo>
                      <a:pt x="227" y="292"/>
                      <a:pt x="227" y="341"/>
                      <a:pt x="227" y="391"/>
                    </a:cubicBezTo>
                    <a:cubicBezTo>
                      <a:pt x="227" y="418"/>
                      <a:pt x="220" y="418"/>
                      <a:pt x="176" y="418"/>
                    </a:cubicBezTo>
                    <a:cubicBezTo>
                      <a:pt x="176" y="424"/>
                      <a:pt x="176" y="431"/>
                      <a:pt x="176" y="437"/>
                    </a:cubicBezTo>
                    <a:cubicBezTo>
                      <a:pt x="200" y="437"/>
                      <a:pt x="224" y="436"/>
                      <a:pt x="248" y="436"/>
                    </a:cubicBezTo>
                    <a:cubicBezTo>
                      <a:pt x="272" y="436"/>
                      <a:pt x="295" y="437"/>
                      <a:pt x="319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8" name="Freeform 365"/>
              <p:cNvSpPr/>
              <p:nvPr/>
            </p:nvSpPr>
            <p:spPr>
              <a:xfrm>
                <a:off x="5297400" y="457092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7"/>
                      <a:pt x="135" y="401"/>
                      <a:pt x="135" y="394"/>
                    </a:cubicBezTo>
                    <a:cubicBezTo>
                      <a:pt x="94" y="394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4"/>
                      <a:pt x="43" y="394"/>
                      <a:pt x="0" y="394"/>
                    </a:cubicBezTo>
                    <a:cubicBezTo>
                      <a:pt x="0" y="401"/>
                      <a:pt x="0" y="407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7" y="0"/>
                      <a:pt x="32" y="16"/>
                      <a:pt x="32" y="32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79" name="Freeform 366"/>
              <p:cNvSpPr/>
              <p:nvPr/>
            </p:nvSpPr>
            <p:spPr>
              <a:xfrm>
                <a:off x="5357520" y="45799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0" name="Freeform 367"/>
              <p:cNvSpPr/>
              <p:nvPr/>
            </p:nvSpPr>
            <p:spPr>
              <a:xfrm>
                <a:off x="5449680" y="46180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4"/>
                      <a:pt x="29" y="97"/>
                      <a:pt x="29" y="59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0"/>
                      <a:pt x="153" y="277"/>
                      <a:pt x="104" y="277"/>
                    </a:cubicBezTo>
                    <a:cubicBezTo>
                      <a:pt x="50" y="277"/>
                      <a:pt x="29" y="239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1" name="Freeform 368"/>
              <p:cNvSpPr/>
              <p:nvPr/>
            </p:nvSpPr>
            <p:spPr>
              <a:xfrm>
                <a:off x="5614920" y="461808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2" name="Freeform 369"/>
              <p:cNvSpPr/>
              <p:nvPr/>
            </p:nvSpPr>
            <p:spPr>
              <a:xfrm>
                <a:off x="5727600" y="46195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3" name="Freeform 370"/>
              <p:cNvSpPr/>
              <p:nvPr/>
            </p:nvSpPr>
            <p:spPr>
              <a:xfrm>
                <a:off x="5816880" y="4618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4" name="Freeform 371"/>
              <p:cNvSpPr/>
              <p:nvPr/>
            </p:nvSpPr>
            <p:spPr>
              <a:xfrm>
                <a:off x="5994360" y="46180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5" name="Freeform 372"/>
              <p:cNvSpPr/>
              <p:nvPr/>
            </p:nvSpPr>
            <p:spPr>
              <a:xfrm>
                <a:off x="6109200" y="4562280"/>
                <a:ext cx="112320" cy="160560"/>
              </a:xfrm>
              <a:custGeom>
                <a:avLst/>
                <a:gdLst/>
                <a:ahLst/>
                <a:rect l="0" t="0" r="r" b="b"/>
                <a:pathLst>
                  <a:path w="312" h="446">
                    <a:moveTo>
                      <a:pt x="311" y="437"/>
                    </a:moveTo>
                    <a:cubicBezTo>
                      <a:pt x="311" y="431"/>
                      <a:pt x="311" y="424"/>
                      <a:pt x="311" y="418"/>
                    </a:cubicBezTo>
                    <a:cubicBezTo>
                      <a:pt x="266" y="418"/>
                      <a:pt x="261" y="414"/>
                      <a:pt x="261" y="383"/>
                    </a:cubicBezTo>
                    <a:cubicBezTo>
                      <a:pt x="261" y="256"/>
                      <a:pt x="261" y="128"/>
                      <a:pt x="261" y="0"/>
                    </a:cubicBezTo>
                    <a:cubicBezTo>
                      <a:pt x="231" y="2"/>
                      <a:pt x="201" y="4"/>
                      <a:pt x="171" y="5"/>
                    </a:cubicBezTo>
                    <a:cubicBezTo>
                      <a:pt x="171" y="12"/>
                      <a:pt x="171" y="19"/>
                      <a:pt x="171" y="25"/>
                    </a:cubicBezTo>
                    <a:cubicBezTo>
                      <a:pt x="214" y="25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5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2"/>
                      <a:pt x="61" y="445"/>
                      <a:pt x="133" y="445"/>
                    </a:cubicBezTo>
                    <a:cubicBezTo>
                      <a:pt x="175" y="445"/>
                      <a:pt x="202" y="423"/>
                      <a:pt x="218" y="403"/>
                    </a:cubicBezTo>
                    <a:cubicBezTo>
                      <a:pt x="218" y="417"/>
                      <a:pt x="218" y="431"/>
                      <a:pt x="218" y="445"/>
                    </a:cubicBezTo>
                    <a:cubicBezTo>
                      <a:pt x="249" y="442"/>
                      <a:pt x="280" y="440"/>
                      <a:pt x="311" y="437"/>
                    </a:cubicBezTo>
                    <a:moveTo>
                      <a:pt x="218" y="364"/>
                    </a:moveTo>
                    <a:cubicBezTo>
                      <a:pt x="218" y="374"/>
                      <a:pt x="218" y="376"/>
                      <a:pt x="211" y="387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08" y="432"/>
                      <a:pt x="85" y="414"/>
                      <a:pt x="70" y="391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5" y="193"/>
                      <a:pt x="108" y="173"/>
                      <a:pt x="142" y="173"/>
                    </a:cubicBezTo>
                    <a:cubicBezTo>
                      <a:pt x="166" y="173"/>
                      <a:pt x="191" y="182"/>
                      <a:pt x="211" y="211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6" name="Freeform 373"/>
              <p:cNvSpPr/>
              <p:nvPr/>
            </p:nvSpPr>
            <p:spPr>
              <a:xfrm>
                <a:off x="6235560" y="4562280"/>
                <a:ext cx="112320" cy="160560"/>
              </a:xfrm>
              <a:custGeom>
                <a:avLst/>
                <a:gdLst/>
                <a:ahLst/>
                <a:rect l="0" t="0" r="r" b="b"/>
                <a:pathLst>
                  <a:path w="312" h="446">
                    <a:moveTo>
                      <a:pt x="311" y="437"/>
                    </a:moveTo>
                    <a:cubicBezTo>
                      <a:pt x="311" y="431"/>
                      <a:pt x="311" y="424"/>
                      <a:pt x="311" y="418"/>
                    </a:cubicBezTo>
                    <a:cubicBezTo>
                      <a:pt x="268" y="418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4"/>
                      <a:pt x="171" y="5"/>
                    </a:cubicBezTo>
                    <a:cubicBezTo>
                      <a:pt x="171" y="12"/>
                      <a:pt x="171" y="19"/>
                      <a:pt x="171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2" y="175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2"/>
                      <a:pt x="61" y="445"/>
                      <a:pt x="135" y="445"/>
                    </a:cubicBezTo>
                    <a:cubicBezTo>
                      <a:pt x="175" y="445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5"/>
                    </a:cubicBezTo>
                    <a:cubicBezTo>
                      <a:pt x="250" y="442"/>
                      <a:pt x="281" y="440"/>
                      <a:pt x="311" y="437"/>
                    </a:cubicBezTo>
                    <a:moveTo>
                      <a:pt x="220" y="364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08" y="432"/>
                      <a:pt x="86" y="414"/>
                      <a:pt x="70" y="391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5" y="193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7" name="Freeform 374"/>
              <p:cNvSpPr/>
              <p:nvPr/>
            </p:nvSpPr>
            <p:spPr>
              <a:xfrm>
                <a:off x="6360480" y="4618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2" y="137"/>
                      <a:pt x="171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8" name="Freeform 375"/>
              <p:cNvSpPr/>
              <p:nvPr/>
            </p:nvSpPr>
            <p:spPr>
              <a:xfrm>
                <a:off x="6462720" y="4562280"/>
                <a:ext cx="113040" cy="160560"/>
              </a:xfrm>
              <a:custGeom>
                <a:avLst/>
                <a:gdLst/>
                <a:ahLst/>
                <a:rect l="0" t="0" r="r" b="b"/>
                <a:pathLst>
                  <a:path w="314" h="446">
                    <a:moveTo>
                      <a:pt x="313" y="437"/>
                    </a:moveTo>
                    <a:cubicBezTo>
                      <a:pt x="313" y="431"/>
                      <a:pt x="313" y="424"/>
                      <a:pt x="313" y="418"/>
                    </a:cubicBezTo>
                    <a:cubicBezTo>
                      <a:pt x="268" y="418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3" y="2"/>
                      <a:pt x="203" y="4"/>
                      <a:pt x="173" y="5"/>
                    </a:cubicBezTo>
                    <a:cubicBezTo>
                      <a:pt x="173" y="12"/>
                      <a:pt x="173" y="19"/>
                      <a:pt x="173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5"/>
                      <a:pt x="176" y="158"/>
                      <a:pt x="142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2"/>
                      <a:pt x="63" y="445"/>
                      <a:pt x="135" y="445"/>
                    </a:cubicBezTo>
                    <a:cubicBezTo>
                      <a:pt x="175" y="445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5"/>
                    </a:cubicBezTo>
                    <a:cubicBezTo>
                      <a:pt x="251" y="442"/>
                      <a:pt x="282" y="440"/>
                      <a:pt x="313" y="437"/>
                    </a:cubicBezTo>
                    <a:moveTo>
                      <a:pt x="220" y="364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4" y="418"/>
                      <a:pt x="166" y="432"/>
                      <a:pt x="139" y="432"/>
                    </a:cubicBezTo>
                    <a:cubicBezTo>
                      <a:pt x="110" y="432"/>
                      <a:pt x="86" y="414"/>
                      <a:pt x="72" y="391"/>
                    </a:cubicBezTo>
                    <a:cubicBezTo>
                      <a:pt x="56" y="365"/>
                      <a:pt x="54" y="329"/>
                      <a:pt x="54" y="302"/>
                    </a:cubicBezTo>
                    <a:cubicBezTo>
                      <a:pt x="54" y="279"/>
                      <a:pt x="54" y="241"/>
                      <a:pt x="74" y="212"/>
                    </a:cubicBezTo>
                    <a:cubicBezTo>
                      <a:pt x="86" y="193"/>
                      <a:pt x="110" y="173"/>
                      <a:pt x="144" y="173"/>
                    </a:cubicBezTo>
                    <a:cubicBezTo>
                      <a:pt x="167" y="173"/>
                      <a:pt x="193" y="182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89" name="Freeform 376"/>
              <p:cNvSpPr/>
              <p:nvPr/>
            </p:nvSpPr>
            <p:spPr>
              <a:xfrm>
                <a:off x="6591240" y="4563720"/>
                <a:ext cx="61920" cy="67680"/>
              </a:xfrm>
              <a:custGeom>
                <a:avLst/>
                <a:gdLst/>
                <a:ahLst/>
                <a:rect l="0" t="0" r="r" b="b"/>
                <a:pathLst>
                  <a:path w="172" h="188">
                    <a:moveTo>
                      <a:pt x="165" y="140"/>
                    </a:moveTo>
                    <a:cubicBezTo>
                      <a:pt x="171" y="133"/>
                      <a:pt x="167" y="126"/>
                      <a:pt x="160" y="122"/>
                    </a:cubicBezTo>
                    <a:cubicBezTo>
                      <a:pt x="138" y="113"/>
                      <a:pt x="117" y="103"/>
                      <a:pt x="95" y="94"/>
                    </a:cubicBezTo>
                    <a:cubicBezTo>
                      <a:pt x="117" y="85"/>
                      <a:pt x="138" y="76"/>
                      <a:pt x="160" y="67"/>
                    </a:cubicBezTo>
                    <a:cubicBezTo>
                      <a:pt x="167" y="63"/>
                      <a:pt x="171" y="54"/>
                      <a:pt x="165" y="47"/>
                    </a:cubicBezTo>
                    <a:cubicBezTo>
                      <a:pt x="162" y="41"/>
                      <a:pt x="153" y="40"/>
                      <a:pt x="147" y="43"/>
                    </a:cubicBezTo>
                    <a:cubicBezTo>
                      <a:pt x="128" y="57"/>
                      <a:pt x="109" y="71"/>
                      <a:pt x="90" y="85"/>
                    </a:cubicBezTo>
                    <a:cubicBezTo>
                      <a:pt x="93" y="61"/>
                      <a:pt x="96" y="38"/>
                      <a:pt x="99" y="14"/>
                    </a:cubicBezTo>
                    <a:cubicBezTo>
                      <a:pt x="99" y="7"/>
                      <a:pt x="93" y="0"/>
                      <a:pt x="84" y="0"/>
                    </a:cubicBezTo>
                    <a:cubicBezTo>
                      <a:pt x="76" y="0"/>
                      <a:pt x="72" y="7"/>
                      <a:pt x="72" y="14"/>
                    </a:cubicBezTo>
                    <a:cubicBezTo>
                      <a:pt x="74" y="38"/>
                      <a:pt x="77" y="61"/>
                      <a:pt x="79" y="85"/>
                    </a:cubicBezTo>
                    <a:cubicBezTo>
                      <a:pt x="60" y="71"/>
                      <a:pt x="42" y="57"/>
                      <a:pt x="23" y="43"/>
                    </a:cubicBezTo>
                    <a:cubicBezTo>
                      <a:pt x="16" y="40"/>
                      <a:pt x="9" y="41"/>
                      <a:pt x="3" y="47"/>
                    </a:cubicBezTo>
                    <a:cubicBezTo>
                      <a:pt x="0" y="54"/>
                      <a:pt x="3" y="63"/>
                      <a:pt x="11" y="67"/>
                    </a:cubicBezTo>
                    <a:cubicBezTo>
                      <a:pt x="32" y="76"/>
                      <a:pt x="53" y="85"/>
                      <a:pt x="74" y="94"/>
                    </a:cubicBezTo>
                    <a:cubicBezTo>
                      <a:pt x="53" y="103"/>
                      <a:pt x="32" y="113"/>
                      <a:pt x="11" y="122"/>
                    </a:cubicBezTo>
                    <a:cubicBezTo>
                      <a:pt x="3" y="126"/>
                      <a:pt x="0" y="133"/>
                      <a:pt x="3" y="140"/>
                    </a:cubicBezTo>
                    <a:cubicBezTo>
                      <a:pt x="9" y="148"/>
                      <a:pt x="16" y="149"/>
                      <a:pt x="23" y="146"/>
                    </a:cubicBezTo>
                    <a:cubicBezTo>
                      <a:pt x="42" y="131"/>
                      <a:pt x="60" y="117"/>
                      <a:pt x="79" y="103"/>
                    </a:cubicBezTo>
                    <a:cubicBezTo>
                      <a:pt x="77" y="126"/>
                      <a:pt x="74" y="149"/>
                      <a:pt x="72" y="173"/>
                    </a:cubicBezTo>
                    <a:cubicBezTo>
                      <a:pt x="72" y="182"/>
                      <a:pt x="76" y="187"/>
                      <a:pt x="84" y="187"/>
                    </a:cubicBezTo>
                    <a:cubicBezTo>
                      <a:pt x="93" y="187"/>
                      <a:pt x="99" y="182"/>
                      <a:pt x="99" y="173"/>
                    </a:cubicBezTo>
                    <a:cubicBezTo>
                      <a:pt x="96" y="149"/>
                      <a:pt x="93" y="126"/>
                      <a:pt x="90" y="103"/>
                    </a:cubicBezTo>
                    <a:cubicBezTo>
                      <a:pt x="109" y="117"/>
                      <a:pt x="128" y="131"/>
                      <a:pt x="147" y="146"/>
                    </a:cubicBezTo>
                    <a:cubicBezTo>
                      <a:pt x="153" y="149"/>
                      <a:pt x="162" y="148"/>
                      <a:pt x="165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1890" name="" descr=""/>
          <p:cNvPicPr/>
          <p:nvPr/>
        </p:nvPicPr>
        <p:blipFill>
          <a:blip r:embed="rId1"/>
          <a:stretch/>
        </p:blipFill>
        <p:spPr>
          <a:xfrm>
            <a:off x="6439680" y="640080"/>
            <a:ext cx="3161520" cy="2494080"/>
          </a:xfrm>
          <a:prstGeom prst="rect">
            <a:avLst/>
          </a:prstGeom>
          <a:ln>
            <a:noFill/>
          </a:ln>
        </p:spPr>
      </p:pic>
      <p:grpSp>
        <p:nvGrpSpPr>
          <p:cNvPr id="1891" name="Group 377"/>
          <p:cNvGrpSpPr/>
          <p:nvPr/>
        </p:nvGrpSpPr>
        <p:grpSpPr>
          <a:xfrm>
            <a:off x="6743520" y="3303000"/>
            <a:ext cx="3235320" cy="416520"/>
            <a:chOff x="6743520" y="3303000"/>
            <a:chExt cx="3235320" cy="416520"/>
          </a:xfrm>
        </p:grpSpPr>
        <p:grpSp>
          <p:nvGrpSpPr>
            <p:cNvPr id="1892" name="Group 378"/>
            <p:cNvGrpSpPr/>
            <p:nvPr/>
          </p:nvGrpSpPr>
          <p:grpSpPr>
            <a:xfrm>
              <a:off x="6743520" y="3303000"/>
              <a:ext cx="3235320" cy="416520"/>
              <a:chOff x="6743520" y="3303000"/>
              <a:chExt cx="3235320" cy="416520"/>
            </a:xfrm>
          </p:grpSpPr>
          <p:sp>
            <p:nvSpPr>
              <p:cNvPr id="1893" name="Freeform 379"/>
              <p:cNvSpPr/>
              <p:nvPr/>
            </p:nvSpPr>
            <p:spPr>
              <a:xfrm>
                <a:off x="6743520" y="3367800"/>
                <a:ext cx="10800" cy="273240"/>
              </a:xfrm>
              <a:custGeom>
                <a:avLst/>
                <a:gdLst/>
                <a:ahLst/>
                <a:rect l="0" t="0" r="r" b="b"/>
                <a:pathLst>
                  <a:path w="30" h="759">
                    <a:moveTo>
                      <a:pt x="29" y="746"/>
                    </a:moveTo>
                    <a:cubicBezTo>
                      <a:pt x="29" y="502"/>
                      <a:pt x="29" y="258"/>
                      <a:pt x="29" y="14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0" y="258"/>
                      <a:pt x="0" y="502"/>
                      <a:pt x="0" y="746"/>
                    </a:cubicBezTo>
                    <a:cubicBezTo>
                      <a:pt x="0" y="753"/>
                      <a:pt x="7" y="758"/>
                      <a:pt x="14" y="758"/>
                    </a:cubicBezTo>
                    <a:cubicBezTo>
                      <a:pt x="22" y="758"/>
                      <a:pt x="29" y="753"/>
                      <a:pt x="29" y="7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94" name="Freeform 380"/>
              <p:cNvSpPr/>
              <p:nvPr/>
            </p:nvSpPr>
            <p:spPr>
              <a:xfrm>
                <a:off x="6790680" y="3398760"/>
                <a:ext cx="168840" cy="162720"/>
              </a:xfrm>
              <a:custGeom>
                <a:avLst/>
                <a:gdLst/>
                <a:ahLst/>
                <a:rect l="0" t="0" r="r" b="b"/>
                <a:pathLst>
                  <a:path w="469" h="452">
                    <a:moveTo>
                      <a:pt x="468" y="446"/>
                    </a:moveTo>
                    <a:cubicBezTo>
                      <a:pt x="467" y="443"/>
                      <a:pt x="468" y="444"/>
                      <a:pt x="464" y="438"/>
                    </a:cubicBezTo>
                    <a:cubicBezTo>
                      <a:pt x="393" y="296"/>
                      <a:pt x="322" y="153"/>
                      <a:pt x="250" y="11"/>
                    </a:cubicBezTo>
                    <a:cubicBezTo>
                      <a:pt x="247" y="4"/>
                      <a:pt x="245" y="0"/>
                      <a:pt x="234" y="0"/>
                    </a:cubicBezTo>
                    <a:cubicBezTo>
                      <a:pt x="223" y="0"/>
                      <a:pt x="221" y="4"/>
                      <a:pt x="218" y="11"/>
                    </a:cubicBezTo>
                    <a:cubicBezTo>
                      <a:pt x="146" y="153"/>
                      <a:pt x="75" y="296"/>
                      <a:pt x="4" y="438"/>
                    </a:cubicBezTo>
                    <a:cubicBezTo>
                      <a:pt x="0" y="444"/>
                      <a:pt x="1" y="443"/>
                      <a:pt x="0" y="446"/>
                    </a:cubicBezTo>
                    <a:cubicBezTo>
                      <a:pt x="0" y="451"/>
                      <a:pt x="4" y="451"/>
                      <a:pt x="14" y="451"/>
                    </a:cubicBezTo>
                    <a:cubicBezTo>
                      <a:pt x="161" y="451"/>
                      <a:pt x="307" y="451"/>
                      <a:pt x="453" y="451"/>
                    </a:cubicBezTo>
                    <a:cubicBezTo>
                      <a:pt x="462" y="451"/>
                      <a:pt x="468" y="451"/>
                      <a:pt x="468" y="446"/>
                    </a:cubicBezTo>
                    <a:moveTo>
                      <a:pt x="383" y="404"/>
                    </a:moveTo>
                    <a:cubicBezTo>
                      <a:pt x="270" y="404"/>
                      <a:pt x="157" y="404"/>
                      <a:pt x="43" y="404"/>
                    </a:cubicBezTo>
                    <a:cubicBezTo>
                      <a:pt x="100" y="290"/>
                      <a:pt x="157" y="177"/>
                      <a:pt x="214" y="63"/>
                    </a:cubicBezTo>
                    <a:cubicBezTo>
                      <a:pt x="271" y="177"/>
                      <a:pt x="327" y="290"/>
                      <a:pt x="383" y="4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95" name="Freeform 381"/>
              <p:cNvSpPr/>
              <p:nvPr/>
            </p:nvSpPr>
            <p:spPr>
              <a:xfrm>
                <a:off x="6974640" y="3418920"/>
                <a:ext cx="70200" cy="145080"/>
              </a:xfrm>
              <a:custGeom>
                <a:avLst/>
                <a:gdLst/>
                <a:ahLst/>
                <a:rect l="0" t="0" r="r" b="b"/>
                <a:pathLst>
                  <a:path w="195" h="403">
                    <a:moveTo>
                      <a:pt x="194" y="131"/>
                    </a:moveTo>
                    <a:cubicBezTo>
                      <a:pt x="194" y="124"/>
                      <a:pt x="189" y="124"/>
                      <a:pt x="176" y="124"/>
                    </a:cubicBezTo>
                    <a:cubicBezTo>
                      <a:pt x="158" y="124"/>
                      <a:pt x="140" y="124"/>
                      <a:pt x="122" y="124"/>
                    </a:cubicBezTo>
                    <a:cubicBezTo>
                      <a:pt x="144" y="34"/>
                      <a:pt x="148" y="22"/>
                      <a:pt x="148" y="18"/>
                    </a:cubicBezTo>
                    <a:cubicBezTo>
                      <a:pt x="148" y="7"/>
                      <a:pt x="140" y="0"/>
                      <a:pt x="130" y="0"/>
                    </a:cubicBezTo>
                    <a:cubicBezTo>
                      <a:pt x="128" y="0"/>
                      <a:pt x="110" y="2"/>
                      <a:pt x="104" y="23"/>
                    </a:cubicBezTo>
                    <a:cubicBezTo>
                      <a:pt x="96" y="57"/>
                      <a:pt x="88" y="90"/>
                      <a:pt x="79" y="124"/>
                    </a:cubicBezTo>
                    <a:cubicBezTo>
                      <a:pt x="59" y="124"/>
                      <a:pt x="40" y="124"/>
                      <a:pt x="20" y="124"/>
                    </a:cubicBezTo>
                    <a:cubicBezTo>
                      <a:pt x="7" y="124"/>
                      <a:pt x="0" y="124"/>
                      <a:pt x="0" y="137"/>
                    </a:cubicBezTo>
                    <a:cubicBezTo>
                      <a:pt x="0" y="144"/>
                      <a:pt x="5" y="144"/>
                      <a:pt x="18" y="144"/>
                    </a:cubicBezTo>
                    <a:cubicBezTo>
                      <a:pt x="37" y="144"/>
                      <a:pt x="55" y="144"/>
                      <a:pt x="74" y="144"/>
                    </a:cubicBezTo>
                    <a:cubicBezTo>
                      <a:pt x="29" y="323"/>
                      <a:pt x="27" y="332"/>
                      <a:pt x="27" y="345"/>
                    </a:cubicBezTo>
                    <a:cubicBezTo>
                      <a:pt x="27" y="379"/>
                      <a:pt x="50" y="402"/>
                      <a:pt x="85" y="402"/>
                    </a:cubicBezTo>
                    <a:cubicBezTo>
                      <a:pt x="149" y="402"/>
                      <a:pt x="185" y="311"/>
                      <a:pt x="185" y="305"/>
                    </a:cubicBezTo>
                    <a:cubicBezTo>
                      <a:pt x="185" y="300"/>
                      <a:pt x="180" y="300"/>
                      <a:pt x="176" y="300"/>
                    </a:cubicBezTo>
                    <a:cubicBezTo>
                      <a:pt x="171" y="300"/>
                      <a:pt x="171" y="302"/>
                      <a:pt x="167" y="307"/>
                    </a:cubicBezTo>
                    <a:cubicBezTo>
                      <a:pt x="140" y="374"/>
                      <a:pt x="106" y="388"/>
                      <a:pt x="86" y="388"/>
                    </a:cubicBezTo>
                    <a:cubicBezTo>
                      <a:pt x="72" y="388"/>
                      <a:pt x="67" y="381"/>
                      <a:pt x="67" y="359"/>
                    </a:cubicBezTo>
                    <a:cubicBezTo>
                      <a:pt x="67" y="345"/>
                      <a:pt x="67" y="340"/>
                      <a:pt x="70" y="329"/>
                    </a:cubicBezTo>
                    <a:cubicBezTo>
                      <a:pt x="86" y="267"/>
                      <a:pt x="101" y="205"/>
                      <a:pt x="117" y="144"/>
                    </a:cubicBezTo>
                    <a:cubicBezTo>
                      <a:pt x="137" y="144"/>
                      <a:pt x="157" y="144"/>
                      <a:pt x="176" y="144"/>
                    </a:cubicBezTo>
                    <a:cubicBezTo>
                      <a:pt x="189" y="144"/>
                      <a:pt x="194" y="144"/>
                      <a:pt x="194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96" name="Freeform 382"/>
              <p:cNvSpPr/>
              <p:nvPr/>
            </p:nvSpPr>
            <p:spPr>
              <a:xfrm>
                <a:off x="7058880" y="3517560"/>
                <a:ext cx="54000" cy="101160"/>
              </a:xfrm>
              <a:custGeom>
                <a:avLst/>
                <a:gdLst/>
                <a:ahLst/>
                <a:rect l="0" t="0" r="r" b="b"/>
                <a:pathLst>
                  <a:path w="150" h="281">
                    <a:moveTo>
                      <a:pt x="149" y="93"/>
                    </a:moveTo>
                    <a:cubicBezTo>
                      <a:pt x="149" y="86"/>
                      <a:pt x="142" y="86"/>
                      <a:pt x="135" y="86"/>
                    </a:cubicBezTo>
                    <a:cubicBezTo>
                      <a:pt x="121" y="86"/>
                      <a:pt x="107" y="86"/>
                      <a:pt x="94" y="86"/>
                    </a:cubicBezTo>
                    <a:cubicBezTo>
                      <a:pt x="99" y="65"/>
                      <a:pt x="104" y="43"/>
                      <a:pt x="110" y="22"/>
                    </a:cubicBezTo>
                    <a:cubicBezTo>
                      <a:pt x="110" y="18"/>
                      <a:pt x="112" y="16"/>
                      <a:pt x="112" y="14"/>
                    </a:cubicBezTo>
                    <a:cubicBezTo>
                      <a:pt x="112" y="7"/>
                      <a:pt x="104" y="0"/>
                      <a:pt x="95" y="0"/>
                    </a:cubicBezTo>
                    <a:cubicBezTo>
                      <a:pt x="85" y="0"/>
                      <a:pt x="79" y="9"/>
                      <a:pt x="76" y="20"/>
                    </a:cubicBezTo>
                    <a:cubicBezTo>
                      <a:pt x="72" y="31"/>
                      <a:pt x="77" y="9"/>
                      <a:pt x="59" y="86"/>
                    </a:cubicBezTo>
                    <a:cubicBezTo>
                      <a:pt x="44" y="86"/>
                      <a:pt x="28" y="86"/>
                      <a:pt x="13" y="86"/>
                    </a:cubicBezTo>
                    <a:cubicBezTo>
                      <a:pt x="5" y="86"/>
                      <a:pt x="0" y="86"/>
                      <a:pt x="0" y="95"/>
                    </a:cubicBezTo>
                    <a:cubicBezTo>
                      <a:pt x="0" y="102"/>
                      <a:pt x="5" y="102"/>
                      <a:pt x="13" y="102"/>
                    </a:cubicBezTo>
                    <a:cubicBezTo>
                      <a:pt x="26" y="102"/>
                      <a:pt x="40" y="102"/>
                      <a:pt x="54" y="102"/>
                    </a:cubicBezTo>
                    <a:cubicBezTo>
                      <a:pt x="46" y="137"/>
                      <a:pt x="37" y="172"/>
                      <a:pt x="29" y="207"/>
                    </a:cubicBezTo>
                    <a:cubicBezTo>
                      <a:pt x="25" y="217"/>
                      <a:pt x="22" y="234"/>
                      <a:pt x="22" y="239"/>
                    </a:cubicBezTo>
                    <a:cubicBezTo>
                      <a:pt x="22" y="266"/>
                      <a:pt x="43" y="280"/>
                      <a:pt x="68" y="280"/>
                    </a:cubicBezTo>
                    <a:cubicBezTo>
                      <a:pt x="119" y="280"/>
                      <a:pt x="146" y="219"/>
                      <a:pt x="146" y="214"/>
                    </a:cubicBezTo>
                    <a:cubicBezTo>
                      <a:pt x="146" y="208"/>
                      <a:pt x="140" y="208"/>
                      <a:pt x="139" y="208"/>
                    </a:cubicBezTo>
                    <a:cubicBezTo>
                      <a:pt x="133" y="208"/>
                      <a:pt x="133" y="208"/>
                      <a:pt x="130" y="216"/>
                    </a:cubicBezTo>
                    <a:cubicBezTo>
                      <a:pt x="117" y="244"/>
                      <a:pt x="95" y="269"/>
                      <a:pt x="70" y="269"/>
                    </a:cubicBezTo>
                    <a:cubicBezTo>
                      <a:pt x="61" y="269"/>
                      <a:pt x="56" y="262"/>
                      <a:pt x="56" y="248"/>
                    </a:cubicBezTo>
                    <a:cubicBezTo>
                      <a:pt x="56" y="243"/>
                      <a:pt x="58" y="234"/>
                      <a:pt x="58" y="228"/>
                    </a:cubicBezTo>
                    <a:cubicBezTo>
                      <a:pt x="68" y="186"/>
                      <a:pt x="79" y="144"/>
                      <a:pt x="90" y="102"/>
                    </a:cubicBezTo>
                    <a:cubicBezTo>
                      <a:pt x="105" y="102"/>
                      <a:pt x="120" y="102"/>
                      <a:pt x="135" y="102"/>
                    </a:cubicBezTo>
                    <a:cubicBezTo>
                      <a:pt x="142" y="102"/>
                      <a:pt x="149" y="102"/>
                      <a:pt x="149" y="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97" name="Freeform 383"/>
              <p:cNvSpPr/>
              <p:nvPr/>
            </p:nvSpPr>
            <p:spPr>
              <a:xfrm>
                <a:off x="7130880" y="3547440"/>
                <a:ext cx="74880" cy="71640"/>
              </a:xfrm>
              <a:custGeom>
                <a:avLst/>
                <a:gdLst/>
                <a:ahLst/>
                <a:rect l="0" t="0" r="r" b="b"/>
                <a:pathLst>
                  <a:path w="208" h="199">
                    <a:moveTo>
                      <a:pt x="207" y="77"/>
                    </a:moveTo>
                    <a:cubicBezTo>
                      <a:pt x="207" y="27"/>
                      <a:pt x="171" y="0"/>
                      <a:pt x="128" y="0"/>
                    </a:cubicBezTo>
                    <a:cubicBezTo>
                      <a:pt x="61" y="0"/>
                      <a:pt x="0" y="61"/>
                      <a:pt x="0" y="120"/>
                    </a:cubicBezTo>
                    <a:cubicBezTo>
                      <a:pt x="0" y="165"/>
                      <a:pt x="32" y="198"/>
                      <a:pt x="79" y="198"/>
                    </a:cubicBezTo>
                    <a:cubicBezTo>
                      <a:pt x="144" y="198"/>
                      <a:pt x="207" y="140"/>
                      <a:pt x="207" y="77"/>
                    </a:cubicBezTo>
                    <a:moveTo>
                      <a:pt x="171" y="61"/>
                    </a:moveTo>
                    <a:cubicBezTo>
                      <a:pt x="171" y="72"/>
                      <a:pt x="166" y="115"/>
                      <a:pt x="146" y="146"/>
                    </a:cubicBezTo>
                    <a:cubicBezTo>
                      <a:pt x="130" y="172"/>
                      <a:pt x="103" y="187"/>
                      <a:pt x="81" y="187"/>
                    </a:cubicBezTo>
                    <a:cubicBezTo>
                      <a:pt x="58" y="187"/>
                      <a:pt x="36" y="172"/>
                      <a:pt x="36" y="137"/>
                    </a:cubicBezTo>
                    <a:cubicBezTo>
                      <a:pt x="36" y="119"/>
                      <a:pt x="45" y="75"/>
                      <a:pt x="61" y="50"/>
                    </a:cubicBezTo>
                    <a:cubicBezTo>
                      <a:pt x="81" y="23"/>
                      <a:pt x="106" y="11"/>
                      <a:pt x="126" y="11"/>
                    </a:cubicBezTo>
                    <a:cubicBezTo>
                      <a:pt x="151" y="11"/>
                      <a:pt x="171" y="29"/>
                      <a:pt x="171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98" name="Freeform 384"/>
              <p:cNvSpPr/>
              <p:nvPr/>
            </p:nvSpPr>
            <p:spPr>
              <a:xfrm>
                <a:off x="7222320" y="3505320"/>
                <a:ext cx="85320" cy="144720"/>
              </a:xfrm>
              <a:custGeom>
                <a:avLst/>
                <a:gdLst/>
                <a:ahLst/>
                <a:rect l="0" t="0" r="r" b="b"/>
                <a:pathLst>
                  <a:path w="237" h="402">
                    <a:moveTo>
                      <a:pt x="236" y="31"/>
                    </a:moveTo>
                    <a:cubicBezTo>
                      <a:pt x="236" y="11"/>
                      <a:pt x="214" y="0"/>
                      <a:pt x="191" y="0"/>
                    </a:cubicBezTo>
                    <a:cubicBezTo>
                      <a:pt x="171" y="0"/>
                      <a:pt x="149" y="11"/>
                      <a:pt x="139" y="32"/>
                    </a:cubicBezTo>
                    <a:cubicBezTo>
                      <a:pt x="130" y="49"/>
                      <a:pt x="126" y="70"/>
                      <a:pt x="117" y="120"/>
                    </a:cubicBezTo>
                    <a:cubicBezTo>
                      <a:pt x="105" y="120"/>
                      <a:pt x="93" y="120"/>
                      <a:pt x="81" y="120"/>
                    </a:cubicBezTo>
                    <a:cubicBezTo>
                      <a:pt x="72" y="120"/>
                      <a:pt x="67" y="120"/>
                      <a:pt x="67" y="129"/>
                    </a:cubicBezTo>
                    <a:cubicBezTo>
                      <a:pt x="67" y="137"/>
                      <a:pt x="72" y="137"/>
                      <a:pt x="81" y="137"/>
                    </a:cubicBezTo>
                    <a:cubicBezTo>
                      <a:pt x="92" y="137"/>
                      <a:pt x="103" y="137"/>
                      <a:pt x="113" y="137"/>
                    </a:cubicBezTo>
                    <a:cubicBezTo>
                      <a:pt x="100" y="206"/>
                      <a:pt x="87" y="275"/>
                      <a:pt x="74" y="345"/>
                    </a:cubicBezTo>
                    <a:cubicBezTo>
                      <a:pt x="72" y="356"/>
                      <a:pt x="65" y="388"/>
                      <a:pt x="43" y="388"/>
                    </a:cubicBezTo>
                    <a:cubicBezTo>
                      <a:pt x="37" y="386"/>
                      <a:pt x="32" y="388"/>
                      <a:pt x="23" y="383"/>
                    </a:cubicBezTo>
                    <a:cubicBezTo>
                      <a:pt x="41" y="377"/>
                      <a:pt x="43" y="361"/>
                      <a:pt x="43" y="359"/>
                    </a:cubicBezTo>
                    <a:cubicBezTo>
                      <a:pt x="43" y="349"/>
                      <a:pt x="36" y="343"/>
                      <a:pt x="25" y="343"/>
                    </a:cubicBezTo>
                    <a:cubicBezTo>
                      <a:pt x="14" y="343"/>
                      <a:pt x="0" y="352"/>
                      <a:pt x="0" y="370"/>
                    </a:cubicBezTo>
                    <a:cubicBezTo>
                      <a:pt x="0" y="390"/>
                      <a:pt x="22" y="401"/>
                      <a:pt x="43" y="401"/>
                    </a:cubicBezTo>
                    <a:cubicBezTo>
                      <a:pt x="72" y="401"/>
                      <a:pt x="92" y="372"/>
                      <a:pt x="97" y="361"/>
                    </a:cubicBezTo>
                    <a:cubicBezTo>
                      <a:pt x="112" y="332"/>
                      <a:pt x="122" y="278"/>
                      <a:pt x="124" y="273"/>
                    </a:cubicBezTo>
                    <a:cubicBezTo>
                      <a:pt x="132" y="228"/>
                      <a:pt x="140" y="182"/>
                      <a:pt x="148" y="137"/>
                    </a:cubicBezTo>
                    <a:cubicBezTo>
                      <a:pt x="162" y="137"/>
                      <a:pt x="176" y="137"/>
                      <a:pt x="191" y="137"/>
                    </a:cubicBezTo>
                    <a:cubicBezTo>
                      <a:pt x="200" y="137"/>
                      <a:pt x="207" y="137"/>
                      <a:pt x="207" y="128"/>
                    </a:cubicBezTo>
                    <a:cubicBezTo>
                      <a:pt x="207" y="120"/>
                      <a:pt x="200" y="120"/>
                      <a:pt x="193" y="120"/>
                    </a:cubicBezTo>
                    <a:cubicBezTo>
                      <a:pt x="179" y="120"/>
                      <a:pt x="165" y="120"/>
                      <a:pt x="151" y="120"/>
                    </a:cubicBezTo>
                    <a:cubicBezTo>
                      <a:pt x="162" y="65"/>
                      <a:pt x="166" y="45"/>
                      <a:pt x="169" y="31"/>
                    </a:cubicBezTo>
                    <a:cubicBezTo>
                      <a:pt x="171" y="22"/>
                      <a:pt x="180" y="13"/>
                      <a:pt x="191" y="13"/>
                    </a:cubicBezTo>
                    <a:cubicBezTo>
                      <a:pt x="198" y="14"/>
                      <a:pt x="203" y="13"/>
                      <a:pt x="212" y="18"/>
                    </a:cubicBezTo>
                    <a:cubicBezTo>
                      <a:pt x="194" y="23"/>
                      <a:pt x="193" y="40"/>
                      <a:pt x="193" y="41"/>
                    </a:cubicBezTo>
                    <a:cubicBezTo>
                      <a:pt x="193" y="52"/>
                      <a:pt x="200" y="57"/>
                      <a:pt x="211" y="57"/>
                    </a:cubicBezTo>
                    <a:cubicBezTo>
                      <a:pt x="221" y="57"/>
                      <a:pt x="236" y="49"/>
                      <a:pt x="236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99" name="Freeform 385"/>
              <p:cNvSpPr/>
              <p:nvPr/>
            </p:nvSpPr>
            <p:spPr>
              <a:xfrm>
                <a:off x="7349400" y="3367800"/>
                <a:ext cx="10800" cy="273240"/>
              </a:xfrm>
              <a:custGeom>
                <a:avLst/>
                <a:gdLst/>
                <a:ahLst/>
                <a:rect l="0" t="0" r="r" b="b"/>
                <a:pathLst>
                  <a:path w="30" h="759">
                    <a:moveTo>
                      <a:pt x="29" y="746"/>
                    </a:moveTo>
                    <a:cubicBezTo>
                      <a:pt x="29" y="502"/>
                      <a:pt x="29" y="258"/>
                      <a:pt x="29" y="14"/>
                    </a:cubicBezTo>
                    <a:cubicBezTo>
                      <a:pt x="29" y="7"/>
                      <a:pt x="22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0" y="258"/>
                      <a:pt x="0" y="502"/>
                      <a:pt x="0" y="746"/>
                    </a:cubicBezTo>
                    <a:cubicBezTo>
                      <a:pt x="0" y="753"/>
                      <a:pt x="7" y="758"/>
                      <a:pt x="14" y="758"/>
                    </a:cubicBezTo>
                    <a:cubicBezTo>
                      <a:pt x="22" y="758"/>
                      <a:pt x="29" y="753"/>
                      <a:pt x="29" y="7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0" name="Freeform 386"/>
              <p:cNvSpPr/>
              <p:nvPr/>
            </p:nvSpPr>
            <p:spPr>
              <a:xfrm>
                <a:off x="7462080" y="3477600"/>
                <a:ext cx="151920" cy="54000"/>
              </a:xfrm>
              <a:custGeom>
                <a:avLst/>
                <a:gdLst/>
                <a:ahLst/>
                <a:rect l="0" t="0" r="r" b="b"/>
                <a:pathLst>
                  <a:path w="422" h="150">
                    <a:moveTo>
                      <a:pt x="421" y="13"/>
                    </a:moveTo>
                    <a:cubicBezTo>
                      <a:pt x="421" y="7"/>
                      <a:pt x="416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6" y="25"/>
                      <a:pt x="421" y="20"/>
                      <a:pt x="421" y="13"/>
                    </a:cubicBezTo>
                    <a:moveTo>
                      <a:pt x="421" y="137"/>
                    </a:moveTo>
                    <a:cubicBezTo>
                      <a:pt x="421" y="129"/>
                      <a:pt x="416" y="124"/>
                      <a:pt x="409" y="124"/>
                    </a:cubicBezTo>
                    <a:cubicBezTo>
                      <a:pt x="277" y="124"/>
                      <a:pt x="145" y="124"/>
                      <a:pt x="13" y="124"/>
                    </a:cubicBezTo>
                    <a:cubicBezTo>
                      <a:pt x="5" y="124"/>
                      <a:pt x="0" y="130"/>
                      <a:pt x="0" y="137"/>
                    </a:cubicBezTo>
                    <a:cubicBezTo>
                      <a:pt x="0" y="143"/>
                      <a:pt x="5" y="149"/>
                      <a:pt x="13" y="149"/>
                    </a:cubicBezTo>
                    <a:cubicBezTo>
                      <a:pt x="145" y="149"/>
                      <a:pt x="277" y="149"/>
                      <a:pt x="409" y="149"/>
                    </a:cubicBezTo>
                    <a:cubicBezTo>
                      <a:pt x="416" y="149"/>
                      <a:pt x="421" y="142"/>
                      <a:pt x="421" y="1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1" name="Freeform 387"/>
              <p:cNvSpPr/>
              <p:nvPr/>
            </p:nvSpPr>
            <p:spPr>
              <a:xfrm>
                <a:off x="7727040" y="330300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6" y="0"/>
                      <a:pt x="254" y="2"/>
                      <a:pt x="252" y="7"/>
                    </a:cubicBezTo>
                    <a:cubicBezTo>
                      <a:pt x="232" y="38"/>
                      <a:pt x="219" y="47"/>
                      <a:pt x="203" y="47"/>
                    </a:cubicBezTo>
                    <a:cubicBezTo>
                      <a:pt x="188" y="47"/>
                      <a:pt x="182" y="38"/>
                      <a:pt x="171" y="27"/>
                    </a:cubicBezTo>
                    <a:cubicBezTo>
                      <a:pt x="160" y="13"/>
                      <a:pt x="149" y="0"/>
                      <a:pt x="128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5"/>
                      <a:pt x="54" y="79"/>
                      <a:pt x="59" y="79"/>
                    </a:cubicBezTo>
                    <a:cubicBezTo>
                      <a:pt x="65" y="79"/>
                      <a:pt x="67" y="75"/>
                      <a:pt x="67" y="72"/>
                    </a:cubicBezTo>
                    <a:cubicBezTo>
                      <a:pt x="79" y="43"/>
                      <a:pt x="115" y="43"/>
                      <a:pt x="121" y="43"/>
                    </a:cubicBezTo>
                    <a:cubicBezTo>
                      <a:pt x="135" y="43"/>
                      <a:pt x="146" y="47"/>
                      <a:pt x="160" y="52"/>
                    </a:cubicBezTo>
                    <a:cubicBezTo>
                      <a:pt x="185" y="61"/>
                      <a:pt x="193" y="61"/>
                      <a:pt x="209" y="61"/>
                    </a:cubicBezTo>
                    <a:cubicBezTo>
                      <a:pt x="187" y="88"/>
                      <a:pt x="133" y="133"/>
                      <a:pt x="122" y="144"/>
                    </a:cubicBezTo>
                    <a:cubicBezTo>
                      <a:pt x="103" y="162"/>
                      <a:pt x="84" y="180"/>
                      <a:pt x="65" y="198"/>
                    </a:cubicBezTo>
                    <a:cubicBezTo>
                      <a:pt x="22" y="239"/>
                      <a:pt x="0" y="275"/>
                      <a:pt x="0" y="280"/>
                    </a:cubicBezTo>
                    <a:cubicBezTo>
                      <a:pt x="0" y="286"/>
                      <a:pt x="5" y="284"/>
                      <a:pt x="7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0" y="239"/>
                      <a:pt x="70" y="239"/>
                    </a:cubicBezTo>
                    <a:cubicBezTo>
                      <a:pt x="86" y="239"/>
                      <a:pt x="92" y="244"/>
                      <a:pt x="108" y="262"/>
                    </a:cubicBezTo>
                    <a:cubicBezTo>
                      <a:pt x="119" y="275"/>
                      <a:pt x="130" y="286"/>
                      <a:pt x="148" y="286"/>
                    </a:cubicBezTo>
                    <a:cubicBezTo>
                      <a:pt x="211" y="286"/>
                      <a:pt x="248" y="205"/>
                      <a:pt x="248" y="189"/>
                    </a:cubicBezTo>
                    <a:cubicBezTo>
                      <a:pt x="248" y="185"/>
                      <a:pt x="245" y="181"/>
                      <a:pt x="239" y="181"/>
                    </a:cubicBezTo>
                    <a:cubicBezTo>
                      <a:pt x="234" y="181"/>
                      <a:pt x="232" y="187"/>
                      <a:pt x="230" y="190"/>
                    </a:cubicBezTo>
                    <a:cubicBezTo>
                      <a:pt x="216" y="232"/>
                      <a:pt x="176" y="244"/>
                      <a:pt x="155" y="244"/>
                    </a:cubicBezTo>
                    <a:cubicBezTo>
                      <a:pt x="142" y="244"/>
                      <a:pt x="131" y="239"/>
                      <a:pt x="117" y="235"/>
                    </a:cubicBezTo>
                    <a:cubicBezTo>
                      <a:pt x="97" y="226"/>
                      <a:pt x="86" y="225"/>
                      <a:pt x="74" y="225"/>
                    </a:cubicBezTo>
                    <a:cubicBezTo>
                      <a:pt x="68" y="225"/>
                      <a:pt x="63" y="225"/>
                      <a:pt x="56" y="226"/>
                    </a:cubicBezTo>
                    <a:cubicBezTo>
                      <a:pt x="90" y="190"/>
                      <a:pt x="110" y="174"/>
                      <a:pt x="131" y="155"/>
                    </a:cubicBezTo>
                    <a:cubicBezTo>
                      <a:pt x="152" y="135"/>
                      <a:pt x="171" y="120"/>
                      <a:pt x="194" y="97"/>
                    </a:cubicBezTo>
                    <a:cubicBezTo>
                      <a:pt x="254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2" name="Freeform 388"/>
              <p:cNvSpPr/>
              <p:nvPr/>
            </p:nvSpPr>
            <p:spPr>
              <a:xfrm>
                <a:off x="7830720" y="3389760"/>
                <a:ext cx="97560" cy="71640"/>
              </a:xfrm>
              <a:custGeom>
                <a:avLst/>
                <a:gdLst/>
                <a:ahLst/>
                <a:rect l="0" t="0" r="r" b="b"/>
                <a:pathLst>
                  <a:path w="271" h="199">
                    <a:moveTo>
                      <a:pt x="270" y="131"/>
                    </a:moveTo>
                    <a:cubicBezTo>
                      <a:pt x="270" y="126"/>
                      <a:pt x="265" y="126"/>
                      <a:pt x="263" y="126"/>
                    </a:cubicBezTo>
                    <a:cubicBezTo>
                      <a:pt x="257" y="126"/>
                      <a:pt x="256" y="128"/>
                      <a:pt x="254" y="133"/>
                    </a:cubicBezTo>
                    <a:cubicBezTo>
                      <a:pt x="245" y="167"/>
                      <a:pt x="225" y="185"/>
                      <a:pt x="207" y="185"/>
                    </a:cubicBezTo>
                    <a:cubicBezTo>
                      <a:pt x="198" y="185"/>
                      <a:pt x="196" y="180"/>
                      <a:pt x="196" y="171"/>
                    </a:cubicBezTo>
                    <a:cubicBezTo>
                      <a:pt x="196" y="160"/>
                      <a:pt x="198" y="155"/>
                      <a:pt x="207" y="135"/>
                    </a:cubicBezTo>
                    <a:cubicBezTo>
                      <a:pt x="212" y="120"/>
                      <a:pt x="230" y="74"/>
                      <a:pt x="230" y="50"/>
                    </a:cubicBezTo>
                    <a:cubicBezTo>
                      <a:pt x="230" y="7"/>
                      <a:pt x="196" y="0"/>
                      <a:pt x="173" y="0"/>
                    </a:cubicBezTo>
                    <a:cubicBezTo>
                      <a:pt x="135" y="0"/>
                      <a:pt x="112" y="22"/>
                      <a:pt x="97" y="40"/>
                    </a:cubicBezTo>
                    <a:cubicBezTo>
                      <a:pt x="94" y="9"/>
                      <a:pt x="68" y="0"/>
                      <a:pt x="50" y="0"/>
                    </a:cubicBezTo>
                    <a:cubicBezTo>
                      <a:pt x="31" y="0"/>
                      <a:pt x="22" y="13"/>
                      <a:pt x="14" y="23"/>
                    </a:cubicBezTo>
                    <a:cubicBezTo>
                      <a:pt x="5" y="40"/>
                      <a:pt x="0" y="65"/>
                      <a:pt x="0" y="66"/>
                    </a:cubicBezTo>
                    <a:cubicBezTo>
                      <a:pt x="0" y="72"/>
                      <a:pt x="5" y="72"/>
                      <a:pt x="7" y="72"/>
                    </a:cubicBezTo>
                    <a:cubicBezTo>
                      <a:pt x="13" y="72"/>
                      <a:pt x="13" y="72"/>
                      <a:pt x="16" y="59"/>
                    </a:cubicBezTo>
                    <a:cubicBezTo>
                      <a:pt x="23" y="32"/>
                      <a:pt x="32" y="11"/>
                      <a:pt x="49" y="11"/>
                    </a:cubicBezTo>
                    <a:cubicBezTo>
                      <a:pt x="61" y="11"/>
                      <a:pt x="63" y="22"/>
                      <a:pt x="63" y="32"/>
                    </a:cubicBezTo>
                    <a:cubicBezTo>
                      <a:pt x="63" y="41"/>
                      <a:pt x="59" y="57"/>
                      <a:pt x="56" y="70"/>
                    </a:cubicBezTo>
                    <a:cubicBezTo>
                      <a:pt x="53" y="83"/>
                      <a:pt x="50" y="96"/>
                      <a:pt x="47" y="110"/>
                    </a:cubicBezTo>
                    <a:cubicBezTo>
                      <a:pt x="42" y="128"/>
                      <a:pt x="37" y="147"/>
                      <a:pt x="32" y="165"/>
                    </a:cubicBezTo>
                    <a:cubicBezTo>
                      <a:pt x="31" y="172"/>
                      <a:pt x="29" y="183"/>
                      <a:pt x="29" y="185"/>
                    </a:cubicBezTo>
                    <a:cubicBezTo>
                      <a:pt x="29" y="194"/>
                      <a:pt x="36" y="198"/>
                      <a:pt x="43" y="198"/>
                    </a:cubicBezTo>
                    <a:cubicBezTo>
                      <a:pt x="50" y="198"/>
                      <a:pt x="58" y="192"/>
                      <a:pt x="61" y="189"/>
                    </a:cubicBezTo>
                    <a:cubicBezTo>
                      <a:pt x="64" y="185"/>
                      <a:pt x="67" y="171"/>
                      <a:pt x="68" y="162"/>
                    </a:cubicBezTo>
                    <a:cubicBezTo>
                      <a:pt x="71" y="149"/>
                      <a:pt x="74" y="135"/>
                      <a:pt x="77" y="122"/>
                    </a:cubicBezTo>
                    <a:cubicBezTo>
                      <a:pt x="81" y="111"/>
                      <a:pt x="83" y="102"/>
                      <a:pt x="86" y="92"/>
                    </a:cubicBezTo>
                    <a:cubicBezTo>
                      <a:pt x="90" y="74"/>
                      <a:pt x="92" y="70"/>
                      <a:pt x="104" y="52"/>
                    </a:cubicBezTo>
                    <a:cubicBezTo>
                      <a:pt x="117" y="34"/>
                      <a:pt x="137" y="11"/>
                      <a:pt x="171" y="11"/>
                    </a:cubicBezTo>
                    <a:cubicBezTo>
                      <a:pt x="196" y="11"/>
                      <a:pt x="196" y="34"/>
                      <a:pt x="196" y="43"/>
                    </a:cubicBezTo>
                    <a:cubicBezTo>
                      <a:pt x="196" y="68"/>
                      <a:pt x="178" y="119"/>
                      <a:pt x="171" y="137"/>
                    </a:cubicBezTo>
                    <a:cubicBezTo>
                      <a:pt x="166" y="149"/>
                      <a:pt x="164" y="153"/>
                      <a:pt x="164" y="160"/>
                    </a:cubicBezTo>
                    <a:cubicBezTo>
                      <a:pt x="164" y="183"/>
                      <a:pt x="184" y="198"/>
                      <a:pt x="205" y="198"/>
                    </a:cubicBezTo>
                    <a:cubicBezTo>
                      <a:pt x="250" y="198"/>
                      <a:pt x="270" y="137"/>
                      <a:pt x="27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3" name="Freeform 389"/>
              <p:cNvSpPr/>
              <p:nvPr/>
            </p:nvSpPr>
            <p:spPr>
              <a:xfrm>
                <a:off x="8010000" y="3341880"/>
                <a:ext cx="151920" cy="9360"/>
              </a:xfrm>
              <a:custGeom>
                <a:avLst/>
                <a:gdLst/>
                <a:ahLst/>
                <a:rect l="0" t="0" r="r" b="b"/>
                <a:pathLst>
                  <a:path w="422" h="26">
                    <a:moveTo>
                      <a:pt x="421" y="13"/>
                    </a:moveTo>
                    <a:cubicBezTo>
                      <a:pt x="421" y="7"/>
                      <a:pt x="416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6" y="25"/>
                      <a:pt x="421" y="20"/>
                      <a:pt x="421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4" name="Freeform 390"/>
              <p:cNvSpPr/>
              <p:nvPr/>
            </p:nvSpPr>
            <p:spPr>
              <a:xfrm>
                <a:off x="8235000" y="330300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7" y="0"/>
                      <a:pt x="256" y="2"/>
                      <a:pt x="252" y="7"/>
                    </a:cubicBezTo>
                    <a:cubicBezTo>
                      <a:pt x="232" y="38"/>
                      <a:pt x="219" y="47"/>
                      <a:pt x="203" y="47"/>
                    </a:cubicBezTo>
                    <a:cubicBezTo>
                      <a:pt x="188" y="47"/>
                      <a:pt x="182" y="38"/>
                      <a:pt x="173" y="27"/>
                    </a:cubicBezTo>
                    <a:cubicBezTo>
                      <a:pt x="160" y="13"/>
                      <a:pt x="149" y="0"/>
                      <a:pt x="128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5"/>
                      <a:pt x="54" y="79"/>
                      <a:pt x="59" y="79"/>
                    </a:cubicBezTo>
                    <a:cubicBezTo>
                      <a:pt x="65" y="79"/>
                      <a:pt x="67" y="75"/>
                      <a:pt x="68" y="72"/>
                    </a:cubicBezTo>
                    <a:cubicBezTo>
                      <a:pt x="79" y="43"/>
                      <a:pt x="117" y="43"/>
                      <a:pt x="121" y="43"/>
                    </a:cubicBezTo>
                    <a:cubicBezTo>
                      <a:pt x="135" y="43"/>
                      <a:pt x="146" y="47"/>
                      <a:pt x="162" y="52"/>
                    </a:cubicBezTo>
                    <a:cubicBezTo>
                      <a:pt x="187" y="61"/>
                      <a:pt x="193" y="61"/>
                      <a:pt x="211" y="61"/>
                    </a:cubicBezTo>
                    <a:cubicBezTo>
                      <a:pt x="187" y="88"/>
                      <a:pt x="133" y="133"/>
                      <a:pt x="122" y="144"/>
                    </a:cubicBezTo>
                    <a:cubicBezTo>
                      <a:pt x="103" y="162"/>
                      <a:pt x="84" y="180"/>
                      <a:pt x="65" y="198"/>
                    </a:cubicBezTo>
                    <a:cubicBezTo>
                      <a:pt x="22" y="239"/>
                      <a:pt x="0" y="275"/>
                      <a:pt x="0" y="280"/>
                    </a:cubicBezTo>
                    <a:cubicBezTo>
                      <a:pt x="0" y="286"/>
                      <a:pt x="5" y="284"/>
                      <a:pt x="7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0" y="239"/>
                      <a:pt x="72" y="239"/>
                    </a:cubicBezTo>
                    <a:cubicBezTo>
                      <a:pt x="86" y="239"/>
                      <a:pt x="92" y="244"/>
                      <a:pt x="108" y="262"/>
                    </a:cubicBezTo>
                    <a:cubicBezTo>
                      <a:pt x="119" y="275"/>
                      <a:pt x="130" y="286"/>
                      <a:pt x="149" y="286"/>
                    </a:cubicBezTo>
                    <a:cubicBezTo>
                      <a:pt x="211" y="286"/>
                      <a:pt x="248" y="205"/>
                      <a:pt x="248" y="189"/>
                    </a:cubicBezTo>
                    <a:cubicBezTo>
                      <a:pt x="248" y="185"/>
                      <a:pt x="245" y="181"/>
                      <a:pt x="239" y="181"/>
                    </a:cubicBezTo>
                    <a:cubicBezTo>
                      <a:pt x="234" y="181"/>
                      <a:pt x="234" y="187"/>
                      <a:pt x="232" y="190"/>
                    </a:cubicBezTo>
                    <a:cubicBezTo>
                      <a:pt x="216" y="232"/>
                      <a:pt x="176" y="244"/>
                      <a:pt x="155" y="244"/>
                    </a:cubicBezTo>
                    <a:cubicBezTo>
                      <a:pt x="142" y="244"/>
                      <a:pt x="131" y="239"/>
                      <a:pt x="119" y="235"/>
                    </a:cubicBezTo>
                    <a:cubicBezTo>
                      <a:pt x="97" y="226"/>
                      <a:pt x="86" y="225"/>
                      <a:pt x="74" y="225"/>
                    </a:cubicBezTo>
                    <a:cubicBezTo>
                      <a:pt x="68" y="225"/>
                      <a:pt x="63" y="225"/>
                      <a:pt x="58" y="226"/>
                    </a:cubicBezTo>
                    <a:cubicBezTo>
                      <a:pt x="92" y="190"/>
                      <a:pt x="110" y="174"/>
                      <a:pt x="131" y="155"/>
                    </a:cubicBezTo>
                    <a:cubicBezTo>
                      <a:pt x="152" y="135"/>
                      <a:pt x="171" y="120"/>
                      <a:pt x="194" y="97"/>
                    </a:cubicBezTo>
                    <a:cubicBezTo>
                      <a:pt x="254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5" name="Freeform 391"/>
              <p:cNvSpPr/>
              <p:nvPr/>
            </p:nvSpPr>
            <p:spPr>
              <a:xfrm>
                <a:off x="8338680" y="3389760"/>
                <a:ext cx="97560" cy="71640"/>
              </a:xfrm>
              <a:custGeom>
                <a:avLst/>
                <a:gdLst/>
                <a:ahLst/>
                <a:rect l="0" t="0" r="r" b="b"/>
                <a:pathLst>
                  <a:path w="271" h="199">
                    <a:moveTo>
                      <a:pt x="270" y="131"/>
                    </a:moveTo>
                    <a:cubicBezTo>
                      <a:pt x="270" y="126"/>
                      <a:pt x="265" y="126"/>
                      <a:pt x="263" y="126"/>
                    </a:cubicBezTo>
                    <a:cubicBezTo>
                      <a:pt x="257" y="126"/>
                      <a:pt x="256" y="128"/>
                      <a:pt x="254" y="133"/>
                    </a:cubicBezTo>
                    <a:cubicBezTo>
                      <a:pt x="245" y="167"/>
                      <a:pt x="225" y="185"/>
                      <a:pt x="207" y="185"/>
                    </a:cubicBezTo>
                    <a:cubicBezTo>
                      <a:pt x="198" y="185"/>
                      <a:pt x="196" y="180"/>
                      <a:pt x="196" y="171"/>
                    </a:cubicBezTo>
                    <a:cubicBezTo>
                      <a:pt x="196" y="160"/>
                      <a:pt x="198" y="155"/>
                      <a:pt x="207" y="135"/>
                    </a:cubicBezTo>
                    <a:cubicBezTo>
                      <a:pt x="212" y="120"/>
                      <a:pt x="230" y="74"/>
                      <a:pt x="230" y="50"/>
                    </a:cubicBezTo>
                    <a:cubicBezTo>
                      <a:pt x="230" y="7"/>
                      <a:pt x="196" y="0"/>
                      <a:pt x="173" y="0"/>
                    </a:cubicBezTo>
                    <a:cubicBezTo>
                      <a:pt x="137" y="0"/>
                      <a:pt x="112" y="22"/>
                      <a:pt x="97" y="40"/>
                    </a:cubicBezTo>
                    <a:cubicBezTo>
                      <a:pt x="95" y="9"/>
                      <a:pt x="68" y="0"/>
                      <a:pt x="50" y="0"/>
                    </a:cubicBezTo>
                    <a:cubicBezTo>
                      <a:pt x="31" y="0"/>
                      <a:pt x="22" y="13"/>
                      <a:pt x="16" y="23"/>
                    </a:cubicBezTo>
                    <a:cubicBezTo>
                      <a:pt x="5" y="40"/>
                      <a:pt x="0" y="65"/>
                      <a:pt x="0" y="66"/>
                    </a:cubicBezTo>
                    <a:cubicBezTo>
                      <a:pt x="0" y="72"/>
                      <a:pt x="5" y="72"/>
                      <a:pt x="7" y="72"/>
                    </a:cubicBezTo>
                    <a:cubicBezTo>
                      <a:pt x="13" y="72"/>
                      <a:pt x="14" y="72"/>
                      <a:pt x="16" y="59"/>
                    </a:cubicBezTo>
                    <a:cubicBezTo>
                      <a:pt x="23" y="32"/>
                      <a:pt x="32" y="11"/>
                      <a:pt x="49" y="11"/>
                    </a:cubicBezTo>
                    <a:cubicBezTo>
                      <a:pt x="61" y="11"/>
                      <a:pt x="63" y="22"/>
                      <a:pt x="63" y="32"/>
                    </a:cubicBezTo>
                    <a:cubicBezTo>
                      <a:pt x="63" y="41"/>
                      <a:pt x="59" y="57"/>
                      <a:pt x="58" y="70"/>
                    </a:cubicBezTo>
                    <a:cubicBezTo>
                      <a:pt x="54" y="83"/>
                      <a:pt x="50" y="96"/>
                      <a:pt x="47" y="110"/>
                    </a:cubicBezTo>
                    <a:cubicBezTo>
                      <a:pt x="42" y="128"/>
                      <a:pt x="37" y="147"/>
                      <a:pt x="32" y="165"/>
                    </a:cubicBezTo>
                    <a:cubicBezTo>
                      <a:pt x="31" y="172"/>
                      <a:pt x="29" y="183"/>
                      <a:pt x="29" y="185"/>
                    </a:cubicBezTo>
                    <a:cubicBezTo>
                      <a:pt x="29" y="194"/>
                      <a:pt x="36" y="198"/>
                      <a:pt x="43" y="198"/>
                    </a:cubicBezTo>
                    <a:cubicBezTo>
                      <a:pt x="52" y="198"/>
                      <a:pt x="58" y="192"/>
                      <a:pt x="61" y="189"/>
                    </a:cubicBezTo>
                    <a:cubicBezTo>
                      <a:pt x="64" y="185"/>
                      <a:pt x="67" y="171"/>
                      <a:pt x="68" y="162"/>
                    </a:cubicBezTo>
                    <a:cubicBezTo>
                      <a:pt x="72" y="149"/>
                      <a:pt x="76" y="135"/>
                      <a:pt x="79" y="122"/>
                    </a:cubicBezTo>
                    <a:cubicBezTo>
                      <a:pt x="81" y="111"/>
                      <a:pt x="85" y="102"/>
                      <a:pt x="86" y="92"/>
                    </a:cubicBezTo>
                    <a:cubicBezTo>
                      <a:pt x="90" y="74"/>
                      <a:pt x="92" y="70"/>
                      <a:pt x="104" y="52"/>
                    </a:cubicBezTo>
                    <a:cubicBezTo>
                      <a:pt x="117" y="34"/>
                      <a:pt x="139" y="11"/>
                      <a:pt x="171" y="11"/>
                    </a:cubicBezTo>
                    <a:cubicBezTo>
                      <a:pt x="196" y="11"/>
                      <a:pt x="196" y="34"/>
                      <a:pt x="196" y="43"/>
                    </a:cubicBezTo>
                    <a:cubicBezTo>
                      <a:pt x="196" y="68"/>
                      <a:pt x="178" y="119"/>
                      <a:pt x="171" y="137"/>
                    </a:cubicBezTo>
                    <a:cubicBezTo>
                      <a:pt x="166" y="149"/>
                      <a:pt x="164" y="153"/>
                      <a:pt x="164" y="160"/>
                    </a:cubicBezTo>
                    <a:cubicBezTo>
                      <a:pt x="164" y="183"/>
                      <a:pt x="184" y="198"/>
                      <a:pt x="207" y="198"/>
                    </a:cubicBezTo>
                    <a:cubicBezTo>
                      <a:pt x="250" y="198"/>
                      <a:pt x="270" y="137"/>
                      <a:pt x="27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6" name="Freeform 392"/>
              <p:cNvSpPr/>
              <p:nvPr/>
            </p:nvSpPr>
            <p:spPr>
              <a:xfrm>
                <a:off x="8452440" y="3367080"/>
                <a:ext cx="105840" cy="105840"/>
              </a:xfrm>
              <a:custGeom>
                <a:avLst/>
                <a:gdLst/>
                <a:ahLst/>
                <a:rect l="0" t="0" r="r" b="b"/>
                <a:pathLst>
                  <a:path w="294" h="294">
                    <a:moveTo>
                      <a:pt x="293" y="146"/>
                    </a:moveTo>
                    <a:cubicBezTo>
                      <a:pt x="293" y="142"/>
                      <a:pt x="290" y="138"/>
                      <a:pt x="286" y="138"/>
                    </a:cubicBezTo>
                    <a:cubicBezTo>
                      <a:pt x="242" y="138"/>
                      <a:pt x="199" y="138"/>
                      <a:pt x="155" y="138"/>
                    </a:cubicBezTo>
                    <a:cubicBezTo>
                      <a:pt x="155" y="95"/>
                      <a:pt x="155" y="52"/>
                      <a:pt x="155" y="9"/>
                    </a:cubicBezTo>
                    <a:cubicBezTo>
                      <a:pt x="155" y="4"/>
                      <a:pt x="152" y="0"/>
                      <a:pt x="148" y="0"/>
                    </a:cubicBezTo>
                    <a:cubicBezTo>
                      <a:pt x="143" y="0"/>
                      <a:pt x="139" y="4"/>
                      <a:pt x="139" y="9"/>
                    </a:cubicBezTo>
                    <a:cubicBezTo>
                      <a:pt x="139" y="52"/>
                      <a:pt x="139" y="95"/>
                      <a:pt x="139" y="138"/>
                    </a:cubicBezTo>
                    <a:cubicBezTo>
                      <a:pt x="95" y="138"/>
                      <a:pt x="52" y="138"/>
                      <a:pt x="9" y="138"/>
                    </a:cubicBezTo>
                    <a:cubicBezTo>
                      <a:pt x="4" y="138"/>
                      <a:pt x="0" y="141"/>
                      <a:pt x="0" y="146"/>
                    </a:cubicBezTo>
                    <a:cubicBezTo>
                      <a:pt x="0" y="150"/>
                      <a:pt x="4" y="155"/>
                      <a:pt x="9" y="155"/>
                    </a:cubicBezTo>
                    <a:cubicBezTo>
                      <a:pt x="52" y="155"/>
                      <a:pt x="95" y="155"/>
                      <a:pt x="139" y="155"/>
                    </a:cubicBezTo>
                    <a:cubicBezTo>
                      <a:pt x="139" y="198"/>
                      <a:pt x="139" y="241"/>
                      <a:pt x="139" y="284"/>
                    </a:cubicBezTo>
                    <a:cubicBezTo>
                      <a:pt x="139" y="289"/>
                      <a:pt x="143" y="293"/>
                      <a:pt x="148" y="293"/>
                    </a:cubicBezTo>
                    <a:cubicBezTo>
                      <a:pt x="152" y="293"/>
                      <a:pt x="155" y="289"/>
                      <a:pt x="155" y="284"/>
                    </a:cubicBezTo>
                    <a:cubicBezTo>
                      <a:pt x="155" y="241"/>
                      <a:pt x="155" y="198"/>
                      <a:pt x="155" y="155"/>
                    </a:cubicBezTo>
                    <a:cubicBezTo>
                      <a:pt x="199" y="155"/>
                      <a:pt x="242" y="155"/>
                      <a:pt x="286" y="155"/>
                    </a:cubicBezTo>
                    <a:cubicBezTo>
                      <a:pt x="290" y="155"/>
                      <a:pt x="293" y="151"/>
                      <a:pt x="293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7" name="Freeform 393"/>
              <p:cNvSpPr/>
              <p:nvPr/>
            </p:nvSpPr>
            <p:spPr>
              <a:xfrm>
                <a:off x="8584560" y="3354120"/>
                <a:ext cx="58680" cy="105840"/>
              </a:xfrm>
              <a:custGeom>
                <a:avLst/>
                <a:gdLst/>
                <a:ahLst/>
                <a:rect l="0" t="0" r="r" b="b"/>
                <a:pathLst>
                  <a:path w="163" h="294">
                    <a:moveTo>
                      <a:pt x="162" y="293"/>
                    </a:moveTo>
                    <a:cubicBezTo>
                      <a:pt x="162" y="287"/>
                      <a:pt x="162" y="282"/>
                      <a:pt x="162" y="277"/>
                    </a:cubicBezTo>
                    <a:cubicBezTo>
                      <a:pt x="156" y="277"/>
                      <a:pt x="150" y="277"/>
                      <a:pt x="144" y="277"/>
                    </a:cubicBezTo>
                    <a:cubicBezTo>
                      <a:pt x="101" y="277"/>
                      <a:pt x="101" y="271"/>
                      <a:pt x="101" y="257"/>
                    </a:cubicBezTo>
                    <a:cubicBezTo>
                      <a:pt x="101" y="175"/>
                      <a:pt x="101" y="94"/>
                      <a:pt x="101" y="13"/>
                    </a:cubicBezTo>
                    <a:cubicBezTo>
                      <a:pt x="101" y="0"/>
                      <a:pt x="99" y="0"/>
                      <a:pt x="86" y="0"/>
                    </a:cubicBezTo>
                    <a:cubicBezTo>
                      <a:pt x="59" y="27"/>
                      <a:pt x="18" y="27"/>
                      <a:pt x="0" y="27"/>
                    </a:cubicBezTo>
                    <a:cubicBezTo>
                      <a:pt x="0" y="32"/>
                      <a:pt x="0" y="38"/>
                      <a:pt x="0" y="43"/>
                    </a:cubicBezTo>
                    <a:cubicBezTo>
                      <a:pt x="11" y="43"/>
                      <a:pt x="40" y="43"/>
                      <a:pt x="65" y="31"/>
                    </a:cubicBezTo>
                    <a:cubicBezTo>
                      <a:pt x="65" y="106"/>
                      <a:pt x="65" y="181"/>
                      <a:pt x="65" y="257"/>
                    </a:cubicBezTo>
                    <a:cubicBezTo>
                      <a:pt x="65" y="271"/>
                      <a:pt x="65" y="277"/>
                      <a:pt x="20" y="277"/>
                    </a:cubicBezTo>
                    <a:cubicBezTo>
                      <a:pt x="14" y="277"/>
                      <a:pt x="9" y="277"/>
                      <a:pt x="4" y="277"/>
                    </a:cubicBezTo>
                    <a:cubicBezTo>
                      <a:pt x="4" y="282"/>
                      <a:pt x="4" y="287"/>
                      <a:pt x="4" y="293"/>
                    </a:cubicBezTo>
                    <a:cubicBezTo>
                      <a:pt x="30" y="292"/>
                      <a:pt x="56" y="292"/>
                      <a:pt x="83" y="291"/>
                    </a:cubicBezTo>
                    <a:cubicBezTo>
                      <a:pt x="109" y="292"/>
                      <a:pt x="136" y="292"/>
                      <a:pt x="16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8" name="Freeform 394"/>
              <p:cNvSpPr/>
              <p:nvPr/>
            </p:nvSpPr>
            <p:spPr>
              <a:xfrm>
                <a:off x="7717320" y="3499560"/>
                <a:ext cx="952560" cy="9360"/>
              </a:xfrm>
              <a:custGeom>
                <a:avLst/>
                <a:gdLst/>
                <a:ahLst/>
                <a:rect l="0" t="0" r="r" b="b"/>
                <a:pathLst>
                  <a:path w="2646" h="26">
                    <a:moveTo>
                      <a:pt x="0" y="0"/>
                    </a:moveTo>
                    <a:cubicBezTo>
                      <a:pt x="882" y="0"/>
                      <a:pt x="1764" y="0"/>
                      <a:pt x="2645" y="0"/>
                    </a:cubicBezTo>
                    <a:cubicBezTo>
                      <a:pt x="2645" y="8"/>
                      <a:pt x="2645" y="17"/>
                      <a:pt x="2645" y="25"/>
                    </a:cubicBezTo>
                    <a:cubicBezTo>
                      <a:pt x="1764" y="25"/>
                      <a:pt x="882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9" name="Freeform 395"/>
              <p:cNvSpPr/>
              <p:nvPr/>
            </p:nvSpPr>
            <p:spPr>
              <a:xfrm>
                <a:off x="7898040" y="3616560"/>
                <a:ext cx="100800" cy="103320"/>
              </a:xfrm>
              <a:custGeom>
                <a:avLst/>
                <a:gdLst/>
                <a:ahLst/>
                <a:rect l="0" t="0" r="r" b="b"/>
                <a:pathLst>
                  <a:path w="280" h="287">
                    <a:moveTo>
                      <a:pt x="279" y="45"/>
                    </a:moveTo>
                    <a:cubicBezTo>
                      <a:pt x="279" y="11"/>
                      <a:pt x="261" y="0"/>
                      <a:pt x="250" y="0"/>
                    </a:cubicBezTo>
                    <a:cubicBezTo>
                      <a:pt x="234" y="0"/>
                      <a:pt x="220" y="16"/>
                      <a:pt x="220" y="31"/>
                    </a:cubicBezTo>
                    <a:cubicBezTo>
                      <a:pt x="220" y="38"/>
                      <a:pt x="223" y="41"/>
                      <a:pt x="229" y="49"/>
                    </a:cubicBezTo>
                    <a:cubicBezTo>
                      <a:pt x="243" y="61"/>
                      <a:pt x="250" y="77"/>
                      <a:pt x="250" y="101"/>
                    </a:cubicBezTo>
                    <a:cubicBezTo>
                      <a:pt x="250" y="128"/>
                      <a:pt x="212" y="271"/>
                      <a:pt x="139" y="271"/>
                    </a:cubicBezTo>
                    <a:cubicBezTo>
                      <a:pt x="106" y="271"/>
                      <a:pt x="92" y="250"/>
                      <a:pt x="92" y="217"/>
                    </a:cubicBezTo>
                    <a:cubicBezTo>
                      <a:pt x="92" y="181"/>
                      <a:pt x="108" y="135"/>
                      <a:pt x="128" y="83"/>
                    </a:cubicBezTo>
                    <a:cubicBezTo>
                      <a:pt x="133" y="72"/>
                      <a:pt x="135" y="63"/>
                      <a:pt x="135" y="52"/>
                    </a:cubicBezTo>
                    <a:cubicBezTo>
                      <a:pt x="135" y="23"/>
                      <a:pt x="115" y="0"/>
                      <a:pt x="85" y="0"/>
                    </a:cubicBezTo>
                    <a:cubicBezTo>
                      <a:pt x="25" y="0"/>
                      <a:pt x="0" y="92"/>
                      <a:pt x="0" y="97"/>
                    </a:cubicBezTo>
                    <a:cubicBezTo>
                      <a:pt x="0" y="104"/>
                      <a:pt x="5" y="102"/>
                      <a:pt x="7" y="104"/>
                    </a:cubicBezTo>
                    <a:cubicBezTo>
                      <a:pt x="14" y="104"/>
                      <a:pt x="14" y="102"/>
                      <a:pt x="18" y="92"/>
                    </a:cubicBezTo>
                    <a:cubicBezTo>
                      <a:pt x="36" y="29"/>
                      <a:pt x="63" y="14"/>
                      <a:pt x="83" y="14"/>
                    </a:cubicBezTo>
                    <a:cubicBezTo>
                      <a:pt x="86" y="14"/>
                      <a:pt x="97" y="14"/>
                      <a:pt x="97" y="34"/>
                    </a:cubicBezTo>
                    <a:cubicBezTo>
                      <a:pt x="97" y="50"/>
                      <a:pt x="92" y="66"/>
                      <a:pt x="86" y="77"/>
                    </a:cubicBezTo>
                    <a:cubicBezTo>
                      <a:pt x="59" y="151"/>
                      <a:pt x="50" y="180"/>
                      <a:pt x="50" y="207"/>
                    </a:cubicBezTo>
                    <a:cubicBezTo>
                      <a:pt x="50" y="275"/>
                      <a:pt x="106" y="286"/>
                      <a:pt x="135" y="286"/>
                    </a:cubicBezTo>
                    <a:cubicBezTo>
                      <a:pt x="241" y="286"/>
                      <a:pt x="279" y="77"/>
                      <a:pt x="279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0" name="Freeform 396"/>
              <p:cNvSpPr/>
              <p:nvPr/>
            </p:nvSpPr>
            <p:spPr>
              <a:xfrm>
                <a:off x="8050320" y="361548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7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5" y="207"/>
                    </a:cubicBezTo>
                    <a:cubicBezTo>
                      <a:pt x="205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6"/>
                    </a:cubicBezTo>
                    <a:cubicBezTo>
                      <a:pt x="52" y="41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6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6"/>
                      <a:pt x="63" y="289"/>
                      <a:pt x="135" y="289"/>
                    </a:cubicBezTo>
                    <a:cubicBezTo>
                      <a:pt x="220" y="289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1" name="Freeform 397"/>
              <p:cNvSpPr/>
              <p:nvPr/>
            </p:nvSpPr>
            <p:spPr>
              <a:xfrm>
                <a:off x="8150040" y="361548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7"/>
                    </a:moveTo>
                    <a:cubicBezTo>
                      <a:pt x="279" y="66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89"/>
                      <a:pt x="139" y="289"/>
                    </a:cubicBezTo>
                    <a:cubicBezTo>
                      <a:pt x="216" y="289"/>
                      <a:pt x="279" y="228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199"/>
                      <a:pt x="214" y="226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9"/>
                      <a:pt x="52" y="84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2" name="Freeform 398"/>
              <p:cNvSpPr/>
              <p:nvPr/>
            </p:nvSpPr>
            <p:spPr>
              <a:xfrm>
                <a:off x="8264520" y="361548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1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3"/>
                      <a:pt x="181" y="92"/>
                      <a:pt x="184" y="93"/>
                    </a:cubicBezTo>
                    <a:cubicBezTo>
                      <a:pt x="191" y="93"/>
                      <a:pt x="191" y="90"/>
                      <a:pt x="191" y="79"/>
                    </a:cubicBezTo>
                    <a:cubicBezTo>
                      <a:pt x="191" y="57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7"/>
                      <a:pt x="65" y="151"/>
                      <a:pt x="112" y="160"/>
                    </a:cubicBezTo>
                    <a:cubicBezTo>
                      <a:pt x="124" y="162"/>
                      <a:pt x="176" y="172"/>
                      <a:pt x="176" y="217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0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89"/>
                      <a:pt x="7" y="289"/>
                    </a:cubicBezTo>
                    <a:cubicBezTo>
                      <a:pt x="11" y="289"/>
                      <a:pt x="11" y="289"/>
                      <a:pt x="23" y="277"/>
                    </a:cubicBezTo>
                    <a:cubicBezTo>
                      <a:pt x="25" y="275"/>
                      <a:pt x="25" y="275"/>
                      <a:pt x="36" y="262"/>
                    </a:cubicBezTo>
                    <a:cubicBezTo>
                      <a:pt x="63" y="289"/>
                      <a:pt x="92" y="289"/>
                      <a:pt x="106" y="289"/>
                    </a:cubicBezTo>
                    <a:cubicBezTo>
                      <a:pt x="178" y="289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3" name="Freeform 399"/>
              <p:cNvSpPr/>
              <p:nvPr/>
            </p:nvSpPr>
            <p:spPr>
              <a:xfrm>
                <a:off x="8394120" y="3557160"/>
                <a:ext cx="95040" cy="162720"/>
              </a:xfrm>
              <a:custGeom>
                <a:avLst/>
                <a:gdLst/>
                <a:ahLst/>
                <a:rect l="0" t="0" r="r" b="b"/>
                <a:pathLst>
                  <a:path w="264" h="452">
                    <a:moveTo>
                      <a:pt x="263" y="129"/>
                    </a:moveTo>
                    <a:cubicBezTo>
                      <a:pt x="263" y="86"/>
                      <a:pt x="250" y="0"/>
                      <a:pt x="185" y="0"/>
                    </a:cubicBezTo>
                    <a:cubicBezTo>
                      <a:pt x="99" y="0"/>
                      <a:pt x="0" y="178"/>
                      <a:pt x="0" y="322"/>
                    </a:cubicBezTo>
                    <a:cubicBezTo>
                      <a:pt x="0" y="381"/>
                      <a:pt x="20" y="451"/>
                      <a:pt x="77" y="451"/>
                    </a:cubicBezTo>
                    <a:cubicBezTo>
                      <a:pt x="166" y="451"/>
                      <a:pt x="263" y="269"/>
                      <a:pt x="263" y="129"/>
                    </a:cubicBezTo>
                    <a:moveTo>
                      <a:pt x="220" y="90"/>
                    </a:moveTo>
                    <a:cubicBezTo>
                      <a:pt x="220" y="120"/>
                      <a:pt x="216" y="153"/>
                      <a:pt x="200" y="216"/>
                    </a:cubicBezTo>
                    <a:cubicBezTo>
                      <a:pt x="156" y="216"/>
                      <a:pt x="112" y="216"/>
                      <a:pt x="68" y="216"/>
                    </a:cubicBezTo>
                    <a:cubicBezTo>
                      <a:pt x="79" y="174"/>
                      <a:pt x="92" y="124"/>
                      <a:pt x="117" y="79"/>
                    </a:cubicBezTo>
                    <a:cubicBezTo>
                      <a:pt x="133" y="49"/>
                      <a:pt x="157" y="13"/>
                      <a:pt x="185" y="13"/>
                    </a:cubicBezTo>
                    <a:cubicBezTo>
                      <a:pt x="216" y="13"/>
                      <a:pt x="220" y="54"/>
                      <a:pt x="220" y="90"/>
                    </a:cubicBezTo>
                    <a:moveTo>
                      <a:pt x="194" y="235"/>
                    </a:moveTo>
                    <a:cubicBezTo>
                      <a:pt x="187" y="264"/>
                      <a:pt x="175" y="318"/>
                      <a:pt x="149" y="363"/>
                    </a:cubicBezTo>
                    <a:cubicBezTo>
                      <a:pt x="128" y="406"/>
                      <a:pt x="104" y="437"/>
                      <a:pt x="77" y="437"/>
                    </a:cubicBezTo>
                    <a:cubicBezTo>
                      <a:pt x="56" y="437"/>
                      <a:pt x="43" y="419"/>
                      <a:pt x="43" y="359"/>
                    </a:cubicBezTo>
                    <a:cubicBezTo>
                      <a:pt x="43" y="334"/>
                      <a:pt x="47" y="296"/>
                      <a:pt x="63" y="235"/>
                    </a:cubicBezTo>
                    <a:cubicBezTo>
                      <a:pt x="107" y="235"/>
                      <a:pt x="151" y="235"/>
                      <a:pt x="194" y="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4" name="Freeform 400"/>
              <p:cNvSpPr/>
              <p:nvPr/>
            </p:nvSpPr>
            <p:spPr>
              <a:xfrm>
                <a:off x="8772480" y="3478320"/>
                <a:ext cx="150480" cy="52920"/>
              </a:xfrm>
              <a:custGeom>
                <a:avLst/>
                <a:gdLst/>
                <a:ahLst/>
                <a:rect l="0" t="0" r="r" b="b"/>
                <a:pathLst>
                  <a:path w="418" h="147">
                    <a:moveTo>
                      <a:pt x="417" y="7"/>
                    </a:moveTo>
                    <a:cubicBezTo>
                      <a:pt x="417" y="4"/>
                      <a:pt x="416" y="0"/>
                      <a:pt x="410" y="0"/>
                    </a:cubicBezTo>
                    <a:cubicBezTo>
                      <a:pt x="407" y="0"/>
                      <a:pt x="403" y="4"/>
                      <a:pt x="403" y="7"/>
                    </a:cubicBezTo>
                    <a:cubicBezTo>
                      <a:pt x="401" y="66"/>
                      <a:pt x="376" y="93"/>
                      <a:pt x="333" y="108"/>
                    </a:cubicBezTo>
                    <a:cubicBezTo>
                      <a:pt x="326" y="111"/>
                      <a:pt x="320" y="111"/>
                      <a:pt x="313" y="111"/>
                    </a:cubicBezTo>
                    <a:cubicBezTo>
                      <a:pt x="279" y="111"/>
                      <a:pt x="248" y="86"/>
                      <a:pt x="220" y="61"/>
                    </a:cubicBezTo>
                    <a:cubicBezTo>
                      <a:pt x="187" y="31"/>
                      <a:pt x="146" y="0"/>
                      <a:pt x="104" y="0"/>
                    </a:cubicBezTo>
                    <a:cubicBezTo>
                      <a:pt x="95" y="0"/>
                      <a:pt x="85" y="4"/>
                      <a:pt x="76" y="5"/>
                    </a:cubicBezTo>
                    <a:cubicBezTo>
                      <a:pt x="22" y="23"/>
                      <a:pt x="4" y="65"/>
                      <a:pt x="0" y="138"/>
                    </a:cubicBezTo>
                    <a:cubicBezTo>
                      <a:pt x="0" y="142"/>
                      <a:pt x="4" y="146"/>
                      <a:pt x="7" y="146"/>
                    </a:cubicBezTo>
                    <a:cubicBezTo>
                      <a:pt x="13" y="146"/>
                      <a:pt x="16" y="142"/>
                      <a:pt x="16" y="138"/>
                    </a:cubicBezTo>
                    <a:cubicBezTo>
                      <a:pt x="18" y="79"/>
                      <a:pt x="41" y="52"/>
                      <a:pt x="86" y="36"/>
                    </a:cubicBezTo>
                    <a:cubicBezTo>
                      <a:pt x="94" y="34"/>
                      <a:pt x="99" y="34"/>
                      <a:pt x="106" y="34"/>
                    </a:cubicBezTo>
                    <a:cubicBezTo>
                      <a:pt x="140" y="34"/>
                      <a:pt x="171" y="59"/>
                      <a:pt x="198" y="84"/>
                    </a:cubicBezTo>
                    <a:cubicBezTo>
                      <a:pt x="232" y="115"/>
                      <a:pt x="274" y="146"/>
                      <a:pt x="315" y="146"/>
                    </a:cubicBezTo>
                    <a:cubicBezTo>
                      <a:pt x="324" y="146"/>
                      <a:pt x="333" y="142"/>
                      <a:pt x="344" y="140"/>
                    </a:cubicBezTo>
                    <a:cubicBezTo>
                      <a:pt x="398" y="122"/>
                      <a:pt x="416" y="81"/>
                      <a:pt x="41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5" name="Freeform 401"/>
              <p:cNvSpPr/>
              <p:nvPr/>
            </p:nvSpPr>
            <p:spPr>
              <a:xfrm>
                <a:off x="9036360" y="330300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7" y="0"/>
                      <a:pt x="256" y="2"/>
                      <a:pt x="252" y="7"/>
                    </a:cubicBezTo>
                    <a:cubicBezTo>
                      <a:pt x="232" y="38"/>
                      <a:pt x="220" y="47"/>
                      <a:pt x="205" y="47"/>
                    </a:cubicBezTo>
                    <a:cubicBezTo>
                      <a:pt x="190" y="47"/>
                      <a:pt x="182" y="38"/>
                      <a:pt x="173" y="27"/>
                    </a:cubicBezTo>
                    <a:cubicBezTo>
                      <a:pt x="160" y="13"/>
                      <a:pt x="149" y="0"/>
                      <a:pt x="128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5"/>
                      <a:pt x="54" y="79"/>
                      <a:pt x="59" y="79"/>
                    </a:cubicBezTo>
                    <a:cubicBezTo>
                      <a:pt x="65" y="79"/>
                      <a:pt x="67" y="75"/>
                      <a:pt x="68" y="72"/>
                    </a:cubicBezTo>
                    <a:cubicBezTo>
                      <a:pt x="79" y="43"/>
                      <a:pt x="117" y="43"/>
                      <a:pt x="121" y="43"/>
                    </a:cubicBezTo>
                    <a:cubicBezTo>
                      <a:pt x="135" y="43"/>
                      <a:pt x="148" y="47"/>
                      <a:pt x="162" y="52"/>
                    </a:cubicBezTo>
                    <a:cubicBezTo>
                      <a:pt x="187" y="61"/>
                      <a:pt x="194" y="61"/>
                      <a:pt x="211" y="61"/>
                    </a:cubicBezTo>
                    <a:cubicBezTo>
                      <a:pt x="187" y="88"/>
                      <a:pt x="135" y="133"/>
                      <a:pt x="122" y="144"/>
                    </a:cubicBezTo>
                    <a:cubicBezTo>
                      <a:pt x="103" y="162"/>
                      <a:pt x="84" y="180"/>
                      <a:pt x="65" y="198"/>
                    </a:cubicBezTo>
                    <a:cubicBezTo>
                      <a:pt x="22" y="239"/>
                      <a:pt x="0" y="275"/>
                      <a:pt x="0" y="280"/>
                    </a:cubicBezTo>
                    <a:cubicBezTo>
                      <a:pt x="0" y="286"/>
                      <a:pt x="5" y="284"/>
                      <a:pt x="7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0" y="239"/>
                      <a:pt x="72" y="239"/>
                    </a:cubicBezTo>
                    <a:cubicBezTo>
                      <a:pt x="86" y="239"/>
                      <a:pt x="92" y="244"/>
                      <a:pt x="108" y="262"/>
                    </a:cubicBezTo>
                    <a:cubicBezTo>
                      <a:pt x="119" y="275"/>
                      <a:pt x="130" y="286"/>
                      <a:pt x="149" y="286"/>
                    </a:cubicBezTo>
                    <a:cubicBezTo>
                      <a:pt x="211" y="286"/>
                      <a:pt x="248" y="205"/>
                      <a:pt x="248" y="189"/>
                    </a:cubicBezTo>
                    <a:cubicBezTo>
                      <a:pt x="248" y="185"/>
                      <a:pt x="245" y="181"/>
                      <a:pt x="241" y="181"/>
                    </a:cubicBezTo>
                    <a:cubicBezTo>
                      <a:pt x="234" y="181"/>
                      <a:pt x="234" y="187"/>
                      <a:pt x="232" y="190"/>
                    </a:cubicBezTo>
                    <a:cubicBezTo>
                      <a:pt x="218" y="232"/>
                      <a:pt x="176" y="244"/>
                      <a:pt x="155" y="244"/>
                    </a:cubicBezTo>
                    <a:cubicBezTo>
                      <a:pt x="142" y="244"/>
                      <a:pt x="131" y="239"/>
                      <a:pt x="119" y="235"/>
                    </a:cubicBezTo>
                    <a:cubicBezTo>
                      <a:pt x="97" y="226"/>
                      <a:pt x="88" y="225"/>
                      <a:pt x="74" y="225"/>
                    </a:cubicBezTo>
                    <a:cubicBezTo>
                      <a:pt x="68" y="225"/>
                      <a:pt x="63" y="225"/>
                      <a:pt x="58" y="226"/>
                    </a:cubicBezTo>
                    <a:cubicBezTo>
                      <a:pt x="92" y="190"/>
                      <a:pt x="110" y="174"/>
                      <a:pt x="131" y="155"/>
                    </a:cubicBezTo>
                    <a:cubicBezTo>
                      <a:pt x="152" y="135"/>
                      <a:pt x="171" y="120"/>
                      <a:pt x="194" y="97"/>
                    </a:cubicBezTo>
                    <a:cubicBezTo>
                      <a:pt x="254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6" name="Freeform 402"/>
              <p:cNvSpPr/>
              <p:nvPr/>
            </p:nvSpPr>
            <p:spPr>
              <a:xfrm>
                <a:off x="9140040" y="3389760"/>
                <a:ext cx="97560" cy="71640"/>
              </a:xfrm>
              <a:custGeom>
                <a:avLst/>
                <a:gdLst/>
                <a:ahLst/>
                <a:rect l="0" t="0" r="r" b="b"/>
                <a:pathLst>
                  <a:path w="271" h="199">
                    <a:moveTo>
                      <a:pt x="270" y="131"/>
                    </a:moveTo>
                    <a:cubicBezTo>
                      <a:pt x="270" y="126"/>
                      <a:pt x="265" y="126"/>
                      <a:pt x="263" y="126"/>
                    </a:cubicBezTo>
                    <a:cubicBezTo>
                      <a:pt x="257" y="126"/>
                      <a:pt x="257" y="128"/>
                      <a:pt x="256" y="133"/>
                    </a:cubicBezTo>
                    <a:cubicBezTo>
                      <a:pt x="245" y="167"/>
                      <a:pt x="225" y="185"/>
                      <a:pt x="207" y="185"/>
                    </a:cubicBezTo>
                    <a:cubicBezTo>
                      <a:pt x="198" y="185"/>
                      <a:pt x="196" y="180"/>
                      <a:pt x="196" y="171"/>
                    </a:cubicBezTo>
                    <a:cubicBezTo>
                      <a:pt x="196" y="160"/>
                      <a:pt x="200" y="155"/>
                      <a:pt x="207" y="135"/>
                    </a:cubicBezTo>
                    <a:cubicBezTo>
                      <a:pt x="212" y="120"/>
                      <a:pt x="230" y="74"/>
                      <a:pt x="230" y="50"/>
                    </a:cubicBezTo>
                    <a:cubicBezTo>
                      <a:pt x="230" y="7"/>
                      <a:pt x="196" y="0"/>
                      <a:pt x="173" y="0"/>
                    </a:cubicBezTo>
                    <a:cubicBezTo>
                      <a:pt x="137" y="0"/>
                      <a:pt x="112" y="22"/>
                      <a:pt x="97" y="40"/>
                    </a:cubicBezTo>
                    <a:cubicBezTo>
                      <a:pt x="95" y="9"/>
                      <a:pt x="68" y="0"/>
                      <a:pt x="50" y="0"/>
                    </a:cubicBezTo>
                    <a:cubicBezTo>
                      <a:pt x="32" y="0"/>
                      <a:pt x="22" y="13"/>
                      <a:pt x="16" y="23"/>
                    </a:cubicBezTo>
                    <a:cubicBezTo>
                      <a:pt x="5" y="40"/>
                      <a:pt x="0" y="65"/>
                      <a:pt x="0" y="66"/>
                    </a:cubicBezTo>
                    <a:cubicBezTo>
                      <a:pt x="0" y="72"/>
                      <a:pt x="5" y="72"/>
                      <a:pt x="7" y="72"/>
                    </a:cubicBezTo>
                    <a:cubicBezTo>
                      <a:pt x="13" y="72"/>
                      <a:pt x="14" y="72"/>
                      <a:pt x="16" y="59"/>
                    </a:cubicBezTo>
                    <a:cubicBezTo>
                      <a:pt x="23" y="32"/>
                      <a:pt x="32" y="11"/>
                      <a:pt x="49" y="11"/>
                    </a:cubicBezTo>
                    <a:cubicBezTo>
                      <a:pt x="61" y="11"/>
                      <a:pt x="65" y="22"/>
                      <a:pt x="65" y="32"/>
                    </a:cubicBezTo>
                    <a:cubicBezTo>
                      <a:pt x="65" y="41"/>
                      <a:pt x="59" y="57"/>
                      <a:pt x="58" y="70"/>
                    </a:cubicBezTo>
                    <a:cubicBezTo>
                      <a:pt x="54" y="83"/>
                      <a:pt x="50" y="96"/>
                      <a:pt x="47" y="110"/>
                    </a:cubicBezTo>
                    <a:cubicBezTo>
                      <a:pt x="42" y="128"/>
                      <a:pt x="37" y="147"/>
                      <a:pt x="32" y="165"/>
                    </a:cubicBezTo>
                    <a:cubicBezTo>
                      <a:pt x="31" y="172"/>
                      <a:pt x="29" y="183"/>
                      <a:pt x="29" y="185"/>
                    </a:cubicBezTo>
                    <a:cubicBezTo>
                      <a:pt x="29" y="194"/>
                      <a:pt x="36" y="198"/>
                      <a:pt x="43" y="198"/>
                    </a:cubicBezTo>
                    <a:cubicBezTo>
                      <a:pt x="52" y="198"/>
                      <a:pt x="59" y="192"/>
                      <a:pt x="61" y="189"/>
                    </a:cubicBezTo>
                    <a:cubicBezTo>
                      <a:pt x="63" y="185"/>
                      <a:pt x="67" y="171"/>
                      <a:pt x="68" y="162"/>
                    </a:cubicBezTo>
                    <a:cubicBezTo>
                      <a:pt x="72" y="149"/>
                      <a:pt x="76" y="135"/>
                      <a:pt x="79" y="122"/>
                    </a:cubicBezTo>
                    <a:cubicBezTo>
                      <a:pt x="81" y="111"/>
                      <a:pt x="85" y="102"/>
                      <a:pt x="86" y="92"/>
                    </a:cubicBezTo>
                    <a:cubicBezTo>
                      <a:pt x="92" y="74"/>
                      <a:pt x="92" y="70"/>
                      <a:pt x="104" y="52"/>
                    </a:cubicBezTo>
                    <a:cubicBezTo>
                      <a:pt x="117" y="34"/>
                      <a:pt x="139" y="11"/>
                      <a:pt x="171" y="11"/>
                    </a:cubicBezTo>
                    <a:cubicBezTo>
                      <a:pt x="196" y="11"/>
                      <a:pt x="198" y="34"/>
                      <a:pt x="198" y="43"/>
                    </a:cubicBezTo>
                    <a:cubicBezTo>
                      <a:pt x="198" y="68"/>
                      <a:pt x="178" y="119"/>
                      <a:pt x="171" y="137"/>
                    </a:cubicBezTo>
                    <a:cubicBezTo>
                      <a:pt x="166" y="149"/>
                      <a:pt x="164" y="153"/>
                      <a:pt x="164" y="160"/>
                    </a:cubicBezTo>
                    <a:cubicBezTo>
                      <a:pt x="164" y="183"/>
                      <a:pt x="184" y="198"/>
                      <a:pt x="207" y="198"/>
                    </a:cubicBezTo>
                    <a:cubicBezTo>
                      <a:pt x="250" y="198"/>
                      <a:pt x="270" y="137"/>
                      <a:pt x="27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7" name="Freeform 403"/>
              <p:cNvSpPr/>
              <p:nvPr/>
            </p:nvSpPr>
            <p:spPr>
              <a:xfrm>
                <a:off x="9319320" y="3341880"/>
                <a:ext cx="151920" cy="9360"/>
              </a:xfrm>
              <a:custGeom>
                <a:avLst/>
                <a:gdLst/>
                <a:ahLst/>
                <a:rect l="0" t="0" r="r" b="b"/>
                <a:pathLst>
                  <a:path w="422" h="26">
                    <a:moveTo>
                      <a:pt x="421" y="13"/>
                    </a:moveTo>
                    <a:cubicBezTo>
                      <a:pt x="421" y="7"/>
                      <a:pt x="416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6" y="25"/>
                      <a:pt x="421" y="20"/>
                      <a:pt x="421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8" name="Freeform 404"/>
              <p:cNvSpPr/>
              <p:nvPr/>
            </p:nvSpPr>
            <p:spPr>
              <a:xfrm>
                <a:off x="9543960" y="330300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7" y="0"/>
                      <a:pt x="256" y="2"/>
                      <a:pt x="252" y="7"/>
                    </a:cubicBezTo>
                    <a:cubicBezTo>
                      <a:pt x="232" y="38"/>
                      <a:pt x="220" y="47"/>
                      <a:pt x="205" y="47"/>
                    </a:cubicBezTo>
                    <a:cubicBezTo>
                      <a:pt x="190" y="47"/>
                      <a:pt x="182" y="38"/>
                      <a:pt x="173" y="27"/>
                    </a:cubicBezTo>
                    <a:cubicBezTo>
                      <a:pt x="160" y="13"/>
                      <a:pt x="149" y="0"/>
                      <a:pt x="130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5"/>
                      <a:pt x="54" y="79"/>
                      <a:pt x="59" y="79"/>
                    </a:cubicBezTo>
                    <a:cubicBezTo>
                      <a:pt x="65" y="79"/>
                      <a:pt x="67" y="75"/>
                      <a:pt x="68" y="72"/>
                    </a:cubicBezTo>
                    <a:cubicBezTo>
                      <a:pt x="79" y="43"/>
                      <a:pt x="117" y="43"/>
                      <a:pt x="122" y="43"/>
                    </a:cubicBezTo>
                    <a:cubicBezTo>
                      <a:pt x="135" y="43"/>
                      <a:pt x="148" y="47"/>
                      <a:pt x="162" y="52"/>
                    </a:cubicBezTo>
                    <a:cubicBezTo>
                      <a:pt x="187" y="61"/>
                      <a:pt x="194" y="61"/>
                      <a:pt x="211" y="61"/>
                    </a:cubicBezTo>
                    <a:cubicBezTo>
                      <a:pt x="187" y="88"/>
                      <a:pt x="135" y="133"/>
                      <a:pt x="122" y="144"/>
                    </a:cubicBezTo>
                    <a:cubicBezTo>
                      <a:pt x="103" y="162"/>
                      <a:pt x="84" y="180"/>
                      <a:pt x="65" y="198"/>
                    </a:cubicBezTo>
                    <a:cubicBezTo>
                      <a:pt x="22" y="239"/>
                      <a:pt x="0" y="275"/>
                      <a:pt x="0" y="280"/>
                    </a:cubicBezTo>
                    <a:cubicBezTo>
                      <a:pt x="0" y="286"/>
                      <a:pt x="5" y="284"/>
                      <a:pt x="7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2" y="239"/>
                      <a:pt x="72" y="239"/>
                    </a:cubicBezTo>
                    <a:cubicBezTo>
                      <a:pt x="86" y="239"/>
                      <a:pt x="92" y="244"/>
                      <a:pt x="108" y="262"/>
                    </a:cubicBezTo>
                    <a:cubicBezTo>
                      <a:pt x="119" y="275"/>
                      <a:pt x="131" y="286"/>
                      <a:pt x="149" y="286"/>
                    </a:cubicBezTo>
                    <a:cubicBezTo>
                      <a:pt x="212" y="286"/>
                      <a:pt x="248" y="205"/>
                      <a:pt x="248" y="189"/>
                    </a:cubicBezTo>
                    <a:cubicBezTo>
                      <a:pt x="248" y="185"/>
                      <a:pt x="247" y="181"/>
                      <a:pt x="241" y="181"/>
                    </a:cubicBezTo>
                    <a:cubicBezTo>
                      <a:pt x="236" y="181"/>
                      <a:pt x="234" y="187"/>
                      <a:pt x="232" y="190"/>
                    </a:cubicBezTo>
                    <a:cubicBezTo>
                      <a:pt x="218" y="232"/>
                      <a:pt x="176" y="244"/>
                      <a:pt x="157" y="244"/>
                    </a:cubicBezTo>
                    <a:cubicBezTo>
                      <a:pt x="144" y="244"/>
                      <a:pt x="131" y="239"/>
                      <a:pt x="119" y="235"/>
                    </a:cubicBezTo>
                    <a:cubicBezTo>
                      <a:pt x="97" y="226"/>
                      <a:pt x="88" y="225"/>
                      <a:pt x="74" y="225"/>
                    </a:cubicBezTo>
                    <a:cubicBezTo>
                      <a:pt x="68" y="225"/>
                      <a:pt x="63" y="225"/>
                      <a:pt x="58" y="226"/>
                    </a:cubicBezTo>
                    <a:cubicBezTo>
                      <a:pt x="92" y="190"/>
                      <a:pt x="110" y="174"/>
                      <a:pt x="133" y="155"/>
                    </a:cubicBezTo>
                    <a:cubicBezTo>
                      <a:pt x="154" y="135"/>
                      <a:pt x="171" y="120"/>
                      <a:pt x="194" y="97"/>
                    </a:cubicBezTo>
                    <a:cubicBezTo>
                      <a:pt x="254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19" name="Freeform 405"/>
              <p:cNvSpPr/>
              <p:nvPr/>
            </p:nvSpPr>
            <p:spPr>
              <a:xfrm>
                <a:off x="9647640" y="3389760"/>
                <a:ext cx="97560" cy="71640"/>
              </a:xfrm>
              <a:custGeom>
                <a:avLst/>
                <a:gdLst/>
                <a:ahLst/>
                <a:rect l="0" t="0" r="r" b="b"/>
                <a:pathLst>
                  <a:path w="271" h="199">
                    <a:moveTo>
                      <a:pt x="270" y="131"/>
                    </a:moveTo>
                    <a:cubicBezTo>
                      <a:pt x="270" y="126"/>
                      <a:pt x="265" y="126"/>
                      <a:pt x="263" y="126"/>
                    </a:cubicBezTo>
                    <a:cubicBezTo>
                      <a:pt x="257" y="126"/>
                      <a:pt x="257" y="128"/>
                      <a:pt x="256" y="133"/>
                    </a:cubicBezTo>
                    <a:cubicBezTo>
                      <a:pt x="245" y="167"/>
                      <a:pt x="225" y="185"/>
                      <a:pt x="209" y="185"/>
                    </a:cubicBezTo>
                    <a:cubicBezTo>
                      <a:pt x="198" y="185"/>
                      <a:pt x="196" y="180"/>
                      <a:pt x="196" y="171"/>
                    </a:cubicBezTo>
                    <a:cubicBezTo>
                      <a:pt x="196" y="160"/>
                      <a:pt x="200" y="155"/>
                      <a:pt x="207" y="135"/>
                    </a:cubicBezTo>
                    <a:cubicBezTo>
                      <a:pt x="212" y="120"/>
                      <a:pt x="230" y="74"/>
                      <a:pt x="230" y="50"/>
                    </a:cubicBezTo>
                    <a:cubicBezTo>
                      <a:pt x="230" y="7"/>
                      <a:pt x="196" y="0"/>
                      <a:pt x="173" y="0"/>
                    </a:cubicBezTo>
                    <a:cubicBezTo>
                      <a:pt x="137" y="0"/>
                      <a:pt x="112" y="22"/>
                      <a:pt x="99" y="40"/>
                    </a:cubicBezTo>
                    <a:cubicBezTo>
                      <a:pt x="95" y="9"/>
                      <a:pt x="68" y="0"/>
                      <a:pt x="50" y="0"/>
                    </a:cubicBezTo>
                    <a:cubicBezTo>
                      <a:pt x="32" y="0"/>
                      <a:pt x="22" y="13"/>
                      <a:pt x="16" y="23"/>
                    </a:cubicBezTo>
                    <a:cubicBezTo>
                      <a:pt x="5" y="40"/>
                      <a:pt x="0" y="65"/>
                      <a:pt x="0" y="66"/>
                    </a:cubicBezTo>
                    <a:cubicBezTo>
                      <a:pt x="0" y="72"/>
                      <a:pt x="5" y="72"/>
                      <a:pt x="7" y="72"/>
                    </a:cubicBezTo>
                    <a:cubicBezTo>
                      <a:pt x="14" y="72"/>
                      <a:pt x="14" y="72"/>
                      <a:pt x="18" y="59"/>
                    </a:cubicBezTo>
                    <a:cubicBezTo>
                      <a:pt x="23" y="32"/>
                      <a:pt x="32" y="11"/>
                      <a:pt x="50" y="11"/>
                    </a:cubicBezTo>
                    <a:cubicBezTo>
                      <a:pt x="61" y="11"/>
                      <a:pt x="65" y="22"/>
                      <a:pt x="65" y="32"/>
                    </a:cubicBezTo>
                    <a:cubicBezTo>
                      <a:pt x="65" y="41"/>
                      <a:pt x="59" y="57"/>
                      <a:pt x="58" y="70"/>
                    </a:cubicBezTo>
                    <a:cubicBezTo>
                      <a:pt x="54" y="83"/>
                      <a:pt x="50" y="96"/>
                      <a:pt x="47" y="110"/>
                    </a:cubicBezTo>
                    <a:cubicBezTo>
                      <a:pt x="42" y="128"/>
                      <a:pt x="37" y="147"/>
                      <a:pt x="32" y="165"/>
                    </a:cubicBezTo>
                    <a:cubicBezTo>
                      <a:pt x="31" y="172"/>
                      <a:pt x="29" y="183"/>
                      <a:pt x="29" y="185"/>
                    </a:cubicBezTo>
                    <a:cubicBezTo>
                      <a:pt x="29" y="194"/>
                      <a:pt x="36" y="198"/>
                      <a:pt x="43" y="198"/>
                    </a:cubicBezTo>
                    <a:cubicBezTo>
                      <a:pt x="52" y="198"/>
                      <a:pt x="59" y="192"/>
                      <a:pt x="61" y="189"/>
                    </a:cubicBezTo>
                    <a:cubicBezTo>
                      <a:pt x="63" y="185"/>
                      <a:pt x="67" y="171"/>
                      <a:pt x="68" y="162"/>
                    </a:cubicBezTo>
                    <a:cubicBezTo>
                      <a:pt x="72" y="149"/>
                      <a:pt x="76" y="135"/>
                      <a:pt x="79" y="122"/>
                    </a:cubicBezTo>
                    <a:cubicBezTo>
                      <a:pt x="81" y="111"/>
                      <a:pt x="85" y="102"/>
                      <a:pt x="86" y="92"/>
                    </a:cubicBezTo>
                    <a:cubicBezTo>
                      <a:pt x="92" y="74"/>
                      <a:pt x="92" y="70"/>
                      <a:pt x="104" y="52"/>
                    </a:cubicBezTo>
                    <a:cubicBezTo>
                      <a:pt x="117" y="34"/>
                      <a:pt x="139" y="11"/>
                      <a:pt x="171" y="11"/>
                    </a:cubicBezTo>
                    <a:cubicBezTo>
                      <a:pt x="196" y="11"/>
                      <a:pt x="198" y="34"/>
                      <a:pt x="198" y="43"/>
                    </a:cubicBezTo>
                    <a:cubicBezTo>
                      <a:pt x="198" y="68"/>
                      <a:pt x="178" y="119"/>
                      <a:pt x="171" y="137"/>
                    </a:cubicBezTo>
                    <a:cubicBezTo>
                      <a:pt x="167" y="149"/>
                      <a:pt x="166" y="153"/>
                      <a:pt x="166" y="160"/>
                    </a:cubicBezTo>
                    <a:cubicBezTo>
                      <a:pt x="166" y="183"/>
                      <a:pt x="184" y="198"/>
                      <a:pt x="207" y="198"/>
                    </a:cubicBezTo>
                    <a:cubicBezTo>
                      <a:pt x="250" y="198"/>
                      <a:pt x="270" y="137"/>
                      <a:pt x="27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0" name="Freeform 406"/>
              <p:cNvSpPr/>
              <p:nvPr/>
            </p:nvSpPr>
            <p:spPr>
              <a:xfrm>
                <a:off x="9761760" y="3367080"/>
                <a:ext cx="106560" cy="105840"/>
              </a:xfrm>
              <a:custGeom>
                <a:avLst/>
                <a:gdLst/>
                <a:ahLst/>
                <a:rect l="0" t="0" r="r" b="b"/>
                <a:pathLst>
                  <a:path w="296" h="294">
                    <a:moveTo>
                      <a:pt x="295" y="146"/>
                    </a:moveTo>
                    <a:cubicBezTo>
                      <a:pt x="295" y="142"/>
                      <a:pt x="290" y="138"/>
                      <a:pt x="286" y="138"/>
                    </a:cubicBezTo>
                    <a:cubicBezTo>
                      <a:pt x="243" y="138"/>
                      <a:pt x="200" y="138"/>
                      <a:pt x="157" y="138"/>
                    </a:cubicBezTo>
                    <a:cubicBezTo>
                      <a:pt x="157" y="95"/>
                      <a:pt x="157" y="52"/>
                      <a:pt x="157" y="9"/>
                    </a:cubicBezTo>
                    <a:cubicBezTo>
                      <a:pt x="157" y="4"/>
                      <a:pt x="153" y="0"/>
                      <a:pt x="148" y="0"/>
                    </a:cubicBezTo>
                    <a:cubicBezTo>
                      <a:pt x="142" y="0"/>
                      <a:pt x="139" y="4"/>
                      <a:pt x="139" y="9"/>
                    </a:cubicBezTo>
                    <a:cubicBezTo>
                      <a:pt x="139" y="52"/>
                      <a:pt x="139" y="95"/>
                      <a:pt x="139" y="138"/>
                    </a:cubicBezTo>
                    <a:cubicBezTo>
                      <a:pt x="95" y="138"/>
                      <a:pt x="52" y="138"/>
                      <a:pt x="9" y="138"/>
                    </a:cubicBezTo>
                    <a:cubicBezTo>
                      <a:pt x="4" y="138"/>
                      <a:pt x="0" y="141"/>
                      <a:pt x="0" y="146"/>
                    </a:cubicBezTo>
                    <a:cubicBezTo>
                      <a:pt x="0" y="150"/>
                      <a:pt x="4" y="155"/>
                      <a:pt x="9" y="155"/>
                    </a:cubicBezTo>
                    <a:cubicBezTo>
                      <a:pt x="52" y="155"/>
                      <a:pt x="95" y="155"/>
                      <a:pt x="139" y="155"/>
                    </a:cubicBezTo>
                    <a:cubicBezTo>
                      <a:pt x="139" y="198"/>
                      <a:pt x="139" y="241"/>
                      <a:pt x="139" y="284"/>
                    </a:cubicBezTo>
                    <a:cubicBezTo>
                      <a:pt x="139" y="289"/>
                      <a:pt x="142" y="293"/>
                      <a:pt x="148" y="293"/>
                    </a:cubicBezTo>
                    <a:cubicBezTo>
                      <a:pt x="153" y="293"/>
                      <a:pt x="157" y="289"/>
                      <a:pt x="157" y="284"/>
                    </a:cubicBezTo>
                    <a:cubicBezTo>
                      <a:pt x="157" y="241"/>
                      <a:pt x="157" y="198"/>
                      <a:pt x="157" y="155"/>
                    </a:cubicBezTo>
                    <a:cubicBezTo>
                      <a:pt x="200" y="155"/>
                      <a:pt x="243" y="155"/>
                      <a:pt x="286" y="155"/>
                    </a:cubicBezTo>
                    <a:cubicBezTo>
                      <a:pt x="290" y="155"/>
                      <a:pt x="295" y="151"/>
                      <a:pt x="295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1" name="Freeform 407"/>
              <p:cNvSpPr/>
              <p:nvPr/>
            </p:nvSpPr>
            <p:spPr>
              <a:xfrm>
                <a:off x="9893880" y="3354120"/>
                <a:ext cx="58680" cy="105840"/>
              </a:xfrm>
              <a:custGeom>
                <a:avLst/>
                <a:gdLst/>
                <a:ahLst/>
                <a:rect l="0" t="0" r="r" b="b"/>
                <a:pathLst>
                  <a:path w="163" h="294">
                    <a:moveTo>
                      <a:pt x="162" y="293"/>
                    </a:moveTo>
                    <a:cubicBezTo>
                      <a:pt x="162" y="287"/>
                      <a:pt x="162" y="282"/>
                      <a:pt x="162" y="277"/>
                    </a:cubicBezTo>
                    <a:cubicBezTo>
                      <a:pt x="156" y="277"/>
                      <a:pt x="150" y="277"/>
                      <a:pt x="144" y="277"/>
                    </a:cubicBezTo>
                    <a:cubicBezTo>
                      <a:pt x="101" y="277"/>
                      <a:pt x="101" y="271"/>
                      <a:pt x="101" y="257"/>
                    </a:cubicBezTo>
                    <a:cubicBezTo>
                      <a:pt x="101" y="175"/>
                      <a:pt x="101" y="94"/>
                      <a:pt x="101" y="13"/>
                    </a:cubicBezTo>
                    <a:cubicBezTo>
                      <a:pt x="101" y="0"/>
                      <a:pt x="99" y="0"/>
                      <a:pt x="86" y="0"/>
                    </a:cubicBezTo>
                    <a:cubicBezTo>
                      <a:pt x="59" y="27"/>
                      <a:pt x="18" y="27"/>
                      <a:pt x="0" y="27"/>
                    </a:cubicBezTo>
                    <a:cubicBezTo>
                      <a:pt x="0" y="32"/>
                      <a:pt x="0" y="38"/>
                      <a:pt x="0" y="43"/>
                    </a:cubicBezTo>
                    <a:cubicBezTo>
                      <a:pt x="11" y="43"/>
                      <a:pt x="40" y="43"/>
                      <a:pt x="65" y="31"/>
                    </a:cubicBezTo>
                    <a:cubicBezTo>
                      <a:pt x="65" y="106"/>
                      <a:pt x="65" y="181"/>
                      <a:pt x="65" y="257"/>
                    </a:cubicBezTo>
                    <a:cubicBezTo>
                      <a:pt x="65" y="271"/>
                      <a:pt x="65" y="277"/>
                      <a:pt x="20" y="277"/>
                    </a:cubicBezTo>
                    <a:cubicBezTo>
                      <a:pt x="14" y="277"/>
                      <a:pt x="9" y="277"/>
                      <a:pt x="4" y="277"/>
                    </a:cubicBezTo>
                    <a:cubicBezTo>
                      <a:pt x="4" y="282"/>
                      <a:pt x="4" y="287"/>
                      <a:pt x="4" y="293"/>
                    </a:cubicBezTo>
                    <a:cubicBezTo>
                      <a:pt x="30" y="292"/>
                      <a:pt x="56" y="292"/>
                      <a:pt x="83" y="291"/>
                    </a:cubicBezTo>
                    <a:cubicBezTo>
                      <a:pt x="109" y="292"/>
                      <a:pt x="136" y="292"/>
                      <a:pt x="16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2" name="Freeform 408"/>
              <p:cNvSpPr/>
              <p:nvPr/>
            </p:nvSpPr>
            <p:spPr>
              <a:xfrm>
                <a:off x="9026640" y="3499560"/>
                <a:ext cx="952560" cy="9360"/>
              </a:xfrm>
              <a:custGeom>
                <a:avLst/>
                <a:gdLst/>
                <a:ahLst/>
                <a:rect l="0" t="0" r="r" b="b"/>
                <a:pathLst>
                  <a:path w="2646" h="26">
                    <a:moveTo>
                      <a:pt x="0" y="0"/>
                    </a:moveTo>
                    <a:cubicBezTo>
                      <a:pt x="882" y="0"/>
                      <a:pt x="1764" y="0"/>
                      <a:pt x="2645" y="0"/>
                    </a:cubicBezTo>
                    <a:cubicBezTo>
                      <a:pt x="2645" y="8"/>
                      <a:pt x="2645" y="17"/>
                      <a:pt x="2645" y="25"/>
                    </a:cubicBezTo>
                    <a:cubicBezTo>
                      <a:pt x="1764" y="25"/>
                      <a:pt x="882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3" name="Freeform 409"/>
              <p:cNvSpPr/>
              <p:nvPr/>
            </p:nvSpPr>
            <p:spPr>
              <a:xfrm>
                <a:off x="9214560" y="3616560"/>
                <a:ext cx="89280" cy="103320"/>
              </a:xfrm>
              <a:custGeom>
                <a:avLst/>
                <a:gdLst/>
                <a:ahLst/>
                <a:rect l="0" t="0" r="r" b="b"/>
                <a:pathLst>
                  <a:path w="248" h="287">
                    <a:moveTo>
                      <a:pt x="247" y="212"/>
                    </a:moveTo>
                    <a:cubicBezTo>
                      <a:pt x="247" y="207"/>
                      <a:pt x="243" y="203"/>
                      <a:pt x="239" y="203"/>
                    </a:cubicBezTo>
                    <a:cubicBezTo>
                      <a:pt x="236" y="203"/>
                      <a:pt x="234" y="205"/>
                      <a:pt x="230" y="210"/>
                    </a:cubicBezTo>
                    <a:cubicBezTo>
                      <a:pt x="182" y="271"/>
                      <a:pt x="112" y="271"/>
                      <a:pt x="104" y="271"/>
                    </a:cubicBezTo>
                    <a:cubicBezTo>
                      <a:pt x="65" y="271"/>
                      <a:pt x="47" y="241"/>
                      <a:pt x="47" y="203"/>
                    </a:cubicBezTo>
                    <a:cubicBezTo>
                      <a:pt x="47" y="178"/>
                      <a:pt x="59" y="117"/>
                      <a:pt x="81" y="77"/>
                    </a:cubicBezTo>
                    <a:cubicBezTo>
                      <a:pt x="101" y="41"/>
                      <a:pt x="137" y="14"/>
                      <a:pt x="171" y="14"/>
                    </a:cubicBezTo>
                    <a:cubicBezTo>
                      <a:pt x="193" y="14"/>
                      <a:pt x="216" y="22"/>
                      <a:pt x="225" y="40"/>
                    </a:cubicBezTo>
                    <a:cubicBezTo>
                      <a:pt x="216" y="40"/>
                      <a:pt x="207" y="40"/>
                      <a:pt x="198" y="49"/>
                    </a:cubicBezTo>
                    <a:cubicBezTo>
                      <a:pt x="187" y="57"/>
                      <a:pt x="185" y="68"/>
                      <a:pt x="185" y="72"/>
                    </a:cubicBezTo>
                    <a:cubicBezTo>
                      <a:pt x="185" y="88"/>
                      <a:pt x="198" y="95"/>
                      <a:pt x="209" y="95"/>
                    </a:cubicBezTo>
                    <a:cubicBezTo>
                      <a:pt x="229" y="95"/>
                      <a:pt x="245" y="79"/>
                      <a:pt x="245" y="54"/>
                    </a:cubicBezTo>
                    <a:cubicBezTo>
                      <a:pt x="245" y="23"/>
                      <a:pt x="216" y="0"/>
                      <a:pt x="171" y="0"/>
                    </a:cubicBezTo>
                    <a:cubicBezTo>
                      <a:pt x="85" y="0"/>
                      <a:pt x="0" y="90"/>
                      <a:pt x="0" y="180"/>
                    </a:cubicBezTo>
                    <a:cubicBezTo>
                      <a:pt x="0" y="235"/>
                      <a:pt x="38" y="286"/>
                      <a:pt x="103" y="286"/>
                    </a:cubicBezTo>
                    <a:cubicBezTo>
                      <a:pt x="194" y="286"/>
                      <a:pt x="247" y="219"/>
                      <a:pt x="247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4" name="Freeform 410"/>
              <p:cNvSpPr/>
              <p:nvPr/>
            </p:nvSpPr>
            <p:spPr>
              <a:xfrm>
                <a:off x="9354960" y="361548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7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9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10" y="273"/>
                      <a:pt x="54" y="246"/>
                      <a:pt x="54" y="146"/>
                    </a:cubicBezTo>
                    <a:cubicBezTo>
                      <a:pt x="54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6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6"/>
                      <a:pt x="63" y="289"/>
                      <a:pt x="137" y="289"/>
                    </a:cubicBezTo>
                    <a:cubicBezTo>
                      <a:pt x="221" y="289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5" name="Freeform 411"/>
              <p:cNvSpPr/>
              <p:nvPr/>
            </p:nvSpPr>
            <p:spPr>
              <a:xfrm>
                <a:off x="9454680" y="361548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6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81" y="228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199"/>
                      <a:pt x="214" y="226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4" y="203"/>
                      <a:pt x="54" y="165"/>
                      <a:pt x="54" y="142"/>
                    </a:cubicBezTo>
                    <a:cubicBezTo>
                      <a:pt x="54" y="119"/>
                      <a:pt x="54" y="84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6" name="Freeform 412"/>
              <p:cNvSpPr/>
              <p:nvPr/>
            </p:nvSpPr>
            <p:spPr>
              <a:xfrm>
                <a:off x="9569880" y="361548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1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5" y="93"/>
                      <a:pt x="179" y="92"/>
                      <a:pt x="182" y="93"/>
                    </a:cubicBezTo>
                    <a:cubicBezTo>
                      <a:pt x="191" y="93"/>
                      <a:pt x="191" y="90"/>
                      <a:pt x="191" y="79"/>
                    </a:cubicBezTo>
                    <a:cubicBezTo>
                      <a:pt x="191" y="57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2"/>
                      <a:pt x="176" y="172"/>
                      <a:pt x="176" y="217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7" y="174"/>
                    </a:cubicBezTo>
                    <a:cubicBezTo>
                      <a:pt x="0" y="174"/>
                      <a:pt x="0" y="180"/>
                      <a:pt x="0" y="190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89"/>
                      <a:pt x="7" y="289"/>
                    </a:cubicBezTo>
                    <a:cubicBezTo>
                      <a:pt x="9" y="289"/>
                      <a:pt x="11" y="289"/>
                      <a:pt x="22" y="277"/>
                    </a:cubicBezTo>
                    <a:cubicBezTo>
                      <a:pt x="23" y="275"/>
                      <a:pt x="23" y="275"/>
                      <a:pt x="34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8" y="289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27" name="Freeform 413"/>
              <p:cNvSpPr/>
              <p:nvPr/>
            </p:nvSpPr>
            <p:spPr>
              <a:xfrm>
                <a:off x="9699480" y="3557160"/>
                <a:ext cx="94320" cy="162720"/>
              </a:xfrm>
              <a:custGeom>
                <a:avLst/>
                <a:gdLst/>
                <a:ahLst/>
                <a:rect l="0" t="0" r="r" b="b"/>
                <a:pathLst>
                  <a:path w="262" h="452">
                    <a:moveTo>
                      <a:pt x="261" y="129"/>
                    </a:moveTo>
                    <a:cubicBezTo>
                      <a:pt x="261" y="86"/>
                      <a:pt x="250" y="0"/>
                      <a:pt x="185" y="0"/>
                    </a:cubicBezTo>
                    <a:cubicBezTo>
                      <a:pt x="97" y="0"/>
                      <a:pt x="0" y="178"/>
                      <a:pt x="0" y="322"/>
                    </a:cubicBezTo>
                    <a:cubicBezTo>
                      <a:pt x="0" y="381"/>
                      <a:pt x="18" y="451"/>
                      <a:pt x="76" y="451"/>
                    </a:cubicBezTo>
                    <a:cubicBezTo>
                      <a:pt x="166" y="451"/>
                      <a:pt x="261" y="269"/>
                      <a:pt x="261" y="129"/>
                    </a:cubicBezTo>
                    <a:moveTo>
                      <a:pt x="220" y="90"/>
                    </a:moveTo>
                    <a:cubicBezTo>
                      <a:pt x="220" y="120"/>
                      <a:pt x="214" y="153"/>
                      <a:pt x="200" y="216"/>
                    </a:cubicBezTo>
                    <a:cubicBezTo>
                      <a:pt x="155" y="216"/>
                      <a:pt x="111" y="216"/>
                      <a:pt x="67" y="216"/>
                    </a:cubicBezTo>
                    <a:cubicBezTo>
                      <a:pt x="77" y="174"/>
                      <a:pt x="90" y="124"/>
                      <a:pt x="115" y="79"/>
                    </a:cubicBezTo>
                    <a:cubicBezTo>
                      <a:pt x="133" y="49"/>
                      <a:pt x="157" y="13"/>
                      <a:pt x="185" y="13"/>
                    </a:cubicBezTo>
                    <a:cubicBezTo>
                      <a:pt x="216" y="13"/>
                      <a:pt x="220" y="54"/>
                      <a:pt x="220" y="90"/>
                    </a:cubicBezTo>
                    <a:moveTo>
                      <a:pt x="193" y="235"/>
                    </a:moveTo>
                    <a:cubicBezTo>
                      <a:pt x="187" y="264"/>
                      <a:pt x="173" y="318"/>
                      <a:pt x="149" y="363"/>
                    </a:cubicBezTo>
                    <a:cubicBezTo>
                      <a:pt x="128" y="406"/>
                      <a:pt x="103" y="437"/>
                      <a:pt x="76" y="437"/>
                    </a:cubicBezTo>
                    <a:cubicBezTo>
                      <a:pt x="56" y="437"/>
                      <a:pt x="41" y="419"/>
                      <a:pt x="41" y="359"/>
                    </a:cubicBezTo>
                    <a:cubicBezTo>
                      <a:pt x="41" y="334"/>
                      <a:pt x="45" y="296"/>
                      <a:pt x="61" y="235"/>
                    </a:cubicBezTo>
                    <a:cubicBezTo>
                      <a:pt x="105" y="235"/>
                      <a:pt x="149" y="235"/>
                      <a:pt x="193" y="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1928" name="Group 414"/>
          <p:cNvGrpSpPr/>
          <p:nvPr/>
        </p:nvGrpSpPr>
        <p:grpSpPr>
          <a:xfrm>
            <a:off x="57600" y="5029200"/>
            <a:ext cx="5337360" cy="149400"/>
            <a:chOff x="57600" y="5029200"/>
            <a:chExt cx="5337360" cy="149400"/>
          </a:xfrm>
        </p:grpSpPr>
        <p:grpSp>
          <p:nvGrpSpPr>
            <p:cNvPr id="1929" name="Group 415"/>
            <p:cNvGrpSpPr/>
            <p:nvPr/>
          </p:nvGrpSpPr>
          <p:grpSpPr>
            <a:xfrm>
              <a:off x="57600" y="5029200"/>
              <a:ext cx="5337360" cy="149400"/>
              <a:chOff x="57600" y="5029200"/>
              <a:chExt cx="5337360" cy="149400"/>
            </a:xfrm>
          </p:grpSpPr>
          <p:sp>
            <p:nvSpPr>
              <p:cNvPr id="1930" name="Freeform 416"/>
              <p:cNvSpPr/>
              <p:nvPr/>
            </p:nvSpPr>
            <p:spPr>
              <a:xfrm>
                <a:off x="56880" y="5032440"/>
                <a:ext cx="44640" cy="48960"/>
              </a:xfrm>
              <a:custGeom>
                <a:avLst/>
                <a:gdLst/>
                <a:ahLst/>
                <a:rect l="0" t="0" r="r" b="b"/>
                <a:pathLst>
                  <a:path w="124" h="136">
                    <a:moveTo>
                      <a:pt x="121" y="101"/>
                    </a:moveTo>
                    <a:cubicBezTo>
                      <a:pt x="123" y="96"/>
                      <a:pt x="121" y="90"/>
                      <a:pt x="116" y="87"/>
                    </a:cubicBezTo>
                    <a:cubicBezTo>
                      <a:pt x="101" y="80"/>
                      <a:pt x="85" y="74"/>
                      <a:pt x="70" y="67"/>
                    </a:cubicBezTo>
                    <a:cubicBezTo>
                      <a:pt x="85" y="61"/>
                      <a:pt x="101" y="54"/>
                      <a:pt x="116" y="47"/>
                    </a:cubicBezTo>
                    <a:cubicBezTo>
                      <a:pt x="121" y="44"/>
                      <a:pt x="123" y="39"/>
                      <a:pt x="121" y="34"/>
                    </a:cubicBezTo>
                    <a:cubicBezTo>
                      <a:pt x="118" y="29"/>
                      <a:pt x="112" y="27"/>
                      <a:pt x="107" y="31"/>
                    </a:cubicBezTo>
                    <a:cubicBezTo>
                      <a:pt x="93" y="41"/>
                      <a:pt x="80" y="51"/>
                      <a:pt x="66" y="61"/>
                    </a:cubicBezTo>
                    <a:cubicBezTo>
                      <a:pt x="68" y="44"/>
                      <a:pt x="70" y="27"/>
                      <a:pt x="71" y="10"/>
                    </a:cubicBezTo>
                    <a:cubicBezTo>
                      <a:pt x="71" y="5"/>
                      <a:pt x="68" y="0"/>
                      <a:pt x="62" y="0"/>
                    </a:cubicBezTo>
                    <a:cubicBezTo>
                      <a:pt x="57" y="0"/>
                      <a:pt x="52" y="5"/>
                      <a:pt x="53" y="10"/>
                    </a:cubicBezTo>
                    <a:cubicBezTo>
                      <a:pt x="55" y="27"/>
                      <a:pt x="57" y="44"/>
                      <a:pt x="58" y="61"/>
                    </a:cubicBezTo>
                    <a:cubicBezTo>
                      <a:pt x="45" y="51"/>
                      <a:pt x="31" y="41"/>
                      <a:pt x="17" y="31"/>
                    </a:cubicBezTo>
                    <a:cubicBezTo>
                      <a:pt x="13" y="27"/>
                      <a:pt x="6" y="29"/>
                      <a:pt x="4" y="34"/>
                    </a:cubicBezTo>
                    <a:cubicBezTo>
                      <a:pt x="0" y="39"/>
                      <a:pt x="3" y="44"/>
                      <a:pt x="8" y="47"/>
                    </a:cubicBezTo>
                    <a:cubicBezTo>
                      <a:pt x="23" y="54"/>
                      <a:pt x="39" y="61"/>
                      <a:pt x="55" y="67"/>
                    </a:cubicBezTo>
                    <a:cubicBezTo>
                      <a:pt x="39" y="74"/>
                      <a:pt x="23" y="80"/>
                      <a:pt x="8" y="87"/>
                    </a:cubicBezTo>
                    <a:cubicBezTo>
                      <a:pt x="3" y="90"/>
                      <a:pt x="0" y="96"/>
                      <a:pt x="4" y="101"/>
                    </a:cubicBezTo>
                    <a:cubicBezTo>
                      <a:pt x="6" y="105"/>
                      <a:pt x="13" y="106"/>
                      <a:pt x="17" y="104"/>
                    </a:cubicBezTo>
                    <a:cubicBezTo>
                      <a:pt x="31" y="94"/>
                      <a:pt x="45" y="84"/>
                      <a:pt x="58" y="74"/>
                    </a:cubicBezTo>
                    <a:cubicBezTo>
                      <a:pt x="57" y="91"/>
                      <a:pt x="55" y="108"/>
                      <a:pt x="53" y="125"/>
                    </a:cubicBezTo>
                    <a:cubicBezTo>
                      <a:pt x="52" y="130"/>
                      <a:pt x="57" y="135"/>
                      <a:pt x="62" y="135"/>
                    </a:cubicBezTo>
                    <a:cubicBezTo>
                      <a:pt x="68" y="135"/>
                      <a:pt x="71" y="130"/>
                      <a:pt x="71" y="125"/>
                    </a:cubicBezTo>
                    <a:cubicBezTo>
                      <a:pt x="70" y="108"/>
                      <a:pt x="68" y="91"/>
                      <a:pt x="66" y="74"/>
                    </a:cubicBezTo>
                    <a:cubicBezTo>
                      <a:pt x="80" y="84"/>
                      <a:pt x="93" y="94"/>
                      <a:pt x="107" y="104"/>
                    </a:cubicBezTo>
                    <a:cubicBezTo>
                      <a:pt x="112" y="106"/>
                      <a:pt x="118" y="105"/>
                      <a:pt x="121" y="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1" name="Freeform 417"/>
              <p:cNvSpPr/>
              <p:nvPr/>
            </p:nvSpPr>
            <p:spPr>
              <a:xfrm>
                <a:off x="176760" y="5031000"/>
                <a:ext cx="81360" cy="115560"/>
              </a:xfrm>
              <a:custGeom>
                <a:avLst/>
                <a:gdLst/>
                <a:ahLst/>
                <a:rect l="0" t="0" r="r" b="b"/>
                <a:pathLst>
                  <a:path w="226" h="321">
                    <a:moveTo>
                      <a:pt x="225" y="317"/>
                    </a:moveTo>
                    <a:cubicBezTo>
                      <a:pt x="225" y="312"/>
                      <a:pt x="225" y="307"/>
                      <a:pt x="225" y="302"/>
                    </a:cubicBezTo>
                    <a:cubicBezTo>
                      <a:pt x="192" y="302"/>
                      <a:pt x="190" y="298"/>
                      <a:pt x="190" y="276"/>
                    </a:cubicBezTo>
                    <a:cubicBezTo>
                      <a:pt x="190" y="184"/>
                      <a:pt x="190" y="92"/>
                      <a:pt x="190" y="0"/>
                    </a:cubicBezTo>
                    <a:cubicBezTo>
                      <a:pt x="168" y="2"/>
                      <a:pt x="146" y="3"/>
                      <a:pt x="123" y="5"/>
                    </a:cubicBezTo>
                    <a:cubicBezTo>
                      <a:pt x="123" y="10"/>
                      <a:pt x="123" y="15"/>
                      <a:pt x="123" y="19"/>
                    </a:cubicBezTo>
                    <a:cubicBezTo>
                      <a:pt x="156" y="19"/>
                      <a:pt x="159" y="22"/>
                      <a:pt x="159" y="44"/>
                    </a:cubicBezTo>
                    <a:cubicBezTo>
                      <a:pt x="159" y="77"/>
                      <a:pt x="159" y="110"/>
                      <a:pt x="159" y="143"/>
                    </a:cubicBezTo>
                    <a:cubicBezTo>
                      <a:pt x="146" y="127"/>
                      <a:pt x="126" y="114"/>
                      <a:pt x="101" y="114"/>
                    </a:cubicBezTo>
                    <a:cubicBezTo>
                      <a:pt x="48" y="114"/>
                      <a:pt x="0" y="160"/>
                      <a:pt x="0" y="218"/>
                    </a:cubicBezTo>
                    <a:cubicBezTo>
                      <a:pt x="0" y="276"/>
                      <a:pt x="44" y="320"/>
                      <a:pt x="96" y="320"/>
                    </a:cubicBezTo>
                    <a:cubicBezTo>
                      <a:pt x="126" y="320"/>
                      <a:pt x="147" y="305"/>
                      <a:pt x="157" y="291"/>
                    </a:cubicBezTo>
                    <a:cubicBezTo>
                      <a:pt x="157" y="301"/>
                      <a:pt x="157" y="310"/>
                      <a:pt x="157" y="320"/>
                    </a:cubicBezTo>
                    <a:cubicBezTo>
                      <a:pt x="180" y="319"/>
                      <a:pt x="202" y="318"/>
                      <a:pt x="225" y="317"/>
                    </a:cubicBezTo>
                    <a:moveTo>
                      <a:pt x="157" y="262"/>
                    </a:moveTo>
                    <a:cubicBezTo>
                      <a:pt x="157" y="270"/>
                      <a:pt x="157" y="271"/>
                      <a:pt x="152" y="279"/>
                    </a:cubicBezTo>
                    <a:cubicBezTo>
                      <a:pt x="139" y="301"/>
                      <a:pt x="118" y="311"/>
                      <a:pt x="99" y="311"/>
                    </a:cubicBezTo>
                    <a:cubicBezTo>
                      <a:pt x="78" y="311"/>
                      <a:pt x="62" y="300"/>
                      <a:pt x="51" y="281"/>
                    </a:cubicBezTo>
                    <a:cubicBezTo>
                      <a:pt x="39" y="263"/>
                      <a:pt x="38" y="237"/>
                      <a:pt x="38" y="218"/>
                    </a:cubicBezTo>
                    <a:cubicBezTo>
                      <a:pt x="38" y="201"/>
                      <a:pt x="39" y="174"/>
                      <a:pt x="52" y="154"/>
                    </a:cubicBezTo>
                    <a:cubicBezTo>
                      <a:pt x="61" y="140"/>
                      <a:pt x="79" y="125"/>
                      <a:pt x="104" y="125"/>
                    </a:cubicBezTo>
                    <a:cubicBezTo>
                      <a:pt x="120" y="125"/>
                      <a:pt x="139" y="131"/>
                      <a:pt x="152" y="152"/>
                    </a:cubicBezTo>
                    <a:cubicBezTo>
                      <a:pt x="157" y="160"/>
                      <a:pt x="157" y="161"/>
                      <a:pt x="157" y="169"/>
                    </a:cubicBezTo>
                    <a:cubicBezTo>
                      <a:pt x="157" y="200"/>
                      <a:pt x="157" y="231"/>
                      <a:pt x="157" y="2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2" name="Freeform 418"/>
              <p:cNvSpPr/>
              <p:nvPr/>
            </p:nvSpPr>
            <p:spPr>
              <a:xfrm>
                <a:off x="268200" y="5037120"/>
                <a:ext cx="35280" cy="108360"/>
              </a:xfrm>
              <a:custGeom>
                <a:avLst/>
                <a:gdLst/>
                <a:ahLst/>
                <a:rect l="0" t="0" r="r" b="b"/>
                <a:pathLst>
                  <a:path w="98" h="301">
                    <a:moveTo>
                      <a:pt x="97" y="300"/>
                    </a:moveTo>
                    <a:cubicBezTo>
                      <a:pt x="97" y="295"/>
                      <a:pt x="97" y="290"/>
                      <a:pt x="97" y="285"/>
                    </a:cubicBezTo>
                    <a:cubicBezTo>
                      <a:pt x="68" y="285"/>
                      <a:pt x="65" y="283"/>
                      <a:pt x="65" y="265"/>
                    </a:cubicBezTo>
                    <a:cubicBezTo>
                      <a:pt x="65" y="209"/>
                      <a:pt x="65" y="153"/>
                      <a:pt x="65" y="97"/>
                    </a:cubicBezTo>
                    <a:cubicBezTo>
                      <a:pt x="44" y="99"/>
                      <a:pt x="23" y="101"/>
                      <a:pt x="1" y="102"/>
                    </a:cubicBezTo>
                    <a:cubicBezTo>
                      <a:pt x="1" y="107"/>
                      <a:pt x="1" y="112"/>
                      <a:pt x="1" y="117"/>
                    </a:cubicBezTo>
                    <a:cubicBezTo>
                      <a:pt x="31" y="117"/>
                      <a:pt x="35" y="119"/>
                      <a:pt x="35" y="141"/>
                    </a:cubicBezTo>
                    <a:cubicBezTo>
                      <a:pt x="35" y="182"/>
                      <a:pt x="35" y="224"/>
                      <a:pt x="35" y="265"/>
                    </a:cubicBezTo>
                    <a:cubicBezTo>
                      <a:pt x="35" y="285"/>
                      <a:pt x="30" y="285"/>
                      <a:pt x="0" y="285"/>
                    </a:cubicBezTo>
                    <a:cubicBezTo>
                      <a:pt x="0" y="290"/>
                      <a:pt x="0" y="295"/>
                      <a:pt x="0" y="300"/>
                    </a:cubicBezTo>
                    <a:cubicBezTo>
                      <a:pt x="16" y="299"/>
                      <a:pt x="33" y="298"/>
                      <a:pt x="49" y="297"/>
                    </a:cubicBezTo>
                    <a:cubicBezTo>
                      <a:pt x="66" y="297"/>
                      <a:pt x="82" y="298"/>
                      <a:pt x="97" y="300"/>
                    </a:cubicBezTo>
                    <a:moveTo>
                      <a:pt x="73" y="25"/>
                    </a:moveTo>
                    <a:cubicBezTo>
                      <a:pt x="73" y="12"/>
                      <a:pt x="62" y="0"/>
                      <a:pt x="48" y="0"/>
                    </a:cubicBezTo>
                    <a:cubicBezTo>
                      <a:pt x="32" y="0"/>
                      <a:pt x="23" y="13"/>
                      <a:pt x="23" y="25"/>
                    </a:cubicBezTo>
                    <a:cubicBezTo>
                      <a:pt x="23" y="36"/>
                      <a:pt x="34" y="48"/>
                      <a:pt x="48" y="48"/>
                    </a:cubicBezTo>
                    <a:cubicBezTo>
                      <a:pt x="64" y="48"/>
                      <a:pt x="73" y="35"/>
                      <a:pt x="7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3" name="Freeform 419"/>
              <p:cNvSpPr/>
              <p:nvPr/>
            </p:nvSpPr>
            <p:spPr>
              <a:xfrm>
                <a:off x="312480" y="5029200"/>
                <a:ext cx="99720" cy="116280"/>
              </a:xfrm>
              <a:custGeom>
                <a:avLst/>
                <a:gdLst/>
                <a:ahLst/>
                <a:rect l="0" t="0" r="r" b="b"/>
                <a:pathLst>
                  <a:path w="277" h="323">
                    <a:moveTo>
                      <a:pt x="276" y="32"/>
                    </a:moveTo>
                    <a:cubicBezTo>
                      <a:pt x="276" y="16"/>
                      <a:pt x="259" y="0"/>
                      <a:pt x="234" y="0"/>
                    </a:cubicBezTo>
                    <a:cubicBezTo>
                      <a:pt x="207" y="0"/>
                      <a:pt x="186" y="18"/>
                      <a:pt x="185" y="19"/>
                    </a:cubicBezTo>
                    <a:cubicBezTo>
                      <a:pt x="170" y="3"/>
                      <a:pt x="146" y="0"/>
                      <a:pt x="133" y="0"/>
                    </a:cubicBezTo>
                    <a:cubicBezTo>
                      <a:pt x="90" y="0"/>
                      <a:pt x="36" y="23"/>
                      <a:pt x="36" y="73"/>
                    </a:cubicBezTo>
                    <a:cubicBezTo>
                      <a:pt x="36" y="90"/>
                      <a:pt x="36" y="107"/>
                      <a:pt x="36" y="125"/>
                    </a:cubicBezTo>
                    <a:cubicBezTo>
                      <a:pt x="24" y="125"/>
                      <a:pt x="12" y="125"/>
                      <a:pt x="0" y="125"/>
                    </a:cubicBezTo>
                    <a:cubicBezTo>
                      <a:pt x="0" y="129"/>
                      <a:pt x="0" y="134"/>
                      <a:pt x="0" y="139"/>
                    </a:cubicBezTo>
                    <a:cubicBezTo>
                      <a:pt x="12" y="139"/>
                      <a:pt x="24" y="139"/>
                      <a:pt x="36" y="139"/>
                    </a:cubicBezTo>
                    <a:cubicBezTo>
                      <a:pt x="36" y="188"/>
                      <a:pt x="36" y="237"/>
                      <a:pt x="36" y="287"/>
                    </a:cubicBezTo>
                    <a:cubicBezTo>
                      <a:pt x="36" y="307"/>
                      <a:pt x="31" y="307"/>
                      <a:pt x="1" y="307"/>
                    </a:cubicBezTo>
                    <a:cubicBezTo>
                      <a:pt x="1" y="312"/>
                      <a:pt x="1" y="317"/>
                      <a:pt x="1" y="322"/>
                    </a:cubicBezTo>
                    <a:cubicBezTo>
                      <a:pt x="18" y="321"/>
                      <a:pt x="35" y="320"/>
                      <a:pt x="52" y="319"/>
                    </a:cubicBezTo>
                    <a:cubicBezTo>
                      <a:pt x="69" y="320"/>
                      <a:pt x="86" y="321"/>
                      <a:pt x="103" y="322"/>
                    </a:cubicBezTo>
                    <a:cubicBezTo>
                      <a:pt x="103" y="317"/>
                      <a:pt x="103" y="312"/>
                      <a:pt x="103" y="307"/>
                    </a:cubicBezTo>
                    <a:cubicBezTo>
                      <a:pt x="71" y="307"/>
                      <a:pt x="66" y="307"/>
                      <a:pt x="66" y="287"/>
                    </a:cubicBezTo>
                    <a:cubicBezTo>
                      <a:pt x="66" y="237"/>
                      <a:pt x="66" y="188"/>
                      <a:pt x="66" y="139"/>
                    </a:cubicBezTo>
                    <a:cubicBezTo>
                      <a:pt x="98" y="139"/>
                      <a:pt x="130" y="139"/>
                      <a:pt x="162" y="139"/>
                    </a:cubicBezTo>
                    <a:cubicBezTo>
                      <a:pt x="162" y="188"/>
                      <a:pt x="162" y="237"/>
                      <a:pt x="162" y="287"/>
                    </a:cubicBezTo>
                    <a:cubicBezTo>
                      <a:pt x="162" y="307"/>
                      <a:pt x="157" y="307"/>
                      <a:pt x="127" y="307"/>
                    </a:cubicBezTo>
                    <a:cubicBezTo>
                      <a:pt x="127" y="312"/>
                      <a:pt x="127" y="317"/>
                      <a:pt x="127" y="322"/>
                    </a:cubicBezTo>
                    <a:cubicBezTo>
                      <a:pt x="145" y="321"/>
                      <a:pt x="162" y="320"/>
                      <a:pt x="179" y="319"/>
                    </a:cubicBezTo>
                    <a:cubicBezTo>
                      <a:pt x="198" y="319"/>
                      <a:pt x="218" y="319"/>
                      <a:pt x="237" y="322"/>
                    </a:cubicBezTo>
                    <a:cubicBezTo>
                      <a:pt x="237" y="317"/>
                      <a:pt x="237" y="312"/>
                      <a:pt x="237" y="307"/>
                    </a:cubicBezTo>
                    <a:cubicBezTo>
                      <a:pt x="234" y="307"/>
                      <a:pt x="231" y="307"/>
                      <a:pt x="227" y="307"/>
                    </a:cubicBezTo>
                    <a:cubicBezTo>
                      <a:pt x="194" y="307"/>
                      <a:pt x="192" y="302"/>
                      <a:pt x="192" y="285"/>
                    </a:cubicBezTo>
                    <a:cubicBezTo>
                      <a:pt x="192" y="237"/>
                      <a:pt x="192" y="188"/>
                      <a:pt x="192" y="139"/>
                    </a:cubicBezTo>
                    <a:cubicBezTo>
                      <a:pt x="210" y="139"/>
                      <a:pt x="228" y="139"/>
                      <a:pt x="246" y="139"/>
                    </a:cubicBezTo>
                    <a:cubicBezTo>
                      <a:pt x="246" y="134"/>
                      <a:pt x="246" y="129"/>
                      <a:pt x="246" y="125"/>
                    </a:cubicBezTo>
                    <a:cubicBezTo>
                      <a:pt x="227" y="125"/>
                      <a:pt x="209" y="125"/>
                      <a:pt x="191" y="125"/>
                    </a:cubicBezTo>
                    <a:cubicBezTo>
                      <a:pt x="191" y="107"/>
                      <a:pt x="191" y="90"/>
                      <a:pt x="191" y="73"/>
                    </a:cubicBezTo>
                    <a:cubicBezTo>
                      <a:pt x="191" y="31"/>
                      <a:pt x="213" y="10"/>
                      <a:pt x="234" y="10"/>
                    </a:cubicBezTo>
                    <a:cubicBezTo>
                      <a:pt x="235" y="10"/>
                      <a:pt x="242" y="10"/>
                      <a:pt x="250" y="13"/>
                    </a:cubicBezTo>
                    <a:cubicBezTo>
                      <a:pt x="243" y="16"/>
                      <a:pt x="235" y="21"/>
                      <a:pt x="235" y="32"/>
                    </a:cubicBezTo>
                    <a:cubicBezTo>
                      <a:pt x="235" y="43"/>
                      <a:pt x="243" y="52"/>
                      <a:pt x="255" y="52"/>
                    </a:cubicBezTo>
                    <a:cubicBezTo>
                      <a:pt x="268" y="52"/>
                      <a:pt x="276" y="43"/>
                      <a:pt x="276" y="32"/>
                    </a:cubicBezTo>
                    <a:moveTo>
                      <a:pt x="168" y="19"/>
                    </a:moveTo>
                    <a:cubicBezTo>
                      <a:pt x="160" y="21"/>
                      <a:pt x="151" y="26"/>
                      <a:pt x="151" y="39"/>
                    </a:cubicBezTo>
                    <a:cubicBezTo>
                      <a:pt x="151" y="42"/>
                      <a:pt x="152" y="53"/>
                      <a:pt x="164" y="57"/>
                    </a:cubicBezTo>
                    <a:cubicBezTo>
                      <a:pt x="162" y="64"/>
                      <a:pt x="162" y="67"/>
                      <a:pt x="162" y="73"/>
                    </a:cubicBezTo>
                    <a:cubicBezTo>
                      <a:pt x="162" y="90"/>
                      <a:pt x="162" y="107"/>
                      <a:pt x="162" y="125"/>
                    </a:cubicBezTo>
                    <a:cubicBezTo>
                      <a:pt x="130" y="125"/>
                      <a:pt x="97" y="125"/>
                      <a:pt x="65" y="125"/>
                    </a:cubicBezTo>
                    <a:cubicBezTo>
                      <a:pt x="65" y="108"/>
                      <a:pt x="65" y="91"/>
                      <a:pt x="65" y="74"/>
                    </a:cubicBezTo>
                    <a:cubicBezTo>
                      <a:pt x="65" y="30"/>
                      <a:pt x="103" y="10"/>
                      <a:pt x="133" y="10"/>
                    </a:cubicBezTo>
                    <a:cubicBezTo>
                      <a:pt x="155" y="10"/>
                      <a:pt x="156" y="16"/>
                      <a:pt x="168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4" name="Freeform 420"/>
              <p:cNvSpPr/>
              <p:nvPr/>
            </p:nvSpPr>
            <p:spPr>
              <a:xfrm>
                <a:off x="40896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3" y="145"/>
                      <a:pt x="170" y="145"/>
                    </a:cubicBezTo>
                    <a:cubicBezTo>
                      <a:pt x="166" y="145"/>
                      <a:pt x="165" y="148"/>
                      <a:pt x="164" y="150"/>
                    </a:cubicBezTo>
                    <a:cubicBezTo>
                      <a:pt x="148" y="198"/>
                      <a:pt x="108" y="198"/>
                      <a:pt x="103" y="198"/>
                    </a:cubicBezTo>
                    <a:cubicBezTo>
                      <a:pt x="79" y="198"/>
                      <a:pt x="61" y="184"/>
                      <a:pt x="51" y="167"/>
                    </a:cubicBezTo>
                    <a:cubicBezTo>
                      <a:pt x="38" y="145"/>
                      <a:pt x="38" y="115"/>
                      <a:pt x="38" y="99"/>
                    </a:cubicBezTo>
                    <a:cubicBezTo>
                      <a:pt x="80" y="99"/>
                      <a:pt x="123" y="99"/>
                      <a:pt x="165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5" y="0"/>
                    </a:cubicBezTo>
                    <a:cubicBezTo>
                      <a:pt x="42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0" y="209"/>
                    </a:cubicBezTo>
                    <a:cubicBezTo>
                      <a:pt x="156" y="209"/>
                      <a:pt x="177" y="158"/>
                      <a:pt x="177" y="150"/>
                    </a:cubicBezTo>
                    <a:moveTo>
                      <a:pt x="146" y="90"/>
                    </a:moveTo>
                    <a:cubicBezTo>
                      <a:pt x="110" y="90"/>
                      <a:pt x="74" y="90"/>
                      <a:pt x="38" y="90"/>
                    </a:cubicBezTo>
                    <a:cubicBezTo>
                      <a:pt x="40" y="22"/>
                      <a:pt x="79" y="10"/>
                      <a:pt x="95" y="10"/>
                    </a:cubicBezTo>
                    <a:cubicBezTo>
                      <a:pt x="142" y="10"/>
                      <a:pt x="146" y="71"/>
                      <a:pt x="146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5" name="Freeform 421"/>
              <p:cNvSpPr/>
              <p:nvPr/>
            </p:nvSpPr>
            <p:spPr>
              <a:xfrm>
                <a:off x="482040" y="5072040"/>
                <a:ext cx="55440" cy="73080"/>
              </a:xfrm>
              <a:custGeom>
                <a:avLst/>
                <a:gdLst/>
                <a:ahLst/>
                <a:rect l="0" t="0" r="r" b="b"/>
                <a:pathLst>
                  <a:path w="154" h="203">
                    <a:moveTo>
                      <a:pt x="153" y="29"/>
                    </a:moveTo>
                    <a:cubicBezTo>
                      <a:pt x="153" y="14"/>
                      <a:pt x="139" y="0"/>
                      <a:pt x="120" y="0"/>
                    </a:cubicBezTo>
                    <a:cubicBezTo>
                      <a:pt x="86" y="0"/>
                      <a:pt x="69" y="31"/>
                      <a:pt x="64" y="51"/>
                    </a:cubicBezTo>
                    <a:cubicBezTo>
                      <a:pt x="64" y="34"/>
                      <a:pt x="64" y="17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70" y="200"/>
                      <a:pt x="91" y="200"/>
                      <a:pt x="109" y="202"/>
                    </a:cubicBezTo>
                    <a:cubicBezTo>
                      <a:pt x="109" y="198"/>
                      <a:pt x="109" y="193"/>
                      <a:pt x="109" y="188"/>
                    </a:cubicBezTo>
                    <a:cubicBezTo>
                      <a:pt x="106" y="188"/>
                      <a:pt x="103" y="188"/>
                      <a:pt x="100" y="188"/>
                    </a:cubicBezTo>
                    <a:cubicBezTo>
                      <a:pt x="66" y="188"/>
                      <a:pt x="65" y="183"/>
                      <a:pt x="65" y="166"/>
                    </a:cubicBezTo>
                    <a:cubicBezTo>
                      <a:pt x="65" y="143"/>
                      <a:pt x="65" y="119"/>
                      <a:pt x="65" y="96"/>
                    </a:cubicBezTo>
                    <a:cubicBezTo>
                      <a:pt x="65" y="51"/>
                      <a:pt x="84" y="10"/>
                      <a:pt x="120" y="10"/>
                    </a:cubicBezTo>
                    <a:cubicBezTo>
                      <a:pt x="122" y="10"/>
                      <a:pt x="123" y="10"/>
                      <a:pt x="125" y="12"/>
                    </a:cubicBezTo>
                    <a:cubicBezTo>
                      <a:pt x="123" y="12"/>
                      <a:pt x="114" y="17"/>
                      <a:pt x="114" y="29"/>
                    </a:cubicBezTo>
                    <a:cubicBezTo>
                      <a:pt x="114" y="42"/>
                      <a:pt x="123" y="48"/>
                      <a:pt x="134" y="48"/>
                    </a:cubicBezTo>
                    <a:cubicBezTo>
                      <a:pt x="142" y="48"/>
                      <a:pt x="153" y="43"/>
                      <a:pt x="153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6" name="Freeform 422"/>
              <p:cNvSpPr/>
              <p:nvPr/>
            </p:nvSpPr>
            <p:spPr>
              <a:xfrm>
                <a:off x="54612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4" y="145"/>
                      <a:pt x="172" y="145"/>
                    </a:cubicBezTo>
                    <a:cubicBezTo>
                      <a:pt x="168" y="145"/>
                      <a:pt x="166" y="148"/>
                      <a:pt x="165" y="150"/>
                    </a:cubicBezTo>
                    <a:cubicBezTo>
                      <a:pt x="149" y="198"/>
                      <a:pt x="108" y="198"/>
                      <a:pt x="104" y="198"/>
                    </a:cubicBezTo>
                    <a:cubicBezTo>
                      <a:pt x="81" y="198"/>
                      <a:pt x="62" y="184"/>
                      <a:pt x="52" y="167"/>
                    </a:cubicBezTo>
                    <a:cubicBezTo>
                      <a:pt x="39" y="145"/>
                      <a:pt x="39" y="115"/>
                      <a:pt x="39" y="99"/>
                    </a:cubicBezTo>
                    <a:cubicBezTo>
                      <a:pt x="81" y="99"/>
                      <a:pt x="124" y="99"/>
                      <a:pt x="166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6" y="0"/>
                    </a:cubicBezTo>
                    <a:cubicBezTo>
                      <a:pt x="43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1" y="209"/>
                    </a:cubicBezTo>
                    <a:cubicBezTo>
                      <a:pt x="157" y="209"/>
                      <a:pt x="177" y="158"/>
                      <a:pt x="177" y="150"/>
                    </a:cubicBezTo>
                    <a:moveTo>
                      <a:pt x="147" y="90"/>
                    </a:moveTo>
                    <a:cubicBezTo>
                      <a:pt x="111" y="90"/>
                      <a:pt x="75" y="90"/>
                      <a:pt x="39" y="90"/>
                    </a:cubicBezTo>
                    <a:cubicBezTo>
                      <a:pt x="42" y="22"/>
                      <a:pt x="81" y="10"/>
                      <a:pt x="96" y="10"/>
                    </a:cubicBezTo>
                    <a:cubicBezTo>
                      <a:pt x="143" y="10"/>
                      <a:pt x="147" y="71"/>
                      <a:pt x="147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7" name="Freeform 423"/>
              <p:cNvSpPr/>
              <p:nvPr/>
            </p:nvSpPr>
            <p:spPr>
              <a:xfrm>
                <a:off x="619920" y="5072040"/>
                <a:ext cx="83160" cy="73080"/>
              </a:xfrm>
              <a:custGeom>
                <a:avLst/>
                <a:gdLst/>
                <a:ahLst/>
                <a:rect l="0" t="0" r="r" b="b"/>
                <a:pathLst>
                  <a:path w="231" h="203">
                    <a:moveTo>
                      <a:pt x="230" y="202"/>
                    </a:moveTo>
                    <a:cubicBezTo>
                      <a:pt x="230" y="198"/>
                      <a:pt x="230" y="193"/>
                      <a:pt x="230" y="188"/>
                    </a:cubicBezTo>
                    <a:cubicBezTo>
                      <a:pt x="205" y="188"/>
                      <a:pt x="195" y="188"/>
                      <a:pt x="194" y="174"/>
                    </a:cubicBezTo>
                    <a:cubicBezTo>
                      <a:pt x="194" y="145"/>
                      <a:pt x="194" y="116"/>
                      <a:pt x="194" y="87"/>
                    </a:cubicBezTo>
                    <a:cubicBezTo>
                      <a:pt x="194" y="48"/>
                      <a:pt x="194" y="34"/>
                      <a:pt x="179" y="17"/>
                    </a:cubicBezTo>
                    <a:cubicBezTo>
                      <a:pt x="173" y="9"/>
                      <a:pt x="159" y="0"/>
                      <a:pt x="131" y="0"/>
                    </a:cubicBezTo>
                    <a:cubicBezTo>
                      <a:pt x="99" y="0"/>
                      <a:pt x="77" y="21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8"/>
                      <a:pt x="103" y="193"/>
                      <a:pt x="103" y="188"/>
                    </a:cubicBezTo>
                    <a:cubicBezTo>
                      <a:pt x="71" y="188"/>
                      <a:pt x="68" y="188"/>
                      <a:pt x="68" y="167"/>
                    </a:cubicBezTo>
                    <a:cubicBezTo>
                      <a:pt x="68" y="139"/>
                      <a:pt x="68" y="111"/>
                      <a:pt x="68" y="83"/>
                    </a:cubicBezTo>
                    <a:cubicBezTo>
                      <a:pt x="68" y="36"/>
                      <a:pt x="99" y="10"/>
                      <a:pt x="129" y="10"/>
                    </a:cubicBezTo>
                    <a:cubicBezTo>
                      <a:pt x="157" y="10"/>
                      <a:pt x="162" y="35"/>
                      <a:pt x="162" y="61"/>
                    </a:cubicBezTo>
                    <a:cubicBezTo>
                      <a:pt x="162" y="96"/>
                      <a:pt x="162" y="132"/>
                      <a:pt x="162" y="167"/>
                    </a:cubicBezTo>
                    <a:cubicBezTo>
                      <a:pt x="162" y="188"/>
                      <a:pt x="157" y="188"/>
                      <a:pt x="127" y="188"/>
                    </a:cubicBezTo>
                    <a:cubicBezTo>
                      <a:pt x="127" y="193"/>
                      <a:pt x="127" y="198"/>
                      <a:pt x="127" y="202"/>
                    </a:cubicBezTo>
                    <a:cubicBezTo>
                      <a:pt x="144" y="201"/>
                      <a:pt x="161" y="201"/>
                      <a:pt x="178" y="200"/>
                    </a:cubicBezTo>
                    <a:cubicBezTo>
                      <a:pt x="195" y="201"/>
                      <a:pt x="213" y="201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8" name="Freeform 424"/>
              <p:cNvSpPr/>
              <p:nvPr/>
            </p:nvSpPr>
            <p:spPr>
              <a:xfrm>
                <a:off x="704520" y="5043960"/>
                <a:ext cx="51840" cy="102600"/>
              </a:xfrm>
              <a:custGeom>
                <a:avLst/>
                <a:gdLst/>
                <a:ahLst/>
                <a:rect l="0" t="0" r="r" b="b"/>
                <a:pathLst>
                  <a:path w="144" h="285">
                    <a:moveTo>
                      <a:pt x="143" y="223"/>
                    </a:moveTo>
                    <a:cubicBezTo>
                      <a:pt x="143" y="214"/>
                      <a:pt x="143" y="206"/>
                      <a:pt x="143" y="197"/>
                    </a:cubicBezTo>
                    <a:cubicBezTo>
                      <a:pt x="139" y="197"/>
                      <a:pt x="135" y="197"/>
                      <a:pt x="131" y="197"/>
                    </a:cubicBezTo>
                    <a:cubicBezTo>
                      <a:pt x="131" y="205"/>
                      <a:pt x="131" y="214"/>
                      <a:pt x="131" y="222"/>
                    </a:cubicBezTo>
                    <a:cubicBezTo>
                      <a:pt x="131" y="256"/>
                      <a:pt x="118" y="274"/>
                      <a:pt x="101" y="274"/>
                    </a:cubicBezTo>
                    <a:cubicBezTo>
                      <a:pt x="70" y="274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7"/>
                    </a:cubicBezTo>
                    <a:cubicBezTo>
                      <a:pt x="92" y="97"/>
                      <a:pt x="114" y="97"/>
                      <a:pt x="135" y="97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5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8" y="0"/>
                    </a:cubicBezTo>
                    <a:cubicBezTo>
                      <a:pt x="58" y="38"/>
                      <a:pt x="44" y="86"/>
                      <a:pt x="0" y="87"/>
                    </a:cubicBezTo>
                    <a:cubicBezTo>
                      <a:pt x="0" y="90"/>
                      <a:pt x="0" y="94"/>
                      <a:pt x="0" y="97"/>
                    </a:cubicBezTo>
                    <a:cubicBezTo>
                      <a:pt x="13" y="97"/>
                      <a:pt x="26" y="97"/>
                      <a:pt x="39" y="97"/>
                    </a:cubicBezTo>
                    <a:cubicBezTo>
                      <a:pt x="39" y="139"/>
                      <a:pt x="39" y="181"/>
                      <a:pt x="39" y="223"/>
                    </a:cubicBezTo>
                    <a:cubicBezTo>
                      <a:pt x="39" y="279"/>
                      <a:pt x="81" y="284"/>
                      <a:pt x="97" y="284"/>
                    </a:cubicBezTo>
                    <a:cubicBezTo>
                      <a:pt x="130" y="284"/>
                      <a:pt x="143" y="252"/>
                      <a:pt x="143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39" name="Freeform 425"/>
              <p:cNvSpPr/>
              <p:nvPr/>
            </p:nvSpPr>
            <p:spPr>
              <a:xfrm>
                <a:off x="823680" y="5043960"/>
                <a:ext cx="51840" cy="102600"/>
              </a:xfrm>
              <a:custGeom>
                <a:avLst/>
                <a:gdLst/>
                <a:ahLst/>
                <a:rect l="0" t="0" r="r" b="b"/>
                <a:pathLst>
                  <a:path w="144" h="285">
                    <a:moveTo>
                      <a:pt x="143" y="223"/>
                    </a:moveTo>
                    <a:cubicBezTo>
                      <a:pt x="143" y="214"/>
                      <a:pt x="143" y="206"/>
                      <a:pt x="143" y="197"/>
                    </a:cubicBezTo>
                    <a:cubicBezTo>
                      <a:pt x="139" y="197"/>
                      <a:pt x="135" y="197"/>
                      <a:pt x="131" y="197"/>
                    </a:cubicBezTo>
                    <a:cubicBezTo>
                      <a:pt x="131" y="205"/>
                      <a:pt x="131" y="214"/>
                      <a:pt x="131" y="222"/>
                    </a:cubicBezTo>
                    <a:cubicBezTo>
                      <a:pt x="131" y="256"/>
                      <a:pt x="117" y="274"/>
                      <a:pt x="100" y="274"/>
                    </a:cubicBezTo>
                    <a:cubicBezTo>
                      <a:pt x="70" y="274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7"/>
                    </a:cubicBezTo>
                    <a:cubicBezTo>
                      <a:pt x="92" y="97"/>
                      <a:pt x="114" y="97"/>
                      <a:pt x="135" y="97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5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8" y="0"/>
                    </a:cubicBezTo>
                    <a:cubicBezTo>
                      <a:pt x="58" y="38"/>
                      <a:pt x="44" y="86"/>
                      <a:pt x="0" y="87"/>
                    </a:cubicBezTo>
                    <a:cubicBezTo>
                      <a:pt x="0" y="90"/>
                      <a:pt x="0" y="94"/>
                      <a:pt x="0" y="97"/>
                    </a:cubicBezTo>
                    <a:cubicBezTo>
                      <a:pt x="13" y="97"/>
                      <a:pt x="25" y="97"/>
                      <a:pt x="38" y="97"/>
                    </a:cubicBezTo>
                    <a:cubicBezTo>
                      <a:pt x="38" y="139"/>
                      <a:pt x="38" y="181"/>
                      <a:pt x="38" y="223"/>
                    </a:cubicBezTo>
                    <a:cubicBezTo>
                      <a:pt x="38" y="279"/>
                      <a:pt x="81" y="284"/>
                      <a:pt x="97" y="284"/>
                    </a:cubicBezTo>
                    <a:cubicBezTo>
                      <a:pt x="130" y="284"/>
                      <a:pt x="143" y="252"/>
                      <a:pt x="143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0" name="Freeform 426"/>
              <p:cNvSpPr/>
              <p:nvPr/>
            </p:nvSpPr>
            <p:spPr>
              <a:xfrm>
                <a:off x="888480" y="5071320"/>
                <a:ext cx="73440" cy="75600"/>
              </a:xfrm>
              <a:custGeom>
                <a:avLst/>
                <a:gdLst/>
                <a:ahLst/>
                <a:rect l="0" t="0" r="r" b="b"/>
                <a:pathLst>
                  <a:path w="204" h="210">
                    <a:moveTo>
                      <a:pt x="203" y="106"/>
                    </a:moveTo>
                    <a:cubicBezTo>
                      <a:pt x="203" y="49"/>
                      <a:pt x="157" y="0"/>
                      <a:pt x="101" y="0"/>
                    </a:cubicBezTo>
                    <a:cubicBezTo>
                      <a:pt x="45" y="0"/>
                      <a:pt x="0" y="51"/>
                      <a:pt x="0" y="106"/>
                    </a:cubicBezTo>
                    <a:cubicBezTo>
                      <a:pt x="0" y="166"/>
                      <a:pt x="48" y="209"/>
                      <a:pt x="101" y="209"/>
                    </a:cubicBezTo>
                    <a:cubicBezTo>
                      <a:pt x="157" y="209"/>
                      <a:pt x="203" y="165"/>
                      <a:pt x="203" y="106"/>
                    </a:cubicBezTo>
                    <a:moveTo>
                      <a:pt x="165" y="104"/>
                    </a:moveTo>
                    <a:cubicBezTo>
                      <a:pt x="165" y="119"/>
                      <a:pt x="165" y="144"/>
                      <a:pt x="155" y="165"/>
                    </a:cubicBezTo>
                    <a:cubicBezTo>
                      <a:pt x="144" y="184"/>
                      <a:pt x="125" y="198"/>
                      <a:pt x="101" y="198"/>
                    </a:cubicBezTo>
                    <a:cubicBezTo>
                      <a:pt x="82" y="198"/>
                      <a:pt x="62" y="188"/>
                      <a:pt x="49" y="167"/>
                    </a:cubicBezTo>
                    <a:cubicBezTo>
                      <a:pt x="39" y="148"/>
                      <a:pt x="39" y="119"/>
                      <a:pt x="39" y="104"/>
                    </a:cubicBezTo>
                    <a:cubicBezTo>
                      <a:pt x="39" y="86"/>
                      <a:pt x="39" y="61"/>
                      <a:pt x="49" y="42"/>
                    </a:cubicBezTo>
                    <a:cubicBezTo>
                      <a:pt x="62" y="19"/>
                      <a:pt x="83" y="10"/>
                      <a:pt x="101" y="10"/>
                    </a:cubicBezTo>
                    <a:cubicBezTo>
                      <a:pt x="122" y="10"/>
                      <a:pt x="142" y="21"/>
                      <a:pt x="153" y="40"/>
                    </a:cubicBezTo>
                    <a:cubicBezTo>
                      <a:pt x="165" y="60"/>
                      <a:pt x="165" y="86"/>
                      <a:pt x="165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1" name="Freeform 427"/>
              <p:cNvSpPr/>
              <p:nvPr/>
            </p:nvSpPr>
            <p:spPr>
              <a:xfrm>
                <a:off x="1026720" y="5071320"/>
                <a:ext cx="54000" cy="75600"/>
              </a:xfrm>
              <a:custGeom>
                <a:avLst/>
                <a:gdLst/>
                <a:ahLst/>
                <a:rect l="0" t="0" r="r" b="b"/>
                <a:pathLst>
                  <a:path w="150" h="210">
                    <a:moveTo>
                      <a:pt x="149" y="147"/>
                    </a:moveTo>
                    <a:cubicBezTo>
                      <a:pt x="149" y="122"/>
                      <a:pt x="135" y="109"/>
                      <a:pt x="130" y="102"/>
                    </a:cubicBezTo>
                    <a:cubicBezTo>
                      <a:pt x="114" y="88"/>
                      <a:pt x="97" y="84"/>
                      <a:pt x="78" y="80"/>
                    </a:cubicBezTo>
                    <a:cubicBezTo>
                      <a:pt x="52" y="77"/>
                      <a:pt x="22" y="70"/>
                      <a:pt x="22" y="44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3" y="9"/>
                      <a:pt x="126" y="51"/>
                      <a:pt x="126" y="64"/>
                    </a:cubicBezTo>
                    <a:cubicBezTo>
                      <a:pt x="127" y="69"/>
                      <a:pt x="130" y="67"/>
                      <a:pt x="131" y="69"/>
                    </a:cubicBezTo>
                    <a:cubicBezTo>
                      <a:pt x="138" y="69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3" y="6"/>
                    </a:cubicBezTo>
                    <a:cubicBezTo>
                      <a:pt x="122" y="8"/>
                      <a:pt x="118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7"/>
                    </a:cubicBezTo>
                    <a:cubicBezTo>
                      <a:pt x="0" y="73"/>
                      <a:pt x="8" y="86"/>
                      <a:pt x="19" y="95"/>
                    </a:cubicBezTo>
                    <a:cubicBezTo>
                      <a:pt x="34" y="106"/>
                      <a:pt x="47" y="110"/>
                      <a:pt x="79" y="115"/>
                    </a:cubicBezTo>
                    <a:cubicBezTo>
                      <a:pt x="90" y="118"/>
                      <a:pt x="127" y="125"/>
                      <a:pt x="127" y="158"/>
                    </a:cubicBezTo>
                    <a:cubicBezTo>
                      <a:pt x="127" y="182"/>
                      <a:pt x="112" y="200"/>
                      <a:pt x="75" y="200"/>
                    </a:cubicBezTo>
                    <a:cubicBezTo>
                      <a:pt x="38" y="200"/>
                      <a:pt x="21" y="174"/>
                      <a:pt x="12" y="135"/>
                    </a:cubicBezTo>
                    <a:cubicBezTo>
                      <a:pt x="10" y="128"/>
                      <a:pt x="10" y="127"/>
                      <a:pt x="5" y="127"/>
                    </a:cubicBezTo>
                    <a:cubicBezTo>
                      <a:pt x="0" y="127"/>
                      <a:pt x="0" y="130"/>
                      <a:pt x="0" y="139"/>
                    </a:cubicBezTo>
                    <a:cubicBezTo>
                      <a:pt x="0" y="159"/>
                      <a:pt x="0" y="179"/>
                      <a:pt x="0" y="198"/>
                    </a:cubicBezTo>
                    <a:cubicBezTo>
                      <a:pt x="0" y="206"/>
                      <a:pt x="0" y="209"/>
                      <a:pt x="5" y="209"/>
                    </a:cubicBezTo>
                    <a:cubicBezTo>
                      <a:pt x="8" y="209"/>
                      <a:pt x="8" y="209"/>
                      <a:pt x="17" y="200"/>
                    </a:cubicBezTo>
                    <a:cubicBezTo>
                      <a:pt x="20" y="196"/>
                      <a:pt x="17" y="198"/>
                      <a:pt x="26" y="189"/>
                    </a:cubicBezTo>
                    <a:cubicBezTo>
                      <a:pt x="45" y="209"/>
                      <a:pt x="66" y="209"/>
                      <a:pt x="75" y="209"/>
                    </a:cubicBezTo>
                    <a:cubicBezTo>
                      <a:pt x="129" y="209"/>
                      <a:pt x="149" y="179"/>
                      <a:pt x="149" y="1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2" name="Freeform 428"/>
              <p:cNvSpPr/>
              <p:nvPr/>
            </p:nvSpPr>
            <p:spPr>
              <a:xfrm>
                <a:off x="1090800" y="5072040"/>
                <a:ext cx="81360" cy="105120"/>
              </a:xfrm>
              <a:custGeom>
                <a:avLst/>
                <a:gdLst/>
                <a:ahLst/>
                <a:rect l="0" t="0" r="r" b="b"/>
                <a:pathLst>
                  <a:path w="226" h="292">
                    <a:moveTo>
                      <a:pt x="225" y="104"/>
                    </a:moveTo>
                    <a:cubicBezTo>
                      <a:pt x="225" y="45"/>
                      <a:pt x="181" y="0"/>
                      <a:pt x="129" y="0"/>
                    </a:cubicBezTo>
                    <a:cubicBezTo>
                      <a:pt x="94" y="0"/>
                      <a:pt x="74" y="21"/>
                      <a:pt x="65" y="31"/>
                    </a:cubicBezTo>
                    <a:cubicBezTo>
                      <a:pt x="65" y="21"/>
                      <a:pt x="65" y="10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5" y="22"/>
                      <a:pt x="35" y="43"/>
                    </a:cubicBezTo>
                    <a:cubicBezTo>
                      <a:pt x="35" y="114"/>
                      <a:pt x="35" y="185"/>
                      <a:pt x="35" y="256"/>
                    </a:cubicBezTo>
                    <a:cubicBezTo>
                      <a:pt x="35" y="276"/>
                      <a:pt x="30" y="276"/>
                      <a:pt x="0" y="276"/>
                    </a:cubicBezTo>
                    <a:cubicBezTo>
                      <a:pt x="0" y="281"/>
                      <a:pt x="0" y="286"/>
                      <a:pt x="0" y="291"/>
                    </a:cubicBezTo>
                    <a:cubicBezTo>
                      <a:pt x="17" y="290"/>
                      <a:pt x="34" y="290"/>
                      <a:pt x="51" y="289"/>
                    </a:cubicBezTo>
                    <a:cubicBezTo>
                      <a:pt x="68" y="290"/>
                      <a:pt x="85" y="290"/>
                      <a:pt x="103" y="291"/>
                    </a:cubicBezTo>
                    <a:cubicBezTo>
                      <a:pt x="103" y="286"/>
                      <a:pt x="103" y="281"/>
                      <a:pt x="103" y="276"/>
                    </a:cubicBezTo>
                    <a:cubicBezTo>
                      <a:pt x="71" y="276"/>
                      <a:pt x="66" y="276"/>
                      <a:pt x="66" y="256"/>
                    </a:cubicBezTo>
                    <a:cubicBezTo>
                      <a:pt x="66" y="230"/>
                      <a:pt x="66" y="205"/>
                      <a:pt x="66" y="179"/>
                    </a:cubicBezTo>
                    <a:cubicBezTo>
                      <a:pt x="66" y="178"/>
                      <a:pt x="66" y="176"/>
                      <a:pt x="66" y="175"/>
                    </a:cubicBezTo>
                    <a:cubicBezTo>
                      <a:pt x="69" y="182"/>
                      <a:pt x="88" y="206"/>
                      <a:pt x="123" y="206"/>
                    </a:cubicBezTo>
                    <a:cubicBezTo>
                      <a:pt x="177" y="206"/>
                      <a:pt x="225" y="162"/>
                      <a:pt x="225" y="104"/>
                    </a:cubicBezTo>
                    <a:moveTo>
                      <a:pt x="187" y="104"/>
                    </a:moveTo>
                    <a:cubicBezTo>
                      <a:pt x="187" y="158"/>
                      <a:pt x="155" y="197"/>
                      <a:pt x="121" y="197"/>
                    </a:cubicBezTo>
                    <a:cubicBezTo>
                      <a:pt x="103" y="197"/>
                      <a:pt x="86" y="188"/>
                      <a:pt x="73" y="169"/>
                    </a:cubicBezTo>
                    <a:cubicBezTo>
                      <a:pt x="66" y="160"/>
                      <a:pt x="66" y="160"/>
                      <a:pt x="66" y="150"/>
                    </a:cubicBezTo>
                    <a:cubicBezTo>
                      <a:pt x="66" y="116"/>
                      <a:pt x="66" y="82"/>
                      <a:pt x="66" y="48"/>
                    </a:cubicBezTo>
                    <a:cubicBezTo>
                      <a:pt x="79" y="25"/>
                      <a:pt x="103" y="12"/>
                      <a:pt x="126" y="12"/>
                    </a:cubicBezTo>
                    <a:cubicBezTo>
                      <a:pt x="159" y="12"/>
                      <a:pt x="187" y="52"/>
                      <a:pt x="187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3" name="Freeform 429"/>
              <p:cNvSpPr/>
              <p:nvPr/>
            </p:nvSpPr>
            <p:spPr>
              <a:xfrm>
                <a:off x="1182600" y="5071320"/>
                <a:ext cx="74880" cy="75600"/>
              </a:xfrm>
              <a:custGeom>
                <a:avLst/>
                <a:gdLst/>
                <a:ahLst/>
                <a:rect l="0" t="0" r="r" b="b"/>
                <a:pathLst>
                  <a:path w="208" h="210">
                    <a:moveTo>
                      <a:pt x="207" y="163"/>
                    </a:moveTo>
                    <a:cubicBezTo>
                      <a:pt x="207" y="155"/>
                      <a:pt x="207" y="147"/>
                      <a:pt x="207" y="139"/>
                    </a:cubicBezTo>
                    <a:cubicBezTo>
                      <a:pt x="203" y="139"/>
                      <a:pt x="199" y="139"/>
                      <a:pt x="195" y="139"/>
                    </a:cubicBezTo>
                    <a:cubicBezTo>
                      <a:pt x="195" y="147"/>
                      <a:pt x="195" y="155"/>
                      <a:pt x="195" y="163"/>
                    </a:cubicBezTo>
                    <a:cubicBezTo>
                      <a:pt x="195" y="191"/>
                      <a:pt x="183" y="193"/>
                      <a:pt x="178" y="193"/>
                    </a:cubicBezTo>
                    <a:cubicBezTo>
                      <a:pt x="164" y="193"/>
                      <a:pt x="161" y="173"/>
                      <a:pt x="161" y="170"/>
                    </a:cubicBezTo>
                    <a:cubicBezTo>
                      <a:pt x="161" y="140"/>
                      <a:pt x="161" y="109"/>
                      <a:pt x="161" y="79"/>
                    </a:cubicBezTo>
                    <a:cubicBezTo>
                      <a:pt x="161" y="60"/>
                      <a:pt x="161" y="43"/>
                      <a:pt x="146" y="26"/>
                    </a:cubicBezTo>
                    <a:cubicBezTo>
                      <a:pt x="127" y="8"/>
                      <a:pt x="105" y="0"/>
                      <a:pt x="83" y="0"/>
                    </a:cubicBezTo>
                    <a:cubicBezTo>
                      <a:pt x="45" y="0"/>
                      <a:pt x="14" y="22"/>
                      <a:pt x="14" y="52"/>
                    </a:cubicBezTo>
                    <a:cubicBezTo>
                      <a:pt x="14" y="66"/>
                      <a:pt x="23" y="73"/>
                      <a:pt x="35" y="73"/>
                    </a:cubicBezTo>
                    <a:cubicBezTo>
                      <a:pt x="48" y="73"/>
                      <a:pt x="56" y="64"/>
                      <a:pt x="56" y="52"/>
                    </a:cubicBezTo>
                    <a:cubicBezTo>
                      <a:pt x="56" y="47"/>
                      <a:pt x="53" y="32"/>
                      <a:pt x="32" y="31"/>
                    </a:cubicBezTo>
                    <a:cubicBezTo>
                      <a:pt x="45" y="16"/>
                      <a:pt x="68" y="10"/>
                      <a:pt x="82" y="10"/>
                    </a:cubicBezTo>
                    <a:cubicBezTo>
                      <a:pt x="104" y="10"/>
                      <a:pt x="130" y="29"/>
                      <a:pt x="130" y="69"/>
                    </a:cubicBezTo>
                    <a:cubicBezTo>
                      <a:pt x="130" y="74"/>
                      <a:pt x="130" y="80"/>
                      <a:pt x="130" y="86"/>
                    </a:cubicBezTo>
                    <a:cubicBezTo>
                      <a:pt x="107" y="87"/>
                      <a:pt x="75" y="88"/>
                      <a:pt x="47" y="102"/>
                    </a:cubicBezTo>
                    <a:cubicBezTo>
                      <a:pt x="12" y="118"/>
                      <a:pt x="0" y="141"/>
                      <a:pt x="0" y="161"/>
                    </a:cubicBezTo>
                    <a:cubicBezTo>
                      <a:pt x="0" y="198"/>
                      <a:pt x="45" y="209"/>
                      <a:pt x="74" y="209"/>
                    </a:cubicBezTo>
                    <a:cubicBezTo>
                      <a:pt x="104" y="209"/>
                      <a:pt x="125" y="191"/>
                      <a:pt x="134" y="170"/>
                    </a:cubicBezTo>
                    <a:cubicBezTo>
                      <a:pt x="135" y="188"/>
                      <a:pt x="148" y="208"/>
                      <a:pt x="169" y="208"/>
                    </a:cubicBezTo>
                    <a:cubicBezTo>
                      <a:pt x="178" y="208"/>
                      <a:pt x="207" y="201"/>
                      <a:pt x="207" y="163"/>
                    </a:cubicBezTo>
                    <a:moveTo>
                      <a:pt x="130" y="140"/>
                    </a:moveTo>
                    <a:cubicBezTo>
                      <a:pt x="130" y="184"/>
                      <a:pt x="97" y="200"/>
                      <a:pt x="77" y="200"/>
                    </a:cubicBezTo>
                    <a:cubicBezTo>
                      <a:pt x="55" y="200"/>
                      <a:pt x="35" y="183"/>
                      <a:pt x="35" y="161"/>
                    </a:cubicBezTo>
                    <a:cubicBezTo>
                      <a:pt x="35" y="136"/>
                      <a:pt x="55" y="97"/>
                      <a:pt x="130" y="95"/>
                    </a:cubicBezTo>
                    <a:cubicBezTo>
                      <a:pt x="130" y="110"/>
                      <a:pt x="130" y="125"/>
                      <a:pt x="130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4" name="Freeform 430"/>
              <p:cNvSpPr/>
              <p:nvPr/>
            </p:nvSpPr>
            <p:spPr>
              <a:xfrm>
                <a:off x="1262880" y="5043960"/>
                <a:ext cx="51840" cy="102600"/>
              </a:xfrm>
              <a:custGeom>
                <a:avLst/>
                <a:gdLst/>
                <a:ahLst/>
                <a:rect l="0" t="0" r="r" b="b"/>
                <a:pathLst>
                  <a:path w="144" h="285">
                    <a:moveTo>
                      <a:pt x="143" y="223"/>
                    </a:moveTo>
                    <a:cubicBezTo>
                      <a:pt x="143" y="214"/>
                      <a:pt x="143" y="206"/>
                      <a:pt x="143" y="197"/>
                    </a:cubicBezTo>
                    <a:cubicBezTo>
                      <a:pt x="139" y="197"/>
                      <a:pt x="135" y="197"/>
                      <a:pt x="131" y="197"/>
                    </a:cubicBezTo>
                    <a:cubicBezTo>
                      <a:pt x="131" y="205"/>
                      <a:pt x="131" y="214"/>
                      <a:pt x="131" y="222"/>
                    </a:cubicBezTo>
                    <a:cubicBezTo>
                      <a:pt x="131" y="256"/>
                      <a:pt x="117" y="274"/>
                      <a:pt x="100" y="274"/>
                    </a:cubicBezTo>
                    <a:cubicBezTo>
                      <a:pt x="70" y="274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7"/>
                    </a:cubicBezTo>
                    <a:cubicBezTo>
                      <a:pt x="92" y="97"/>
                      <a:pt x="114" y="97"/>
                      <a:pt x="135" y="97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5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8" y="0"/>
                    </a:cubicBezTo>
                    <a:cubicBezTo>
                      <a:pt x="58" y="38"/>
                      <a:pt x="44" y="86"/>
                      <a:pt x="0" y="87"/>
                    </a:cubicBezTo>
                    <a:cubicBezTo>
                      <a:pt x="0" y="90"/>
                      <a:pt x="0" y="94"/>
                      <a:pt x="0" y="97"/>
                    </a:cubicBezTo>
                    <a:cubicBezTo>
                      <a:pt x="13" y="97"/>
                      <a:pt x="25" y="97"/>
                      <a:pt x="38" y="97"/>
                    </a:cubicBezTo>
                    <a:cubicBezTo>
                      <a:pt x="38" y="139"/>
                      <a:pt x="38" y="181"/>
                      <a:pt x="38" y="223"/>
                    </a:cubicBezTo>
                    <a:cubicBezTo>
                      <a:pt x="38" y="279"/>
                      <a:pt x="81" y="284"/>
                      <a:pt x="97" y="284"/>
                    </a:cubicBezTo>
                    <a:cubicBezTo>
                      <a:pt x="130" y="284"/>
                      <a:pt x="143" y="252"/>
                      <a:pt x="143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5" name="Freeform 431"/>
              <p:cNvSpPr/>
              <p:nvPr/>
            </p:nvSpPr>
            <p:spPr>
              <a:xfrm>
                <a:off x="1328760" y="5037120"/>
                <a:ext cx="35280" cy="108360"/>
              </a:xfrm>
              <a:custGeom>
                <a:avLst/>
                <a:gdLst/>
                <a:ahLst/>
                <a:rect l="0" t="0" r="r" b="b"/>
                <a:pathLst>
                  <a:path w="98" h="301">
                    <a:moveTo>
                      <a:pt x="97" y="300"/>
                    </a:moveTo>
                    <a:cubicBezTo>
                      <a:pt x="97" y="295"/>
                      <a:pt x="97" y="290"/>
                      <a:pt x="97" y="285"/>
                    </a:cubicBezTo>
                    <a:cubicBezTo>
                      <a:pt x="68" y="285"/>
                      <a:pt x="66" y="283"/>
                      <a:pt x="66" y="265"/>
                    </a:cubicBezTo>
                    <a:cubicBezTo>
                      <a:pt x="66" y="209"/>
                      <a:pt x="66" y="153"/>
                      <a:pt x="66" y="97"/>
                    </a:cubicBezTo>
                    <a:cubicBezTo>
                      <a:pt x="45" y="99"/>
                      <a:pt x="24" y="101"/>
                      <a:pt x="3" y="102"/>
                    </a:cubicBezTo>
                    <a:cubicBezTo>
                      <a:pt x="3" y="107"/>
                      <a:pt x="3" y="112"/>
                      <a:pt x="3" y="117"/>
                    </a:cubicBezTo>
                    <a:cubicBezTo>
                      <a:pt x="31" y="117"/>
                      <a:pt x="36" y="119"/>
                      <a:pt x="36" y="141"/>
                    </a:cubicBezTo>
                    <a:cubicBezTo>
                      <a:pt x="36" y="182"/>
                      <a:pt x="36" y="224"/>
                      <a:pt x="36" y="265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300"/>
                    </a:cubicBezTo>
                    <a:cubicBezTo>
                      <a:pt x="17" y="299"/>
                      <a:pt x="34" y="298"/>
                      <a:pt x="51" y="297"/>
                    </a:cubicBezTo>
                    <a:cubicBezTo>
                      <a:pt x="66" y="297"/>
                      <a:pt x="82" y="298"/>
                      <a:pt x="97" y="300"/>
                    </a:cubicBezTo>
                    <a:moveTo>
                      <a:pt x="73" y="25"/>
                    </a:moveTo>
                    <a:cubicBezTo>
                      <a:pt x="73" y="12"/>
                      <a:pt x="62" y="0"/>
                      <a:pt x="48" y="0"/>
                    </a:cubicBezTo>
                    <a:cubicBezTo>
                      <a:pt x="32" y="0"/>
                      <a:pt x="23" y="13"/>
                      <a:pt x="23" y="25"/>
                    </a:cubicBezTo>
                    <a:cubicBezTo>
                      <a:pt x="23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6" name="Freeform 432"/>
              <p:cNvSpPr/>
              <p:nvPr/>
            </p:nvSpPr>
            <p:spPr>
              <a:xfrm>
                <a:off x="1374840" y="5071320"/>
                <a:ext cx="74160" cy="75600"/>
              </a:xfrm>
              <a:custGeom>
                <a:avLst/>
                <a:gdLst/>
                <a:ahLst/>
                <a:rect l="0" t="0" r="r" b="b"/>
                <a:pathLst>
                  <a:path w="206" h="210">
                    <a:moveTo>
                      <a:pt x="205" y="163"/>
                    </a:moveTo>
                    <a:cubicBezTo>
                      <a:pt x="205" y="155"/>
                      <a:pt x="205" y="147"/>
                      <a:pt x="205" y="139"/>
                    </a:cubicBezTo>
                    <a:cubicBezTo>
                      <a:pt x="201" y="139"/>
                      <a:pt x="198" y="139"/>
                      <a:pt x="194" y="139"/>
                    </a:cubicBezTo>
                    <a:cubicBezTo>
                      <a:pt x="194" y="147"/>
                      <a:pt x="194" y="155"/>
                      <a:pt x="194" y="163"/>
                    </a:cubicBezTo>
                    <a:cubicBezTo>
                      <a:pt x="194" y="191"/>
                      <a:pt x="182" y="193"/>
                      <a:pt x="178" y="193"/>
                    </a:cubicBezTo>
                    <a:cubicBezTo>
                      <a:pt x="162" y="193"/>
                      <a:pt x="161" y="173"/>
                      <a:pt x="161" y="170"/>
                    </a:cubicBezTo>
                    <a:cubicBezTo>
                      <a:pt x="161" y="140"/>
                      <a:pt x="161" y="109"/>
                      <a:pt x="161" y="79"/>
                    </a:cubicBezTo>
                    <a:cubicBezTo>
                      <a:pt x="161" y="60"/>
                      <a:pt x="161" y="43"/>
                      <a:pt x="144" y="26"/>
                    </a:cubicBezTo>
                    <a:cubicBezTo>
                      <a:pt x="126" y="8"/>
                      <a:pt x="104" y="0"/>
                      <a:pt x="82" y="0"/>
                    </a:cubicBezTo>
                    <a:cubicBezTo>
                      <a:pt x="44" y="0"/>
                      <a:pt x="13" y="22"/>
                      <a:pt x="13" y="52"/>
                    </a:cubicBezTo>
                    <a:cubicBezTo>
                      <a:pt x="13" y="66"/>
                      <a:pt x="22" y="73"/>
                      <a:pt x="34" y="73"/>
                    </a:cubicBezTo>
                    <a:cubicBezTo>
                      <a:pt x="47" y="73"/>
                      <a:pt x="55" y="64"/>
                      <a:pt x="55" y="52"/>
                    </a:cubicBezTo>
                    <a:cubicBezTo>
                      <a:pt x="55" y="47"/>
                      <a:pt x="52" y="32"/>
                      <a:pt x="31" y="31"/>
                    </a:cubicBezTo>
                    <a:cubicBezTo>
                      <a:pt x="44" y="16"/>
                      <a:pt x="66" y="10"/>
                      <a:pt x="81" y="10"/>
                    </a:cubicBezTo>
                    <a:cubicBezTo>
                      <a:pt x="103" y="10"/>
                      <a:pt x="129" y="29"/>
                      <a:pt x="129" y="69"/>
                    </a:cubicBezTo>
                    <a:cubicBezTo>
                      <a:pt x="129" y="74"/>
                      <a:pt x="129" y="80"/>
                      <a:pt x="129" y="86"/>
                    </a:cubicBezTo>
                    <a:cubicBezTo>
                      <a:pt x="105" y="87"/>
                      <a:pt x="74" y="88"/>
                      <a:pt x="45" y="102"/>
                    </a:cubicBezTo>
                    <a:cubicBezTo>
                      <a:pt x="10" y="118"/>
                      <a:pt x="0" y="141"/>
                      <a:pt x="0" y="161"/>
                    </a:cubicBezTo>
                    <a:cubicBezTo>
                      <a:pt x="0" y="198"/>
                      <a:pt x="44" y="209"/>
                      <a:pt x="73" y="209"/>
                    </a:cubicBezTo>
                    <a:cubicBezTo>
                      <a:pt x="103" y="209"/>
                      <a:pt x="123" y="191"/>
                      <a:pt x="133" y="170"/>
                    </a:cubicBezTo>
                    <a:cubicBezTo>
                      <a:pt x="134" y="188"/>
                      <a:pt x="147" y="208"/>
                      <a:pt x="168" y="208"/>
                    </a:cubicBezTo>
                    <a:cubicBezTo>
                      <a:pt x="178" y="208"/>
                      <a:pt x="205" y="201"/>
                      <a:pt x="205" y="163"/>
                    </a:cubicBezTo>
                    <a:moveTo>
                      <a:pt x="129" y="140"/>
                    </a:moveTo>
                    <a:cubicBezTo>
                      <a:pt x="129" y="184"/>
                      <a:pt x="96" y="200"/>
                      <a:pt x="75" y="200"/>
                    </a:cubicBezTo>
                    <a:cubicBezTo>
                      <a:pt x="53" y="200"/>
                      <a:pt x="35" y="183"/>
                      <a:pt x="35" y="161"/>
                    </a:cubicBezTo>
                    <a:cubicBezTo>
                      <a:pt x="35" y="136"/>
                      <a:pt x="53" y="97"/>
                      <a:pt x="129" y="95"/>
                    </a:cubicBezTo>
                    <a:cubicBezTo>
                      <a:pt x="129" y="110"/>
                      <a:pt x="129" y="125"/>
                      <a:pt x="129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7" name="Freeform 433"/>
              <p:cNvSpPr/>
              <p:nvPr/>
            </p:nvSpPr>
            <p:spPr>
              <a:xfrm>
                <a:off x="1457280" y="5031000"/>
                <a:ext cx="36720" cy="114480"/>
              </a:xfrm>
              <a:custGeom>
                <a:avLst/>
                <a:gdLst/>
                <a:ahLst/>
                <a:rect l="0" t="0" r="r" b="b"/>
                <a:pathLst>
                  <a:path w="102" h="318">
                    <a:moveTo>
                      <a:pt x="101" y="317"/>
                    </a:moveTo>
                    <a:cubicBezTo>
                      <a:pt x="101" y="312"/>
                      <a:pt x="101" y="307"/>
                      <a:pt x="101" y="302"/>
                    </a:cubicBezTo>
                    <a:cubicBezTo>
                      <a:pt x="70" y="302"/>
                      <a:pt x="65" y="302"/>
                      <a:pt x="65" y="281"/>
                    </a:cubicBezTo>
                    <a:cubicBezTo>
                      <a:pt x="65" y="188"/>
                      <a:pt x="65" y="94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2"/>
                      <a:pt x="35" y="44"/>
                    </a:cubicBezTo>
                    <a:cubicBezTo>
                      <a:pt x="35" y="123"/>
                      <a:pt x="35" y="202"/>
                      <a:pt x="35" y="281"/>
                    </a:cubicBezTo>
                    <a:cubicBezTo>
                      <a:pt x="35" y="302"/>
                      <a:pt x="30" y="302"/>
                      <a:pt x="0" y="302"/>
                    </a:cubicBezTo>
                    <a:cubicBezTo>
                      <a:pt x="0" y="307"/>
                      <a:pt x="0" y="312"/>
                      <a:pt x="0" y="317"/>
                    </a:cubicBezTo>
                    <a:cubicBezTo>
                      <a:pt x="17" y="316"/>
                      <a:pt x="34" y="315"/>
                      <a:pt x="51" y="314"/>
                    </a:cubicBezTo>
                    <a:cubicBezTo>
                      <a:pt x="68" y="315"/>
                      <a:pt x="84" y="316"/>
                      <a:pt x="101" y="3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8" name="Freeform 434"/>
              <p:cNvSpPr/>
              <p:nvPr/>
            </p:nvSpPr>
            <p:spPr>
              <a:xfrm>
                <a:off x="1557360" y="5072040"/>
                <a:ext cx="128520" cy="73080"/>
              </a:xfrm>
              <a:custGeom>
                <a:avLst/>
                <a:gdLst/>
                <a:ahLst/>
                <a:rect l="0" t="0" r="r" b="b"/>
                <a:pathLst>
                  <a:path w="357" h="203">
                    <a:moveTo>
                      <a:pt x="356" y="202"/>
                    </a:moveTo>
                    <a:cubicBezTo>
                      <a:pt x="356" y="198"/>
                      <a:pt x="356" y="193"/>
                      <a:pt x="356" y="188"/>
                    </a:cubicBezTo>
                    <a:cubicBezTo>
                      <a:pt x="333" y="188"/>
                      <a:pt x="321" y="188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6" y="0"/>
                      <a:pt x="259" y="0"/>
                    </a:cubicBezTo>
                    <a:cubicBezTo>
                      <a:pt x="221" y="0"/>
                      <a:pt x="200" y="29"/>
                      <a:pt x="192" y="45"/>
                    </a:cubicBezTo>
                    <a:cubicBezTo>
                      <a:pt x="186" y="5"/>
                      <a:pt x="152" y="0"/>
                      <a:pt x="133" y="0"/>
                    </a:cubicBezTo>
                    <a:cubicBezTo>
                      <a:pt x="99" y="0"/>
                      <a:pt x="77" y="21"/>
                      <a:pt x="65" y="48"/>
                    </a:cubicBezTo>
                    <a:cubicBezTo>
                      <a:pt x="65" y="32"/>
                      <a:pt x="65" y="16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1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8"/>
                      <a:pt x="103" y="193"/>
                      <a:pt x="103" y="188"/>
                    </a:cubicBezTo>
                    <a:cubicBezTo>
                      <a:pt x="71" y="188"/>
                      <a:pt x="68" y="188"/>
                      <a:pt x="68" y="167"/>
                    </a:cubicBezTo>
                    <a:cubicBezTo>
                      <a:pt x="68" y="139"/>
                      <a:pt x="68" y="111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2" y="35"/>
                      <a:pt x="162" y="61"/>
                    </a:cubicBezTo>
                    <a:cubicBezTo>
                      <a:pt x="162" y="96"/>
                      <a:pt x="162" y="132"/>
                      <a:pt x="162" y="167"/>
                    </a:cubicBezTo>
                    <a:cubicBezTo>
                      <a:pt x="162" y="188"/>
                      <a:pt x="157" y="188"/>
                      <a:pt x="127" y="188"/>
                    </a:cubicBezTo>
                    <a:cubicBezTo>
                      <a:pt x="127" y="193"/>
                      <a:pt x="127" y="198"/>
                      <a:pt x="127" y="202"/>
                    </a:cubicBezTo>
                    <a:cubicBezTo>
                      <a:pt x="144" y="201"/>
                      <a:pt x="161" y="201"/>
                      <a:pt x="178" y="200"/>
                    </a:cubicBezTo>
                    <a:cubicBezTo>
                      <a:pt x="195" y="201"/>
                      <a:pt x="213" y="201"/>
                      <a:pt x="230" y="202"/>
                    </a:cubicBezTo>
                    <a:cubicBezTo>
                      <a:pt x="230" y="198"/>
                      <a:pt x="230" y="193"/>
                      <a:pt x="230" y="188"/>
                    </a:cubicBezTo>
                    <a:cubicBezTo>
                      <a:pt x="199" y="188"/>
                      <a:pt x="194" y="188"/>
                      <a:pt x="194" y="167"/>
                    </a:cubicBezTo>
                    <a:cubicBezTo>
                      <a:pt x="194" y="139"/>
                      <a:pt x="194" y="111"/>
                      <a:pt x="194" y="83"/>
                    </a:cubicBezTo>
                    <a:cubicBezTo>
                      <a:pt x="194" y="36"/>
                      <a:pt x="226" y="10"/>
                      <a:pt x="256" y="10"/>
                    </a:cubicBezTo>
                    <a:cubicBezTo>
                      <a:pt x="285" y="10"/>
                      <a:pt x="290" y="35"/>
                      <a:pt x="290" y="61"/>
                    </a:cubicBezTo>
                    <a:cubicBezTo>
                      <a:pt x="290" y="96"/>
                      <a:pt x="290" y="132"/>
                      <a:pt x="290" y="167"/>
                    </a:cubicBezTo>
                    <a:cubicBezTo>
                      <a:pt x="290" y="188"/>
                      <a:pt x="285" y="188"/>
                      <a:pt x="253" y="188"/>
                    </a:cubicBezTo>
                    <a:cubicBezTo>
                      <a:pt x="253" y="193"/>
                      <a:pt x="253" y="198"/>
                      <a:pt x="253" y="202"/>
                    </a:cubicBezTo>
                    <a:cubicBezTo>
                      <a:pt x="271" y="201"/>
                      <a:pt x="288" y="201"/>
                      <a:pt x="305" y="200"/>
                    </a:cubicBezTo>
                    <a:cubicBezTo>
                      <a:pt x="322" y="201"/>
                      <a:pt x="339" y="201"/>
                      <a:pt x="356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49" name="Freeform 435"/>
              <p:cNvSpPr/>
              <p:nvPr/>
            </p:nvSpPr>
            <p:spPr>
              <a:xfrm>
                <a:off x="169344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3" y="145"/>
                      <a:pt x="172" y="145"/>
                    </a:cubicBezTo>
                    <a:cubicBezTo>
                      <a:pt x="168" y="145"/>
                      <a:pt x="166" y="148"/>
                      <a:pt x="165" y="150"/>
                    </a:cubicBezTo>
                    <a:cubicBezTo>
                      <a:pt x="149" y="198"/>
                      <a:pt x="108" y="198"/>
                      <a:pt x="104" y="198"/>
                    </a:cubicBezTo>
                    <a:cubicBezTo>
                      <a:pt x="81" y="198"/>
                      <a:pt x="62" y="184"/>
                      <a:pt x="52" y="167"/>
                    </a:cubicBezTo>
                    <a:cubicBezTo>
                      <a:pt x="38" y="145"/>
                      <a:pt x="38" y="115"/>
                      <a:pt x="38" y="99"/>
                    </a:cubicBezTo>
                    <a:cubicBezTo>
                      <a:pt x="81" y="99"/>
                      <a:pt x="123" y="99"/>
                      <a:pt x="166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5" y="0"/>
                    </a:cubicBezTo>
                    <a:cubicBezTo>
                      <a:pt x="43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1" y="209"/>
                    </a:cubicBezTo>
                    <a:cubicBezTo>
                      <a:pt x="156" y="209"/>
                      <a:pt x="177" y="158"/>
                      <a:pt x="177" y="150"/>
                    </a:cubicBezTo>
                    <a:moveTo>
                      <a:pt x="147" y="90"/>
                    </a:moveTo>
                    <a:cubicBezTo>
                      <a:pt x="111" y="90"/>
                      <a:pt x="75" y="90"/>
                      <a:pt x="39" y="90"/>
                    </a:cubicBezTo>
                    <a:cubicBezTo>
                      <a:pt x="42" y="22"/>
                      <a:pt x="79" y="10"/>
                      <a:pt x="95" y="10"/>
                    </a:cubicBezTo>
                    <a:cubicBezTo>
                      <a:pt x="143" y="10"/>
                      <a:pt x="147" y="71"/>
                      <a:pt x="147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0" name="Freeform 436"/>
              <p:cNvSpPr/>
              <p:nvPr/>
            </p:nvSpPr>
            <p:spPr>
              <a:xfrm>
                <a:off x="1767240" y="5071320"/>
                <a:ext cx="74160" cy="75600"/>
              </a:xfrm>
              <a:custGeom>
                <a:avLst/>
                <a:gdLst/>
                <a:ahLst/>
                <a:rect l="0" t="0" r="r" b="b"/>
                <a:pathLst>
                  <a:path w="206" h="210">
                    <a:moveTo>
                      <a:pt x="205" y="163"/>
                    </a:moveTo>
                    <a:cubicBezTo>
                      <a:pt x="205" y="155"/>
                      <a:pt x="205" y="147"/>
                      <a:pt x="205" y="139"/>
                    </a:cubicBezTo>
                    <a:cubicBezTo>
                      <a:pt x="201" y="139"/>
                      <a:pt x="198" y="139"/>
                      <a:pt x="194" y="139"/>
                    </a:cubicBezTo>
                    <a:cubicBezTo>
                      <a:pt x="194" y="147"/>
                      <a:pt x="194" y="155"/>
                      <a:pt x="194" y="163"/>
                    </a:cubicBezTo>
                    <a:cubicBezTo>
                      <a:pt x="194" y="191"/>
                      <a:pt x="183" y="193"/>
                      <a:pt x="178" y="193"/>
                    </a:cubicBezTo>
                    <a:cubicBezTo>
                      <a:pt x="162" y="193"/>
                      <a:pt x="161" y="173"/>
                      <a:pt x="161" y="170"/>
                    </a:cubicBezTo>
                    <a:cubicBezTo>
                      <a:pt x="161" y="140"/>
                      <a:pt x="161" y="109"/>
                      <a:pt x="161" y="79"/>
                    </a:cubicBezTo>
                    <a:cubicBezTo>
                      <a:pt x="161" y="60"/>
                      <a:pt x="161" y="43"/>
                      <a:pt x="144" y="26"/>
                    </a:cubicBezTo>
                    <a:cubicBezTo>
                      <a:pt x="126" y="8"/>
                      <a:pt x="104" y="0"/>
                      <a:pt x="82" y="0"/>
                    </a:cubicBezTo>
                    <a:cubicBezTo>
                      <a:pt x="44" y="0"/>
                      <a:pt x="13" y="22"/>
                      <a:pt x="13" y="52"/>
                    </a:cubicBezTo>
                    <a:cubicBezTo>
                      <a:pt x="13" y="66"/>
                      <a:pt x="22" y="73"/>
                      <a:pt x="34" y="73"/>
                    </a:cubicBezTo>
                    <a:cubicBezTo>
                      <a:pt x="47" y="73"/>
                      <a:pt x="55" y="64"/>
                      <a:pt x="55" y="52"/>
                    </a:cubicBezTo>
                    <a:cubicBezTo>
                      <a:pt x="55" y="47"/>
                      <a:pt x="52" y="32"/>
                      <a:pt x="31" y="31"/>
                    </a:cubicBezTo>
                    <a:cubicBezTo>
                      <a:pt x="44" y="16"/>
                      <a:pt x="66" y="10"/>
                      <a:pt x="81" y="10"/>
                    </a:cubicBezTo>
                    <a:cubicBezTo>
                      <a:pt x="104" y="10"/>
                      <a:pt x="130" y="29"/>
                      <a:pt x="130" y="69"/>
                    </a:cubicBezTo>
                    <a:cubicBezTo>
                      <a:pt x="130" y="74"/>
                      <a:pt x="130" y="80"/>
                      <a:pt x="130" y="86"/>
                    </a:cubicBezTo>
                    <a:cubicBezTo>
                      <a:pt x="107" y="87"/>
                      <a:pt x="74" y="88"/>
                      <a:pt x="45" y="102"/>
                    </a:cubicBezTo>
                    <a:cubicBezTo>
                      <a:pt x="12" y="118"/>
                      <a:pt x="0" y="141"/>
                      <a:pt x="0" y="161"/>
                    </a:cubicBezTo>
                    <a:cubicBezTo>
                      <a:pt x="0" y="198"/>
                      <a:pt x="44" y="209"/>
                      <a:pt x="73" y="209"/>
                    </a:cubicBezTo>
                    <a:cubicBezTo>
                      <a:pt x="103" y="209"/>
                      <a:pt x="123" y="191"/>
                      <a:pt x="133" y="170"/>
                    </a:cubicBezTo>
                    <a:cubicBezTo>
                      <a:pt x="134" y="188"/>
                      <a:pt x="147" y="208"/>
                      <a:pt x="168" y="208"/>
                    </a:cubicBezTo>
                    <a:cubicBezTo>
                      <a:pt x="178" y="208"/>
                      <a:pt x="205" y="201"/>
                      <a:pt x="205" y="163"/>
                    </a:cubicBezTo>
                    <a:moveTo>
                      <a:pt x="130" y="140"/>
                    </a:moveTo>
                    <a:cubicBezTo>
                      <a:pt x="130" y="184"/>
                      <a:pt x="96" y="200"/>
                      <a:pt x="75" y="200"/>
                    </a:cubicBezTo>
                    <a:cubicBezTo>
                      <a:pt x="53" y="200"/>
                      <a:pt x="35" y="183"/>
                      <a:pt x="35" y="161"/>
                    </a:cubicBezTo>
                    <a:cubicBezTo>
                      <a:pt x="35" y="136"/>
                      <a:pt x="55" y="97"/>
                      <a:pt x="130" y="95"/>
                    </a:cubicBezTo>
                    <a:cubicBezTo>
                      <a:pt x="130" y="110"/>
                      <a:pt x="130" y="125"/>
                      <a:pt x="130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1" name="Freeform 437"/>
              <p:cNvSpPr/>
              <p:nvPr/>
            </p:nvSpPr>
            <p:spPr>
              <a:xfrm>
                <a:off x="1849680" y="5071320"/>
                <a:ext cx="54000" cy="75600"/>
              </a:xfrm>
              <a:custGeom>
                <a:avLst/>
                <a:gdLst/>
                <a:ahLst/>
                <a:rect l="0" t="0" r="r" b="b"/>
                <a:pathLst>
                  <a:path w="150" h="210">
                    <a:moveTo>
                      <a:pt x="149" y="147"/>
                    </a:moveTo>
                    <a:cubicBezTo>
                      <a:pt x="149" y="122"/>
                      <a:pt x="135" y="109"/>
                      <a:pt x="130" y="102"/>
                    </a:cubicBezTo>
                    <a:cubicBezTo>
                      <a:pt x="114" y="88"/>
                      <a:pt x="97" y="84"/>
                      <a:pt x="78" y="80"/>
                    </a:cubicBezTo>
                    <a:cubicBezTo>
                      <a:pt x="52" y="77"/>
                      <a:pt x="22" y="70"/>
                      <a:pt x="22" y="44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3" y="9"/>
                      <a:pt x="125" y="51"/>
                      <a:pt x="126" y="64"/>
                    </a:cubicBezTo>
                    <a:cubicBezTo>
                      <a:pt x="126" y="69"/>
                      <a:pt x="130" y="67"/>
                      <a:pt x="131" y="69"/>
                    </a:cubicBezTo>
                    <a:cubicBezTo>
                      <a:pt x="138" y="69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3" y="6"/>
                    </a:cubicBezTo>
                    <a:cubicBezTo>
                      <a:pt x="122" y="8"/>
                      <a:pt x="117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7"/>
                    </a:cubicBezTo>
                    <a:cubicBezTo>
                      <a:pt x="0" y="73"/>
                      <a:pt x="6" y="86"/>
                      <a:pt x="19" y="95"/>
                    </a:cubicBezTo>
                    <a:cubicBezTo>
                      <a:pt x="34" y="106"/>
                      <a:pt x="47" y="110"/>
                      <a:pt x="79" y="115"/>
                    </a:cubicBezTo>
                    <a:cubicBezTo>
                      <a:pt x="90" y="118"/>
                      <a:pt x="127" y="125"/>
                      <a:pt x="127" y="158"/>
                    </a:cubicBezTo>
                    <a:cubicBezTo>
                      <a:pt x="127" y="182"/>
                      <a:pt x="112" y="200"/>
                      <a:pt x="75" y="200"/>
                    </a:cubicBezTo>
                    <a:cubicBezTo>
                      <a:pt x="38" y="200"/>
                      <a:pt x="21" y="174"/>
                      <a:pt x="12" y="135"/>
                    </a:cubicBezTo>
                    <a:cubicBezTo>
                      <a:pt x="10" y="128"/>
                      <a:pt x="10" y="127"/>
                      <a:pt x="5" y="127"/>
                    </a:cubicBezTo>
                    <a:cubicBezTo>
                      <a:pt x="0" y="127"/>
                      <a:pt x="0" y="130"/>
                      <a:pt x="0" y="139"/>
                    </a:cubicBezTo>
                    <a:cubicBezTo>
                      <a:pt x="0" y="159"/>
                      <a:pt x="0" y="179"/>
                      <a:pt x="0" y="198"/>
                    </a:cubicBezTo>
                    <a:cubicBezTo>
                      <a:pt x="0" y="206"/>
                      <a:pt x="0" y="209"/>
                      <a:pt x="5" y="209"/>
                    </a:cubicBezTo>
                    <a:cubicBezTo>
                      <a:pt x="6" y="209"/>
                      <a:pt x="7" y="208"/>
                      <a:pt x="16" y="200"/>
                    </a:cubicBezTo>
                    <a:cubicBezTo>
                      <a:pt x="17" y="199"/>
                      <a:pt x="17" y="198"/>
                      <a:pt x="25" y="189"/>
                    </a:cubicBezTo>
                    <a:cubicBezTo>
                      <a:pt x="45" y="209"/>
                      <a:pt x="66" y="209"/>
                      <a:pt x="75" y="209"/>
                    </a:cubicBezTo>
                    <a:cubicBezTo>
                      <a:pt x="129" y="209"/>
                      <a:pt x="149" y="179"/>
                      <a:pt x="149" y="1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2" name="Freeform 438"/>
              <p:cNvSpPr/>
              <p:nvPr/>
            </p:nvSpPr>
            <p:spPr>
              <a:xfrm>
                <a:off x="1914480" y="5072040"/>
                <a:ext cx="83160" cy="74520"/>
              </a:xfrm>
              <a:custGeom>
                <a:avLst/>
                <a:gdLst/>
                <a:ahLst/>
                <a:rect l="0" t="0" r="r" b="b"/>
                <a:pathLst>
                  <a:path w="231" h="207">
                    <a:moveTo>
                      <a:pt x="230" y="202"/>
                    </a:moveTo>
                    <a:cubicBezTo>
                      <a:pt x="230" y="198"/>
                      <a:pt x="230" y="193"/>
                      <a:pt x="230" y="188"/>
                    </a:cubicBezTo>
                    <a:cubicBezTo>
                      <a:pt x="198" y="188"/>
                      <a:pt x="194" y="184"/>
                      <a:pt x="194" y="162"/>
                    </a:cubicBezTo>
                    <a:cubicBezTo>
                      <a:pt x="194" y="108"/>
                      <a:pt x="194" y="54"/>
                      <a:pt x="194" y="0"/>
                    </a:cubicBezTo>
                    <a:cubicBezTo>
                      <a:pt x="172" y="2"/>
                      <a:pt x="149" y="3"/>
                      <a:pt x="127" y="5"/>
                    </a:cubicBezTo>
                    <a:cubicBezTo>
                      <a:pt x="127" y="10"/>
                      <a:pt x="127" y="15"/>
                      <a:pt x="127" y="19"/>
                    </a:cubicBezTo>
                    <a:cubicBezTo>
                      <a:pt x="159" y="19"/>
                      <a:pt x="162" y="23"/>
                      <a:pt x="162" y="45"/>
                    </a:cubicBezTo>
                    <a:cubicBezTo>
                      <a:pt x="162" y="72"/>
                      <a:pt x="162" y="99"/>
                      <a:pt x="162" y="126"/>
                    </a:cubicBezTo>
                    <a:cubicBezTo>
                      <a:pt x="162" y="166"/>
                      <a:pt x="140" y="197"/>
                      <a:pt x="107" y="197"/>
                    </a:cubicBezTo>
                    <a:cubicBezTo>
                      <a:pt x="69" y="197"/>
                      <a:pt x="68" y="175"/>
                      <a:pt x="68" y="152"/>
                    </a:cubicBezTo>
                    <a:cubicBezTo>
                      <a:pt x="68" y="101"/>
                      <a:pt x="68" y="51"/>
                      <a:pt x="68" y="0"/>
                    </a:cubicBezTo>
                    <a:cubicBezTo>
                      <a:pt x="45" y="2"/>
                      <a:pt x="23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5" y="19"/>
                      <a:pt x="35" y="21"/>
                      <a:pt x="35" y="61"/>
                    </a:cubicBezTo>
                    <a:cubicBezTo>
                      <a:pt x="35" y="84"/>
                      <a:pt x="35" y="107"/>
                      <a:pt x="35" y="130"/>
                    </a:cubicBezTo>
                    <a:cubicBezTo>
                      <a:pt x="35" y="165"/>
                      <a:pt x="35" y="206"/>
                      <a:pt x="105" y="206"/>
                    </a:cubicBezTo>
                    <a:cubicBezTo>
                      <a:pt x="130" y="206"/>
                      <a:pt x="151" y="195"/>
                      <a:pt x="164" y="166"/>
                    </a:cubicBezTo>
                    <a:cubicBezTo>
                      <a:pt x="164" y="179"/>
                      <a:pt x="164" y="193"/>
                      <a:pt x="164" y="206"/>
                    </a:cubicBezTo>
                    <a:cubicBezTo>
                      <a:pt x="186" y="205"/>
                      <a:pt x="208" y="204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3" name="Freeform 439"/>
              <p:cNvSpPr/>
              <p:nvPr/>
            </p:nvSpPr>
            <p:spPr>
              <a:xfrm>
                <a:off x="2005200" y="5072040"/>
                <a:ext cx="55440" cy="73080"/>
              </a:xfrm>
              <a:custGeom>
                <a:avLst/>
                <a:gdLst/>
                <a:ahLst/>
                <a:rect l="0" t="0" r="r" b="b"/>
                <a:pathLst>
                  <a:path w="154" h="203">
                    <a:moveTo>
                      <a:pt x="153" y="29"/>
                    </a:moveTo>
                    <a:cubicBezTo>
                      <a:pt x="153" y="14"/>
                      <a:pt x="139" y="0"/>
                      <a:pt x="120" y="0"/>
                    </a:cubicBezTo>
                    <a:cubicBezTo>
                      <a:pt x="86" y="0"/>
                      <a:pt x="70" y="31"/>
                      <a:pt x="64" y="51"/>
                    </a:cubicBezTo>
                    <a:cubicBezTo>
                      <a:pt x="64" y="34"/>
                      <a:pt x="64" y="17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70" y="200"/>
                      <a:pt x="92" y="200"/>
                      <a:pt x="110" y="202"/>
                    </a:cubicBezTo>
                    <a:cubicBezTo>
                      <a:pt x="110" y="198"/>
                      <a:pt x="110" y="193"/>
                      <a:pt x="110" y="188"/>
                    </a:cubicBezTo>
                    <a:cubicBezTo>
                      <a:pt x="107" y="188"/>
                      <a:pt x="104" y="188"/>
                      <a:pt x="100" y="188"/>
                    </a:cubicBezTo>
                    <a:cubicBezTo>
                      <a:pt x="66" y="188"/>
                      <a:pt x="65" y="183"/>
                      <a:pt x="65" y="166"/>
                    </a:cubicBezTo>
                    <a:cubicBezTo>
                      <a:pt x="65" y="143"/>
                      <a:pt x="65" y="119"/>
                      <a:pt x="65" y="96"/>
                    </a:cubicBezTo>
                    <a:cubicBezTo>
                      <a:pt x="65" y="51"/>
                      <a:pt x="84" y="10"/>
                      <a:pt x="120" y="10"/>
                    </a:cubicBezTo>
                    <a:cubicBezTo>
                      <a:pt x="122" y="10"/>
                      <a:pt x="123" y="10"/>
                      <a:pt x="125" y="12"/>
                    </a:cubicBezTo>
                    <a:cubicBezTo>
                      <a:pt x="123" y="12"/>
                      <a:pt x="114" y="17"/>
                      <a:pt x="114" y="29"/>
                    </a:cubicBezTo>
                    <a:cubicBezTo>
                      <a:pt x="114" y="42"/>
                      <a:pt x="123" y="48"/>
                      <a:pt x="134" y="48"/>
                    </a:cubicBezTo>
                    <a:cubicBezTo>
                      <a:pt x="142" y="48"/>
                      <a:pt x="153" y="43"/>
                      <a:pt x="153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4" name="Freeform 440"/>
              <p:cNvSpPr/>
              <p:nvPr/>
            </p:nvSpPr>
            <p:spPr>
              <a:xfrm>
                <a:off x="206964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3" y="145"/>
                      <a:pt x="170" y="145"/>
                    </a:cubicBezTo>
                    <a:cubicBezTo>
                      <a:pt x="166" y="145"/>
                      <a:pt x="165" y="148"/>
                      <a:pt x="165" y="150"/>
                    </a:cubicBezTo>
                    <a:cubicBezTo>
                      <a:pt x="148" y="198"/>
                      <a:pt x="108" y="198"/>
                      <a:pt x="103" y="198"/>
                    </a:cubicBezTo>
                    <a:cubicBezTo>
                      <a:pt x="79" y="198"/>
                      <a:pt x="61" y="184"/>
                      <a:pt x="51" y="167"/>
                    </a:cubicBezTo>
                    <a:cubicBezTo>
                      <a:pt x="38" y="145"/>
                      <a:pt x="38" y="115"/>
                      <a:pt x="38" y="99"/>
                    </a:cubicBezTo>
                    <a:cubicBezTo>
                      <a:pt x="80" y="99"/>
                      <a:pt x="123" y="99"/>
                      <a:pt x="165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5" y="0"/>
                    </a:cubicBezTo>
                    <a:cubicBezTo>
                      <a:pt x="42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0" y="209"/>
                    </a:cubicBezTo>
                    <a:cubicBezTo>
                      <a:pt x="156" y="209"/>
                      <a:pt x="177" y="158"/>
                      <a:pt x="177" y="150"/>
                    </a:cubicBezTo>
                    <a:moveTo>
                      <a:pt x="146" y="90"/>
                    </a:moveTo>
                    <a:cubicBezTo>
                      <a:pt x="110" y="90"/>
                      <a:pt x="74" y="90"/>
                      <a:pt x="38" y="90"/>
                    </a:cubicBezTo>
                    <a:cubicBezTo>
                      <a:pt x="40" y="22"/>
                      <a:pt x="79" y="10"/>
                      <a:pt x="95" y="10"/>
                    </a:cubicBezTo>
                    <a:cubicBezTo>
                      <a:pt x="142" y="10"/>
                      <a:pt x="146" y="71"/>
                      <a:pt x="146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5" name="Freeform 441"/>
              <p:cNvSpPr/>
              <p:nvPr/>
            </p:nvSpPr>
            <p:spPr>
              <a:xfrm>
                <a:off x="2143080" y="5072040"/>
                <a:ext cx="128880" cy="73080"/>
              </a:xfrm>
              <a:custGeom>
                <a:avLst/>
                <a:gdLst/>
                <a:ahLst/>
                <a:rect l="0" t="0" r="r" b="b"/>
                <a:pathLst>
                  <a:path w="358" h="203">
                    <a:moveTo>
                      <a:pt x="357" y="202"/>
                    </a:moveTo>
                    <a:cubicBezTo>
                      <a:pt x="357" y="198"/>
                      <a:pt x="357" y="193"/>
                      <a:pt x="357" y="188"/>
                    </a:cubicBezTo>
                    <a:cubicBezTo>
                      <a:pt x="333" y="188"/>
                      <a:pt x="321" y="188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6" y="0"/>
                      <a:pt x="259" y="0"/>
                    </a:cubicBezTo>
                    <a:cubicBezTo>
                      <a:pt x="221" y="0"/>
                      <a:pt x="200" y="29"/>
                      <a:pt x="192" y="45"/>
                    </a:cubicBezTo>
                    <a:cubicBezTo>
                      <a:pt x="186" y="5"/>
                      <a:pt x="152" y="0"/>
                      <a:pt x="133" y="0"/>
                    </a:cubicBezTo>
                    <a:cubicBezTo>
                      <a:pt x="99" y="0"/>
                      <a:pt x="77" y="21"/>
                      <a:pt x="65" y="48"/>
                    </a:cubicBezTo>
                    <a:cubicBezTo>
                      <a:pt x="65" y="32"/>
                      <a:pt x="65" y="16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1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8"/>
                      <a:pt x="103" y="193"/>
                      <a:pt x="103" y="188"/>
                    </a:cubicBezTo>
                    <a:cubicBezTo>
                      <a:pt x="73" y="188"/>
                      <a:pt x="68" y="188"/>
                      <a:pt x="68" y="167"/>
                    </a:cubicBezTo>
                    <a:cubicBezTo>
                      <a:pt x="68" y="139"/>
                      <a:pt x="68" y="111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2" y="35"/>
                      <a:pt x="162" y="61"/>
                    </a:cubicBezTo>
                    <a:cubicBezTo>
                      <a:pt x="162" y="96"/>
                      <a:pt x="162" y="132"/>
                      <a:pt x="162" y="167"/>
                    </a:cubicBezTo>
                    <a:cubicBezTo>
                      <a:pt x="162" y="188"/>
                      <a:pt x="157" y="188"/>
                      <a:pt x="127" y="188"/>
                    </a:cubicBezTo>
                    <a:cubicBezTo>
                      <a:pt x="127" y="193"/>
                      <a:pt x="127" y="198"/>
                      <a:pt x="127" y="202"/>
                    </a:cubicBezTo>
                    <a:cubicBezTo>
                      <a:pt x="144" y="201"/>
                      <a:pt x="161" y="201"/>
                      <a:pt x="178" y="200"/>
                    </a:cubicBezTo>
                    <a:cubicBezTo>
                      <a:pt x="195" y="201"/>
                      <a:pt x="213" y="201"/>
                      <a:pt x="230" y="202"/>
                    </a:cubicBezTo>
                    <a:cubicBezTo>
                      <a:pt x="230" y="198"/>
                      <a:pt x="230" y="193"/>
                      <a:pt x="230" y="188"/>
                    </a:cubicBezTo>
                    <a:cubicBezTo>
                      <a:pt x="199" y="188"/>
                      <a:pt x="194" y="188"/>
                      <a:pt x="194" y="167"/>
                    </a:cubicBezTo>
                    <a:cubicBezTo>
                      <a:pt x="194" y="139"/>
                      <a:pt x="194" y="111"/>
                      <a:pt x="194" y="83"/>
                    </a:cubicBezTo>
                    <a:cubicBezTo>
                      <a:pt x="194" y="36"/>
                      <a:pt x="226" y="10"/>
                      <a:pt x="256" y="10"/>
                    </a:cubicBezTo>
                    <a:cubicBezTo>
                      <a:pt x="285" y="10"/>
                      <a:pt x="290" y="35"/>
                      <a:pt x="290" y="61"/>
                    </a:cubicBezTo>
                    <a:cubicBezTo>
                      <a:pt x="290" y="96"/>
                      <a:pt x="290" y="132"/>
                      <a:pt x="290" y="167"/>
                    </a:cubicBezTo>
                    <a:cubicBezTo>
                      <a:pt x="290" y="188"/>
                      <a:pt x="285" y="188"/>
                      <a:pt x="253" y="188"/>
                    </a:cubicBezTo>
                    <a:cubicBezTo>
                      <a:pt x="253" y="193"/>
                      <a:pt x="253" y="198"/>
                      <a:pt x="253" y="202"/>
                    </a:cubicBezTo>
                    <a:cubicBezTo>
                      <a:pt x="271" y="201"/>
                      <a:pt x="288" y="201"/>
                      <a:pt x="305" y="200"/>
                    </a:cubicBezTo>
                    <a:cubicBezTo>
                      <a:pt x="323" y="201"/>
                      <a:pt x="340" y="201"/>
                      <a:pt x="35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6" name="Freeform 442"/>
              <p:cNvSpPr/>
              <p:nvPr/>
            </p:nvSpPr>
            <p:spPr>
              <a:xfrm>
                <a:off x="227916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4" y="145"/>
                      <a:pt x="172" y="145"/>
                    </a:cubicBezTo>
                    <a:cubicBezTo>
                      <a:pt x="168" y="145"/>
                      <a:pt x="166" y="148"/>
                      <a:pt x="165" y="150"/>
                    </a:cubicBezTo>
                    <a:cubicBezTo>
                      <a:pt x="149" y="198"/>
                      <a:pt x="108" y="198"/>
                      <a:pt x="104" y="198"/>
                    </a:cubicBezTo>
                    <a:cubicBezTo>
                      <a:pt x="81" y="198"/>
                      <a:pt x="62" y="184"/>
                      <a:pt x="52" y="167"/>
                    </a:cubicBezTo>
                    <a:cubicBezTo>
                      <a:pt x="39" y="145"/>
                      <a:pt x="39" y="115"/>
                      <a:pt x="39" y="99"/>
                    </a:cubicBezTo>
                    <a:cubicBezTo>
                      <a:pt x="81" y="99"/>
                      <a:pt x="124" y="99"/>
                      <a:pt x="166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6" y="0"/>
                    </a:cubicBezTo>
                    <a:cubicBezTo>
                      <a:pt x="43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1" y="209"/>
                    </a:cubicBezTo>
                    <a:cubicBezTo>
                      <a:pt x="157" y="209"/>
                      <a:pt x="177" y="158"/>
                      <a:pt x="177" y="150"/>
                    </a:cubicBezTo>
                    <a:moveTo>
                      <a:pt x="147" y="90"/>
                    </a:moveTo>
                    <a:cubicBezTo>
                      <a:pt x="111" y="90"/>
                      <a:pt x="75" y="90"/>
                      <a:pt x="39" y="90"/>
                    </a:cubicBezTo>
                    <a:cubicBezTo>
                      <a:pt x="42" y="22"/>
                      <a:pt x="81" y="10"/>
                      <a:pt x="96" y="10"/>
                    </a:cubicBezTo>
                    <a:cubicBezTo>
                      <a:pt x="143" y="10"/>
                      <a:pt x="147" y="71"/>
                      <a:pt x="147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7" name="Freeform 443"/>
              <p:cNvSpPr/>
              <p:nvPr/>
            </p:nvSpPr>
            <p:spPr>
              <a:xfrm>
                <a:off x="2353320" y="5072040"/>
                <a:ext cx="83160" cy="73080"/>
              </a:xfrm>
              <a:custGeom>
                <a:avLst/>
                <a:gdLst/>
                <a:ahLst/>
                <a:rect l="0" t="0" r="r" b="b"/>
                <a:pathLst>
                  <a:path w="231" h="203">
                    <a:moveTo>
                      <a:pt x="230" y="202"/>
                    </a:moveTo>
                    <a:cubicBezTo>
                      <a:pt x="230" y="198"/>
                      <a:pt x="230" y="193"/>
                      <a:pt x="230" y="188"/>
                    </a:cubicBezTo>
                    <a:cubicBezTo>
                      <a:pt x="205" y="188"/>
                      <a:pt x="195" y="188"/>
                      <a:pt x="194" y="174"/>
                    </a:cubicBezTo>
                    <a:cubicBezTo>
                      <a:pt x="194" y="145"/>
                      <a:pt x="194" y="116"/>
                      <a:pt x="194" y="87"/>
                    </a:cubicBezTo>
                    <a:cubicBezTo>
                      <a:pt x="194" y="48"/>
                      <a:pt x="194" y="34"/>
                      <a:pt x="179" y="17"/>
                    </a:cubicBezTo>
                    <a:cubicBezTo>
                      <a:pt x="173" y="9"/>
                      <a:pt x="159" y="0"/>
                      <a:pt x="131" y="0"/>
                    </a:cubicBezTo>
                    <a:cubicBezTo>
                      <a:pt x="99" y="0"/>
                      <a:pt x="77" y="21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8"/>
                      <a:pt x="103" y="193"/>
                      <a:pt x="103" y="188"/>
                    </a:cubicBezTo>
                    <a:cubicBezTo>
                      <a:pt x="71" y="188"/>
                      <a:pt x="68" y="188"/>
                      <a:pt x="68" y="167"/>
                    </a:cubicBezTo>
                    <a:cubicBezTo>
                      <a:pt x="68" y="139"/>
                      <a:pt x="68" y="111"/>
                      <a:pt x="68" y="83"/>
                    </a:cubicBezTo>
                    <a:cubicBezTo>
                      <a:pt x="68" y="36"/>
                      <a:pt x="99" y="10"/>
                      <a:pt x="129" y="10"/>
                    </a:cubicBezTo>
                    <a:cubicBezTo>
                      <a:pt x="157" y="10"/>
                      <a:pt x="162" y="35"/>
                      <a:pt x="162" y="61"/>
                    </a:cubicBezTo>
                    <a:cubicBezTo>
                      <a:pt x="162" y="96"/>
                      <a:pt x="162" y="132"/>
                      <a:pt x="162" y="167"/>
                    </a:cubicBezTo>
                    <a:cubicBezTo>
                      <a:pt x="162" y="188"/>
                      <a:pt x="157" y="188"/>
                      <a:pt x="127" y="188"/>
                    </a:cubicBezTo>
                    <a:cubicBezTo>
                      <a:pt x="127" y="193"/>
                      <a:pt x="127" y="198"/>
                      <a:pt x="127" y="202"/>
                    </a:cubicBezTo>
                    <a:cubicBezTo>
                      <a:pt x="144" y="201"/>
                      <a:pt x="161" y="201"/>
                      <a:pt x="178" y="200"/>
                    </a:cubicBezTo>
                    <a:cubicBezTo>
                      <a:pt x="195" y="201"/>
                      <a:pt x="213" y="201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8" name="Freeform 444"/>
              <p:cNvSpPr/>
              <p:nvPr/>
            </p:nvSpPr>
            <p:spPr>
              <a:xfrm>
                <a:off x="2437920" y="5043960"/>
                <a:ext cx="51840" cy="102600"/>
              </a:xfrm>
              <a:custGeom>
                <a:avLst/>
                <a:gdLst/>
                <a:ahLst/>
                <a:rect l="0" t="0" r="r" b="b"/>
                <a:pathLst>
                  <a:path w="144" h="285">
                    <a:moveTo>
                      <a:pt x="143" y="223"/>
                    </a:moveTo>
                    <a:cubicBezTo>
                      <a:pt x="143" y="214"/>
                      <a:pt x="143" y="206"/>
                      <a:pt x="143" y="197"/>
                    </a:cubicBezTo>
                    <a:cubicBezTo>
                      <a:pt x="139" y="197"/>
                      <a:pt x="135" y="197"/>
                      <a:pt x="131" y="197"/>
                    </a:cubicBezTo>
                    <a:cubicBezTo>
                      <a:pt x="131" y="205"/>
                      <a:pt x="131" y="214"/>
                      <a:pt x="131" y="222"/>
                    </a:cubicBezTo>
                    <a:cubicBezTo>
                      <a:pt x="131" y="256"/>
                      <a:pt x="118" y="274"/>
                      <a:pt x="100" y="274"/>
                    </a:cubicBezTo>
                    <a:cubicBezTo>
                      <a:pt x="70" y="274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7"/>
                    </a:cubicBezTo>
                    <a:cubicBezTo>
                      <a:pt x="92" y="97"/>
                      <a:pt x="114" y="97"/>
                      <a:pt x="135" y="97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5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8" y="0"/>
                    </a:cubicBezTo>
                    <a:cubicBezTo>
                      <a:pt x="58" y="38"/>
                      <a:pt x="44" y="86"/>
                      <a:pt x="0" y="87"/>
                    </a:cubicBezTo>
                    <a:cubicBezTo>
                      <a:pt x="0" y="90"/>
                      <a:pt x="0" y="94"/>
                      <a:pt x="0" y="97"/>
                    </a:cubicBezTo>
                    <a:cubicBezTo>
                      <a:pt x="13" y="97"/>
                      <a:pt x="26" y="97"/>
                      <a:pt x="39" y="97"/>
                    </a:cubicBezTo>
                    <a:cubicBezTo>
                      <a:pt x="39" y="139"/>
                      <a:pt x="39" y="181"/>
                      <a:pt x="39" y="223"/>
                    </a:cubicBezTo>
                    <a:cubicBezTo>
                      <a:pt x="39" y="279"/>
                      <a:pt x="81" y="284"/>
                      <a:pt x="97" y="284"/>
                    </a:cubicBezTo>
                    <a:cubicBezTo>
                      <a:pt x="130" y="284"/>
                      <a:pt x="143" y="252"/>
                      <a:pt x="143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59" name="Freeform 445"/>
              <p:cNvSpPr/>
              <p:nvPr/>
            </p:nvSpPr>
            <p:spPr>
              <a:xfrm>
                <a:off x="2503800" y="5071320"/>
                <a:ext cx="54000" cy="75600"/>
              </a:xfrm>
              <a:custGeom>
                <a:avLst/>
                <a:gdLst/>
                <a:ahLst/>
                <a:rect l="0" t="0" r="r" b="b"/>
                <a:pathLst>
                  <a:path w="150" h="210">
                    <a:moveTo>
                      <a:pt x="149" y="147"/>
                    </a:moveTo>
                    <a:cubicBezTo>
                      <a:pt x="149" y="122"/>
                      <a:pt x="136" y="109"/>
                      <a:pt x="131" y="102"/>
                    </a:cubicBezTo>
                    <a:cubicBezTo>
                      <a:pt x="116" y="88"/>
                      <a:pt x="97" y="84"/>
                      <a:pt x="79" y="80"/>
                    </a:cubicBezTo>
                    <a:cubicBezTo>
                      <a:pt x="53" y="77"/>
                      <a:pt x="22" y="70"/>
                      <a:pt x="22" y="44"/>
                    </a:cubicBezTo>
                    <a:cubicBezTo>
                      <a:pt x="22" y="27"/>
                      <a:pt x="34" y="9"/>
                      <a:pt x="74" y="9"/>
                    </a:cubicBezTo>
                    <a:cubicBezTo>
                      <a:pt x="123" y="9"/>
                      <a:pt x="126" y="51"/>
                      <a:pt x="127" y="64"/>
                    </a:cubicBezTo>
                    <a:cubicBezTo>
                      <a:pt x="127" y="69"/>
                      <a:pt x="131" y="67"/>
                      <a:pt x="133" y="69"/>
                    </a:cubicBezTo>
                    <a:cubicBezTo>
                      <a:pt x="139" y="69"/>
                      <a:pt x="139" y="66"/>
                      <a:pt x="139" y="57"/>
                    </a:cubicBezTo>
                    <a:cubicBezTo>
                      <a:pt x="139" y="42"/>
                      <a:pt x="139" y="27"/>
                      <a:pt x="139" y="12"/>
                    </a:cubicBezTo>
                    <a:cubicBezTo>
                      <a:pt x="139" y="4"/>
                      <a:pt x="139" y="0"/>
                      <a:pt x="134" y="0"/>
                    </a:cubicBezTo>
                    <a:cubicBezTo>
                      <a:pt x="131" y="0"/>
                      <a:pt x="130" y="0"/>
                      <a:pt x="125" y="6"/>
                    </a:cubicBezTo>
                    <a:cubicBezTo>
                      <a:pt x="123" y="8"/>
                      <a:pt x="118" y="12"/>
                      <a:pt x="117" y="13"/>
                    </a:cubicBezTo>
                    <a:cubicBezTo>
                      <a:pt x="99" y="0"/>
                      <a:pt x="81" y="0"/>
                      <a:pt x="74" y="0"/>
                    </a:cubicBezTo>
                    <a:cubicBezTo>
                      <a:pt x="18" y="0"/>
                      <a:pt x="0" y="31"/>
                      <a:pt x="0" y="57"/>
                    </a:cubicBezTo>
                    <a:cubicBezTo>
                      <a:pt x="0" y="73"/>
                      <a:pt x="8" y="86"/>
                      <a:pt x="21" y="95"/>
                    </a:cubicBezTo>
                    <a:cubicBezTo>
                      <a:pt x="35" y="106"/>
                      <a:pt x="48" y="110"/>
                      <a:pt x="81" y="115"/>
                    </a:cubicBezTo>
                    <a:cubicBezTo>
                      <a:pt x="91" y="118"/>
                      <a:pt x="129" y="125"/>
                      <a:pt x="129" y="158"/>
                    </a:cubicBezTo>
                    <a:cubicBezTo>
                      <a:pt x="129" y="182"/>
                      <a:pt x="112" y="200"/>
                      <a:pt x="77" y="200"/>
                    </a:cubicBezTo>
                    <a:cubicBezTo>
                      <a:pt x="38" y="200"/>
                      <a:pt x="22" y="174"/>
                      <a:pt x="13" y="135"/>
                    </a:cubicBezTo>
                    <a:cubicBezTo>
                      <a:pt x="12" y="128"/>
                      <a:pt x="12" y="127"/>
                      <a:pt x="6" y="127"/>
                    </a:cubicBezTo>
                    <a:cubicBezTo>
                      <a:pt x="0" y="127"/>
                      <a:pt x="0" y="130"/>
                      <a:pt x="0" y="139"/>
                    </a:cubicBezTo>
                    <a:cubicBezTo>
                      <a:pt x="0" y="159"/>
                      <a:pt x="0" y="179"/>
                      <a:pt x="0" y="198"/>
                    </a:cubicBezTo>
                    <a:cubicBezTo>
                      <a:pt x="0" y="206"/>
                      <a:pt x="0" y="209"/>
                      <a:pt x="5" y="209"/>
                    </a:cubicBezTo>
                    <a:cubicBezTo>
                      <a:pt x="8" y="209"/>
                      <a:pt x="8" y="209"/>
                      <a:pt x="17" y="200"/>
                    </a:cubicBezTo>
                    <a:cubicBezTo>
                      <a:pt x="18" y="200"/>
                      <a:pt x="18" y="198"/>
                      <a:pt x="26" y="189"/>
                    </a:cubicBezTo>
                    <a:cubicBezTo>
                      <a:pt x="47" y="209"/>
                      <a:pt x="66" y="209"/>
                      <a:pt x="77" y="209"/>
                    </a:cubicBezTo>
                    <a:cubicBezTo>
                      <a:pt x="129" y="209"/>
                      <a:pt x="149" y="179"/>
                      <a:pt x="149" y="1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0" name="Freeform 446"/>
              <p:cNvSpPr/>
              <p:nvPr/>
            </p:nvSpPr>
            <p:spPr>
              <a:xfrm>
                <a:off x="2621520" y="5073840"/>
                <a:ext cx="112680" cy="72720"/>
              </a:xfrm>
              <a:custGeom>
                <a:avLst/>
                <a:gdLst/>
                <a:ahLst/>
                <a:rect l="0" t="0" r="r" b="b"/>
                <a:pathLst>
                  <a:path w="313" h="202">
                    <a:moveTo>
                      <a:pt x="312" y="14"/>
                    </a:moveTo>
                    <a:cubicBezTo>
                      <a:pt x="312" y="10"/>
                      <a:pt x="312" y="5"/>
                      <a:pt x="312" y="0"/>
                    </a:cubicBezTo>
                    <a:cubicBezTo>
                      <a:pt x="303" y="1"/>
                      <a:pt x="289" y="1"/>
                      <a:pt x="279" y="1"/>
                    </a:cubicBezTo>
                    <a:cubicBezTo>
                      <a:pt x="265" y="1"/>
                      <a:pt x="251" y="0"/>
                      <a:pt x="237" y="0"/>
                    </a:cubicBezTo>
                    <a:cubicBezTo>
                      <a:pt x="237" y="5"/>
                      <a:pt x="237" y="10"/>
                      <a:pt x="237" y="14"/>
                    </a:cubicBezTo>
                    <a:cubicBezTo>
                      <a:pt x="253" y="16"/>
                      <a:pt x="263" y="23"/>
                      <a:pt x="263" y="36"/>
                    </a:cubicBezTo>
                    <a:cubicBezTo>
                      <a:pt x="263" y="39"/>
                      <a:pt x="263" y="40"/>
                      <a:pt x="261" y="45"/>
                    </a:cubicBezTo>
                    <a:cubicBezTo>
                      <a:pt x="247" y="84"/>
                      <a:pt x="234" y="123"/>
                      <a:pt x="220" y="162"/>
                    </a:cubicBezTo>
                    <a:cubicBezTo>
                      <a:pt x="205" y="120"/>
                      <a:pt x="189" y="77"/>
                      <a:pt x="174" y="35"/>
                    </a:cubicBezTo>
                    <a:cubicBezTo>
                      <a:pt x="173" y="30"/>
                      <a:pt x="172" y="29"/>
                      <a:pt x="172" y="27"/>
                    </a:cubicBezTo>
                    <a:cubicBezTo>
                      <a:pt x="172" y="14"/>
                      <a:pt x="190" y="14"/>
                      <a:pt x="199" y="14"/>
                    </a:cubicBezTo>
                    <a:cubicBezTo>
                      <a:pt x="199" y="10"/>
                      <a:pt x="199" y="5"/>
                      <a:pt x="199" y="0"/>
                    </a:cubicBezTo>
                    <a:cubicBezTo>
                      <a:pt x="183" y="0"/>
                      <a:pt x="167" y="1"/>
                      <a:pt x="151" y="1"/>
                    </a:cubicBezTo>
                    <a:cubicBezTo>
                      <a:pt x="138" y="1"/>
                      <a:pt x="125" y="1"/>
                      <a:pt x="110" y="0"/>
                    </a:cubicBezTo>
                    <a:cubicBezTo>
                      <a:pt x="110" y="5"/>
                      <a:pt x="110" y="10"/>
                      <a:pt x="110" y="14"/>
                    </a:cubicBezTo>
                    <a:cubicBezTo>
                      <a:pt x="127" y="14"/>
                      <a:pt x="135" y="16"/>
                      <a:pt x="139" y="21"/>
                    </a:cubicBezTo>
                    <a:cubicBezTo>
                      <a:pt x="142" y="25"/>
                      <a:pt x="147" y="38"/>
                      <a:pt x="149" y="47"/>
                    </a:cubicBezTo>
                    <a:cubicBezTo>
                      <a:pt x="136" y="83"/>
                      <a:pt x="123" y="120"/>
                      <a:pt x="110" y="157"/>
                    </a:cubicBezTo>
                    <a:cubicBezTo>
                      <a:pt x="96" y="116"/>
                      <a:pt x="82" y="76"/>
                      <a:pt x="68" y="35"/>
                    </a:cubicBezTo>
                    <a:cubicBezTo>
                      <a:pt x="65" y="30"/>
                      <a:pt x="65" y="29"/>
                      <a:pt x="65" y="27"/>
                    </a:cubicBezTo>
                    <a:cubicBezTo>
                      <a:pt x="65" y="14"/>
                      <a:pt x="83" y="14"/>
                      <a:pt x="92" y="14"/>
                    </a:cubicBezTo>
                    <a:cubicBezTo>
                      <a:pt x="92" y="10"/>
                      <a:pt x="92" y="5"/>
                      <a:pt x="92" y="0"/>
                    </a:cubicBezTo>
                    <a:cubicBezTo>
                      <a:pt x="75" y="0"/>
                      <a:pt x="58" y="1"/>
                      <a:pt x="42" y="1"/>
                    </a:cubicBezTo>
                    <a:cubicBezTo>
                      <a:pt x="28" y="1"/>
                      <a:pt x="14" y="0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22" y="14"/>
                      <a:pt x="27" y="16"/>
                      <a:pt x="34" y="30"/>
                    </a:cubicBezTo>
                    <a:cubicBezTo>
                      <a:pt x="53" y="84"/>
                      <a:pt x="72" y="138"/>
                      <a:pt x="91" y="192"/>
                    </a:cubicBezTo>
                    <a:cubicBezTo>
                      <a:pt x="94" y="198"/>
                      <a:pt x="94" y="201"/>
                      <a:pt x="100" y="201"/>
                    </a:cubicBezTo>
                    <a:cubicBezTo>
                      <a:pt x="106" y="201"/>
                      <a:pt x="108" y="198"/>
                      <a:pt x="109" y="192"/>
                    </a:cubicBezTo>
                    <a:cubicBezTo>
                      <a:pt x="125" y="149"/>
                      <a:pt x="140" y="106"/>
                      <a:pt x="156" y="64"/>
                    </a:cubicBezTo>
                    <a:cubicBezTo>
                      <a:pt x="172" y="107"/>
                      <a:pt x="187" y="150"/>
                      <a:pt x="203" y="193"/>
                    </a:cubicBezTo>
                    <a:cubicBezTo>
                      <a:pt x="204" y="198"/>
                      <a:pt x="206" y="201"/>
                      <a:pt x="212" y="201"/>
                    </a:cubicBezTo>
                    <a:cubicBezTo>
                      <a:pt x="218" y="201"/>
                      <a:pt x="218" y="197"/>
                      <a:pt x="221" y="193"/>
                    </a:cubicBezTo>
                    <a:cubicBezTo>
                      <a:pt x="239" y="144"/>
                      <a:pt x="257" y="94"/>
                      <a:pt x="274" y="44"/>
                    </a:cubicBezTo>
                    <a:cubicBezTo>
                      <a:pt x="282" y="21"/>
                      <a:pt x="296" y="16"/>
                      <a:pt x="312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1" name="Freeform 447"/>
              <p:cNvSpPr/>
              <p:nvPr/>
            </p:nvSpPr>
            <p:spPr>
              <a:xfrm>
                <a:off x="2742120" y="5031000"/>
                <a:ext cx="83160" cy="114480"/>
              </a:xfrm>
              <a:custGeom>
                <a:avLst/>
                <a:gdLst/>
                <a:ahLst/>
                <a:rect l="0" t="0" r="r" b="b"/>
                <a:pathLst>
                  <a:path w="231" h="318">
                    <a:moveTo>
                      <a:pt x="230" y="317"/>
                    </a:moveTo>
                    <a:cubicBezTo>
                      <a:pt x="230" y="312"/>
                      <a:pt x="230" y="307"/>
                      <a:pt x="230" y="302"/>
                    </a:cubicBezTo>
                    <a:cubicBezTo>
                      <a:pt x="207" y="302"/>
                      <a:pt x="195" y="302"/>
                      <a:pt x="195" y="288"/>
                    </a:cubicBezTo>
                    <a:cubicBezTo>
                      <a:pt x="195" y="259"/>
                      <a:pt x="195" y="230"/>
                      <a:pt x="195" y="201"/>
                    </a:cubicBezTo>
                    <a:cubicBezTo>
                      <a:pt x="195" y="162"/>
                      <a:pt x="195" y="148"/>
                      <a:pt x="181" y="131"/>
                    </a:cubicBezTo>
                    <a:cubicBezTo>
                      <a:pt x="174" y="123"/>
                      <a:pt x="159" y="114"/>
                      <a:pt x="133" y="114"/>
                    </a:cubicBezTo>
                    <a:cubicBezTo>
                      <a:pt x="94" y="114"/>
                      <a:pt x="74" y="143"/>
                      <a:pt x="66" y="158"/>
                    </a:cubicBezTo>
                    <a:cubicBezTo>
                      <a:pt x="66" y="106"/>
                      <a:pt x="66" y="53"/>
                      <a:pt x="66" y="0"/>
                    </a:cubicBezTo>
                    <a:cubicBezTo>
                      <a:pt x="44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6" y="22"/>
                      <a:pt x="36" y="44"/>
                    </a:cubicBezTo>
                    <a:cubicBezTo>
                      <a:pt x="36" y="123"/>
                      <a:pt x="36" y="202"/>
                      <a:pt x="36" y="281"/>
                    </a:cubicBezTo>
                    <a:cubicBezTo>
                      <a:pt x="36" y="302"/>
                      <a:pt x="31" y="302"/>
                      <a:pt x="0" y="302"/>
                    </a:cubicBezTo>
                    <a:cubicBezTo>
                      <a:pt x="0" y="307"/>
                      <a:pt x="0" y="312"/>
                      <a:pt x="0" y="317"/>
                    </a:cubicBezTo>
                    <a:cubicBezTo>
                      <a:pt x="17" y="316"/>
                      <a:pt x="35" y="315"/>
                      <a:pt x="52" y="314"/>
                    </a:cubicBezTo>
                    <a:cubicBezTo>
                      <a:pt x="69" y="315"/>
                      <a:pt x="86" y="316"/>
                      <a:pt x="103" y="317"/>
                    </a:cubicBezTo>
                    <a:cubicBezTo>
                      <a:pt x="103" y="312"/>
                      <a:pt x="103" y="307"/>
                      <a:pt x="103" y="302"/>
                    </a:cubicBezTo>
                    <a:cubicBezTo>
                      <a:pt x="73" y="302"/>
                      <a:pt x="68" y="302"/>
                      <a:pt x="68" y="281"/>
                    </a:cubicBezTo>
                    <a:cubicBezTo>
                      <a:pt x="68" y="253"/>
                      <a:pt x="68" y="225"/>
                      <a:pt x="68" y="197"/>
                    </a:cubicBezTo>
                    <a:cubicBezTo>
                      <a:pt x="68" y="150"/>
                      <a:pt x="100" y="125"/>
                      <a:pt x="129" y="125"/>
                    </a:cubicBezTo>
                    <a:cubicBezTo>
                      <a:pt x="159" y="125"/>
                      <a:pt x="162" y="149"/>
                      <a:pt x="162" y="175"/>
                    </a:cubicBezTo>
                    <a:cubicBezTo>
                      <a:pt x="162" y="211"/>
                      <a:pt x="162" y="246"/>
                      <a:pt x="162" y="281"/>
                    </a:cubicBezTo>
                    <a:cubicBezTo>
                      <a:pt x="162" y="302"/>
                      <a:pt x="159" y="302"/>
                      <a:pt x="127" y="302"/>
                    </a:cubicBezTo>
                    <a:cubicBezTo>
                      <a:pt x="127" y="307"/>
                      <a:pt x="127" y="312"/>
                      <a:pt x="127" y="317"/>
                    </a:cubicBezTo>
                    <a:cubicBezTo>
                      <a:pt x="145" y="316"/>
                      <a:pt x="162" y="315"/>
                      <a:pt x="179" y="314"/>
                    </a:cubicBezTo>
                    <a:cubicBezTo>
                      <a:pt x="196" y="315"/>
                      <a:pt x="213" y="316"/>
                      <a:pt x="230" y="3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2" name="Freeform 448"/>
              <p:cNvSpPr/>
              <p:nvPr/>
            </p:nvSpPr>
            <p:spPr>
              <a:xfrm>
                <a:off x="283284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3" y="145"/>
                      <a:pt x="172" y="145"/>
                    </a:cubicBezTo>
                    <a:cubicBezTo>
                      <a:pt x="168" y="145"/>
                      <a:pt x="166" y="148"/>
                      <a:pt x="165" y="150"/>
                    </a:cubicBezTo>
                    <a:cubicBezTo>
                      <a:pt x="149" y="198"/>
                      <a:pt x="108" y="198"/>
                      <a:pt x="104" y="198"/>
                    </a:cubicBezTo>
                    <a:cubicBezTo>
                      <a:pt x="81" y="198"/>
                      <a:pt x="62" y="184"/>
                      <a:pt x="52" y="167"/>
                    </a:cubicBezTo>
                    <a:cubicBezTo>
                      <a:pt x="38" y="145"/>
                      <a:pt x="38" y="115"/>
                      <a:pt x="38" y="99"/>
                    </a:cubicBezTo>
                    <a:cubicBezTo>
                      <a:pt x="81" y="99"/>
                      <a:pt x="123" y="99"/>
                      <a:pt x="166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5" y="0"/>
                    </a:cubicBezTo>
                    <a:cubicBezTo>
                      <a:pt x="43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1" y="209"/>
                    </a:cubicBezTo>
                    <a:cubicBezTo>
                      <a:pt x="156" y="209"/>
                      <a:pt x="177" y="158"/>
                      <a:pt x="177" y="150"/>
                    </a:cubicBezTo>
                    <a:moveTo>
                      <a:pt x="147" y="90"/>
                    </a:moveTo>
                    <a:cubicBezTo>
                      <a:pt x="111" y="90"/>
                      <a:pt x="75" y="90"/>
                      <a:pt x="39" y="90"/>
                    </a:cubicBezTo>
                    <a:cubicBezTo>
                      <a:pt x="42" y="22"/>
                      <a:pt x="79" y="10"/>
                      <a:pt x="95" y="10"/>
                    </a:cubicBezTo>
                    <a:cubicBezTo>
                      <a:pt x="143" y="10"/>
                      <a:pt x="147" y="71"/>
                      <a:pt x="147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3" name="Freeform 449"/>
              <p:cNvSpPr/>
              <p:nvPr/>
            </p:nvSpPr>
            <p:spPr>
              <a:xfrm>
                <a:off x="2905920" y="5072040"/>
                <a:ext cx="55440" cy="73080"/>
              </a:xfrm>
              <a:custGeom>
                <a:avLst/>
                <a:gdLst/>
                <a:ahLst/>
                <a:rect l="0" t="0" r="r" b="b"/>
                <a:pathLst>
                  <a:path w="154" h="203">
                    <a:moveTo>
                      <a:pt x="153" y="29"/>
                    </a:moveTo>
                    <a:cubicBezTo>
                      <a:pt x="153" y="14"/>
                      <a:pt x="140" y="0"/>
                      <a:pt x="120" y="0"/>
                    </a:cubicBezTo>
                    <a:cubicBezTo>
                      <a:pt x="87" y="0"/>
                      <a:pt x="70" y="31"/>
                      <a:pt x="64" y="51"/>
                    </a:cubicBezTo>
                    <a:cubicBezTo>
                      <a:pt x="64" y="34"/>
                      <a:pt x="64" y="17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6" y="23"/>
                      <a:pt x="36" y="45"/>
                    </a:cubicBezTo>
                    <a:cubicBezTo>
                      <a:pt x="36" y="86"/>
                      <a:pt x="36" y="127"/>
                      <a:pt x="36" y="167"/>
                    </a:cubicBezTo>
                    <a:cubicBezTo>
                      <a:pt x="36" y="188"/>
                      <a:pt x="31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70" y="200"/>
                      <a:pt x="92" y="200"/>
                      <a:pt x="110" y="202"/>
                    </a:cubicBezTo>
                    <a:cubicBezTo>
                      <a:pt x="110" y="198"/>
                      <a:pt x="110" y="193"/>
                      <a:pt x="110" y="188"/>
                    </a:cubicBezTo>
                    <a:cubicBezTo>
                      <a:pt x="107" y="188"/>
                      <a:pt x="104" y="188"/>
                      <a:pt x="101" y="188"/>
                    </a:cubicBezTo>
                    <a:cubicBezTo>
                      <a:pt x="68" y="188"/>
                      <a:pt x="66" y="183"/>
                      <a:pt x="66" y="166"/>
                    </a:cubicBezTo>
                    <a:cubicBezTo>
                      <a:pt x="66" y="143"/>
                      <a:pt x="66" y="119"/>
                      <a:pt x="66" y="96"/>
                    </a:cubicBezTo>
                    <a:cubicBezTo>
                      <a:pt x="66" y="51"/>
                      <a:pt x="86" y="10"/>
                      <a:pt x="120" y="10"/>
                    </a:cubicBezTo>
                    <a:cubicBezTo>
                      <a:pt x="123" y="10"/>
                      <a:pt x="125" y="10"/>
                      <a:pt x="125" y="12"/>
                    </a:cubicBezTo>
                    <a:cubicBezTo>
                      <a:pt x="123" y="12"/>
                      <a:pt x="114" y="17"/>
                      <a:pt x="114" y="29"/>
                    </a:cubicBezTo>
                    <a:cubicBezTo>
                      <a:pt x="114" y="42"/>
                      <a:pt x="125" y="48"/>
                      <a:pt x="134" y="48"/>
                    </a:cubicBezTo>
                    <a:cubicBezTo>
                      <a:pt x="143" y="48"/>
                      <a:pt x="153" y="43"/>
                      <a:pt x="153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4" name="Freeform 450"/>
              <p:cNvSpPr/>
              <p:nvPr/>
            </p:nvSpPr>
            <p:spPr>
              <a:xfrm>
                <a:off x="297036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3" y="145"/>
                      <a:pt x="172" y="145"/>
                    </a:cubicBezTo>
                    <a:cubicBezTo>
                      <a:pt x="166" y="145"/>
                      <a:pt x="166" y="148"/>
                      <a:pt x="165" y="150"/>
                    </a:cubicBezTo>
                    <a:cubicBezTo>
                      <a:pt x="149" y="198"/>
                      <a:pt x="108" y="198"/>
                      <a:pt x="104" y="198"/>
                    </a:cubicBezTo>
                    <a:cubicBezTo>
                      <a:pt x="81" y="198"/>
                      <a:pt x="62" y="184"/>
                      <a:pt x="52" y="167"/>
                    </a:cubicBezTo>
                    <a:cubicBezTo>
                      <a:pt x="38" y="145"/>
                      <a:pt x="38" y="115"/>
                      <a:pt x="38" y="99"/>
                    </a:cubicBezTo>
                    <a:cubicBezTo>
                      <a:pt x="80" y="99"/>
                      <a:pt x="123" y="99"/>
                      <a:pt x="165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5" y="0"/>
                    </a:cubicBezTo>
                    <a:cubicBezTo>
                      <a:pt x="42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0" y="209"/>
                    </a:cubicBezTo>
                    <a:cubicBezTo>
                      <a:pt x="156" y="209"/>
                      <a:pt x="177" y="158"/>
                      <a:pt x="177" y="150"/>
                    </a:cubicBezTo>
                    <a:moveTo>
                      <a:pt x="147" y="90"/>
                    </a:moveTo>
                    <a:cubicBezTo>
                      <a:pt x="111" y="90"/>
                      <a:pt x="75" y="90"/>
                      <a:pt x="39" y="90"/>
                    </a:cubicBezTo>
                    <a:cubicBezTo>
                      <a:pt x="42" y="22"/>
                      <a:pt x="79" y="10"/>
                      <a:pt x="95" y="10"/>
                    </a:cubicBezTo>
                    <a:cubicBezTo>
                      <a:pt x="142" y="10"/>
                      <a:pt x="147" y="71"/>
                      <a:pt x="147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5" name="Freeform 451"/>
              <p:cNvSpPr/>
              <p:nvPr/>
            </p:nvSpPr>
            <p:spPr>
              <a:xfrm>
                <a:off x="3099240" y="5071320"/>
                <a:ext cx="54000" cy="75600"/>
              </a:xfrm>
              <a:custGeom>
                <a:avLst/>
                <a:gdLst/>
                <a:ahLst/>
                <a:rect l="0" t="0" r="r" b="b"/>
                <a:pathLst>
                  <a:path w="150" h="210">
                    <a:moveTo>
                      <a:pt x="149" y="147"/>
                    </a:moveTo>
                    <a:cubicBezTo>
                      <a:pt x="149" y="122"/>
                      <a:pt x="135" y="109"/>
                      <a:pt x="130" y="102"/>
                    </a:cubicBezTo>
                    <a:cubicBezTo>
                      <a:pt x="114" y="88"/>
                      <a:pt x="97" y="84"/>
                      <a:pt x="78" y="80"/>
                    </a:cubicBezTo>
                    <a:cubicBezTo>
                      <a:pt x="52" y="77"/>
                      <a:pt x="22" y="70"/>
                      <a:pt x="22" y="44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3" y="9"/>
                      <a:pt x="126" y="51"/>
                      <a:pt x="126" y="64"/>
                    </a:cubicBezTo>
                    <a:cubicBezTo>
                      <a:pt x="127" y="69"/>
                      <a:pt x="130" y="67"/>
                      <a:pt x="131" y="69"/>
                    </a:cubicBezTo>
                    <a:cubicBezTo>
                      <a:pt x="138" y="69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3" y="6"/>
                    </a:cubicBezTo>
                    <a:cubicBezTo>
                      <a:pt x="122" y="8"/>
                      <a:pt x="118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7"/>
                    </a:cubicBezTo>
                    <a:cubicBezTo>
                      <a:pt x="0" y="73"/>
                      <a:pt x="8" y="86"/>
                      <a:pt x="19" y="95"/>
                    </a:cubicBezTo>
                    <a:cubicBezTo>
                      <a:pt x="34" y="106"/>
                      <a:pt x="47" y="110"/>
                      <a:pt x="79" y="115"/>
                    </a:cubicBezTo>
                    <a:cubicBezTo>
                      <a:pt x="90" y="118"/>
                      <a:pt x="127" y="125"/>
                      <a:pt x="127" y="158"/>
                    </a:cubicBezTo>
                    <a:cubicBezTo>
                      <a:pt x="127" y="182"/>
                      <a:pt x="112" y="200"/>
                      <a:pt x="75" y="200"/>
                    </a:cubicBezTo>
                    <a:cubicBezTo>
                      <a:pt x="38" y="200"/>
                      <a:pt x="21" y="174"/>
                      <a:pt x="12" y="135"/>
                    </a:cubicBezTo>
                    <a:cubicBezTo>
                      <a:pt x="10" y="128"/>
                      <a:pt x="10" y="127"/>
                      <a:pt x="5" y="127"/>
                    </a:cubicBezTo>
                    <a:cubicBezTo>
                      <a:pt x="0" y="127"/>
                      <a:pt x="0" y="130"/>
                      <a:pt x="0" y="139"/>
                    </a:cubicBezTo>
                    <a:cubicBezTo>
                      <a:pt x="0" y="159"/>
                      <a:pt x="0" y="179"/>
                      <a:pt x="0" y="198"/>
                    </a:cubicBezTo>
                    <a:cubicBezTo>
                      <a:pt x="0" y="206"/>
                      <a:pt x="0" y="209"/>
                      <a:pt x="5" y="209"/>
                    </a:cubicBezTo>
                    <a:cubicBezTo>
                      <a:pt x="8" y="209"/>
                      <a:pt x="8" y="209"/>
                      <a:pt x="17" y="200"/>
                    </a:cubicBezTo>
                    <a:cubicBezTo>
                      <a:pt x="20" y="196"/>
                      <a:pt x="17" y="198"/>
                      <a:pt x="26" y="189"/>
                    </a:cubicBezTo>
                    <a:cubicBezTo>
                      <a:pt x="45" y="209"/>
                      <a:pt x="66" y="209"/>
                      <a:pt x="75" y="209"/>
                    </a:cubicBezTo>
                    <a:cubicBezTo>
                      <a:pt x="129" y="209"/>
                      <a:pt x="149" y="179"/>
                      <a:pt x="149" y="1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6" name="Freeform 452"/>
              <p:cNvSpPr/>
              <p:nvPr/>
            </p:nvSpPr>
            <p:spPr>
              <a:xfrm>
                <a:off x="3164400" y="5071320"/>
                <a:ext cx="63000" cy="75600"/>
              </a:xfrm>
              <a:custGeom>
                <a:avLst/>
                <a:gdLst/>
                <a:ahLst/>
                <a:rect l="0" t="0" r="r" b="b"/>
                <a:pathLst>
                  <a:path w="175" h="210">
                    <a:moveTo>
                      <a:pt x="174" y="150"/>
                    </a:moveTo>
                    <a:cubicBezTo>
                      <a:pt x="174" y="145"/>
                      <a:pt x="169" y="145"/>
                      <a:pt x="168" y="145"/>
                    </a:cubicBezTo>
                    <a:cubicBezTo>
                      <a:pt x="164" y="145"/>
                      <a:pt x="162" y="148"/>
                      <a:pt x="161" y="150"/>
                    </a:cubicBezTo>
                    <a:cubicBezTo>
                      <a:pt x="148" y="192"/>
                      <a:pt x="118" y="198"/>
                      <a:pt x="101" y="198"/>
                    </a:cubicBezTo>
                    <a:cubicBezTo>
                      <a:pt x="78" y="198"/>
                      <a:pt x="38" y="179"/>
                      <a:pt x="38" y="105"/>
                    </a:cubicBezTo>
                    <a:cubicBezTo>
                      <a:pt x="38" y="31"/>
                      <a:pt x="75" y="12"/>
                      <a:pt x="99" y="12"/>
                    </a:cubicBezTo>
                    <a:cubicBezTo>
                      <a:pt x="103" y="12"/>
                      <a:pt x="133" y="12"/>
                      <a:pt x="148" y="29"/>
                    </a:cubicBezTo>
                    <a:cubicBezTo>
                      <a:pt x="130" y="30"/>
                      <a:pt x="126" y="44"/>
                      <a:pt x="126" y="49"/>
                    </a:cubicBezTo>
                    <a:cubicBezTo>
                      <a:pt x="126" y="61"/>
                      <a:pt x="135" y="70"/>
                      <a:pt x="148" y="70"/>
                    </a:cubicBezTo>
                    <a:cubicBezTo>
                      <a:pt x="160" y="70"/>
                      <a:pt x="169" y="62"/>
                      <a:pt x="169" y="49"/>
                    </a:cubicBezTo>
                    <a:cubicBezTo>
                      <a:pt x="169" y="18"/>
                      <a:pt x="134" y="0"/>
                      <a:pt x="99" y="0"/>
                    </a:cubicBezTo>
                    <a:cubicBezTo>
                      <a:pt x="42" y="0"/>
                      <a:pt x="0" y="49"/>
                      <a:pt x="0" y="106"/>
                    </a:cubicBezTo>
                    <a:cubicBezTo>
                      <a:pt x="0" y="165"/>
                      <a:pt x="45" y="209"/>
                      <a:pt x="97" y="209"/>
                    </a:cubicBezTo>
                    <a:cubicBezTo>
                      <a:pt x="159" y="209"/>
                      <a:pt x="174" y="154"/>
                      <a:pt x="174" y="1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7" name="Freeform 453"/>
              <p:cNvSpPr/>
              <p:nvPr/>
            </p:nvSpPr>
            <p:spPr>
              <a:xfrm>
                <a:off x="3236760" y="5071320"/>
                <a:ext cx="74880" cy="75600"/>
              </a:xfrm>
              <a:custGeom>
                <a:avLst/>
                <a:gdLst/>
                <a:ahLst/>
                <a:rect l="0" t="0" r="r" b="b"/>
                <a:pathLst>
                  <a:path w="208" h="210">
                    <a:moveTo>
                      <a:pt x="207" y="163"/>
                    </a:moveTo>
                    <a:cubicBezTo>
                      <a:pt x="207" y="155"/>
                      <a:pt x="207" y="147"/>
                      <a:pt x="207" y="139"/>
                    </a:cubicBezTo>
                    <a:cubicBezTo>
                      <a:pt x="203" y="139"/>
                      <a:pt x="199" y="139"/>
                      <a:pt x="195" y="139"/>
                    </a:cubicBezTo>
                    <a:cubicBezTo>
                      <a:pt x="195" y="147"/>
                      <a:pt x="195" y="155"/>
                      <a:pt x="195" y="163"/>
                    </a:cubicBezTo>
                    <a:cubicBezTo>
                      <a:pt x="195" y="191"/>
                      <a:pt x="183" y="193"/>
                      <a:pt x="178" y="193"/>
                    </a:cubicBezTo>
                    <a:cubicBezTo>
                      <a:pt x="164" y="193"/>
                      <a:pt x="161" y="173"/>
                      <a:pt x="161" y="170"/>
                    </a:cubicBezTo>
                    <a:cubicBezTo>
                      <a:pt x="161" y="140"/>
                      <a:pt x="161" y="109"/>
                      <a:pt x="161" y="79"/>
                    </a:cubicBezTo>
                    <a:cubicBezTo>
                      <a:pt x="161" y="60"/>
                      <a:pt x="161" y="43"/>
                      <a:pt x="144" y="26"/>
                    </a:cubicBezTo>
                    <a:cubicBezTo>
                      <a:pt x="127" y="8"/>
                      <a:pt x="104" y="0"/>
                      <a:pt x="82" y="0"/>
                    </a:cubicBezTo>
                    <a:cubicBezTo>
                      <a:pt x="44" y="0"/>
                      <a:pt x="13" y="22"/>
                      <a:pt x="13" y="52"/>
                    </a:cubicBezTo>
                    <a:cubicBezTo>
                      <a:pt x="13" y="66"/>
                      <a:pt x="22" y="73"/>
                      <a:pt x="34" y="73"/>
                    </a:cubicBezTo>
                    <a:cubicBezTo>
                      <a:pt x="47" y="73"/>
                      <a:pt x="56" y="64"/>
                      <a:pt x="56" y="52"/>
                    </a:cubicBezTo>
                    <a:cubicBezTo>
                      <a:pt x="56" y="47"/>
                      <a:pt x="53" y="32"/>
                      <a:pt x="32" y="31"/>
                    </a:cubicBezTo>
                    <a:cubicBezTo>
                      <a:pt x="44" y="16"/>
                      <a:pt x="66" y="10"/>
                      <a:pt x="82" y="10"/>
                    </a:cubicBezTo>
                    <a:cubicBezTo>
                      <a:pt x="104" y="10"/>
                      <a:pt x="130" y="29"/>
                      <a:pt x="130" y="69"/>
                    </a:cubicBezTo>
                    <a:cubicBezTo>
                      <a:pt x="130" y="74"/>
                      <a:pt x="130" y="80"/>
                      <a:pt x="130" y="86"/>
                    </a:cubicBezTo>
                    <a:cubicBezTo>
                      <a:pt x="107" y="87"/>
                      <a:pt x="74" y="88"/>
                      <a:pt x="45" y="102"/>
                    </a:cubicBezTo>
                    <a:cubicBezTo>
                      <a:pt x="12" y="118"/>
                      <a:pt x="0" y="141"/>
                      <a:pt x="0" y="161"/>
                    </a:cubicBezTo>
                    <a:cubicBezTo>
                      <a:pt x="0" y="198"/>
                      <a:pt x="44" y="209"/>
                      <a:pt x="73" y="209"/>
                    </a:cubicBezTo>
                    <a:cubicBezTo>
                      <a:pt x="103" y="209"/>
                      <a:pt x="125" y="191"/>
                      <a:pt x="133" y="170"/>
                    </a:cubicBezTo>
                    <a:cubicBezTo>
                      <a:pt x="135" y="188"/>
                      <a:pt x="147" y="208"/>
                      <a:pt x="169" y="208"/>
                    </a:cubicBezTo>
                    <a:cubicBezTo>
                      <a:pt x="178" y="208"/>
                      <a:pt x="207" y="201"/>
                      <a:pt x="207" y="163"/>
                    </a:cubicBezTo>
                    <a:moveTo>
                      <a:pt x="130" y="140"/>
                    </a:moveTo>
                    <a:cubicBezTo>
                      <a:pt x="130" y="184"/>
                      <a:pt x="97" y="200"/>
                      <a:pt x="77" y="200"/>
                    </a:cubicBezTo>
                    <a:cubicBezTo>
                      <a:pt x="55" y="200"/>
                      <a:pt x="35" y="183"/>
                      <a:pt x="35" y="161"/>
                    </a:cubicBezTo>
                    <a:cubicBezTo>
                      <a:pt x="35" y="136"/>
                      <a:pt x="55" y="97"/>
                      <a:pt x="130" y="95"/>
                    </a:cubicBezTo>
                    <a:cubicBezTo>
                      <a:pt x="130" y="110"/>
                      <a:pt x="130" y="125"/>
                      <a:pt x="130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8" name="Freeform 454"/>
              <p:cNvSpPr/>
              <p:nvPr/>
            </p:nvSpPr>
            <p:spPr>
              <a:xfrm>
                <a:off x="3316680" y="5043960"/>
                <a:ext cx="51840" cy="102600"/>
              </a:xfrm>
              <a:custGeom>
                <a:avLst/>
                <a:gdLst/>
                <a:ahLst/>
                <a:rect l="0" t="0" r="r" b="b"/>
                <a:pathLst>
                  <a:path w="144" h="285">
                    <a:moveTo>
                      <a:pt x="143" y="223"/>
                    </a:moveTo>
                    <a:cubicBezTo>
                      <a:pt x="143" y="214"/>
                      <a:pt x="143" y="206"/>
                      <a:pt x="143" y="197"/>
                    </a:cubicBezTo>
                    <a:cubicBezTo>
                      <a:pt x="139" y="197"/>
                      <a:pt x="135" y="197"/>
                      <a:pt x="131" y="197"/>
                    </a:cubicBezTo>
                    <a:cubicBezTo>
                      <a:pt x="131" y="205"/>
                      <a:pt x="131" y="214"/>
                      <a:pt x="131" y="222"/>
                    </a:cubicBezTo>
                    <a:cubicBezTo>
                      <a:pt x="131" y="256"/>
                      <a:pt x="118" y="274"/>
                      <a:pt x="101" y="274"/>
                    </a:cubicBezTo>
                    <a:cubicBezTo>
                      <a:pt x="70" y="274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7"/>
                    </a:cubicBezTo>
                    <a:cubicBezTo>
                      <a:pt x="92" y="97"/>
                      <a:pt x="114" y="97"/>
                      <a:pt x="136" y="97"/>
                    </a:cubicBezTo>
                    <a:cubicBezTo>
                      <a:pt x="136" y="93"/>
                      <a:pt x="136" y="88"/>
                      <a:pt x="136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5"/>
                      <a:pt x="70" y="28"/>
                      <a:pt x="70" y="0"/>
                    </a:cubicBezTo>
                    <a:cubicBezTo>
                      <a:pt x="67" y="0"/>
                      <a:pt x="63" y="0"/>
                      <a:pt x="60" y="0"/>
                    </a:cubicBezTo>
                    <a:cubicBezTo>
                      <a:pt x="58" y="38"/>
                      <a:pt x="45" y="86"/>
                      <a:pt x="0" y="87"/>
                    </a:cubicBezTo>
                    <a:cubicBezTo>
                      <a:pt x="0" y="90"/>
                      <a:pt x="0" y="94"/>
                      <a:pt x="0" y="97"/>
                    </a:cubicBezTo>
                    <a:cubicBezTo>
                      <a:pt x="13" y="97"/>
                      <a:pt x="26" y="97"/>
                      <a:pt x="39" y="97"/>
                    </a:cubicBezTo>
                    <a:cubicBezTo>
                      <a:pt x="39" y="139"/>
                      <a:pt x="39" y="181"/>
                      <a:pt x="39" y="223"/>
                    </a:cubicBezTo>
                    <a:cubicBezTo>
                      <a:pt x="39" y="279"/>
                      <a:pt x="82" y="284"/>
                      <a:pt x="97" y="284"/>
                    </a:cubicBezTo>
                    <a:cubicBezTo>
                      <a:pt x="130" y="284"/>
                      <a:pt x="143" y="252"/>
                      <a:pt x="143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69" name="Freeform 455"/>
              <p:cNvSpPr/>
              <p:nvPr/>
            </p:nvSpPr>
            <p:spPr>
              <a:xfrm>
                <a:off x="3380760" y="5043960"/>
                <a:ext cx="51840" cy="102600"/>
              </a:xfrm>
              <a:custGeom>
                <a:avLst/>
                <a:gdLst/>
                <a:ahLst/>
                <a:rect l="0" t="0" r="r" b="b"/>
                <a:pathLst>
                  <a:path w="144" h="285">
                    <a:moveTo>
                      <a:pt x="143" y="223"/>
                    </a:moveTo>
                    <a:cubicBezTo>
                      <a:pt x="143" y="214"/>
                      <a:pt x="143" y="206"/>
                      <a:pt x="143" y="197"/>
                    </a:cubicBezTo>
                    <a:cubicBezTo>
                      <a:pt x="139" y="197"/>
                      <a:pt x="135" y="197"/>
                      <a:pt x="131" y="197"/>
                    </a:cubicBezTo>
                    <a:cubicBezTo>
                      <a:pt x="131" y="205"/>
                      <a:pt x="131" y="214"/>
                      <a:pt x="131" y="222"/>
                    </a:cubicBezTo>
                    <a:cubicBezTo>
                      <a:pt x="131" y="256"/>
                      <a:pt x="118" y="274"/>
                      <a:pt x="101" y="274"/>
                    </a:cubicBezTo>
                    <a:cubicBezTo>
                      <a:pt x="70" y="274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7"/>
                    </a:cubicBezTo>
                    <a:cubicBezTo>
                      <a:pt x="92" y="97"/>
                      <a:pt x="114" y="97"/>
                      <a:pt x="135" y="97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5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8" y="0"/>
                    </a:cubicBezTo>
                    <a:cubicBezTo>
                      <a:pt x="58" y="38"/>
                      <a:pt x="44" y="86"/>
                      <a:pt x="0" y="87"/>
                    </a:cubicBezTo>
                    <a:cubicBezTo>
                      <a:pt x="0" y="90"/>
                      <a:pt x="0" y="94"/>
                      <a:pt x="0" y="97"/>
                    </a:cubicBezTo>
                    <a:cubicBezTo>
                      <a:pt x="13" y="97"/>
                      <a:pt x="26" y="97"/>
                      <a:pt x="39" y="97"/>
                    </a:cubicBezTo>
                    <a:cubicBezTo>
                      <a:pt x="39" y="139"/>
                      <a:pt x="39" y="181"/>
                      <a:pt x="39" y="223"/>
                    </a:cubicBezTo>
                    <a:cubicBezTo>
                      <a:pt x="39" y="279"/>
                      <a:pt x="81" y="284"/>
                      <a:pt x="97" y="284"/>
                    </a:cubicBezTo>
                    <a:cubicBezTo>
                      <a:pt x="130" y="284"/>
                      <a:pt x="143" y="252"/>
                      <a:pt x="143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0" name="Freeform 456"/>
              <p:cNvSpPr/>
              <p:nvPr/>
            </p:nvSpPr>
            <p:spPr>
              <a:xfrm>
                <a:off x="344628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3" y="145"/>
                      <a:pt x="170" y="145"/>
                    </a:cubicBezTo>
                    <a:cubicBezTo>
                      <a:pt x="166" y="145"/>
                      <a:pt x="165" y="148"/>
                      <a:pt x="165" y="150"/>
                    </a:cubicBezTo>
                    <a:cubicBezTo>
                      <a:pt x="148" y="198"/>
                      <a:pt x="108" y="198"/>
                      <a:pt x="103" y="198"/>
                    </a:cubicBezTo>
                    <a:cubicBezTo>
                      <a:pt x="81" y="198"/>
                      <a:pt x="62" y="184"/>
                      <a:pt x="51" y="167"/>
                    </a:cubicBezTo>
                    <a:cubicBezTo>
                      <a:pt x="38" y="145"/>
                      <a:pt x="38" y="115"/>
                      <a:pt x="38" y="99"/>
                    </a:cubicBezTo>
                    <a:cubicBezTo>
                      <a:pt x="80" y="99"/>
                      <a:pt x="123" y="99"/>
                      <a:pt x="165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5" y="0"/>
                    </a:cubicBezTo>
                    <a:cubicBezTo>
                      <a:pt x="42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0" y="209"/>
                    </a:cubicBezTo>
                    <a:cubicBezTo>
                      <a:pt x="156" y="209"/>
                      <a:pt x="177" y="158"/>
                      <a:pt x="177" y="150"/>
                    </a:cubicBezTo>
                    <a:moveTo>
                      <a:pt x="147" y="90"/>
                    </a:moveTo>
                    <a:cubicBezTo>
                      <a:pt x="110" y="90"/>
                      <a:pt x="74" y="90"/>
                      <a:pt x="38" y="90"/>
                    </a:cubicBezTo>
                    <a:cubicBezTo>
                      <a:pt x="40" y="22"/>
                      <a:pt x="79" y="10"/>
                      <a:pt x="95" y="10"/>
                    </a:cubicBezTo>
                    <a:cubicBezTo>
                      <a:pt x="142" y="10"/>
                      <a:pt x="147" y="71"/>
                      <a:pt x="147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1" name="Freeform 457"/>
              <p:cNvSpPr/>
              <p:nvPr/>
            </p:nvSpPr>
            <p:spPr>
              <a:xfrm>
                <a:off x="3519360" y="5072040"/>
                <a:ext cx="55440" cy="73080"/>
              </a:xfrm>
              <a:custGeom>
                <a:avLst/>
                <a:gdLst/>
                <a:ahLst/>
                <a:rect l="0" t="0" r="r" b="b"/>
                <a:pathLst>
                  <a:path w="154" h="203">
                    <a:moveTo>
                      <a:pt x="153" y="29"/>
                    </a:moveTo>
                    <a:cubicBezTo>
                      <a:pt x="153" y="14"/>
                      <a:pt x="139" y="0"/>
                      <a:pt x="120" y="0"/>
                    </a:cubicBezTo>
                    <a:cubicBezTo>
                      <a:pt x="86" y="0"/>
                      <a:pt x="70" y="31"/>
                      <a:pt x="64" y="51"/>
                    </a:cubicBezTo>
                    <a:cubicBezTo>
                      <a:pt x="64" y="34"/>
                      <a:pt x="64" y="17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70" y="200"/>
                      <a:pt x="91" y="200"/>
                      <a:pt x="109" y="202"/>
                    </a:cubicBezTo>
                    <a:cubicBezTo>
                      <a:pt x="109" y="198"/>
                      <a:pt x="109" y="193"/>
                      <a:pt x="109" y="188"/>
                    </a:cubicBezTo>
                    <a:cubicBezTo>
                      <a:pt x="106" y="188"/>
                      <a:pt x="103" y="188"/>
                      <a:pt x="100" y="188"/>
                    </a:cubicBezTo>
                    <a:cubicBezTo>
                      <a:pt x="66" y="188"/>
                      <a:pt x="65" y="183"/>
                      <a:pt x="65" y="166"/>
                    </a:cubicBezTo>
                    <a:cubicBezTo>
                      <a:pt x="65" y="143"/>
                      <a:pt x="65" y="119"/>
                      <a:pt x="65" y="96"/>
                    </a:cubicBezTo>
                    <a:cubicBezTo>
                      <a:pt x="65" y="51"/>
                      <a:pt x="84" y="10"/>
                      <a:pt x="120" y="10"/>
                    </a:cubicBezTo>
                    <a:cubicBezTo>
                      <a:pt x="122" y="10"/>
                      <a:pt x="123" y="10"/>
                      <a:pt x="125" y="12"/>
                    </a:cubicBezTo>
                    <a:cubicBezTo>
                      <a:pt x="123" y="12"/>
                      <a:pt x="114" y="17"/>
                      <a:pt x="114" y="29"/>
                    </a:cubicBezTo>
                    <a:cubicBezTo>
                      <a:pt x="114" y="42"/>
                      <a:pt x="123" y="48"/>
                      <a:pt x="134" y="48"/>
                    </a:cubicBezTo>
                    <a:cubicBezTo>
                      <a:pt x="142" y="48"/>
                      <a:pt x="153" y="43"/>
                      <a:pt x="153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2" name="Freeform 458"/>
              <p:cNvSpPr/>
              <p:nvPr/>
            </p:nvSpPr>
            <p:spPr>
              <a:xfrm>
                <a:off x="3584520" y="5037120"/>
                <a:ext cx="36000" cy="108360"/>
              </a:xfrm>
              <a:custGeom>
                <a:avLst/>
                <a:gdLst/>
                <a:ahLst/>
                <a:rect l="0" t="0" r="r" b="b"/>
                <a:pathLst>
                  <a:path w="100" h="301">
                    <a:moveTo>
                      <a:pt x="99" y="300"/>
                    </a:moveTo>
                    <a:cubicBezTo>
                      <a:pt x="99" y="295"/>
                      <a:pt x="99" y="290"/>
                      <a:pt x="99" y="285"/>
                    </a:cubicBezTo>
                    <a:cubicBezTo>
                      <a:pt x="68" y="285"/>
                      <a:pt x="66" y="283"/>
                      <a:pt x="66" y="265"/>
                    </a:cubicBezTo>
                    <a:cubicBezTo>
                      <a:pt x="66" y="209"/>
                      <a:pt x="66" y="153"/>
                      <a:pt x="66" y="97"/>
                    </a:cubicBezTo>
                    <a:cubicBezTo>
                      <a:pt x="45" y="99"/>
                      <a:pt x="24" y="101"/>
                      <a:pt x="3" y="102"/>
                    </a:cubicBezTo>
                    <a:cubicBezTo>
                      <a:pt x="3" y="107"/>
                      <a:pt x="3" y="112"/>
                      <a:pt x="3" y="117"/>
                    </a:cubicBezTo>
                    <a:cubicBezTo>
                      <a:pt x="32" y="117"/>
                      <a:pt x="36" y="119"/>
                      <a:pt x="36" y="141"/>
                    </a:cubicBezTo>
                    <a:cubicBezTo>
                      <a:pt x="36" y="182"/>
                      <a:pt x="36" y="224"/>
                      <a:pt x="36" y="265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300"/>
                    </a:cubicBezTo>
                    <a:cubicBezTo>
                      <a:pt x="17" y="299"/>
                      <a:pt x="34" y="298"/>
                      <a:pt x="51" y="297"/>
                    </a:cubicBezTo>
                    <a:cubicBezTo>
                      <a:pt x="66" y="297"/>
                      <a:pt x="83" y="298"/>
                      <a:pt x="99" y="300"/>
                    </a:cubicBezTo>
                    <a:moveTo>
                      <a:pt x="73" y="25"/>
                    </a:moveTo>
                    <a:cubicBezTo>
                      <a:pt x="73" y="12"/>
                      <a:pt x="62" y="0"/>
                      <a:pt x="49" y="0"/>
                    </a:cubicBezTo>
                    <a:cubicBezTo>
                      <a:pt x="34" y="0"/>
                      <a:pt x="25" y="13"/>
                      <a:pt x="25" y="25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3" name="Freeform 459"/>
              <p:cNvSpPr/>
              <p:nvPr/>
            </p:nvSpPr>
            <p:spPr>
              <a:xfrm>
                <a:off x="3630240" y="5072040"/>
                <a:ext cx="82800" cy="73080"/>
              </a:xfrm>
              <a:custGeom>
                <a:avLst/>
                <a:gdLst/>
                <a:ahLst/>
                <a:rect l="0" t="0" r="r" b="b"/>
                <a:pathLst>
                  <a:path w="230" h="203">
                    <a:moveTo>
                      <a:pt x="229" y="202"/>
                    </a:moveTo>
                    <a:cubicBezTo>
                      <a:pt x="229" y="198"/>
                      <a:pt x="229" y="193"/>
                      <a:pt x="229" y="188"/>
                    </a:cubicBezTo>
                    <a:cubicBezTo>
                      <a:pt x="205" y="188"/>
                      <a:pt x="194" y="188"/>
                      <a:pt x="194" y="174"/>
                    </a:cubicBezTo>
                    <a:cubicBezTo>
                      <a:pt x="194" y="145"/>
                      <a:pt x="194" y="116"/>
                      <a:pt x="194" y="87"/>
                    </a:cubicBezTo>
                    <a:cubicBezTo>
                      <a:pt x="194" y="48"/>
                      <a:pt x="194" y="34"/>
                      <a:pt x="179" y="17"/>
                    </a:cubicBezTo>
                    <a:cubicBezTo>
                      <a:pt x="173" y="9"/>
                      <a:pt x="159" y="0"/>
                      <a:pt x="131" y="0"/>
                    </a:cubicBezTo>
                    <a:cubicBezTo>
                      <a:pt x="99" y="0"/>
                      <a:pt x="77" y="21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4" y="201"/>
                      <a:pt x="51" y="200"/>
                    </a:cubicBezTo>
                    <a:cubicBezTo>
                      <a:pt x="68" y="201"/>
                      <a:pt x="85" y="201"/>
                      <a:pt x="103" y="202"/>
                    </a:cubicBezTo>
                    <a:cubicBezTo>
                      <a:pt x="103" y="198"/>
                      <a:pt x="103" y="193"/>
                      <a:pt x="103" y="188"/>
                    </a:cubicBezTo>
                    <a:cubicBezTo>
                      <a:pt x="71" y="188"/>
                      <a:pt x="66" y="188"/>
                      <a:pt x="66" y="167"/>
                    </a:cubicBezTo>
                    <a:cubicBezTo>
                      <a:pt x="66" y="139"/>
                      <a:pt x="66" y="111"/>
                      <a:pt x="66" y="83"/>
                    </a:cubicBezTo>
                    <a:cubicBezTo>
                      <a:pt x="66" y="36"/>
                      <a:pt x="99" y="10"/>
                      <a:pt x="129" y="10"/>
                    </a:cubicBezTo>
                    <a:cubicBezTo>
                      <a:pt x="157" y="10"/>
                      <a:pt x="162" y="35"/>
                      <a:pt x="162" y="61"/>
                    </a:cubicBezTo>
                    <a:cubicBezTo>
                      <a:pt x="162" y="96"/>
                      <a:pt x="162" y="132"/>
                      <a:pt x="162" y="167"/>
                    </a:cubicBezTo>
                    <a:cubicBezTo>
                      <a:pt x="162" y="188"/>
                      <a:pt x="157" y="188"/>
                      <a:pt x="126" y="188"/>
                    </a:cubicBezTo>
                    <a:cubicBezTo>
                      <a:pt x="126" y="193"/>
                      <a:pt x="126" y="198"/>
                      <a:pt x="126" y="202"/>
                    </a:cubicBezTo>
                    <a:cubicBezTo>
                      <a:pt x="143" y="201"/>
                      <a:pt x="161" y="201"/>
                      <a:pt x="178" y="200"/>
                    </a:cubicBezTo>
                    <a:cubicBezTo>
                      <a:pt x="195" y="201"/>
                      <a:pt x="212" y="201"/>
                      <a:pt x="229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4" name="Freeform 460"/>
              <p:cNvSpPr/>
              <p:nvPr/>
            </p:nvSpPr>
            <p:spPr>
              <a:xfrm>
                <a:off x="3720960" y="5070600"/>
                <a:ext cx="75240" cy="108360"/>
              </a:xfrm>
              <a:custGeom>
                <a:avLst/>
                <a:gdLst/>
                <a:ahLst/>
                <a:rect l="0" t="0" r="r" b="b"/>
                <a:pathLst>
                  <a:path w="209" h="301">
                    <a:moveTo>
                      <a:pt x="208" y="22"/>
                    </a:moveTo>
                    <a:cubicBezTo>
                      <a:pt x="208" y="14"/>
                      <a:pt x="203" y="0"/>
                      <a:pt x="185" y="0"/>
                    </a:cubicBezTo>
                    <a:cubicBezTo>
                      <a:pt x="175" y="0"/>
                      <a:pt x="156" y="3"/>
                      <a:pt x="136" y="21"/>
                    </a:cubicBezTo>
                    <a:cubicBezTo>
                      <a:pt x="117" y="6"/>
                      <a:pt x="99" y="4"/>
                      <a:pt x="88" y="4"/>
                    </a:cubicBezTo>
                    <a:cubicBezTo>
                      <a:pt x="45" y="4"/>
                      <a:pt x="14" y="36"/>
                      <a:pt x="14" y="71"/>
                    </a:cubicBezTo>
                    <a:cubicBezTo>
                      <a:pt x="14" y="91"/>
                      <a:pt x="25" y="108"/>
                      <a:pt x="35" y="118"/>
                    </a:cubicBezTo>
                    <a:cubicBezTo>
                      <a:pt x="30" y="125"/>
                      <a:pt x="22" y="140"/>
                      <a:pt x="22" y="156"/>
                    </a:cubicBezTo>
                    <a:cubicBezTo>
                      <a:pt x="22" y="170"/>
                      <a:pt x="27" y="187"/>
                      <a:pt x="42" y="196"/>
                    </a:cubicBezTo>
                    <a:cubicBezTo>
                      <a:pt x="14" y="204"/>
                      <a:pt x="0" y="223"/>
                      <a:pt x="0" y="241"/>
                    </a:cubicBezTo>
                    <a:cubicBezTo>
                      <a:pt x="0" y="275"/>
                      <a:pt x="44" y="300"/>
                      <a:pt x="100" y="300"/>
                    </a:cubicBezTo>
                    <a:cubicBezTo>
                      <a:pt x="155" y="300"/>
                      <a:pt x="201" y="276"/>
                      <a:pt x="201" y="241"/>
                    </a:cubicBezTo>
                    <a:cubicBezTo>
                      <a:pt x="201" y="224"/>
                      <a:pt x="195" y="201"/>
                      <a:pt x="172" y="189"/>
                    </a:cubicBezTo>
                    <a:cubicBezTo>
                      <a:pt x="148" y="176"/>
                      <a:pt x="121" y="176"/>
                      <a:pt x="94" y="176"/>
                    </a:cubicBezTo>
                    <a:cubicBezTo>
                      <a:pt x="82" y="176"/>
                      <a:pt x="62" y="176"/>
                      <a:pt x="60" y="175"/>
                    </a:cubicBezTo>
                    <a:cubicBezTo>
                      <a:pt x="44" y="174"/>
                      <a:pt x="35" y="160"/>
                      <a:pt x="35" y="145"/>
                    </a:cubicBezTo>
                    <a:cubicBezTo>
                      <a:pt x="35" y="143"/>
                      <a:pt x="35" y="132"/>
                      <a:pt x="43" y="123"/>
                    </a:cubicBezTo>
                    <a:cubicBezTo>
                      <a:pt x="61" y="136"/>
                      <a:pt x="79" y="138"/>
                      <a:pt x="88" y="138"/>
                    </a:cubicBezTo>
                    <a:cubicBezTo>
                      <a:pt x="130" y="138"/>
                      <a:pt x="162" y="106"/>
                      <a:pt x="162" y="71"/>
                    </a:cubicBezTo>
                    <a:cubicBezTo>
                      <a:pt x="162" y="54"/>
                      <a:pt x="155" y="38"/>
                      <a:pt x="143" y="27"/>
                    </a:cubicBezTo>
                    <a:cubicBezTo>
                      <a:pt x="160" y="12"/>
                      <a:pt x="177" y="9"/>
                      <a:pt x="185" y="9"/>
                    </a:cubicBezTo>
                    <a:cubicBezTo>
                      <a:pt x="186" y="10"/>
                      <a:pt x="187" y="9"/>
                      <a:pt x="188" y="10"/>
                    </a:cubicBezTo>
                    <a:cubicBezTo>
                      <a:pt x="185" y="12"/>
                      <a:pt x="182" y="17"/>
                      <a:pt x="182" y="22"/>
                    </a:cubicBezTo>
                    <a:cubicBezTo>
                      <a:pt x="182" y="30"/>
                      <a:pt x="187" y="35"/>
                      <a:pt x="195" y="35"/>
                    </a:cubicBezTo>
                    <a:cubicBezTo>
                      <a:pt x="200" y="35"/>
                      <a:pt x="208" y="32"/>
                      <a:pt x="208" y="22"/>
                    </a:cubicBezTo>
                    <a:moveTo>
                      <a:pt x="127" y="71"/>
                    </a:moveTo>
                    <a:cubicBezTo>
                      <a:pt x="127" y="83"/>
                      <a:pt x="127" y="97"/>
                      <a:pt x="121" y="109"/>
                    </a:cubicBezTo>
                    <a:cubicBezTo>
                      <a:pt x="117" y="114"/>
                      <a:pt x="107" y="127"/>
                      <a:pt x="88" y="127"/>
                    </a:cubicBezTo>
                    <a:cubicBezTo>
                      <a:pt x="48" y="127"/>
                      <a:pt x="48" y="82"/>
                      <a:pt x="48" y="71"/>
                    </a:cubicBezTo>
                    <a:cubicBezTo>
                      <a:pt x="48" y="60"/>
                      <a:pt x="49" y="44"/>
                      <a:pt x="56" y="34"/>
                    </a:cubicBezTo>
                    <a:cubicBezTo>
                      <a:pt x="60" y="27"/>
                      <a:pt x="70" y="16"/>
                      <a:pt x="88" y="16"/>
                    </a:cubicBezTo>
                    <a:cubicBezTo>
                      <a:pt x="127" y="16"/>
                      <a:pt x="127" y="61"/>
                      <a:pt x="127" y="71"/>
                    </a:cubicBezTo>
                    <a:moveTo>
                      <a:pt x="178" y="241"/>
                    </a:moveTo>
                    <a:cubicBezTo>
                      <a:pt x="178" y="266"/>
                      <a:pt x="146" y="289"/>
                      <a:pt x="101" y="289"/>
                    </a:cubicBezTo>
                    <a:cubicBezTo>
                      <a:pt x="55" y="289"/>
                      <a:pt x="23" y="266"/>
                      <a:pt x="23" y="241"/>
                    </a:cubicBezTo>
                    <a:cubicBezTo>
                      <a:pt x="23" y="221"/>
                      <a:pt x="40" y="204"/>
                      <a:pt x="61" y="202"/>
                    </a:cubicBezTo>
                    <a:cubicBezTo>
                      <a:pt x="70" y="202"/>
                      <a:pt x="78" y="202"/>
                      <a:pt x="87" y="202"/>
                    </a:cubicBezTo>
                    <a:cubicBezTo>
                      <a:pt x="127" y="202"/>
                      <a:pt x="178" y="202"/>
                      <a:pt x="178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5" name="Freeform 461"/>
              <p:cNvSpPr/>
              <p:nvPr/>
            </p:nvSpPr>
            <p:spPr>
              <a:xfrm>
                <a:off x="3858840" y="5037120"/>
                <a:ext cx="35280" cy="108360"/>
              </a:xfrm>
              <a:custGeom>
                <a:avLst/>
                <a:gdLst/>
                <a:ahLst/>
                <a:rect l="0" t="0" r="r" b="b"/>
                <a:pathLst>
                  <a:path w="98" h="301">
                    <a:moveTo>
                      <a:pt x="97" y="300"/>
                    </a:moveTo>
                    <a:cubicBezTo>
                      <a:pt x="97" y="295"/>
                      <a:pt x="97" y="290"/>
                      <a:pt x="97" y="285"/>
                    </a:cubicBezTo>
                    <a:cubicBezTo>
                      <a:pt x="68" y="285"/>
                      <a:pt x="66" y="283"/>
                      <a:pt x="66" y="265"/>
                    </a:cubicBezTo>
                    <a:cubicBezTo>
                      <a:pt x="66" y="209"/>
                      <a:pt x="66" y="153"/>
                      <a:pt x="66" y="97"/>
                    </a:cubicBezTo>
                    <a:cubicBezTo>
                      <a:pt x="45" y="99"/>
                      <a:pt x="24" y="101"/>
                      <a:pt x="3" y="102"/>
                    </a:cubicBezTo>
                    <a:cubicBezTo>
                      <a:pt x="3" y="107"/>
                      <a:pt x="3" y="112"/>
                      <a:pt x="3" y="117"/>
                    </a:cubicBezTo>
                    <a:cubicBezTo>
                      <a:pt x="31" y="117"/>
                      <a:pt x="36" y="119"/>
                      <a:pt x="36" y="141"/>
                    </a:cubicBezTo>
                    <a:cubicBezTo>
                      <a:pt x="36" y="182"/>
                      <a:pt x="36" y="224"/>
                      <a:pt x="36" y="265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300"/>
                    </a:cubicBezTo>
                    <a:cubicBezTo>
                      <a:pt x="17" y="299"/>
                      <a:pt x="34" y="298"/>
                      <a:pt x="51" y="297"/>
                    </a:cubicBezTo>
                    <a:cubicBezTo>
                      <a:pt x="66" y="297"/>
                      <a:pt x="82" y="298"/>
                      <a:pt x="97" y="300"/>
                    </a:cubicBezTo>
                    <a:moveTo>
                      <a:pt x="73" y="25"/>
                    </a:moveTo>
                    <a:cubicBezTo>
                      <a:pt x="73" y="12"/>
                      <a:pt x="62" y="0"/>
                      <a:pt x="48" y="0"/>
                    </a:cubicBezTo>
                    <a:cubicBezTo>
                      <a:pt x="32" y="0"/>
                      <a:pt x="23" y="13"/>
                      <a:pt x="23" y="25"/>
                    </a:cubicBezTo>
                    <a:cubicBezTo>
                      <a:pt x="23" y="36"/>
                      <a:pt x="34" y="48"/>
                      <a:pt x="48" y="48"/>
                    </a:cubicBezTo>
                    <a:cubicBezTo>
                      <a:pt x="64" y="48"/>
                      <a:pt x="73" y="35"/>
                      <a:pt x="7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6" name="Freeform 462"/>
              <p:cNvSpPr/>
              <p:nvPr/>
            </p:nvSpPr>
            <p:spPr>
              <a:xfrm>
                <a:off x="3904560" y="5071320"/>
                <a:ext cx="54000" cy="75600"/>
              </a:xfrm>
              <a:custGeom>
                <a:avLst/>
                <a:gdLst/>
                <a:ahLst/>
                <a:rect l="0" t="0" r="r" b="b"/>
                <a:pathLst>
                  <a:path w="150" h="210">
                    <a:moveTo>
                      <a:pt x="149" y="147"/>
                    </a:moveTo>
                    <a:cubicBezTo>
                      <a:pt x="149" y="122"/>
                      <a:pt x="135" y="109"/>
                      <a:pt x="130" y="102"/>
                    </a:cubicBezTo>
                    <a:cubicBezTo>
                      <a:pt x="114" y="88"/>
                      <a:pt x="97" y="84"/>
                      <a:pt x="78" y="80"/>
                    </a:cubicBezTo>
                    <a:cubicBezTo>
                      <a:pt x="52" y="77"/>
                      <a:pt x="22" y="70"/>
                      <a:pt x="22" y="44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3" y="9"/>
                      <a:pt x="125" y="51"/>
                      <a:pt x="126" y="64"/>
                    </a:cubicBezTo>
                    <a:cubicBezTo>
                      <a:pt x="127" y="69"/>
                      <a:pt x="130" y="67"/>
                      <a:pt x="131" y="69"/>
                    </a:cubicBezTo>
                    <a:cubicBezTo>
                      <a:pt x="138" y="69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3" y="6"/>
                    </a:cubicBezTo>
                    <a:cubicBezTo>
                      <a:pt x="122" y="8"/>
                      <a:pt x="117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7"/>
                    </a:cubicBezTo>
                    <a:cubicBezTo>
                      <a:pt x="0" y="73"/>
                      <a:pt x="6" y="86"/>
                      <a:pt x="19" y="95"/>
                    </a:cubicBezTo>
                    <a:cubicBezTo>
                      <a:pt x="34" y="106"/>
                      <a:pt x="47" y="110"/>
                      <a:pt x="79" y="115"/>
                    </a:cubicBezTo>
                    <a:cubicBezTo>
                      <a:pt x="90" y="118"/>
                      <a:pt x="127" y="125"/>
                      <a:pt x="127" y="158"/>
                    </a:cubicBezTo>
                    <a:cubicBezTo>
                      <a:pt x="127" y="182"/>
                      <a:pt x="112" y="200"/>
                      <a:pt x="75" y="200"/>
                    </a:cubicBezTo>
                    <a:cubicBezTo>
                      <a:pt x="38" y="200"/>
                      <a:pt x="21" y="174"/>
                      <a:pt x="12" y="135"/>
                    </a:cubicBezTo>
                    <a:cubicBezTo>
                      <a:pt x="10" y="128"/>
                      <a:pt x="10" y="127"/>
                      <a:pt x="5" y="127"/>
                    </a:cubicBezTo>
                    <a:cubicBezTo>
                      <a:pt x="0" y="127"/>
                      <a:pt x="0" y="130"/>
                      <a:pt x="0" y="139"/>
                    </a:cubicBezTo>
                    <a:cubicBezTo>
                      <a:pt x="0" y="159"/>
                      <a:pt x="0" y="179"/>
                      <a:pt x="0" y="198"/>
                    </a:cubicBezTo>
                    <a:cubicBezTo>
                      <a:pt x="0" y="206"/>
                      <a:pt x="0" y="209"/>
                      <a:pt x="5" y="209"/>
                    </a:cubicBezTo>
                    <a:cubicBezTo>
                      <a:pt x="6" y="209"/>
                      <a:pt x="8" y="209"/>
                      <a:pt x="16" y="200"/>
                    </a:cubicBezTo>
                    <a:cubicBezTo>
                      <a:pt x="17" y="200"/>
                      <a:pt x="17" y="198"/>
                      <a:pt x="26" y="189"/>
                    </a:cubicBezTo>
                    <a:cubicBezTo>
                      <a:pt x="45" y="209"/>
                      <a:pt x="66" y="209"/>
                      <a:pt x="75" y="209"/>
                    </a:cubicBezTo>
                    <a:cubicBezTo>
                      <a:pt x="129" y="209"/>
                      <a:pt x="149" y="179"/>
                      <a:pt x="149" y="1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7" name="Freeform 463"/>
              <p:cNvSpPr/>
              <p:nvPr/>
            </p:nvSpPr>
            <p:spPr>
              <a:xfrm>
                <a:off x="4023720" y="5029200"/>
                <a:ext cx="53640" cy="116280"/>
              </a:xfrm>
              <a:custGeom>
                <a:avLst/>
                <a:gdLst/>
                <a:ahLst/>
                <a:rect l="0" t="0" r="r" b="b"/>
                <a:pathLst>
                  <a:path w="149" h="323">
                    <a:moveTo>
                      <a:pt x="148" y="32"/>
                    </a:moveTo>
                    <a:cubicBezTo>
                      <a:pt x="148" y="16"/>
                      <a:pt x="131" y="0"/>
                      <a:pt x="108" y="0"/>
                    </a:cubicBezTo>
                    <a:cubicBezTo>
                      <a:pt x="75" y="0"/>
                      <a:pt x="36" y="25"/>
                      <a:pt x="36" y="73"/>
                    </a:cubicBezTo>
                    <a:cubicBezTo>
                      <a:pt x="36" y="90"/>
                      <a:pt x="36" y="107"/>
                      <a:pt x="36" y="125"/>
                    </a:cubicBezTo>
                    <a:cubicBezTo>
                      <a:pt x="24" y="125"/>
                      <a:pt x="12" y="125"/>
                      <a:pt x="0" y="125"/>
                    </a:cubicBezTo>
                    <a:cubicBezTo>
                      <a:pt x="0" y="129"/>
                      <a:pt x="0" y="134"/>
                      <a:pt x="0" y="139"/>
                    </a:cubicBezTo>
                    <a:cubicBezTo>
                      <a:pt x="12" y="139"/>
                      <a:pt x="24" y="139"/>
                      <a:pt x="36" y="139"/>
                    </a:cubicBezTo>
                    <a:cubicBezTo>
                      <a:pt x="36" y="188"/>
                      <a:pt x="36" y="237"/>
                      <a:pt x="36" y="287"/>
                    </a:cubicBezTo>
                    <a:cubicBezTo>
                      <a:pt x="36" y="307"/>
                      <a:pt x="31" y="307"/>
                      <a:pt x="1" y="307"/>
                    </a:cubicBezTo>
                    <a:cubicBezTo>
                      <a:pt x="1" y="312"/>
                      <a:pt x="1" y="317"/>
                      <a:pt x="1" y="322"/>
                    </a:cubicBezTo>
                    <a:cubicBezTo>
                      <a:pt x="19" y="321"/>
                      <a:pt x="36" y="320"/>
                      <a:pt x="53" y="319"/>
                    </a:cubicBezTo>
                    <a:cubicBezTo>
                      <a:pt x="71" y="319"/>
                      <a:pt x="92" y="319"/>
                      <a:pt x="110" y="322"/>
                    </a:cubicBezTo>
                    <a:cubicBezTo>
                      <a:pt x="110" y="317"/>
                      <a:pt x="110" y="312"/>
                      <a:pt x="110" y="307"/>
                    </a:cubicBezTo>
                    <a:cubicBezTo>
                      <a:pt x="107" y="307"/>
                      <a:pt x="104" y="307"/>
                      <a:pt x="101" y="307"/>
                    </a:cubicBezTo>
                    <a:cubicBezTo>
                      <a:pt x="68" y="307"/>
                      <a:pt x="66" y="302"/>
                      <a:pt x="66" y="285"/>
                    </a:cubicBezTo>
                    <a:cubicBezTo>
                      <a:pt x="66" y="237"/>
                      <a:pt x="66" y="188"/>
                      <a:pt x="66" y="139"/>
                    </a:cubicBezTo>
                    <a:cubicBezTo>
                      <a:pt x="84" y="139"/>
                      <a:pt x="101" y="139"/>
                      <a:pt x="118" y="139"/>
                    </a:cubicBezTo>
                    <a:cubicBezTo>
                      <a:pt x="118" y="134"/>
                      <a:pt x="118" y="129"/>
                      <a:pt x="118" y="125"/>
                    </a:cubicBezTo>
                    <a:cubicBezTo>
                      <a:pt x="101" y="125"/>
                      <a:pt x="83" y="125"/>
                      <a:pt x="65" y="125"/>
                    </a:cubicBezTo>
                    <a:cubicBezTo>
                      <a:pt x="65" y="107"/>
                      <a:pt x="65" y="90"/>
                      <a:pt x="65" y="73"/>
                    </a:cubicBezTo>
                    <a:cubicBezTo>
                      <a:pt x="65" y="32"/>
                      <a:pt x="87" y="10"/>
                      <a:pt x="108" y="10"/>
                    </a:cubicBezTo>
                    <a:cubicBezTo>
                      <a:pt x="109" y="10"/>
                      <a:pt x="116" y="10"/>
                      <a:pt x="122" y="13"/>
                    </a:cubicBezTo>
                    <a:cubicBezTo>
                      <a:pt x="117" y="16"/>
                      <a:pt x="109" y="21"/>
                      <a:pt x="109" y="32"/>
                    </a:cubicBezTo>
                    <a:cubicBezTo>
                      <a:pt x="109" y="43"/>
                      <a:pt x="116" y="52"/>
                      <a:pt x="129" y="52"/>
                    </a:cubicBezTo>
                    <a:cubicBezTo>
                      <a:pt x="142" y="52"/>
                      <a:pt x="148" y="43"/>
                      <a:pt x="148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8" name="Freeform 464"/>
              <p:cNvSpPr/>
              <p:nvPr/>
            </p:nvSpPr>
            <p:spPr>
              <a:xfrm>
                <a:off x="4073760" y="5071320"/>
                <a:ext cx="74880" cy="75600"/>
              </a:xfrm>
              <a:custGeom>
                <a:avLst/>
                <a:gdLst/>
                <a:ahLst/>
                <a:rect l="0" t="0" r="r" b="b"/>
                <a:pathLst>
                  <a:path w="208" h="210">
                    <a:moveTo>
                      <a:pt x="207" y="163"/>
                    </a:moveTo>
                    <a:cubicBezTo>
                      <a:pt x="207" y="155"/>
                      <a:pt x="207" y="147"/>
                      <a:pt x="207" y="139"/>
                    </a:cubicBezTo>
                    <a:cubicBezTo>
                      <a:pt x="203" y="139"/>
                      <a:pt x="199" y="139"/>
                      <a:pt x="195" y="139"/>
                    </a:cubicBezTo>
                    <a:cubicBezTo>
                      <a:pt x="195" y="147"/>
                      <a:pt x="195" y="155"/>
                      <a:pt x="195" y="163"/>
                    </a:cubicBezTo>
                    <a:cubicBezTo>
                      <a:pt x="195" y="191"/>
                      <a:pt x="183" y="193"/>
                      <a:pt x="179" y="193"/>
                    </a:cubicBezTo>
                    <a:cubicBezTo>
                      <a:pt x="164" y="193"/>
                      <a:pt x="162" y="173"/>
                      <a:pt x="162" y="170"/>
                    </a:cubicBezTo>
                    <a:cubicBezTo>
                      <a:pt x="162" y="140"/>
                      <a:pt x="162" y="109"/>
                      <a:pt x="162" y="79"/>
                    </a:cubicBezTo>
                    <a:cubicBezTo>
                      <a:pt x="162" y="60"/>
                      <a:pt x="162" y="43"/>
                      <a:pt x="146" y="26"/>
                    </a:cubicBezTo>
                    <a:cubicBezTo>
                      <a:pt x="127" y="8"/>
                      <a:pt x="105" y="0"/>
                      <a:pt x="83" y="0"/>
                    </a:cubicBezTo>
                    <a:cubicBezTo>
                      <a:pt x="45" y="0"/>
                      <a:pt x="14" y="22"/>
                      <a:pt x="14" y="52"/>
                    </a:cubicBezTo>
                    <a:cubicBezTo>
                      <a:pt x="14" y="66"/>
                      <a:pt x="23" y="73"/>
                      <a:pt x="35" y="73"/>
                    </a:cubicBezTo>
                    <a:cubicBezTo>
                      <a:pt x="48" y="73"/>
                      <a:pt x="56" y="64"/>
                      <a:pt x="56" y="52"/>
                    </a:cubicBezTo>
                    <a:cubicBezTo>
                      <a:pt x="56" y="47"/>
                      <a:pt x="53" y="32"/>
                      <a:pt x="32" y="31"/>
                    </a:cubicBezTo>
                    <a:cubicBezTo>
                      <a:pt x="45" y="16"/>
                      <a:pt x="68" y="10"/>
                      <a:pt x="82" y="10"/>
                    </a:cubicBezTo>
                    <a:cubicBezTo>
                      <a:pt x="104" y="10"/>
                      <a:pt x="130" y="29"/>
                      <a:pt x="130" y="69"/>
                    </a:cubicBezTo>
                    <a:cubicBezTo>
                      <a:pt x="130" y="74"/>
                      <a:pt x="130" y="80"/>
                      <a:pt x="130" y="86"/>
                    </a:cubicBezTo>
                    <a:cubicBezTo>
                      <a:pt x="107" y="87"/>
                      <a:pt x="75" y="88"/>
                      <a:pt x="47" y="102"/>
                    </a:cubicBezTo>
                    <a:cubicBezTo>
                      <a:pt x="12" y="118"/>
                      <a:pt x="0" y="141"/>
                      <a:pt x="0" y="161"/>
                    </a:cubicBezTo>
                    <a:cubicBezTo>
                      <a:pt x="0" y="198"/>
                      <a:pt x="45" y="209"/>
                      <a:pt x="74" y="209"/>
                    </a:cubicBezTo>
                    <a:cubicBezTo>
                      <a:pt x="104" y="209"/>
                      <a:pt x="125" y="191"/>
                      <a:pt x="134" y="170"/>
                    </a:cubicBezTo>
                    <a:cubicBezTo>
                      <a:pt x="135" y="188"/>
                      <a:pt x="148" y="208"/>
                      <a:pt x="169" y="208"/>
                    </a:cubicBezTo>
                    <a:cubicBezTo>
                      <a:pt x="179" y="208"/>
                      <a:pt x="207" y="201"/>
                      <a:pt x="207" y="163"/>
                    </a:cubicBezTo>
                    <a:moveTo>
                      <a:pt x="130" y="140"/>
                    </a:moveTo>
                    <a:cubicBezTo>
                      <a:pt x="130" y="184"/>
                      <a:pt x="97" y="200"/>
                      <a:pt x="77" y="200"/>
                    </a:cubicBezTo>
                    <a:cubicBezTo>
                      <a:pt x="55" y="200"/>
                      <a:pt x="36" y="183"/>
                      <a:pt x="36" y="161"/>
                    </a:cubicBezTo>
                    <a:cubicBezTo>
                      <a:pt x="36" y="136"/>
                      <a:pt x="55" y="97"/>
                      <a:pt x="130" y="95"/>
                    </a:cubicBezTo>
                    <a:cubicBezTo>
                      <a:pt x="130" y="110"/>
                      <a:pt x="130" y="125"/>
                      <a:pt x="130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79" name="Freeform 465"/>
              <p:cNvSpPr/>
              <p:nvPr/>
            </p:nvSpPr>
            <p:spPr>
              <a:xfrm>
                <a:off x="4155840" y="5072040"/>
                <a:ext cx="55440" cy="73080"/>
              </a:xfrm>
              <a:custGeom>
                <a:avLst/>
                <a:gdLst/>
                <a:ahLst/>
                <a:rect l="0" t="0" r="r" b="b"/>
                <a:pathLst>
                  <a:path w="154" h="203">
                    <a:moveTo>
                      <a:pt x="153" y="29"/>
                    </a:moveTo>
                    <a:cubicBezTo>
                      <a:pt x="153" y="14"/>
                      <a:pt x="139" y="0"/>
                      <a:pt x="120" y="0"/>
                    </a:cubicBezTo>
                    <a:cubicBezTo>
                      <a:pt x="86" y="0"/>
                      <a:pt x="70" y="31"/>
                      <a:pt x="64" y="51"/>
                    </a:cubicBezTo>
                    <a:cubicBezTo>
                      <a:pt x="64" y="34"/>
                      <a:pt x="64" y="17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70" y="200"/>
                      <a:pt x="91" y="200"/>
                      <a:pt x="109" y="202"/>
                    </a:cubicBezTo>
                    <a:cubicBezTo>
                      <a:pt x="109" y="198"/>
                      <a:pt x="109" y="193"/>
                      <a:pt x="109" y="188"/>
                    </a:cubicBezTo>
                    <a:cubicBezTo>
                      <a:pt x="106" y="188"/>
                      <a:pt x="103" y="188"/>
                      <a:pt x="100" y="188"/>
                    </a:cubicBezTo>
                    <a:cubicBezTo>
                      <a:pt x="66" y="188"/>
                      <a:pt x="65" y="183"/>
                      <a:pt x="65" y="166"/>
                    </a:cubicBezTo>
                    <a:cubicBezTo>
                      <a:pt x="65" y="143"/>
                      <a:pt x="65" y="119"/>
                      <a:pt x="65" y="96"/>
                    </a:cubicBezTo>
                    <a:cubicBezTo>
                      <a:pt x="65" y="51"/>
                      <a:pt x="84" y="10"/>
                      <a:pt x="120" y="10"/>
                    </a:cubicBezTo>
                    <a:cubicBezTo>
                      <a:pt x="122" y="10"/>
                      <a:pt x="123" y="10"/>
                      <a:pt x="125" y="12"/>
                    </a:cubicBezTo>
                    <a:cubicBezTo>
                      <a:pt x="123" y="12"/>
                      <a:pt x="114" y="17"/>
                      <a:pt x="114" y="29"/>
                    </a:cubicBezTo>
                    <a:cubicBezTo>
                      <a:pt x="114" y="42"/>
                      <a:pt x="123" y="48"/>
                      <a:pt x="134" y="48"/>
                    </a:cubicBezTo>
                    <a:cubicBezTo>
                      <a:pt x="142" y="48"/>
                      <a:pt x="153" y="43"/>
                      <a:pt x="153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0" name="Freeform 466"/>
              <p:cNvSpPr/>
              <p:nvPr/>
            </p:nvSpPr>
            <p:spPr>
              <a:xfrm>
                <a:off x="4275720" y="5072040"/>
                <a:ext cx="128520" cy="73080"/>
              </a:xfrm>
              <a:custGeom>
                <a:avLst/>
                <a:gdLst/>
                <a:ahLst/>
                <a:rect l="0" t="0" r="r" b="b"/>
                <a:pathLst>
                  <a:path w="357" h="203">
                    <a:moveTo>
                      <a:pt x="356" y="202"/>
                    </a:moveTo>
                    <a:cubicBezTo>
                      <a:pt x="356" y="198"/>
                      <a:pt x="356" y="193"/>
                      <a:pt x="356" y="188"/>
                    </a:cubicBezTo>
                    <a:cubicBezTo>
                      <a:pt x="333" y="188"/>
                      <a:pt x="321" y="188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6" y="0"/>
                      <a:pt x="259" y="0"/>
                    </a:cubicBezTo>
                    <a:cubicBezTo>
                      <a:pt x="221" y="0"/>
                      <a:pt x="200" y="29"/>
                      <a:pt x="192" y="45"/>
                    </a:cubicBezTo>
                    <a:cubicBezTo>
                      <a:pt x="186" y="5"/>
                      <a:pt x="152" y="0"/>
                      <a:pt x="133" y="0"/>
                    </a:cubicBezTo>
                    <a:cubicBezTo>
                      <a:pt x="99" y="0"/>
                      <a:pt x="77" y="21"/>
                      <a:pt x="65" y="48"/>
                    </a:cubicBezTo>
                    <a:cubicBezTo>
                      <a:pt x="65" y="32"/>
                      <a:pt x="65" y="16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1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8"/>
                      <a:pt x="103" y="193"/>
                      <a:pt x="103" y="188"/>
                    </a:cubicBezTo>
                    <a:cubicBezTo>
                      <a:pt x="73" y="188"/>
                      <a:pt x="68" y="188"/>
                      <a:pt x="68" y="167"/>
                    </a:cubicBezTo>
                    <a:cubicBezTo>
                      <a:pt x="68" y="139"/>
                      <a:pt x="68" y="111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2" y="35"/>
                      <a:pt x="162" y="61"/>
                    </a:cubicBezTo>
                    <a:cubicBezTo>
                      <a:pt x="162" y="96"/>
                      <a:pt x="162" y="132"/>
                      <a:pt x="162" y="167"/>
                    </a:cubicBezTo>
                    <a:cubicBezTo>
                      <a:pt x="162" y="188"/>
                      <a:pt x="157" y="188"/>
                      <a:pt x="127" y="188"/>
                    </a:cubicBezTo>
                    <a:cubicBezTo>
                      <a:pt x="127" y="193"/>
                      <a:pt x="127" y="198"/>
                      <a:pt x="127" y="202"/>
                    </a:cubicBezTo>
                    <a:cubicBezTo>
                      <a:pt x="144" y="201"/>
                      <a:pt x="161" y="201"/>
                      <a:pt x="178" y="200"/>
                    </a:cubicBezTo>
                    <a:cubicBezTo>
                      <a:pt x="195" y="201"/>
                      <a:pt x="213" y="201"/>
                      <a:pt x="230" y="202"/>
                    </a:cubicBezTo>
                    <a:cubicBezTo>
                      <a:pt x="230" y="198"/>
                      <a:pt x="230" y="193"/>
                      <a:pt x="230" y="188"/>
                    </a:cubicBezTo>
                    <a:cubicBezTo>
                      <a:pt x="199" y="188"/>
                      <a:pt x="194" y="188"/>
                      <a:pt x="194" y="167"/>
                    </a:cubicBezTo>
                    <a:cubicBezTo>
                      <a:pt x="194" y="139"/>
                      <a:pt x="194" y="111"/>
                      <a:pt x="194" y="83"/>
                    </a:cubicBezTo>
                    <a:cubicBezTo>
                      <a:pt x="194" y="36"/>
                      <a:pt x="226" y="10"/>
                      <a:pt x="256" y="10"/>
                    </a:cubicBezTo>
                    <a:cubicBezTo>
                      <a:pt x="285" y="10"/>
                      <a:pt x="290" y="35"/>
                      <a:pt x="290" y="61"/>
                    </a:cubicBezTo>
                    <a:cubicBezTo>
                      <a:pt x="290" y="96"/>
                      <a:pt x="290" y="132"/>
                      <a:pt x="290" y="167"/>
                    </a:cubicBezTo>
                    <a:cubicBezTo>
                      <a:pt x="290" y="188"/>
                      <a:pt x="285" y="188"/>
                      <a:pt x="253" y="188"/>
                    </a:cubicBezTo>
                    <a:cubicBezTo>
                      <a:pt x="253" y="193"/>
                      <a:pt x="253" y="198"/>
                      <a:pt x="253" y="202"/>
                    </a:cubicBezTo>
                    <a:cubicBezTo>
                      <a:pt x="271" y="201"/>
                      <a:pt x="288" y="201"/>
                      <a:pt x="305" y="200"/>
                    </a:cubicBezTo>
                    <a:cubicBezTo>
                      <a:pt x="322" y="201"/>
                      <a:pt x="339" y="201"/>
                      <a:pt x="356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1" name="Freeform 467"/>
              <p:cNvSpPr/>
              <p:nvPr/>
            </p:nvSpPr>
            <p:spPr>
              <a:xfrm>
                <a:off x="4411800" y="5071320"/>
                <a:ext cx="73440" cy="75600"/>
              </a:xfrm>
              <a:custGeom>
                <a:avLst/>
                <a:gdLst/>
                <a:ahLst/>
                <a:rect l="0" t="0" r="r" b="b"/>
                <a:pathLst>
                  <a:path w="204" h="210">
                    <a:moveTo>
                      <a:pt x="203" y="106"/>
                    </a:moveTo>
                    <a:cubicBezTo>
                      <a:pt x="203" y="49"/>
                      <a:pt x="157" y="0"/>
                      <a:pt x="101" y="0"/>
                    </a:cubicBezTo>
                    <a:cubicBezTo>
                      <a:pt x="44" y="0"/>
                      <a:pt x="0" y="51"/>
                      <a:pt x="0" y="106"/>
                    </a:cubicBezTo>
                    <a:cubicBezTo>
                      <a:pt x="0" y="166"/>
                      <a:pt x="48" y="209"/>
                      <a:pt x="101" y="209"/>
                    </a:cubicBezTo>
                    <a:cubicBezTo>
                      <a:pt x="157" y="209"/>
                      <a:pt x="203" y="165"/>
                      <a:pt x="203" y="106"/>
                    </a:cubicBezTo>
                    <a:moveTo>
                      <a:pt x="165" y="104"/>
                    </a:moveTo>
                    <a:cubicBezTo>
                      <a:pt x="165" y="119"/>
                      <a:pt x="165" y="144"/>
                      <a:pt x="155" y="165"/>
                    </a:cubicBezTo>
                    <a:cubicBezTo>
                      <a:pt x="144" y="184"/>
                      <a:pt x="125" y="198"/>
                      <a:pt x="101" y="198"/>
                    </a:cubicBezTo>
                    <a:cubicBezTo>
                      <a:pt x="82" y="198"/>
                      <a:pt x="62" y="188"/>
                      <a:pt x="49" y="167"/>
                    </a:cubicBezTo>
                    <a:cubicBezTo>
                      <a:pt x="38" y="148"/>
                      <a:pt x="38" y="119"/>
                      <a:pt x="38" y="104"/>
                    </a:cubicBezTo>
                    <a:cubicBezTo>
                      <a:pt x="38" y="86"/>
                      <a:pt x="38" y="61"/>
                      <a:pt x="49" y="42"/>
                    </a:cubicBezTo>
                    <a:cubicBezTo>
                      <a:pt x="61" y="19"/>
                      <a:pt x="83" y="10"/>
                      <a:pt x="101" y="10"/>
                    </a:cubicBezTo>
                    <a:cubicBezTo>
                      <a:pt x="121" y="10"/>
                      <a:pt x="142" y="21"/>
                      <a:pt x="153" y="40"/>
                    </a:cubicBezTo>
                    <a:cubicBezTo>
                      <a:pt x="165" y="60"/>
                      <a:pt x="165" y="86"/>
                      <a:pt x="165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2" name="Freeform 468"/>
              <p:cNvSpPr/>
              <p:nvPr/>
            </p:nvSpPr>
            <p:spPr>
              <a:xfrm>
                <a:off x="4494240" y="5072040"/>
                <a:ext cx="55440" cy="73080"/>
              </a:xfrm>
              <a:custGeom>
                <a:avLst/>
                <a:gdLst/>
                <a:ahLst/>
                <a:rect l="0" t="0" r="r" b="b"/>
                <a:pathLst>
                  <a:path w="154" h="203">
                    <a:moveTo>
                      <a:pt x="153" y="29"/>
                    </a:moveTo>
                    <a:cubicBezTo>
                      <a:pt x="153" y="14"/>
                      <a:pt x="139" y="0"/>
                      <a:pt x="120" y="0"/>
                    </a:cubicBezTo>
                    <a:cubicBezTo>
                      <a:pt x="86" y="0"/>
                      <a:pt x="70" y="31"/>
                      <a:pt x="64" y="51"/>
                    </a:cubicBezTo>
                    <a:cubicBezTo>
                      <a:pt x="64" y="34"/>
                      <a:pt x="64" y="17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1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70" y="200"/>
                      <a:pt x="92" y="200"/>
                      <a:pt x="110" y="202"/>
                    </a:cubicBezTo>
                    <a:cubicBezTo>
                      <a:pt x="110" y="198"/>
                      <a:pt x="110" y="193"/>
                      <a:pt x="110" y="188"/>
                    </a:cubicBezTo>
                    <a:cubicBezTo>
                      <a:pt x="107" y="188"/>
                      <a:pt x="104" y="188"/>
                      <a:pt x="100" y="188"/>
                    </a:cubicBezTo>
                    <a:cubicBezTo>
                      <a:pt x="66" y="188"/>
                      <a:pt x="66" y="183"/>
                      <a:pt x="66" y="166"/>
                    </a:cubicBezTo>
                    <a:cubicBezTo>
                      <a:pt x="66" y="143"/>
                      <a:pt x="66" y="119"/>
                      <a:pt x="66" y="96"/>
                    </a:cubicBezTo>
                    <a:cubicBezTo>
                      <a:pt x="66" y="51"/>
                      <a:pt x="84" y="10"/>
                      <a:pt x="120" y="10"/>
                    </a:cubicBezTo>
                    <a:cubicBezTo>
                      <a:pt x="123" y="10"/>
                      <a:pt x="123" y="10"/>
                      <a:pt x="125" y="12"/>
                    </a:cubicBezTo>
                    <a:cubicBezTo>
                      <a:pt x="123" y="12"/>
                      <a:pt x="114" y="17"/>
                      <a:pt x="114" y="29"/>
                    </a:cubicBezTo>
                    <a:cubicBezTo>
                      <a:pt x="114" y="42"/>
                      <a:pt x="123" y="48"/>
                      <a:pt x="134" y="48"/>
                    </a:cubicBezTo>
                    <a:cubicBezTo>
                      <a:pt x="142" y="48"/>
                      <a:pt x="153" y="43"/>
                      <a:pt x="153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3" name="Freeform 469"/>
              <p:cNvSpPr/>
              <p:nvPr/>
            </p:nvSpPr>
            <p:spPr>
              <a:xfrm>
                <a:off x="4558680" y="5071320"/>
                <a:ext cx="64080" cy="75600"/>
              </a:xfrm>
              <a:custGeom>
                <a:avLst/>
                <a:gdLst/>
                <a:ahLst/>
                <a:rect l="0" t="0" r="r" b="b"/>
                <a:pathLst>
                  <a:path w="178" h="210">
                    <a:moveTo>
                      <a:pt x="177" y="150"/>
                    </a:moveTo>
                    <a:cubicBezTo>
                      <a:pt x="177" y="145"/>
                      <a:pt x="173" y="145"/>
                      <a:pt x="170" y="145"/>
                    </a:cubicBezTo>
                    <a:cubicBezTo>
                      <a:pt x="166" y="145"/>
                      <a:pt x="165" y="148"/>
                      <a:pt x="165" y="150"/>
                    </a:cubicBezTo>
                    <a:cubicBezTo>
                      <a:pt x="148" y="198"/>
                      <a:pt x="108" y="198"/>
                      <a:pt x="103" y="198"/>
                    </a:cubicBezTo>
                    <a:cubicBezTo>
                      <a:pt x="81" y="198"/>
                      <a:pt x="62" y="184"/>
                      <a:pt x="51" y="167"/>
                    </a:cubicBezTo>
                    <a:cubicBezTo>
                      <a:pt x="38" y="145"/>
                      <a:pt x="38" y="115"/>
                      <a:pt x="38" y="99"/>
                    </a:cubicBezTo>
                    <a:cubicBezTo>
                      <a:pt x="80" y="99"/>
                      <a:pt x="123" y="99"/>
                      <a:pt x="165" y="99"/>
                    </a:cubicBezTo>
                    <a:cubicBezTo>
                      <a:pt x="175" y="99"/>
                      <a:pt x="177" y="99"/>
                      <a:pt x="177" y="90"/>
                    </a:cubicBezTo>
                    <a:cubicBezTo>
                      <a:pt x="177" y="44"/>
                      <a:pt x="152" y="0"/>
                      <a:pt x="95" y="0"/>
                    </a:cubicBezTo>
                    <a:cubicBezTo>
                      <a:pt x="42" y="0"/>
                      <a:pt x="0" y="47"/>
                      <a:pt x="0" y="104"/>
                    </a:cubicBezTo>
                    <a:cubicBezTo>
                      <a:pt x="0" y="165"/>
                      <a:pt x="48" y="209"/>
                      <a:pt x="100" y="209"/>
                    </a:cubicBezTo>
                    <a:cubicBezTo>
                      <a:pt x="156" y="209"/>
                      <a:pt x="177" y="158"/>
                      <a:pt x="177" y="150"/>
                    </a:cubicBezTo>
                    <a:moveTo>
                      <a:pt x="147" y="90"/>
                    </a:moveTo>
                    <a:cubicBezTo>
                      <a:pt x="110" y="90"/>
                      <a:pt x="74" y="90"/>
                      <a:pt x="38" y="90"/>
                    </a:cubicBezTo>
                    <a:cubicBezTo>
                      <a:pt x="40" y="22"/>
                      <a:pt x="79" y="10"/>
                      <a:pt x="95" y="10"/>
                    </a:cubicBezTo>
                    <a:cubicBezTo>
                      <a:pt x="142" y="10"/>
                      <a:pt x="147" y="71"/>
                      <a:pt x="147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4" name="Freeform 470"/>
              <p:cNvSpPr/>
              <p:nvPr/>
            </p:nvSpPr>
            <p:spPr>
              <a:xfrm>
                <a:off x="4687560" y="5037120"/>
                <a:ext cx="35280" cy="108360"/>
              </a:xfrm>
              <a:custGeom>
                <a:avLst/>
                <a:gdLst/>
                <a:ahLst/>
                <a:rect l="0" t="0" r="r" b="b"/>
                <a:pathLst>
                  <a:path w="98" h="301">
                    <a:moveTo>
                      <a:pt x="97" y="300"/>
                    </a:moveTo>
                    <a:cubicBezTo>
                      <a:pt x="97" y="295"/>
                      <a:pt x="97" y="290"/>
                      <a:pt x="97" y="285"/>
                    </a:cubicBezTo>
                    <a:cubicBezTo>
                      <a:pt x="68" y="285"/>
                      <a:pt x="65" y="283"/>
                      <a:pt x="65" y="265"/>
                    </a:cubicBezTo>
                    <a:cubicBezTo>
                      <a:pt x="65" y="209"/>
                      <a:pt x="65" y="153"/>
                      <a:pt x="65" y="97"/>
                    </a:cubicBezTo>
                    <a:cubicBezTo>
                      <a:pt x="44" y="99"/>
                      <a:pt x="23" y="101"/>
                      <a:pt x="1" y="102"/>
                    </a:cubicBezTo>
                    <a:cubicBezTo>
                      <a:pt x="1" y="107"/>
                      <a:pt x="1" y="112"/>
                      <a:pt x="1" y="117"/>
                    </a:cubicBezTo>
                    <a:cubicBezTo>
                      <a:pt x="31" y="117"/>
                      <a:pt x="35" y="119"/>
                      <a:pt x="35" y="141"/>
                    </a:cubicBezTo>
                    <a:cubicBezTo>
                      <a:pt x="35" y="182"/>
                      <a:pt x="35" y="224"/>
                      <a:pt x="35" y="265"/>
                    </a:cubicBezTo>
                    <a:cubicBezTo>
                      <a:pt x="35" y="285"/>
                      <a:pt x="30" y="285"/>
                      <a:pt x="0" y="285"/>
                    </a:cubicBezTo>
                    <a:cubicBezTo>
                      <a:pt x="0" y="290"/>
                      <a:pt x="0" y="295"/>
                      <a:pt x="0" y="300"/>
                    </a:cubicBezTo>
                    <a:cubicBezTo>
                      <a:pt x="16" y="299"/>
                      <a:pt x="33" y="298"/>
                      <a:pt x="49" y="297"/>
                    </a:cubicBezTo>
                    <a:cubicBezTo>
                      <a:pt x="66" y="297"/>
                      <a:pt x="82" y="298"/>
                      <a:pt x="97" y="300"/>
                    </a:cubicBezTo>
                    <a:moveTo>
                      <a:pt x="71" y="25"/>
                    </a:moveTo>
                    <a:cubicBezTo>
                      <a:pt x="71" y="12"/>
                      <a:pt x="61" y="0"/>
                      <a:pt x="48" y="0"/>
                    </a:cubicBezTo>
                    <a:cubicBezTo>
                      <a:pt x="32" y="0"/>
                      <a:pt x="23" y="13"/>
                      <a:pt x="23" y="25"/>
                    </a:cubicBezTo>
                    <a:cubicBezTo>
                      <a:pt x="23" y="36"/>
                      <a:pt x="34" y="48"/>
                      <a:pt x="47" y="48"/>
                    </a:cubicBezTo>
                    <a:cubicBezTo>
                      <a:pt x="62" y="48"/>
                      <a:pt x="71" y="35"/>
                      <a:pt x="71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5" name="Freeform 471"/>
              <p:cNvSpPr/>
              <p:nvPr/>
            </p:nvSpPr>
            <p:spPr>
              <a:xfrm>
                <a:off x="4732920" y="5072040"/>
                <a:ext cx="128520" cy="73080"/>
              </a:xfrm>
              <a:custGeom>
                <a:avLst/>
                <a:gdLst/>
                <a:ahLst/>
                <a:rect l="0" t="0" r="r" b="b"/>
                <a:pathLst>
                  <a:path w="357" h="203">
                    <a:moveTo>
                      <a:pt x="356" y="202"/>
                    </a:moveTo>
                    <a:cubicBezTo>
                      <a:pt x="356" y="198"/>
                      <a:pt x="356" y="193"/>
                      <a:pt x="356" y="188"/>
                    </a:cubicBezTo>
                    <a:cubicBezTo>
                      <a:pt x="333" y="188"/>
                      <a:pt x="321" y="188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6" y="0"/>
                      <a:pt x="259" y="0"/>
                    </a:cubicBezTo>
                    <a:cubicBezTo>
                      <a:pt x="221" y="0"/>
                      <a:pt x="200" y="29"/>
                      <a:pt x="192" y="45"/>
                    </a:cubicBezTo>
                    <a:cubicBezTo>
                      <a:pt x="186" y="5"/>
                      <a:pt x="152" y="0"/>
                      <a:pt x="133" y="0"/>
                    </a:cubicBezTo>
                    <a:cubicBezTo>
                      <a:pt x="99" y="0"/>
                      <a:pt x="77" y="21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8"/>
                      <a:pt x="103" y="193"/>
                      <a:pt x="103" y="188"/>
                    </a:cubicBezTo>
                    <a:cubicBezTo>
                      <a:pt x="71" y="188"/>
                      <a:pt x="68" y="188"/>
                      <a:pt x="68" y="167"/>
                    </a:cubicBezTo>
                    <a:cubicBezTo>
                      <a:pt x="68" y="139"/>
                      <a:pt x="68" y="111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2" y="35"/>
                      <a:pt x="162" y="61"/>
                    </a:cubicBezTo>
                    <a:cubicBezTo>
                      <a:pt x="162" y="96"/>
                      <a:pt x="162" y="132"/>
                      <a:pt x="162" y="167"/>
                    </a:cubicBezTo>
                    <a:cubicBezTo>
                      <a:pt x="162" y="188"/>
                      <a:pt x="157" y="188"/>
                      <a:pt x="127" y="188"/>
                    </a:cubicBezTo>
                    <a:cubicBezTo>
                      <a:pt x="127" y="193"/>
                      <a:pt x="127" y="198"/>
                      <a:pt x="127" y="202"/>
                    </a:cubicBezTo>
                    <a:cubicBezTo>
                      <a:pt x="144" y="201"/>
                      <a:pt x="161" y="201"/>
                      <a:pt x="178" y="200"/>
                    </a:cubicBezTo>
                    <a:cubicBezTo>
                      <a:pt x="195" y="201"/>
                      <a:pt x="213" y="201"/>
                      <a:pt x="230" y="202"/>
                    </a:cubicBezTo>
                    <a:cubicBezTo>
                      <a:pt x="230" y="198"/>
                      <a:pt x="230" y="193"/>
                      <a:pt x="230" y="188"/>
                    </a:cubicBezTo>
                    <a:cubicBezTo>
                      <a:pt x="199" y="188"/>
                      <a:pt x="194" y="188"/>
                      <a:pt x="194" y="167"/>
                    </a:cubicBezTo>
                    <a:cubicBezTo>
                      <a:pt x="194" y="139"/>
                      <a:pt x="194" y="111"/>
                      <a:pt x="194" y="83"/>
                    </a:cubicBezTo>
                    <a:cubicBezTo>
                      <a:pt x="194" y="36"/>
                      <a:pt x="226" y="10"/>
                      <a:pt x="256" y="10"/>
                    </a:cubicBezTo>
                    <a:cubicBezTo>
                      <a:pt x="285" y="10"/>
                      <a:pt x="290" y="35"/>
                      <a:pt x="290" y="61"/>
                    </a:cubicBezTo>
                    <a:cubicBezTo>
                      <a:pt x="290" y="96"/>
                      <a:pt x="290" y="132"/>
                      <a:pt x="290" y="167"/>
                    </a:cubicBezTo>
                    <a:cubicBezTo>
                      <a:pt x="290" y="188"/>
                      <a:pt x="285" y="188"/>
                      <a:pt x="253" y="188"/>
                    </a:cubicBezTo>
                    <a:cubicBezTo>
                      <a:pt x="253" y="193"/>
                      <a:pt x="253" y="198"/>
                      <a:pt x="253" y="202"/>
                    </a:cubicBezTo>
                    <a:cubicBezTo>
                      <a:pt x="271" y="201"/>
                      <a:pt x="288" y="201"/>
                      <a:pt x="305" y="200"/>
                    </a:cubicBezTo>
                    <a:cubicBezTo>
                      <a:pt x="322" y="201"/>
                      <a:pt x="339" y="201"/>
                      <a:pt x="356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6" name="Freeform 472"/>
              <p:cNvSpPr/>
              <p:nvPr/>
            </p:nvSpPr>
            <p:spPr>
              <a:xfrm>
                <a:off x="4869000" y="5072040"/>
                <a:ext cx="81720" cy="105120"/>
              </a:xfrm>
              <a:custGeom>
                <a:avLst/>
                <a:gdLst/>
                <a:ahLst/>
                <a:rect l="0" t="0" r="r" b="b"/>
                <a:pathLst>
                  <a:path w="227" h="292">
                    <a:moveTo>
                      <a:pt x="226" y="104"/>
                    </a:moveTo>
                    <a:cubicBezTo>
                      <a:pt x="226" y="45"/>
                      <a:pt x="181" y="0"/>
                      <a:pt x="130" y="0"/>
                    </a:cubicBezTo>
                    <a:cubicBezTo>
                      <a:pt x="95" y="0"/>
                      <a:pt x="75" y="21"/>
                      <a:pt x="66" y="31"/>
                    </a:cubicBezTo>
                    <a:cubicBezTo>
                      <a:pt x="66" y="21"/>
                      <a:pt x="66" y="10"/>
                      <a:pt x="66" y="0"/>
                    </a:cubicBezTo>
                    <a:cubicBezTo>
                      <a:pt x="44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6" y="22"/>
                      <a:pt x="36" y="43"/>
                    </a:cubicBezTo>
                    <a:cubicBezTo>
                      <a:pt x="36" y="114"/>
                      <a:pt x="36" y="185"/>
                      <a:pt x="36" y="256"/>
                    </a:cubicBezTo>
                    <a:cubicBezTo>
                      <a:pt x="36" y="276"/>
                      <a:pt x="31" y="276"/>
                      <a:pt x="0" y="276"/>
                    </a:cubicBezTo>
                    <a:cubicBezTo>
                      <a:pt x="0" y="281"/>
                      <a:pt x="0" y="286"/>
                      <a:pt x="0" y="291"/>
                    </a:cubicBezTo>
                    <a:cubicBezTo>
                      <a:pt x="17" y="290"/>
                      <a:pt x="35" y="290"/>
                      <a:pt x="52" y="289"/>
                    </a:cubicBezTo>
                    <a:cubicBezTo>
                      <a:pt x="69" y="290"/>
                      <a:pt x="86" y="290"/>
                      <a:pt x="103" y="291"/>
                    </a:cubicBezTo>
                    <a:cubicBezTo>
                      <a:pt x="103" y="286"/>
                      <a:pt x="103" y="281"/>
                      <a:pt x="103" y="276"/>
                    </a:cubicBezTo>
                    <a:cubicBezTo>
                      <a:pt x="73" y="276"/>
                      <a:pt x="68" y="276"/>
                      <a:pt x="68" y="256"/>
                    </a:cubicBezTo>
                    <a:cubicBezTo>
                      <a:pt x="68" y="230"/>
                      <a:pt x="68" y="205"/>
                      <a:pt x="68" y="179"/>
                    </a:cubicBezTo>
                    <a:cubicBezTo>
                      <a:pt x="68" y="178"/>
                      <a:pt x="68" y="176"/>
                      <a:pt x="68" y="175"/>
                    </a:cubicBezTo>
                    <a:cubicBezTo>
                      <a:pt x="70" y="182"/>
                      <a:pt x="88" y="206"/>
                      <a:pt x="123" y="206"/>
                    </a:cubicBezTo>
                    <a:cubicBezTo>
                      <a:pt x="178" y="206"/>
                      <a:pt x="226" y="162"/>
                      <a:pt x="226" y="104"/>
                    </a:cubicBezTo>
                    <a:moveTo>
                      <a:pt x="187" y="104"/>
                    </a:moveTo>
                    <a:cubicBezTo>
                      <a:pt x="187" y="158"/>
                      <a:pt x="156" y="197"/>
                      <a:pt x="122" y="197"/>
                    </a:cubicBezTo>
                    <a:cubicBezTo>
                      <a:pt x="104" y="197"/>
                      <a:pt x="86" y="188"/>
                      <a:pt x="74" y="169"/>
                    </a:cubicBezTo>
                    <a:cubicBezTo>
                      <a:pt x="68" y="160"/>
                      <a:pt x="68" y="160"/>
                      <a:pt x="68" y="150"/>
                    </a:cubicBezTo>
                    <a:cubicBezTo>
                      <a:pt x="68" y="116"/>
                      <a:pt x="68" y="82"/>
                      <a:pt x="68" y="48"/>
                    </a:cubicBezTo>
                    <a:cubicBezTo>
                      <a:pt x="81" y="25"/>
                      <a:pt x="103" y="12"/>
                      <a:pt x="126" y="12"/>
                    </a:cubicBezTo>
                    <a:cubicBezTo>
                      <a:pt x="160" y="12"/>
                      <a:pt x="187" y="52"/>
                      <a:pt x="187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7" name="Freeform 473"/>
              <p:cNvSpPr/>
              <p:nvPr/>
            </p:nvSpPr>
            <p:spPr>
              <a:xfrm>
                <a:off x="4965480" y="5071320"/>
                <a:ext cx="72720" cy="75600"/>
              </a:xfrm>
              <a:custGeom>
                <a:avLst/>
                <a:gdLst/>
                <a:ahLst/>
                <a:rect l="0" t="0" r="r" b="b"/>
                <a:pathLst>
                  <a:path w="202" h="210">
                    <a:moveTo>
                      <a:pt x="201" y="106"/>
                    </a:moveTo>
                    <a:cubicBezTo>
                      <a:pt x="201" y="49"/>
                      <a:pt x="156" y="0"/>
                      <a:pt x="101" y="0"/>
                    </a:cubicBezTo>
                    <a:cubicBezTo>
                      <a:pt x="44" y="0"/>
                      <a:pt x="0" y="51"/>
                      <a:pt x="0" y="106"/>
                    </a:cubicBezTo>
                    <a:cubicBezTo>
                      <a:pt x="0" y="166"/>
                      <a:pt x="47" y="209"/>
                      <a:pt x="100" y="209"/>
                    </a:cubicBezTo>
                    <a:cubicBezTo>
                      <a:pt x="156" y="209"/>
                      <a:pt x="201" y="165"/>
                      <a:pt x="201" y="106"/>
                    </a:cubicBezTo>
                    <a:moveTo>
                      <a:pt x="164" y="104"/>
                    </a:moveTo>
                    <a:cubicBezTo>
                      <a:pt x="164" y="119"/>
                      <a:pt x="164" y="144"/>
                      <a:pt x="153" y="165"/>
                    </a:cubicBezTo>
                    <a:cubicBezTo>
                      <a:pt x="144" y="184"/>
                      <a:pt x="123" y="198"/>
                      <a:pt x="101" y="198"/>
                    </a:cubicBezTo>
                    <a:cubicBezTo>
                      <a:pt x="81" y="198"/>
                      <a:pt x="61" y="188"/>
                      <a:pt x="48" y="167"/>
                    </a:cubicBezTo>
                    <a:cubicBezTo>
                      <a:pt x="38" y="148"/>
                      <a:pt x="38" y="119"/>
                      <a:pt x="38" y="104"/>
                    </a:cubicBezTo>
                    <a:cubicBezTo>
                      <a:pt x="38" y="86"/>
                      <a:pt x="38" y="61"/>
                      <a:pt x="48" y="42"/>
                    </a:cubicBezTo>
                    <a:cubicBezTo>
                      <a:pt x="61" y="19"/>
                      <a:pt x="82" y="10"/>
                      <a:pt x="100" y="10"/>
                    </a:cubicBezTo>
                    <a:cubicBezTo>
                      <a:pt x="121" y="10"/>
                      <a:pt x="140" y="21"/>
                      <a:pt x="152" y="40"/>
                    </a:cubicBezTo>
                    <a:cubicBezTo>
                      <a:pt x="164" y="60"/>
                      <a:pt x="164" y="86"/>
                      <a:pt x="164" y="1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8" name="Freeform 474"/>
              <p:cNvSpPr/>
              <p:nvPr/>
            </p:nvSpPr>
            <p:spPr>
              <a:xfrm>
                <a:off x="5047200" y="5072040"/>
                <a:ext cx="55440" cy="73080"/>
              </a:xfrm>
              <a:custGeom>
                <a:avLst/>
                <a:gdLst/>
                <a:ahLst/>
                <a:rect l="0" t="0" r="r" b="b"/>
                <a:pathLst>
                  <a:path w="154" h="203">
                    <a:moveTo>
                      <a:pt x="153" y="29"/>
                    </a:moveTo>
                    <a:cubicBezTo>
                      <a:pt x="153" y="14"/>
                      <a:pt x="139" y="0"/>
                      <a:pt x="120" y="0"/>
                    </a:cubicBezTo>
                    <a:cubicBezTo>
                      <a:pt x="87" y="0"/>
                      <a:pt x="70" y="31"/>
                      <a:pt x="64" y="51"/>
                    </a:cubicBezTo>
                    <a:cubicBezTo>
                      <a:pt x="64" y="34"/>
                      <a:pt x="64" y="17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2" y="19"/>
                      <a:pt x="36" y="23"/>
                      <a:pt x="36" y="45"/>
                    </a:cubicBezTo>
                    <a:cubicBezTo>
                      <a:pt x="36" y="86"/>
                      <a:pt x="36" y="127"/>
                      <a:pt x="36" y="167"/>
                    </a:cubicBezTo>
                    <a:cubicBezTo>
                      <a:pt x="36" y="188"/>
                      <a:pt x="31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70" y="200"/>
                      <a:pt x="92" y="200"/>
                      <a:pt x="110" y="202"/>
                    </a:cubicBezTo>
                    <a:cubicBezTo>
                      <a:pt x="110" y="198"/>
                      <a:pt x="110" y="193"/>
                      <a:pt x="110" y="188"/>
                    </a:cubicBezTo>
                    <a:cubicBezTo>
                      <a:pt x="107" y="188"/>
                      <a:pt x="104" y="188"/>
                      <a:pt x="101" y="188"/>
                    </a:cubicBezTo>
                    <a:cubicBezTo>
                      <a:pt x="68" y="188"/>
                      <a:pt x="66" y="183"/>
                      <a:pt x="66" y="166"/>
                    </a:cubicBezTo>
                    <a:cubicBezTo>
                      <a:pt x="66" y="143"/>
                      <a:pt x="66" y="119"/>
                      <a:pt x="66" y="96"/>
                    </a:cubicBezTo>
                    <a:cubicBezTo>
                      <a:pt x="66" y="51"/>
                      <a:pt x="86" y="10"/>
                      <a:pt x="120" y="10"/>
                    </a:cubicBezTo>
                    <a:cubicBezTo>
                      <a:pt x="123" y="10"/>
                      <a:pt x="123" y="10"/>
                      <a:pt x="125" y="12"/>
                    </a:cubicBezTo>
                    <a:cubicBezTo>
                      <a:pt x="123" y="12"/>
                      <a:pt x="114" y="17"/>
                      <a:pt x="114" y="29"/>
                    </a:cubicBezTo>
                    <a:cubicBezTo>
                      <a:pt x="114" y="42"/>
                      <a:pt x="123" y="48"/>
                      <a:pt x="134" y="48"/>
                    </a:cubicBezTo>
                    <a:cubicBezTo>
                      <a:pt x="143" y="48"/>
                      <a:pt x="153" y="43"/>
                      <a:pt x="153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89" name="Freeform 475"/>
              <p:cNvSpPr/>
              <p:nvPr/>
            </p:nvSpPr>
            <p:spPr>
              <a:xfrm>
                <a:off x="5110560" y="5043960"/>
                <a:ext cx="51840" cy="102600"/>
              </a:xfrm>
              <a:custGeom>
                <a:avLst/>
                <a:gdLst/>
                <a:ahLst/>
                <a:rect l="0" t="0" r="r" b="b"/>
                <a:pathLst>
                  <a:path w="144" h="285">
                    <a:moveTo>
                      <a:pt x="143" y="223"/>
                    </a:moveTo>
                    <a:cubicBezTo>
                      <a:pt x="143" y="214"/>
                      <a:pt x="143" y="206"/>
                      <a:pt x="143" y="197"/>
                    </a:cubicBezTo>
                    <a:cubicBezTo>
                      <a:pt x="139" y="197"/>
                      <a:pt x="135" y="197"/>
                      <a:pt x="131" y="197"/>
                    </a:cubicBezTo>
                    <a:cubicBezTo>
                      <a:pt x="131" y="205"/>
                      <a:pt x="131" y="214"/>
                      <a:pt x="131" y="222"/>
                    </a:cubicBezTo>
                    <a:cubicBezTo>
                      <a:pt x="131" y="256"/>
                      <a:pt x="117" y="274"/>
                      <a:pt x="100" y="274"/>
                    </a:cubicBezTo>
                    <a:cubicBezTo>
                      <a:pt x="70" y="274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7"/>
                    </a:cubicBezTo>
                    <a:cubicBezTo>
                      <a:pt x="92" y="97"/>
                      <a:pt x="114" y="97"/>
                      <a:pt x="135" y="97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5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8" y="0"/>
                    </a:cubicBezTo>
                    <a:cubicBezTo>
                      <a:pt x="58" y="38"/>
                      <a:pt x="44" y="86"/>
                      <a:pt x="0" y="87"/>
                    </a:cubicBezTo>
                    <a:cubicBezTo>
                      <a:pt x="0" y="90"/>
                      <a:pt x="0" y="94"/>
                      <a:pt x="0" y="97"/>
                    </a:cubicBezTo>
                    <a:cubicBezTo>
                      <a:pt x="13" y="97"/>
                      <a:pt x="26" y="97"/>
                      <a:pt x="39" y="97"/>
                    </a:cubicBezTo>
                    <a:cubicBezTo>
                      <a:pt x="39" y="139"/>
                      <a:pt x="39" y="181"/>
                      <a:pt x="39" y="223"/>
                    </a:cubicBezTo>
                    <a:cubicBezTo>
                      <a:pt x="39" y="279"/>
                      <a:pt x="81" y="284"/>
                      <a:pt x="97" y="284"/>
                    </a:cubicBezTo>
                    <a:cubicBezTo>
                      <a:pt x="130" y="284"/>
                      <a:pt x="143" y="252"/>
                      <a:pt x="143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90" name="Freeform 476"/>
              <p:cNvSpPr/>
              <p:nvPr/>
            </p:nvSpPr>
            <p:spPr>
              <a:xfrm>
                <a:off x="5176440" y="5071320"/>
                <a:ext cx="74880" cy="75600"/>
              </a:xfrm>
              <a:custGeom>
                <a:avLst/>
                <a:gdLst/>
                <a:ahLst/>
                <a:rect l="0" t="0" r="r" b="b"/>
                <a:pathLst>
                  <a:path w="208" h="210">
                    <a:moveTo>
                      <a:pt x="207" y="163"/>
                    </a:moveTo>
                    <a:cubicBezTo>
                      <a:pt x="207" y="155"/>
                      <a:pt x="207" y="147"/>
                      <a:pt x="207" y="139"/>
                    </a:cubicBezTo>
                    <a:cubicBezTo>
                      <a:pt x="203" y="139"/>
                      <a:pt x="199" y="139"/>
                      <a:pt x="195" y="139"/>
                    </a:cubicBezTo>
                    <a:cubicBezTo>
                      <a:pt x="195" y="147"/>
                      <a:pt x="195" y="155"/>
                      <a:pt x="195" y="163"/>
                    </a:cubicBezTo>
                    <a:cubicBezTo>
                      <a:pt x="195" y="191"/>
                      <a:pt x="183" y="193"/>
                      <a:pt x="178" y="193"/>
                    </a:cubicBezTo>
                    <a:cubicBezTo>
                      <a:pt x="164" y="193"/>
                      <a:pt x="161" y="173"/>
                      <a:pt x="161" y="170"/>
                    </a:cubicBezTo>
                    <a:cubicBezTo>
                      <a:pt x="161" y="140"/>
                      <a:pt x="161" y="109"/>
                      <a:pt x="161" y="79"/>
                    </a:cubicBezTo>
                    <a:cubicBezTo>
                      <a:pt x="161" y="60"/>
                      <a:pt x="161" y="43"/>
                      <a:pt x="144" y="26"/>
                    </a:cubicBezTo>
                    <a:cubicBezTo>
                      <a:pt x="127" y="8"/>
                      <a:pt x="104" y="0"/>
                      <a:pt x="82" y="0"/>
                    </a:cubicBezTo>
                    <a:cubicBezTo>
                      <a:pt x="45" y="0"/>
                      <a:pt x="13" y="22"/>
                      <a:pt x="13" y="52"/>
                    </a:cubicBezTo>
                    <a:cubicBezTo>
                      <a:pt x="13" y="66"/>
                      <a:pt x="22" y="73"/>
                      <a:pt x="34" y="73"/>
                    </a:cubicBezTo>
                    <a:cubicBezTo>
                      <a:pt x="47" y="73"/>
                      <a:pt x="56" y="64"/>
                      <a:pt x="56" y="52"/>
                    </a:cubicBezTo>
                    <a:cubicBezTo>
                      <a:pt x="56" y="47"/>
                      <a:pt x="53" y="32"/>
                      <a:pt x="32" y="31"/>
                    </a:cubicBezTo>
                    <a:cubicBezTo>
                      <a:pt x="44" y="16"/>
                      <a:pt x="66" y="10"/>
                      <a:pt x="82" y="10"/>
                    </a:cubicBezTo>
                    <a:cubicBezTo>
                      <a:pt x="104" y="10"/>
                      <a:pt x="130" y="29"/>
                      <a:pt x="130" y="69"/>
                    </a:cubicBezTo>
                    <a:cubicBezTo>
                      <a:pt x="130" y="74"/>
                      <a:pt x="130" y="80"/>
                      <a:pt x="130" y="86"/>
                    </a:cubicBezTo>
                    <a:cubicBezTo>
                      <a:pt x="107" y="87"/>
                      <a:pt x="74" y="88"/>
                      <a:pt x="45" y="102"/>
                    </a:cubicBezTo>
                    <a:cubicBezTo>
                      <a:pt x="12" y="118"/>
                      <a:pt x="0" y="141"/>
                      <a:pt x="0" y="161"/>
                    </a:cubicBezTo>
                    <a:cubicBezTo>
                      <a:pt x="0" y="198"/>
                      <a:pt x="44" y="209"/>
                      <a:pt x="73" y="209"/>
                    </a:cubicBezTo>
                    <a:cubicBezTo>
                      <a:pt x="104" y="209"/>
                      <a:pt x="125" y="191"/>
                      <a:pt x="133" y="170"/>
                    </a:cubicBezTo>
                    <a:cubicBezTo>
                      <a:pt x="135" y="188"/>
                      <a:pt x="147" y="208"/>
                      <a:pt x="169" y="208"/>
                    </a:cubicBezTo>
                    <a:cubicBezTo>
                      <a:pt x="178" y="208"/>
                      <a:pt x="207" y="201"/>
                      <a:pt x="207" y="163"/>
                    </a:cubicBezTo>
                    <a:moveTo>
                      <a:pt x="130" y="140"/>
                    </a:moveTo>
                    <a:cubicBezTo>
                      <a:pt x="130" y="184"/>
                      <a:pt x="97" y="200"/>
                      <a:pt x="77" y="200"/>
                    </a:cubicBezTo>
                    <a:cubicBezTo>
                      <a:pt x="55" y="200"/>
                      <a:pt x="35" y="183"/>
                      <a:pt x="35" y="161"/>
                    </a:cubicBezTo>
                    <a:cubicBezTo>
                      <a:pt x="35" y="136"/>
                      <a:pt x="55" y="97"/>
                      <a:pt x="130" y="95"/>
                    </a:cubicBezTo>
                    <a:cubicBezTo>
                      <a:pt x="130" y="110"/>
                      <a:pt x="130" y="125"/>
                      <a:pt x="130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91" name="Freeform 477"/>
              <p:cNvSpPr/>
              <p:nvPr/>
            </p:nvSpPr>
            <p:spPr>
              <a:xfrm>
                <a:off x="5258880" y="5072040"/>
                <a:ext cx="83160" cy="73080"/>
              </a:xfrm>
              <a:custGeom>
                <a:avLst/>
                <a:gdLst/>
                <a:ahLst/>
                <a:rect l="0" t="0" r="r" b="b"/>
                <a:pathLst>
                  <a:path w="231" h="203">
                    <a:moveTo>
                      <a:pt x="230" y="202"/>
                    </a:moveTo>
                    <a:cubicBezTo>
                      <a:pt x="230" y="198"/>
                      <a:pt x="230" y="193"/>
                      <a:pt x="230" y="188"/>
                    </a:cubicBezTo>
                    <a:cubicBezTo>
                      <a:pt x="205" y="188"/>
                      <a:pt x="194" y="188"/>
                      <a:pt x="194" y="174"/>
                    </a:cubicBezTo>
                    <a:cubicBezTo>
                      <a:pt x="194" y="145"/>
                      <a:pt x="194" y="116"/>
                      <a:pt x="194" y="87"/>
                    </a:cubicBezTo>
                    <a:cubicBezTo>
                      <a:pt x="194" y="48"/>
                      <a:pt x="194" y="34"/>
                      <a:pt x="179" y="17"/>
                    </a:cubicBezTo>
                    <a:cubicBezTo>
                      <a:pt x="173" y="9"/>
                      <a:pt x="159" y="0"/>
                      <a:pt x="131" y="0"/>
                    </a:cubicBezTo>
                    <a:cubicBezTo>
                      <a:pt x="99" y="0"/>
                      <a:pt x="77" y="21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19"/>
                    </a:cubicBezTo>
                    <a:cubicBezTo>
                      <a:pt x="31" y="19"/>
                      <a:pt x="35" y="23"/>
                      <a:pt x="35" y="45"/>
                    </a:cubicBezTo>
                    <a:cubicBezTo>
                      <a:pt x="35" y="86"/>
                      <a:pt x="35" y="127"/>
                      <a:pt x="35" y="167"/>
                    </a:cubicBezTo>
                    <a:cubicBezTo>
                      <a:pt x="35" y="188"/>
                      <a:pt x="30" y="188"/>
                      <a:pt x="0" y="188"/>
                    </a:cubicBezTo>
                    <a:cubicBezTo>
                      <a:pt x="0" y="193"/>
                      <a:pt x="0" y="198"/>
                      <a:pt x="0" y="202"/>
                    </a:cubicBezTo>
                    <a:cubicBezTo>
                      <a:pt x="17" y="201"/>
                      <a:pt x="35" y="201"/>
                      <a:pt x="52" y="200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8"/>
                      <a:pt x="103" y="193"/>
                      <a:pt x="103" y="188"/>
                    </a:cubicBezTo>
                    <a:cubicBezTo>
                      <a:pt x="71" y="188"/>
                      <a:pt x="66" y="188"/>
                      <a:pt x="66" y="167"/>
                    </a:cubicBezTo>
                    <a:cubicBezTo>
                      <a:pt x="66" y="139"/>
                      <a:pt x="66" y="111"/>
                      <a:pt x="66" y="83"/>
                    </a:cubicBezTo>
                    <a:cubicBezTo>
                      <a:pt x="66" y="36"/>
                      <a:pt x="99" y="10"/>
                      <a:pt x="129" y="10"/>
                    </a:cubicBezTo>
                    <a:cubicBezTo>
                      <a:pt x="157" y="10"/>
                      <a:pt x="162" y="35"/>
                      <a:pt x="162" y="61"/>
                    </a:cubicBezTo>
                    <a:cubicBezTo>
                      <a:pt x="162" y="96"/>
                      <a:pt x="162" y="132"/>
                      <a:pt x="162" y="167"/>
                    </a:cubicBezTo>
                    <a:cubicBezTo>
                      <a:pt x="162" y="188"/>
                      <a:pt x="157" y="188"/>
                      <a:pt x="126" y="188"/>
                    </a:cubicBezTo>
                    <a:cubicBezTo>
                      <a:pt x="126" y="193"/>
                      <a:pt x="126" y="198"/>
                      <a:pt x="126" y="202"/>
                    </a:cubicBezTo>
                    <a:cubicBezTo>
                      <a:pt x="143" y="201"/>
                      <a:pt x="161" y="201"/>
                      <a:pt x="178" y="200"/>
                    </a:cubicBezTo>
                    <a:cubicBezTo>
                      <a:pt x="195" y="201"/>
                      <a:pt x="213" y="201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92" name="Freeform 478"/>
              <p:cNvSpPr/>
              <p:nvPr/>
            </p:nvSpPr>
            <p:spPr>
              <a:xfrm>
                <a:off x="5343480" y="5043960"/>
                <a:ext cx="51840" cy="102600"/>
              </a:xfrm>
              <a:custGeom>
                <a:avLst/>
                <a:gdLst/>
                <a:ahLst/>
                <a:rect l="0" t="0" r="r" b="b"/>
                <a:pathLst>
                  <a:path w="144" h="285">
                    <a:moveTo>
                      <a:pt x="143" y="223"/>
                    </a:moveTo>
                    <a:cubicBezTo>
                      <a:pt x="143" y="214"/>
                      <a:pt x="143" y="206"/>
                      <a:pt x="143" y="197"/>
                    </a:cubicBezTo>
                    <a:cubicBezTo>
                      <a:pt x="139" y="197"/>
                      <a:pt x="135" y="197"/>
                      <a:pt x="131" y="197"/>
                    </a:cubicBezTo>
                    <a:cubicBezTo>
                      <a:pt x="131" y="205"/>
                      <a:pt x="131" y="214"/>
                      <a:pt x="131" y="222"/>
                    </a:cubicBezTo>
                    <a:cubicBezTo>
                      <a:pt x="131" y="256"/>
                      <a:pt x="117" y="274"/>
                      <a:pt x="100" y="274"/>
                    </a:cubicBezTo>
                    <a:cubicBezTo>
                      <a:pt x="70" y="274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7"/>
                    </a:cubicBezTo>
                    <a:cubicBezTo>
                      <a:pt x="92" y="97"/>
                      <a:pt x="114" y="97"/>
                      <a:pt x="135" y="97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5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8" y="0"/>
                    </a:cubicBezTo>
                    <a:cubicBezTo>
                      <a:pt x="58" y="38"/>
                      <a:pt x="44" y="86"/>
                      <a:pt x="0" y="87"/>
                    </a:cubicBezTo>
                    <a:cubicBezTo>
                      <a:pt x="0" y="90"/>
                      <a:pt x="0" y="94"/>
                      <a:pt x="0" y="97"/>
                    </a:cubicBezTo>
                    <a:cubicBezTo>
                      <a:pt x="13" y="97"/>
                      <a:pt x="26" y="97"/>
                      <a:pt x="39" y="97"/>
                    </a:cubicBezTo>
                    <a:cubicBezTo>
                      <a:pt x="39" y="139"/>
                      <a:pt x="39" y="181"/>
                      <a:pt x="39" y="223"/>
                    </a:cubicBezTo>
                    <a:cubicBezTo>
                      <a:pt x="39" y="279"/>
                      <a:pt x="81" y="284"/>
                      <a:pt x="97" y="284"/>
                    </a:cubicBezTo>
                    <a:cubicBezTo>
                      <a:pt x="130" y="284"/>
                      <a:pt x="143" y="252"/>
                      <a:pt x="143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3" name="Group 1"/>
          <p:cNvGrpSpPr/>
          <p:nvPr/>
        </p:nvGrpSpPr>
        <p:grpSpPr>
          <a:xfrm>
            <a:off x="126360" y="149400"/>
            <a:ext cx="3193200" cy="248760"/>
            <a:chOff x="126360" y="149400"/>
            <a:chExt cx="3193200" cy="248760"/>
          </a:xfrm>
        </p:grpSpPr>
        <p:grpSp>
          <p:nvGrpSpPr>
            <p:cNvPr id="1994" name="Group 2"/>
            <p:cNvGrpSpPr/>
            <p:nvPr/>
          </p:nvGrpSpPr>
          <p:grpSpPr>
            <a:xfrm>
              <a:off x="126360" y="149400"/>
              <a:ext cx="3193200" cy="248760"/>
              <a:chOff x="126360" y="149400"/>
              <a:chExt cx="3193200" cy="248760"/>
            </a:xfrm>
          </p:grpSpPr>
          <p:sp>
            <p:nvSpPr>
              <p:cNvPr id="1995" name="Freeform 3"/>
              <p:cNvSpPr/>
              <p:nvPr/>
            </p:nvSpPr>
            <p:spPr>
              <a:xfrm>
                <a:off x="126360" y="149400"/>
                <a:ext cx="123120" cy="201600"/>
              </a:xfrm>
              <a:custGeom>
                <a:avLst/>
                <a:gdLst/>
                <a:ahLst/>
                <a:rect l="0" t="0" r="r" b="b"/>
                <a:pathLst>
                  <a:path w="342" h="560">
                    <a:moveTo>
                      <a:pt x="341" y="399"/>
                    </a:moveTo>
                    <a:cubicBezTo>
                      <a:pt x="341" y="322"/>
                      <a:pt x="290" y="259"/>
                      <a:pt x="227" y="243"/>
                    </a:cubicBezTo>
                    <a:cubicBezTo>
                      <a:pt x="194" y="235"/>
                      <a:pt x="161" y="227"/>
                      <a:pt x="128" y="219"/>
                    </a:cubicBezTo>
                    <a:cubicBezTo>
                      <a:pt x="79" y="208"/>
                      <a:pt x="48" y="167"/>
                      <a:pt x="48" y="123"/>
                    </a:cubicBezTo>
                    <a:cubicBezTo>
                      <a:pt x="48" y="68"/>
                      <a:pt x="90" y="22"/>
                      <a:pt x="152" y="22"/>
                    </a:cubicBezTo>
                    <a:cubicBezTo>
                      <a:pt x="279" y="22"/>
                      <a:pt x="297" y="147"/>
                      <a:pt x="301" y="182"/>
                    </a:cubicBezTo>
                    <a:cubicBezTo>
                      <a:pt x="301" y="186"/>
                      <a:pt x="301" y="191"/>
                      <a:pt x="310" y="191"/>
                    </a:cubicBezTo>
                    <a:cubicBezTo>
                      <a:pt x="321" y="191"/>
                      <a:pt x="321" y="186"/>
                      <a:pt x="321" y="173"/>
                    </a:cubicBezTo>
                    <a:cubicBezTo>
                      <a:pt x="321" y="121"/>
                      <a:pt x="321" y="69"/>
                      <a:pt x="321" y="18"/>
                    </a:cubicBezTo>
                    <a:cubicBezTo>
                      <a:pt x="321" y="4"/>
                      <a:pt x="321" y="0"/>
                      <a:pt x="312" y="0"/>
                    </a:cubicBezTo>
                    <a:cubicBezTo>
                      <a:pt x="308" y="0"/>
                      <a:pt x="306" y="0"/>
                      <a:pt x="301" y="11"/>
                    </a:cubicBezTo>
                    <a:cubicBezTo>
                      <a:pt x="292" y="26"/>
                      <a:pt x="282" y="40"/>
                      <a:pt x="273" y="55"/>
                    </a:cubicBezTo>
                    <a:cubicBezTo>
                      <a:pt x="251" y="31"/>
                      <a:pt x="218" y="0"/>
                      <a:pt x="150" y="0"/>
                    </a:cubicBezTo>
                    <a:cubicBezTo>
                      <a:pt x="64" y="0"/>
                      <a:pt x="0" y="68"/>
                      <a:pt x="0" y="149"/>
                    </a:cubicBezTo>
                    <a:cubicBezTo>
                      <a:pt x="0" y="213"/>
                      <a:pt x="40" y="270"/>
                      <a:pt x="101" y="290"/>
                    </a:cubicBezTo>
                    <a:cubicBezTo>
                      <a:pt x="110" y="292"/>
                      <a:pt x="147" y="303"/>
                      <a:pt x="202" y="316"/>
                    </a:cubicBezTo>
                    <a:cubicBezTo>
                      <a:pt x="224" y="320"/>
                      <a:pt x="246" y="327"/>
                      <a:pt x="268" y="355"/>
                    </a:cubicBezTo>
                    <a:cubicBezTo>
                      <a:pt x="284" y="375"/>
                      <a:pt x="293" y="399"/>
                      <a:pt x="293" y="426"/>
                    </a:cubicBezTo>
                    <a:cubicBezTo>
                      <a:pt x="293" y="480"/>
                      <a:pt x="253" y="535"/>
                      <a:pt x="189" y="535"/>
                    </a:cubicBezTo>
                    <a:cubicBezTo>
                      <a:pt x="167" y="535"/>
                      <a:pt x="108" y="531"/>
                      <a:pt x="66" y="494"/>
                    </a:cubicBezTo>
                    <a:cubicBezTo>
                      <a:pt x="22" y="452"/>
                      <a:pt x="20" y="404"/>
                      <a:pt x="18" y="375"/>
                    </a:cubicBezTo>
                    <a:cubicBezTo>
                      <a:pt x="18" y="366"/>
                      <a:pt x="11" y="366"/>
                      <a:pt x="9" y="366"/>
                    </a:cubicBezTo>
                    <a:cubicBezTo>
                      <a:pt x="0" y="366"/>
                      <a:pt x="0" y="373"/>
                      <a:pt x="0" y="386"/>
                    </a:cubicBezTo>
                    <a:cubicBezTo>
                      <a:pt x="0" y="437"/>
                      <a:pt x="0" y="488"/>
                      <a:pt x="0" y="540"/>
                    </a:cubicBezTo>
                    <a:cubicBezTo>
                      <a:pt x="0" y="553"/>
                      <a:pt x="0" y="559"/>
                      <a:pt x="9" y="559"/>
                    </a:cubicBezTo>
                    <a:cubicBezTo>
                      <a:pt x="13" y="559"/>
                      <a:pt x="13" y="557"/>
                      <a:pt x="20" y="548"/>
                    </a:cubicBezTo>
                    <a:cubicBezTo>
                      <a:pt x="29" y="534"/>
                      <a:pt x="22" y="546"/>
                      <a:pt x="46" y="505"/>
                    </a:cubicBezTo>
                    <a:cubicBezTo>
                      <a:pt x="70" y="531"/>
                      <a:pt x="121" y="559"/>
                      <a:pt x="189" y="559"/>
                    </a:cubicBezTo>
                    <a:cubicBezTo>
                      <a:pt x="279" y="559"/>
                      <a:pt x="341" y="483"/>
                      <a:pt x="341" y="3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96" name="Freeform 4"/>
              <p:cNvSpPr/>
              <p:nvPr/>
            </p:nvSpPr>
            <p:spPr>
              <a:xfrm>
                <a:off x="272880" y="22032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1"/>
                      <a:pt x="266" y="0"/>
                      <a:pt x="172" y="0"/>
                    </a:cubicBezTo>
                    <a:cubicBezTo>
                      <a:pt x="75" y="0"/>
                      <a:pt x="0" y="83"/>
                      <a:pt x="0" y="180"/>
                    </a:cubicBezTo>
                    <a:cubicBezTo>
                      <a:pt x="0" y="279"/>
                      <a:pt x="81" y="353"/>
                      <a:pt x="172" y="353"/>
                    </a:cubicBezTo>
                    <a:cubicBezTo>
                      <a:pt x="264" y="353"/>
                      <a:pt x="343" y="279"/>
                      <a:pt x="343" y="180"/>
                    </a:cubicBezTo>
                    <a:moveTo>
                      <a:pt x="279" y="173"/>
                    </a:moveTo>
                    <a:cubicBezTo>
                      <a:pt x="279" y="202"/>
                      <a:pt x="279" y="243"/>
                      <a:pt x="262" y="276"/>
                    </a:cubicBezTo>
                    <a:cubicBezTo>
                      <a:pt x="244" y="312"/>
                      <a:pt x="211" y="333"/>
                      <a:pt x="172" y="333"/>
                    </a:cubicBezTo>
                    <a:cubicBezTo>
                      <a:pt x="139" y="333"/>
                      <a:pt x="106" y="318"/>
                      <a:pt x="84" y="283"/>
                    </a:cubicBezTo>
                    <a:cubicBezTo>
                      <a:pt x="64" y="248"/>
                      <a:pt x="64" y="202"/>
                      <a:pt x="64" y="173"/>
                    </a:cubicBezTo>
                    <a:cubicBezTo>
                      <a:pt x="64" y="145"/>
                      <a:pt x="64" y="103"/>
                      <a:pt x="84" y="68"/>
                    </a:cubicBezTo>
                    <a:cubicBezTo>
                      <a:pt x="103" y="33"/>
                      <a:pt x="141" y="18"/>
                      <a:pt x="172" y="18"/>
                    </a:cubicBezTo>
                    <a:cubicBezTo>
                      <a:pt x="205" y="18"/>
                      <a:pt x="239" y="34"/>
                      <a:pt x="260" y="68"/>
                    </a:cubicBezTo>
                    <a:cubicBezTo>
                      <a:pt x="280" y="102"/>
                      <a:pt x="279" y="145"/>
                      <a:pt x="279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97" name="Freeform 5"/>
              <p:cNvSpPr/>
              <p:nvPr/>
            </p:nvSpPr>
            <p:spPr>
              <a:xfrm>
                <a:off x="412920" y="222120"/>
                <a:ext cx="218160" cy="122760"/>
              </a:xfrm>
              <a:custGeom>
                <a:avLst/>
                <a:gdLst/>
                <a:ahLst/>
                <a:rect l="0" t="0" r="r" b="b"/>
                <a:pathLst>
                  <a:path w="606" h="341">
                    <a:moveTo>
                      <a:pt x="605" y="340"/>
                    </a:moveTo>
                    <a:cubicBezTo>
                      <a:pt x="605" y="332"/>
                      <a:pt x="605" y="324"/>
                      <a:pt x="605" y="316"/>
                    </a:cubicBezTo>
                    <a:cubicBezTo>
                      <a:pt x="563" y="316"/>
                      <a:pt x="545" y="316"/>
                      <a:pt x="543" y="294"/>
                    </a:cubicBezTo>
                    <a:cubicBezTo>
                      <a:pt x="543" y="245"/>
                      <a:pt x="543" y="196"/>
                      <a:pt x="543" y="147"/>
                    </a:cubicBezTo>
                    <a:cubicBezTo>
                      <a:pt x="543" y="81"/>
                      <a:pt x="543" y="57"/>
                      <a:pt x="519" y="29"/>
                    </a:cubicBezTo>
                    <a:cubicBezTo>
                      <a:pt x="510" y="15"/>
                      <a:pt x="484" y="0"/>
                      <a:pt x="440" y="0"/>
                    </a:cubicBezTo>
                    <a:cubicBezTo>
                      <a:pt x="374" y="0"/>
                      <a:pt x="341" y="46"/>
                      <a:pt x="328" y="75"/>
                    </a:cubicBezTo>
                    <a:cubicBezTo>
                      <a:pt x="317" y="9"/>
                      <a:pt x="260" y="0"/>
                      <a:pt x="224" y="0"/>
                    </a:cubicBezTo>
                    <a:cubicBezTo>
                      <a:pt x="167" y="0"/>
                      <a:pt x="132" y="33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143"/>
                      <a:pt x="62" y="212"/>
                      <a:pt x="62" y="281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7" y="339"/>
                      <a:pt x="145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3" y="316"/>
                      <a:pt x="114" y="316"/>
                      <a:pt x="114" y="281"/>
                    </a:cubicBezTo>
                    <a:cubicBezTo>
                      <a:pt x="114" y="234"/>
                      <a:pt x="114" y="187"/>
                      <a:pt x="114" y="140"/>
                    </a:cubicBezTo>
                    <a:cubicBezTo>
                      <a:pt x="114" y="59"/>
                      <a:pt x="169" y="18"/>
                      <a:pt x="218" y="18"/>
                    </a:cubicBezTo>
                    <a:cubicBezTo>
                      <a:pt x="268" y="18"/>
                      <a:pt x="275" y="59"/>
                      <a:pt x="275" y="103"/>
                    </a:cubicBezTo>
                    <a:cubicBezTo>
                      <a:pt x="275" y="162"/>
                      <a:pt x="275" y="222"/>
                      <a:pt x="275" y="281"/>
                    </a:cubicBezTo>
                    <a:cubicBezTo>
                      <a:pt x="275" y="316"/>
                      <a:pt x="268" y="316"/>
                      <a:pt x="216" y="316"/>
                    </a:cubicBezTo>
                    <a:cubicBezTo>
                      <a:pt x="216" y="324"/>
                      <a:pt x="216" y="332"/>
                      <a:pt x="216" y="340"/>
                    </a:cubicBezTo>
                    <a:cubicBezTo>
                      <a:pt x="245" y="339"/>
                      <a:pt x="274" y="339"/>
                      <a:pt x="304" y="338"/>
                    </a:cubicBezTo>
                    <a:cubicBezTo>
                      <a:pt x="332" y="339"/>
                      <a:pt x="361" y="339"/>
                      <a:pt x="389" y="340"/>
                    </a:cubicBez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39" y="316"/>
                      <a:pt x="330" y="316"/>
                      <a:pt x="330" y="281"/>
                    </a:cubicBezTo>
                    <a:cubicBezTo>
                      <a:pt x="330" y="234"/>
                      <a:pt x="330" y="187"/>
                      <a:pt x="330" y="140"/>
                    </a:cubicBezTo>
                    <a:cubicBezTo>
                      <a:pt x="330" y="59"/>
                      <a:pt x="385" y="18"/>
                      <a:pt x="433" y="18"/>
                    </a:cubicBezTo>
                    <a:cubicBezTo>
                      <a:pt x="482" y="18"/>
                      <a:pt x="490" y="59"/>
                      <a:pt x="490" y="103"/>
                    </a:cubicBezTo>
                    <a:cubicBezTo>
                      <a:pt x="490" y="162"/>
                      <a:pt x="490" y="222"/>
                      <a:pt x="490" y="281"/>
                    </a:cubicBezTo>
                    <a:cubicBezTo>
                      <a:pt x="490" y="316"/>
                      <a:pt x="482" y="316"/>
                      <a:pt x="431" y="316"/>
                    </a:cubicBezTo>
                    <a:cubicBezTo>
                      <a:pt x="431" y="324"/>
                      <a:pt x="431" y="332"/>
                      <a:pt x="431" y="340"/>
                    </a:cubicBezTo>
                    <a:cubicBezTo>
                      <a:pt x="460" y="339"/>
                      <a:pt x="488" y="339"/>
                      <a:pt x="517" y="338"/>
                    </a:cubicBezTo>
                    <a:cubicBezTo>
                      <a:pt x="546" y="339"/>
                      <a:pt x="575" y="339"/>
                      <a:pt x="605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98" name="Freeform 6"/>
              <p:cNvSpPr/>
              <p:nvPr/>
            </p:nvSpPr>
            <p:spPr>
              <a:xfrm>
                <a:off x="644040" y="22032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2"/>
                    </a:moveTo>
                    <a:cubicBezTo>
                      <a:pt x="299" y="246"/>
                      <a:pt x="293" y="243"/>
                      <a:pt x="288" y="243"/>
                    </a:cubicBezTo>
                    <a:cubicBezTo>
                      <a:pt x="282" y="243"/>
                      <a:pt x="279" y="248"/>
                      <a:pt x="277" y="254"/>
                    </a:cubicBezTo>
                    <a:cubicBezTo>
                      <a:pt x="251" y="333"/>
                      <a:pt x="183" y="333"/>
                      <a:pt x="174" y="333"/>
                    </a:cubicBezTo>
                    <a:cubicBezTo>
                      <a:pt x="134" y="333"/>
                      <a:pt x="103" y="312"/>
                      <a:pt x="86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5"/>
                    </a:cubicBezTo>
                    <a:cubicBezTo>
                      <a:pt x="0" y="279"/>
                      <a:pt x="81" y="353"/>
                      <a:pt x="169" y="353"/>
                    </a:cubicBezTo>
                    <a:cubicBezTo>
                      <a:pt x="264" y="353"/>
                      <a:pt x="299" y="268"/>
                      <a:pt x="299" y="252"/>
                    </a:cubicBezTo>
                    <a:moveTo>
                      <a:pt x="246" y="151"/>
                    </a:moveTo>
                    <a:cubicBezTo>
                      <a:pt x="185" y="151"/>
                      <a:pt x="125" y="151"/>
                      <a:pt x="64" y="151"/>
                    </a:cubicBezTo>
                    <a:cubicBezTo>
                      <a:pt x="68" y="37"/>
                      <a:pt x="134" y="18"/>
                      <a:pt x="161" y="18"/>
                    </a:cubicBezTo>
                    <a:cubicBezTo>
                      <a:pt x="240" y="18"/>
                      <a:pt x="246" y="121"/>
                      <a:pt x="246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99" name="Freeform 7"/>
              <p:cNvSpPr/>
              <p:nvPr/>
            </p:nvSpPr>
            <p:spPr>
              <a:xfrm>
                <a:off x="860400" y="222120"/>
                <a:ext cx="137160" cy="176400"/>
              </a:xfrm>
              <a:custGeom>
                <a:avLst/>
                <a:gdLst/>
                <a:ahLst/>
                <a:rect l="0" t="0" r="r" b="b"/>
                <a:pathLst>
                  <a:path w="381" h="490">
                    <a:moveTo>
                      <a:pt x="380" y="173"/>
                    </a:moveTo>
                    <a:cubicBezTo>
                      <a:pt x="380" y="77"/>
                      <a:pt x="306" y="0"/>
                      <a:pt x="218" y="0"/>
                    </a:cubicBezTo>
                    <a:cubicBezTo>
                      <a:pt x="158" y="0"/>
                      <a:pt x="125" y="35"/>
                      <a:pt x="110" y="50"/>
                    </a:cubicBezTo>
                    <a:cubicBezTo>
                      <a:pt x="110" y="34"/>
                      <a:pt x="110" y="1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59" y="37"/>
                      <a:pt x="59" y="70"/>
                    </a:cubicBezTo>
                    <a:cubicBezTo>
                      <a:pt x="59" y="190"/>
                      <a:pt x="59" y="310"/>
                      <a:pt x="59" y="430"/>
                    </a:cubicBezTo>
                    <a:cubicBezTo>
                      <a:pt x="59" y="465"/>
                      <a:pt x="51" y="465"/>
                      <a:pt x="0" y="465"/>
                    </a:cubicBezTo>
                    <a:cubicBezTo>
                      <a:pt x="0" y="473"/>
                      <a:pt x="0" y="481"/>
                      <a:pt x="0" y="489"/>
                    </a:cubicBezTo>
                    <a:cubicBezTo>
                      <a:pt x="29" y="488"/>
                      <a:pt x="57" y="488"/>
                      <a:pt x="86" y="487"/>
                    </a:cubicBezTo>
                    <a:cubicBezTo>
                      <a:pt x="115" y="488"/>
                      <a:pt x="144" y="488"/>
                      <a:pt x="174" y="489"/>
                    </a:cubicBezTo>
                    <a:cubicBezTo>
                      <a:pt x="174" y="481"/>
                      <a:pt x="174" y="473"/>
                      <a:pt x="174" y="465"/>
                    </a:cubicBezTo>
                    <a:cubicBezTo>
                      <a:pt x="121" y="465"/>
                      <a:pt x="112" y="465"/>
                      <a:pt x="112" y="430"/>
                    </a:cubicBezTo>
                    <a:cubicBezTo>
                      <a:pt x="112" y="388"/>
                      <a:pt x="112" y="345"/>
                      <a:pt x="112" y="303"/>
                    </a:cubicBezTo>
                    <a:cubicBezTo>
                      <a:pt x="112" y="300"/>
                      <a:pt x="112" y="297"/>
                      <a:pt x="112" y="294"/>
                    </a:cubicBezTo>
                    <a:cubicBezTo>
                      <a:pt x="117" y="307"/>
                      <a:pt x="150" y="349"/>
                      <a:pt x="209" y="349"/>
                    </a:cubicBezTo>
                    <a:cubicBezTo>
                      <a:pt x="299" y="349"/>
                      <a:pt x="380" y="274"/>
                      <a:pt x="380" y="173"/>
                    </a:cubicBezTo>
                    <a:moveTo>
                      <a:pt x="317" y="173"/>
                    </a:moveTo>
                    <a:cubicBezTo>
                      <a:pt x="317" y="268"/>
                      <a:pt x="262" y="331"/>
                      <a:pt x="205" y="331"/>
                    </a:cubicBezTo>
                    <a:cubicBezTo>
                      <a:pt x="174" y="331"/>
                      <a:pt x="145" y="316"/>
                      <a:pt x="123" y="285"/>
                    </a:cubicBezTo>
                    <a:cubicBezTo>
                      <a:pt x="112" y="268"/>
                      <a:pt x="112" y="268"/>
                      <a:pt x="112" y="252"/>
                    </a:cubicBezTo>
                    <a:cubicBezTo>
                      <a:pt x="112" y="195"/>
                      <a:pt x="112" y="138"/>
                      <a:pt x="112" y="81"/>
                    </a:cubicBezTo>
                    <a:cubicBezTo>
                      <a:pt x="136" y="42"/>
                      <a:pt x="174" y="20"/>
                      <a:pt x="213" y="20"/>
                    </a:cubicBezTo>
                    <a:cubicBezTo>
                      <a:pt x="268" y="20"/>
                      <a:pt x="317" y="88"/>
                      <a:pt x="317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0" name="Freeform 8"/>
              <p:cNvSpPr/>
              <p:nvPr/>
            </p:nvSpPr>
            <p:spPr>
              <a:xfrm>
                <a:off x="1022760" y="22032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2"/>
                    </a:moveTo>
                    <a:cubicBezTo>
                      <a:pt x="299" y="246"/>
                      <a:pt x="293" y="243"/>
                      <a:pt x="288" y="243"/>
                    </a:cubicBezTo>
                    <a:cubicBezTo>
                      <a:pt x="282" y="243"/>
                      <a:pt x="279" y="248"/>
                      <a:pt x="279" y="254"/>
                    </a:cubicBezTo>
                    <a:cubicBezTo>
                      <a:pt x="251" y="333"/>
                      <a:pt x="183" y="333"/>
                      <a:pt x="174" y="333"/>
                    </a:cubicBezTo>
                    <a:cubicBezTo>
                      <a:pt x="136" y="333"/>
                      <a:pt x="106" y="312"/>
                      <a:pt x="88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5"/>
                    </a:cubicBezTo>
                    <a:cubicBezTo>
                      <a:pt x="0" y="279"/>
                      <a:pt x="81" y="353"/>
                      <a:pt x="169" y="353"/>
                    </a:cubicBezTo>
                    <a:cubicBezTo>
                      <a:pt x="264" y="353"/>
                      <a:pt x="299" y="268"/>
                      <a:pt x="299" y="252"/>
                    </a:cubicBezTo>
                    <a:moveTo>
                      <a:pt x="249" y="151"/>
                    </a:moveTo>
                    <a:cubicBezTo>
                      <a:pt x="187" y="151"/>
                      <a:pt x="125" y="151"/>
                      <a:pt x="64" y="151"/>
                    </a:cubicBezTo>
                    <a:cubicBezTo>
                      <a:pt x="70" y="37"/>
                      <a:pt x="134" y="18"/>
                      <a:pt x="161" y="18"/>
                    </a:cubicBezTo>
                    <a:cubicBezTo>
                      <a:pt x="240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1" name="Freeform 9"/>
              <p:cNvSpPr/>
              <p:nvPr/>
            </p:nvSpPr>
            <p:spPr>
              <a:xfrm>
                <a:off x="1146240" y="222120"/>
                <a:ext cx="93960" cy="122760"/>
              </a:xfrm>
              <a:custGeom>
                <a:avLst/>
                <a:gdLst/>
                <a:ahLst/>
                <a:rect l="0" t="0" r="r" b="b"/>
                <a:pathLst>
                  <a:path w="261" h="341">
                    <a:moveTo>
                      <a:pt x="260" y="48"/>
                    </a:moveTo>
                    <a:cubicBezTo>
                      <a:pt x="260" y="22"/>
                      <a:pt x="235" y="0"/>
                      <a:pt x="202" y="0"/>
                    </a:cubicBezTo>
                    <a:cubicBezTo>
                      <a:pt x="145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9" y="338"/>
                      <a:pt x="156" y="338"/>
                      <a:pt x="187" y="340"/>
                    </a:cubicBezTo>
                    <a:cubicBezTo>
                      <a:pt x="187" y="332"/>
                      <a:pt x="187" y="324"/>
                      <a:pt x="187" y="316"/>
                    </a:cubicBezTo>
                    <a:cubicBezTo>
                      <a:pt x="181" y="316"/>
                      <a:pt x="175" y="316"/>
                      <a:pt x="169" y="316"/>
                    </a:cubicBezTo>
                    <a:cubicBezTo>
                      <a:pt x="112" y="316"/>
                      <a:pt x="110" y="307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18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2" name="Freeform 10"/>
              <p:cNvSpPr/>
              <p:nvPr/>
            </p:nvSpPr>
            <p:spPr>
              <a:xfrm>
                <a:off x="1256040" y="149400"/>
                <a:ext cx="90720" cy="195480"/>
              </a:xfrm>
              <a:custGeom>
                <a:avLst/>
                <a:gdLst/>
                <a:ahLst/>
                <a:rect l="0" t="0" r="r" b="b"/>
                <a:pathLst>
                  <a:path w="252" h="543">
                    <a:moveTo>
                      <a:pt x="251" y="55"/>
                    </a:moveTo>
                    <a:cubicBezTo>
                      <a:pt x="251" y="26"/>
                      <a:pt x="222" y="0"/>
                      <a:pt x="183" y="0"/>
                    </a:cubicBezTo>
                    <a:cubicBezTo>
                      <a:pt x="128" y="0"/>
                      <a:pt x="62" y="42"/>
                      <a:pt x="62" y="123"/>
                    </a:cubicBezTo>
                    <a:cubicBezTo>
                      <a:pt x="62" y="152"/>
                      <a:pt x="62" y="181"/>
                      <a:pt x="62" y="211"/>
                    </a:cubicBezTo>
                    <a:cubicBezTo>
                      <a:pt x="41" y="211"/>
                      <a:pt x="21" y="211"/>
                      <a:pt x="0" y="211"/>
                    </a:cubicBezTo>
                    <a:cubicBezTo>
                      <a:pt x="0" y="219"/>
                      <a:pt x="0" y="227"/>
                      <a:pt x="0" y="235"/>
                    </a:cubicBezTo>
                    <a:cubicBezTo>
                      <a:pt x="21" y="235"/>
                      <a:pt x="41" y="235"/>
                      <a:pt x="62" y="235"/>
                    </a:cubicBezTo>
                    <a:cubicBezTo>
                      <a:pt x="62" y="317"/>
                      <a:pt x="62" y="400"/>
                      <a:pt x="62" y="483"/>
                    </a:cubicBezTo>
                    <a:cubicBezTo>
                      <a:pt x="62" y="518"/>
                      <a:pt x="53" y="518"/>
                      <a:pt x="2" y="518"/>
                    </a:cubicBezTo>
                    <a:cubicBezTo>
                      <a:pt x="2" y="526"/>
                      <a:pt x="2" y="534"/>
                      <a:pt x="2" y="542"/>
                    </a:cubicBezTo>
                    <a:cubicBezTo>
                      <a:pt x="32" y="541"/>
                      <a:pt x="61" y="540"/>
                      <a:pt x="90" y="540"/>
                    </a:cubicBezTo>
                    <a:cubicBezTo>
                      <a:pt x="121" y="540"/>
                      <a:pt x="156" y="540"/>
                      <a:pt x="187" y="542"/>
                    </a:cubicBezTo>
                    <a:cubicBezTo>
                      <a:pt x="187" y="534"/>
                      <a:pt x="187" y="526"/>
                      <a:pt x="187" y="518"/>
                    </a:cubicBezTo>
                    <a:cubicBezTo>
                      <a:pt x="182" y="518"/>
                      <a:pt x="177" y="518"/>
                      <a:pt x="172" y="518"/>
                    </a:cubicBezTo>
                    <a:cubicBezTo>
                      <a:pt x="114" y="518"/>
                      <a:pt x="112" y="509"/>
                      <a:pt x="112" y="483"/>
                    </a:cubicBezTo>
                    <a:cubicBezTo>
                      <a:pt x="112" y="400"/>
                      <a:pt x="112" y="317"/>
                      <a:pt x="112" y="235"/>
                    </a:cubicBezTo>
                    <a:cubicBezTo>
                      <a:pt x="141" y="235"/>
                      <a:pt x="171" y="235"/>
                      <a:pt x="200" y="235"/>
                    </a:cubicBezTo>
                    <a:cubicBezTo>
                      <a:pt x="200" y="227"/>
                      <a:pt x="200" y="219"/>
                      <a:pt x="200" y="211"/>
                    </a:cubicBezTo>
                    <a:cubicBezTo>
                      <a:pt x="170" y="211"/>
                      <a:pt x="140" y="211"/>
                      <a:pt x="110" y="211"/>
                    </a:cubicBezTo>
                    <a:cubicBezTo>
                      <a:pt x="110" y="181"/>
                      <a:pt x="110" y="151"/>
                      <a:pt x="110" y="121"/>
                    </a:cubicBezTo>
                    <a:cubicBezTo>
                      <a:pt x="110" y="55"/>
                      <a:pt x="147" y="18"/>
                      <a:pt x="183" y="18"/>
                    </a:cubicBezTo>
                    <a:cubicBezTo>
                      <a:pt x="185" y="18"/>
                      <a:pt x="196" y="18"/>
                      <a:pt x="207" y="22"/>
                    </a:cubicBezTo>
                    <a:cubicBezTo>
                      <a:pt x="198" y="26"/>
                      <a:pt x="185" y="35"/>
                      <a:pt x="185" y="55"/>
                    </a:cubicBezTo>
                    <a:cubicBezTo>
                      <a:pt x="185" y="72"/>
                      <a:pt x="196" y="88"/>
                      <a:pt x="218" y="88"/>
                    </a:cubicBezTo>
                    <a:cubicBezTo>
                      <a:pt x="240" y="88"/>
                      <a:pt x="251" y="72"/>
                      <a:pt x="251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3" name="Freeform 11"/>
              <p:cNvSpPr/>
              <p:nvPr/>
            </p:nvSpPr>
            <p:spPr>
              <a:xfrm>
                <a:off x="1340280" y="22032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1"/>
                      <a:pt x="266" y="0"/>
                      <a:pt x="172" y="0"/>
                    </a:cubicBezTo>
                    <a:cubicBezTo>
                      <a:pt x="75" y="0"/>
                      <a:pt x="0" y="83"/>
                      <a:pt x="0" y="180"/>
                    </a:cubicBezTo>
                    <a:cubicBezTo>
                      <a:pt x="0" y="279"/>
                      <a:pt x="81" y="353"/>
                      <a:pt x="172" y="353"/>
                    </a:cubicBezTo>
                    <a:cubicBezTo>
                      <a:pt x="264" y="353"/>
                      <a:pt x="343" y="279"/>
                      <a:pt x="343" y="180"/>
                    </a:cubicBezTo>
                    <a:moveTo>
                      <a:pt x="279" y="173"/>
                    </a:moveTo>
                    <a:cubicBezTo>
                      <a:pt x="279" y="202"/>
                      <a:pt x="279" y="243"/>
                      <a:pt x="262" y="276"/>
                    </a:cubicBezTo>
                    <a:cubicBezTo>
                      <a:pt x="244" y="312"/>
                      <a:pt x="211" y="333"/>
                      <a:pt x="172" y="333"/>
                    </a:cubicBezTo>
                    <a:cubicBezTo>
                      <a:pt x="139" y="333"/>
                      <a:pt x="106" y="318"/>
                      <a:pt x="84" y="283"/>
                    </a:cubicBezTo>
                    <a:cubicBezTo>
                      <a:pt x="64" y="248"/>
                      <a:pt x="64" y="202"/>
                      <a:pt x="64" y="173"/>
                    </a:cubicBezTo>
                    <a:cubicBezTo>
                      <a:pt x="64" y="145"/>
                      <a:pt x="64" y="103"/>
                      <a:pt x="84" y="68"/>
                    </a:cubicBezTo>
                    <a:cubicBezTo>
                      <a:pt x="103" y="33"/>
                      <a:pt x="141" y="18"/>
                      <a:pt x="172" y="18"/>
                    </a:cubicBezTo>
                    <a:cubicBezTo>
                      <a:pt x="205" y="18"/>
                      <a:pt x="239" y="34"/>
                      <a:pt x="260" y="68"/>
                    </a:cubicBezTo>
                    <a:cubicBezTo>
                      <a:pt x="280" y="102"/>
                      <a:pt x="279" y="145"/>
                      <a:pt x="279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4" name="Freeform 12"/>
              <p:cNvSpPr/>
              <p:nvPr/>
            </p:nvSpPr>
            <p:spPr>
              <a:xfrm>
                <a:off x="1479600" y="222120"/>
                <a:ext cx="93960" cy="122760"/>
              </a:xfrm>
              <a:custGeom>
                <a:avLst/>
                <a:gdLst/>
                <a:ahLst/>
                <a:rect l="0" t="0" r="r" b="b"/>
                <a:pathLst>
                  <a:path w="261" h="341">
                    <a:moveTo>
                      <a:pt x="260" y="48"/>
                    </a:moveTo>
                    <a:cubicBezTo>
                      <a:pt x="260" y="22"/>
                      <a:pt x="235" y="0"/>
                      <a:pt x="202" y="0"/>
                    </a:cubicBezTo>
                    <a:cubicBezTo>
                      <a:pt x="145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9" y="338"/>
                      <a:pt x="154" y="338"/>
                      <a:pt x="187" y="340"/>
                    </a:cubicBezTo>
                    <a:cubicBezTo>
                      <a:pt x="187" y="332"/>
                      <a:pt x="187" y="324"/>
                      <a:pt x="187" y="316"/>
                    </a:cubicBezTo>
                    <a:cubicBezTo>
                      <a:pt x="181" y="316"/>
                      <a:pt x="175" y="316"/>
                      <a:pt x="169" y="316"/>
                    </a:cubicBezTo>
                    <a:cubicBezTo>
                      <a:pt x="112" y="316"/>
                      <a:pt x="110" y="307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18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5" name="Freeform 13"/>
              <p:cNvSpPr/>
              <p:nvPr/>
            </p:nvSpPr>
            <p:spPr>
              <a:xfrm>
                <a:off x="1589400" y="222120"/>
                <a:ext cx="217440" cy="122760"/>
              </a:xfrm>
              <a:custGeom>
                <a:avLst/>
                <a:gdLst/>
                <a:ahLst/>
                <a:rect l="0" t="0" r="r" b="b"/>
                <a:pathLst>
                  <a:path w="604" h="341">
                    <a:moveTo>
                      <a:pt x="603" y="340"/>
                    </a:moveTo>
                    <a:cubicBezTo>
                      <a:pt x="603" y="332"/>
                      <a:pt x="603" y="324"/>
                      <a:pt x="603" y="316"/>
                    </a:cubicBezTo>
                    <a:cubicBezTo>
                      <a:pt x="563" y="316"/>
                      <a:pt x="543" y="316"/>
                      <a:pt x="543" y="294"/>
                    </a:cubicBezTo>
                    <a:cubicBezTo>
                      <a:pt x="543" y="245"/>
                      <a:pt x="543" y="196"/>
                      <a:pt x="543" y="147"/>
                    </a:cubicBezTo>
                    <a:cubicBezTo>
                      <a:pt x="543" y="81"/>
                      <a:pt x="543" y="57"/>
                      <a:pt x="519" y="29"/>
                    </a:cubicBezTo>
                    <a:cubicBezTo>
                      <a:pt x="508" y="15"/>
                      <a:pt x="484" y="0"/>
                      <a:pt x="438" y="0"/>
                    </a:cubicBezTo>
                    <a:cubicBezTo>
                      <a:pt x="374" y="0"/>
                      <a:pt x="339" y="46"/>
                      <a:pt x="326" y="75"/>
                    </a:cubicBezTo>
                    <a:cubicBezTo>
                      <a:pt x="315" y="9"/>
                      <a:pt x="257" y="0"/>
                      <a:pt x="224" y="0"/>
                    </a:cubicBezTo>
                    <a:cubicBezTo>
                      <a:pt x="167" y="0"/>
                      <a:pt x="130" y="33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7" y="339"/>
                      <a:pt x="145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3" y="316"/>
                      <a:pt x="114" y="316"/>
                      <a:pt x="114" y="281"/>
                    </a:cubicBezTo>
                    <a:cubicBezTo>
                      <a:pt x="114" y="234"/>
                      <a:pt x="114" y="187"/>
                      <a:pt x="114" y="140"/>
                    </a:cubicBezTo>
                    <a:cubicBezTo>
                      <a:pt x="114" y="59"/>
                      <a:pt x="169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2"/>
                      <a:pt x="275" y="222"/>
                      <a:pt x="275" y="281"/>
                    </a:cubicBezTo>
                    <a:cubicBezTo>
                      <a:pt x="275" y="316"/>
                      <a:pt x="266" y="316"/>
                      <a:pt x="216" y="316"/>
                    </a:cubicBezTo>
                    <a:cubicBezTo>
                      <a:pt x="216" y="324"/>
                      <a:pt x="216" y="332"/>
                      <a:pt x="216" y="340"/>
                    </a:cubicBezTo>
                    <a:cubicBezTo>
                      <a:pt x="244" y="339"/>
                      <a:pt x="273" y="339"/>
                      <a:pt x="301" y="338"/>
                    </a:cubicBezTo>
                    <a:cubicBezTo>
                      <a:pt x="331" y="339"/>
                      <a:pt x="360" y="339"/>
                      <a:pt x="389" y="340"/>
                    </a:cubicBez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37" y="316"/>
                      <a:pt x="328" y="316"/>
                      <a:pt x="328" y="281"/>
                    </a:cubicBezTo>
                    <a:cubicBezTo>
                      <a:pt x="328" y="234"/>
                      <a:pt x="328" y="187"/>
                      <a:pt x="328" y="140"/>
                    </a:cubicBezTo>
                    <a:cubicBezTo>
                      <a:pt x="328" y="59"/>
                      <a:pt x="383" y="18"/>
                      <a:pt x="433" y="18"/>
                    </a:cubicBezTo>
                    <a:cubicBezTo>
                      <a:pt x="482" y="18"/>
                      <a:pt x="490" y="59"/>
                      <a:pt x="490" y="103"/>
                    </a:cubicBezTo>
                    <a:cubicBezTo>
                      <a:pt x="490" y="162"/>
                      <a:pt x="490" y="222"/>
                      <a:pt x="490" y="281"/>
                    </a:cubicBezTo>
                    <a:cubicBezTo>
                      <a:pt x="490" y="316"/>
                      <a:pt x="482" y="316"/>
                      <a:pt x="429" y="316"/>
                    </a:cubicBezTo>
                    <a:cubicBezTo>
                      <a:pt x="429" y="324"/>
                      <a:pt x="429" y="332"/>
                      <a:pt x="429" y="340"/>
                    </a:cubicBezTo>
                    <a:cubicBezTo>
                      <a:pt x="458" y="339"/>
                      <a:pt x="488" y="339"/>
                      <a:pt x="517" y="338"/>
                    </a:cubicBezTo>
                    <a:cubicBezTo>
                      <a:pt x="545" y="339"/>
                      <a:pt x="574" y="339"/>
                      <a:pt x="603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6" name="Freeform 14"/>
              <p:cNvSpPr/>
              <p:nvPr/>
            </p:nvSpPr>
            <p:spPr>
              <a:xfrm>
                <a:off x="1821600" y="220320"/>
                <a:ext cx="125280" cy="127440"/>
              </a:xfrm>
              <a:custGeom>
                <a:avLst/>
                <a:gdLst/>
                <a:ahLst/>
                <a:rect l="0" t="0" r="r" b="b"/>
                <a:pathLst>
                  <a:path w="348" h="354">
                    <a:moveTo>
                      <a:pt x="347" y="276"/>
                    </a:moveTo>
                    <a:cubicBezTo>
                      <a:pt x="347" y="262"/>
                      <a:pt x="347" y="247"/>
                      <a:pt x="347" y="233"/>
                    </a:cubicBezTo>
                    <a:cubicBezTo>
                      <a:pt x="341" y="233"/>
                      <a:pt x="334" y="233"/>
                      <a:pt x="328" y="233"/>
                    </a:cubicBezTo>
                    <a:cubicBezTo>
                      <a:pt x="328" y="247"/>
                      <a:pt x="328" y="262"/>
                      <a:pt x="328" y="276"/>
                    </a:cubicBezTo>
                    <a:cubicBezTo>
                      <a:pt x="328" y="320"/>
                      <a:pt x="310" y="325"/>
                      <a:pt x="301" y="325"/>
                    </a:cubicBezTo>
                    <a:cubicBezTo>
                      <a:pt x="275" y="325"/>
                      <a:pt x="273" y="290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0"/>
                      <a:pt x="244" y="42"/>
                    </a:cubicBezTo>
                    <a:cubicBezTo>
                      <a:pt x="213" y="13"/>
                      <a:pt x="176" y="0"/>
                      <a:pt x="139" y="0"/>
                    </a:cubicBezTo>
                    <a:cubicBezTo>
                      <a:pt x="75" y="0"/>
                      <a:pt x="22" y="37"/>
                      <a:pt x="22" y="88"/>
                    </a:cubicBezTo>
                    <a:cubicBezTo>
                      <a:pt x="22" y="110"/>
                      <a:pt x="37" y="123"/>
                      <a:pt x="57" y="123"/>
                    </a:cubicBezTo>
                    <a:cubicBezTo>
                      <a:pt x="79" y="123"/>
                      <a:pt x="92" y="107"/>
                      <a:pt x="92" y="88"/>
                    </a:cubicBezTo>
                    <a:cubicBezTo>
                      <a:pt x="92" y="79"/>
                      <a:pt x="88" y="53"/>
                      <a:pt x="53" y="53"/>
                    </a:cubicBezTo>
                    <a:cubicBezTo>
                      <a:pt x="75" y="26"/>
                      <a:pt x="112" y="18"/>
                      <a:pt x="136" y="18"/>
                    </a:cubicBezTo>
                    <a:cubicBezTo>
                      <a:pt x="174" y="18"/>
                      <a:pt x="220" y="46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1"/>
                    </a:cubicBezTo>
                    <a:cubicBezTo>
                      <a:pt x="20" y="197"/>
                      <a:pt x="0" y="237"/>
                      <a:pt x="0" y="272"/>
                    </a:cubicBezTo>
                    <a:cubicBezTo>
                      <a:pt x="0" y="333"/>
                      <a:pt x="75" y="353"/>
                      <a:pt x="123" y="353"/>
                    </a:cubicBezTo>
                    <a:cubicBezTo>
                      <a:pt x="174" y="353"/>
                      <a:pt x="209" y="322"/>
                      <a:pt x="224" y="285"/>
                    </a:cubicBezTo>
                    <a:cubicBezTo>
                      <a:pt x="227" y="316"/>
                      <a:pt x="249" y="349"/>
                      <a:pt x="284" y="349"/>
                    </a:cubicBezTo>
                    <a:cubicBezTo>
                      <a:pt x="301" y="349"/>
                      <a:pt x="347" y="338"/>
                      <a:pt x="347" y="276"/>
                    </a:cubicBezTo>
                    <a:moveTo>
                      <a:pt x="220" y="237"/>
                    </a:moveTo>
                    <a:cubicBezTo>
                      <a:pt x="220" y="309"/>
                      <a:pt x="163" y="336"/>
                      <a:pt x="128" y="336"/>
                    </a:cubicBezTo>
                    <a:cubicBezTo>
                      <a:pt x="90" y="336"/>
                      <a:pt x="59" y="309"/>
                      <a:pt x="59" y="270"/>
                    </a:cubicBezTo>
                    <a:cubicBezTo>
                      <a:pt x="59" y="228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7" name="Freeform 15"/>
              <p:cNvSpPr/>
              <p:nvPr/>
            </p:nvSpPr>
            <p:spPr>
              <a:xfrm>
                <a:off x="1960200" y="222120"/>
                <a:ext cx="140400" cy="122760"/>
              </a:xfrm>
              <a:custGeom>
                <a:avLst/>
                <a:gdLst/>
                <a:ahLst/>
                <a:rect l="0" t="0" r="r" b="b"/>
                <a:pathLst>
                  <a:path w="390" h="341">
                    <a:moveTo>
                      <a:pt x="389" y="340"/>
                    </a:move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50" y="316"/>
                      <a:pt x="330" y="316"/>
                      <a:pt x="330" y="294"/>
                    </a:cubicBezTo>
                    <a:cubicBezTo>
                      <a:pt x="330" y="245"/>
                      <a:pt x="330" y="196"/>
                      <a:pt x="330" y="147"/>
                    </a:cubicBezTo>
                    <a:cubicBezTo>
                      <a:pt x="330" y="81"/>
                      <a:pt x="330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2" y="33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143"/>
                      <a:pt x="62" y="212"/>
                      <a:pt x="62" y="281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7" y="339"/>
                      <a:pt x="145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3" y="316"/>
                      <a:pt x="114" y="316"/>
                      <a:pt x="114" y="281"/>
                    </a:cubicBezTo>
                    <a:cubicBezTo>
                      <a:pt x="114" y="234"/>
                      <a:pt x="114" y="187"/>
                      <a:pt x="114" y="140"/>
                    </a:cubicBezTo>
                    <a:cubicBezTo>
                      <a:pt x="114" y="59"/>
                      <a:pt x="169" y="18"/>
                      <a:pt x="220" y="18"/>
                    </a:cubicBezTo>
                    <a:cubicBezTo>
                      <a:pt x="268" y="18"/>
                      <a:pt x="277" y="59"/>
                      <a:pt x="277" y="103"/>
                    </a:cubicBezTo>
                    <a:cubicBezTo>
                      <a:pt x="277" y="162"/>
                      <a:pt x="277" y="222"/>
                      <a:pt x="277" y="281"/>
                    </a:cubicBezTo>
                    <a:cubicBezTo>
                      <a:pt x="277" y="316"/>
                      <a:pt x="268" y="316"/>
                      <a:pt x="216" y="316"/>
                    </a:cubicBezTo>
                    <a:cubicBezTo>
                      <a:pt x="216" y="324"/>
                      <a:pt x="216" y="332"/>
                      <a:pt x="216" y="340"/>
                    </a:cubicBezTo>
                    <a:cubicBezTo>
                      <a:pt x="245" y="339"/>
                      <a:pt x="274" y="339"/>
                      <a:pt x="304" y="338"/>
                    </a:cubicBezTo>
                    <a:cubicBezTo>
                      <a:pt x="332" y="339"/>
                      <a:pt x="361" y="339"/>
                      <a:pt x="38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8" name="Freeform 16"/>
              <p:cNvSpPr/>
              <p:nvPr/>
            </p:nvSpPr>
            <p:spPr>
              <a:xfrm>
                <a:off x="2116080" y="220320"/>
                <a:ext cx="105840" cy="127440"/>
              </a:xfrm>
              <a:custGeom>
                <a:avLst/>
                <a:gdLst/>
                <a:ahLst/>
                <a:rect l="0" t="0" r="r" b="b"/>
                <a:pathLst>
                  <a:path w="294" h="354">
                    <a:moveTo>
                      <a:pt x="293" y="252"/>
                    </a:moveTo>
                    <a:cubicBezTo>
                      <a:pt x="293" y="246"/>
                      <a:pt x="286" y="246"/>
                      <a:pt x="284" y="246"/>
                    </a:cubicBezTo>
                    <a:cubicBezTo>
                      <a:pt x="277" y="246"/>
                      <a:pt x="275" y="248"/>
                      <a:pt x="273" y="252"/>
                    </a:cubicBezTo>
                    <a:cubicBezTo>
                      <a:pt x="251" y="325"/>
                      <a:pt x="200" y="333"/>
                      <a:pt x="172" y="333"/>
                    </a:cubicBezTo>
                    <a:cubicBezTo>
                      <a:pt x="132" y="333"/>
                      <a:pt x="64" y="301"/>
                      <a:pt x="64" y="178"/>
                    </a:cubicBezTo>
                    <a:cubicBezTo>
                      <a:pt x="64" y="53"/>
                      <a:pt x="125" y="20"/>
                      <a:pt x="167" y="20"/>
                    </a:cubicBezTo>
                    <a:cubicBezTo>
                      <a:pt x="174" y="20"/>
                      <a:pt x="222" y="20"/>
                      <a:pt x="251" y="48"/>
                    </a:cubicBezTo>
                    <a:cubicBezTo>
                      <a:pt x="218" y="50"/>
                      <a:pt x="213" y="72"/>
                      <a:pt x="213" y="83"/>
                    </a:cubicBezTo>
                    <a:cubicBezTo>
                      <a:pt x="213" y="103"/>
                      <a:pt x="229" y="118"/>
                      <a:pt x="249" y="118"/>
                    </a:cubicBezTo>
                    <a:cubicBezTo>
                      <a:pt x="268" y="118"/>
                      <a:pt x="286" y="105"/>
                      <a:pt x="286" y="83"/>
                    </a:cubicBezTo>
                    <a:cubicBezTo>
                      <a:pt x="286" y="31"/>
                      <a:pt x="227" y="0"/>
                      <a:pt x="167" y="0"/>
                    </a:cubicBezTo>
                    <a:cubicBezTo>
                      <a:pt x="70" y="0"/>
                      <a:pt x="0" y="83"/>
                      <a:pt x="0" y="178"/>
                    </a:cubicBezTo>
                    <a:cubicBezTo>
                      <a:pt x="0" y="276"/>
                      <a:pt x="75" y="353"/>
                      <a:pt x="165" y="353"/>
                    </a:cubicBezTo>
                    <a:cubicBezTo>
                      <a:pt x="268" y="353"/>
                      <a:pt x="293" y="261"/>
                      <a:pt x="293" y="2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09" name="Freeform 17"/>
              <p:cNvSpPr/>
              <p:nvPr/>
            </p:nvSpPr>
            <p:spPr>
              <a:xfrm>
                <a:off x="2237040" y="22032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2"/>
                    </a:moveTo>
                    <a:cubicBezTo>
                      <a:pt x="299" y="246"/>
                      <a:pt x="295" y="243"/>
                      <a:pt x="290" y="243"/>
                    </a:cubicBezTo>
                    <a:cubicBezTo>
                      <a:pt x="284" y="243"/>
                      <a:pt x="282" y="248"/>
                      <a:pt x="279" y="254"/>
                    </a:cubicBezTo>
                    <a:cubicBezTo>
                      <a:pt x="253" y="333"/>
                      <a:pt x="183" y="333"/>
                      <a:pt x="176" y="333"/>
                    </a:cubicBezTo>
                    <a:cubicBezTo>
                      <a:pt x="136" y="333"/>
                      <a:pt x="106" y="312"/>
                      <a:pt x="88" y="283"/>
                    </a:cubicBezTo>
                    <a:cubicBezTo>
                      <a:pt x="66" y="246"/>
                      <a:pt x="66" y="195"/>
                      <a:pt x="66" y="167"/>
                    </a:cubicBezTo>
                    <a:cubicBezTo>
                      <a:pt x="138" y="167"/>
                      <a:pt x="210" y="167"/>
                      <a:pt x="282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3" y="0"/>
                    </a:cubicBezTo>
                    <a:cubicBezTo>
                      <a:pt x="73" y="0"/>
                      <a:pt x="0" y="79"/>
                      <a:pt x="0" y="175"/>
                    </a:cubicBezTo>
                    <a:cubicBezTo>
                      <a:pt x="0" y="279"/>
                      <a:pt x="81" y="353"/>
                      <a:pt x="172" y="353"/>
                    </a:cubicBezTo>
                    <a:cubicBezTo>
                      <a:pt x="266" y="353"/>
                      <a:pt x="299" y="268"/>
                      <a:pt x="299" y="252"/>
                    </a:cubicBezTo>
                    <a:moveTo>
                      <a:pt x="249" y="151"/>
                    </a:moveTo>
                    <a:cubicBezTo>
                      <a:pt x="188" y="151"/>
                      <a:pt x="127" y="151"/>
                      <a:pt x="66" y="151"/>
                    </a:cubicBezTo>
                    <a:cubicBezTo>
                      <a:pt x="70" y="37"/>
                      <a:pt x="136" y="18"/>
                      <a:pt x="163" y="18"/>
                    </a:cubicBezTo>
                    <a:cubicBezTo>
                      <a:pt x="242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10" name="Freeform 18"/>
              <p:cNvSpPr/>
              <p:nvPr/>
            </p:nvSpPr>
            <p:spPr>
              <a:xfrm>
                <a:off x="2454840" y="222120"/>
                <a:ext cx="217440" cy="122760"/>
              </a:xfrm>
              <a:custGeom>
                <a:avLst/>
                <a:gdLst/>
                <a:ahLst/>
                <a:rect l="0" t="0" r="r" b="b"/>
                <a:pathLst>
                  <a:path w="604" h="341">
                    <a:moveTo>
                      <a:pt x="603" y="340"/>
                    </a:moveTo>
                    <a:cubicBezTo>
                      <a:pt x="603" y="332"/>
                      <a:pt x="603" y="324"/>
                      <a:pt x="603" y="316"/>
                    </a:cubicBezTo>
                    <a:cubicBezTo>
                      <a:pt x="563" y="316"/>
                      <a:pt x="543" y="316"/>
                      <a:pt x="543" y="294"/>
                    </a:cubicBezTo>
                    <a:cubicBezTo>
                      <a:pt x="543" y="245"/>
                      <a:pt x="543" y="196"/>
                      <a:pt x="543" y="147"/>
                    </a:cubicBezTo>
                    <a:cubicBezTo>
                      <a:pt x="543" y="81"/>
                      <a:pt x="543" y="57"/>
                      <a:pt x="519" y="29"/>
                    </a:cubicBezTo>
                    <a:cubicBezTo>
                      <a:pt x="508" y="15"/>
                      <a:pt x="482" y="0"/>
                      <a:pt x="438" y="0"/>
                    </a:cubicBezTo>
                    <a:cubicBezTo>
                      <a:pt x="374" y="0"/>
                      <a:pt x="339" y="46"/>
                      <a:pt x="326" y="75"/>
                    </a:cubicBezTo>
                    <a:cubicBezTo>
                      <a:pt x="315" y="9"/>
                      <a:pt x="257" y="0"/>
                      <a:pt x="222" y="0"/>
                    </a:cubicBezTo>
                    <a:cubicBezTo>
                      <a:pt x="167" y="0"/>
                      <a:pt x="130" y="33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7" y="339"/>
                      <a:pt x="145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1" y="316"/>
                      <a:pt x="114" y="316"/>
                      <a:pt x="114" y="281"/>
                    </a:cubicBezTo>
                    <a:cubicBezTo>
                      <a:pt x="114" y="234"/>
                      <a:pt x="114" y="187"/>
                      <a:pt x="114" y="140"/>
                    </a:cubicBezTo>
                    <a:cubicBezTo>
                      <a:pt x="114" y="59"/>
                      <a:pt x="167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2"/>
                      <a:pt x="275" y="222"/>
                      <a:pt x="275" y="281"/>
                    </a:cubicBezTo>
                    <a:cubicBezTo>
                      <a:pt x="275" y="316"/>
                      <a:pt x="266" y="316"/>
                      <a:pt x="216" y="316"/>
                    </a:cubicBezTo>
                    <a:cubicBezTo>
                      <a:pt x="216" y="324"/>
                      <a:pt x="216" y="332"/>
                      <a:pt x="216" y="340"/>
                    </a:cubicBezTo>
                    <a:cubicBezTo>
                      <a:pt x="244" y="339"/>
                      <a:pt x="273" y="339"/>
                      <a:pt x="301" y="338"/>
                    </a:cubicBezTo>
                    <a:cubicBezTo>
                      <a:pt x="331" y="339"/>
                      <a:pt x="360" y="339"/>
                      <a:pt x="389" y="340"/>
                    </a:cubicBez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37" y="316"/>
                      <a:pt x="328" y="316"/>
                      <a:pt x="328" y="281"/>
                    </a:cubicBezTo>
                    <a:cubicBezTo>
                      <a:pt x="328" y="234"/>
                      <a:pt x="328" y="187"/>
                      <a:pt x="328" y="140"/>
                    </a:cubicBezTo>
                    <a:cubicBezTo>
                      <a:pt x="328" y="59"/>
                      <a:pt x="383" y="18"/>
                      <a:pt x="433" y="18"/>
                    </a:cubicBezTo>
                    <a:cubicBezTo>
                      <a:pt x="482" y="18"/>
                      <a:pt x="490" y="59"/>
                      <a:pt x="490" y="103"/>
                    </a:cubicBezTo>
                    <a:cubicBezTo>
                      <a:pt x="490" y="162"/>
                      <a:pt x="490" y="222"/>
                      <a:pt x="490" y="281"/>
                    </a:cubicBezTo>
                    <a:cubicBezTo>
                      <a:pt x="490" y="316"/>
                      <a:pt x="482" y="316"/>
                      <a:pt x="429" y="316"/>
                    </a:cubicBezTo>
                    <a:cubicBezTo>
                      <a:pt x="429" y="324"/>
                      <a:pt x="429" y="332"/>
                      <a:pt x="429" y="340"/>
                    </a:cubicBezTo>
                    <a:cubicBezTo>
                      <a:pt x="458" y="339"/>
                      <a:pt x="488" y="339"/>
                      <a:pt x="517" y="338"/>
                    </a:cubicBezTo>
                    <a:cubicBezTo>
                      <a:pt x="545" y="339"/>
                      <a:pt x="574" y="339"/>
                      <a:pt x="603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11" name="Freeform 19"/>
              <p:cNvSpPr/>
              <p:nvPr/>
            </p:nvSpPr>
            <p:spPr>
              <a:xfrm>
                <a:off x="2685240" y="22032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2"/>
                    </a:moveTo>
                    <a:cubicBezTo>
                      <a:pt x="299" y="246"/>
                      <a:pt x="293" y="243"/>
                      <a:pt x="290" y="243"/>
                    </a:cubicBezTo>
                    <a:cubicBezTo>
                      <a:pt x="282" y="243"/>
                      <a:pt x="282" y="248"/>
                      <a:pt x="279" y="254"/>
                    </a:cubicBezTo>
                    <a:cubicBezTo>
                      <a:pt x="253" y="333"/>
                      <a:pt x="183" y="333"/>
                      <a:pt x="176" y="333"/>
                    </a:cubicBezTo>
                    <a:cubicBezTo>
                      <a:pt x="136" y="333"/>
                      <a:pt x="106" y="312"/>
                      <a:pt x="88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5"/>
                    </a:cubicBezTo>
                    <a:cubicBezTo>
                      <a:pt x="0" y="279"/>
                      <a:pt x="81" y="353"/>
                      <a:pt x="169" y="353"/>
                    </a:cubicBezTo>
                    <a:cubicBezTo>
                      <a:pt x="264" y="353"/>
                      <a:pt x="299" y="268"/>
                      <a:pt x="299" y="252"/>
                    </a:cubicBezTo>
                    <a:moveTo>
                      <a:pt x="249" y="151"/>
                    </a:moveTo>
                    <a:cubicBezTo>
                      <a:pt x="188" y="151"/>
                      <a:pt x="127" y="151"/>
                      <a:pt x="66" y="151"/>
                    </a:cubicBezTo>
                    <a:cubicBezTo>
                      <a:pt x="70" y="37"/>
                      <a:pt x="134" y="18"/>
                      <a:pt x="161" y="18"/>
                    </a:cubicBezTo>
                    <a:cubicBezTo>
                      <a:pt x="240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12" name="Freeform 20"/>
              <p:cNvSpPr/>
              <p:nvPr/>
            </p:nvSpPr>
            <p:spPr>
              <a:xfrm>
                <a:off x="2806560" y="174600"/>
                <a:ext cx="87480" cy="173160"/>
              </a:xfrm>
              <a:custGeom>
                <a:avLst/>
                <a:gdLst/>
                <a:ahLst/>
                <a:rect l="0" t="0" r="r" b="b"/>
                <a:pathLst>
                  <a:path w="243" h="481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3"/>
                    </a:cubicBezTo>
                    <a:cubicBezTo>
                      <a:pt x="235" y="333"/>
                      <a:pt x="229" y="333"/>
                      <a:pt x="222" y="333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1"/>
                      <a:pt x="172" y="461"/>
                    </a:cubicBezTo>
                    <a:cubicBezTo>
                      <a:pt x="119" y="461"/>
                      <a:pt x="119" y="390"/>
                      <a:pt x="119" y="377"/>
                    </a:cubicBezTo>
                    <a:cubicBezTo>
                      <a:pt x="119" y="306"/>
                      <a:pt x="119" y="235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6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1"/>
                      <a:pt x="75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5"/>
                      <a:pt x="66" y="306"/>
                      <a:pt x="66" y="377"/>
                    </a:cubicBezTo>
                    <a:cubicBezTo>
                      <a:pt x="66" y="472"/>
                      <a:pt x="139" y="480"/>
                      <a:pt x="165" y="480"/>
                    </a:cubicBezTo>
                    <a:cubicBezTo>
                      <a:pt x="220" y="480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13" name="Freeform 21"/>
              <p:cNvSpPr/>
              <p:nvPr/>
            </p:nvSpPr>
            <p:spPr>
              <a:xfrm>
                <a:off x="2917440" y="222120"/>
                <a:ext cx="93960" cy="122760"/>
              </a:xfrm>
              <a:custGeom>
                <a:avLst/>
                <a:gdLst/>
                <a:ahLst/>
                <a:rect l="0" t="0" r="r" b="b"/>
                <a:pathLst>
                  <a:path w="261" h="341">
                    <a:moveTo>
                      <a:pt x="260" y="48"/>
                    </a:moveTo>
                    <a:cubicBezTo>
                      <a:pt x="260" y="22"/>
                      <a:pt x="235" y="0"/>
                      <a:pt x="202" y="0"/>
                    </a:cubicBezTo>
                    <a:cubicBezTo>
                      <a:pt x="145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9" y="338"/>
                      <a:pt x="156" y="338"/>
                      <a:pt x="187" y="340"/>
                    </a:cubicBezTo>
                    <a:cubicBezTo>
                      <a:pt x="187" y="332"/>
                      <a:pt x="187" y="324"/>
                      <a:pt x="187" y="316"/>
                    </a:cubicBezTo>
                    <a:cubicBezTo>
                      <a:pt x="181" y="316"/>
                      <a:pt x="175" y="316"/>
                      <a:pt x="169" y="316"/>
                    </a:cubicBezTo>
                    <a:cubicBezTo>
                      <a:pt x="112" y="316"/>
                      <a:pt x="110" y="307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18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14" name="Freeform 22"/>
              <p:cNvSpPr/>
              <p:nvPr/>
            </p:nvSpPr>
            <p:spPr>
              <a:xfrm>
                <a:off x="3027240" y="162720"/>
                <a:ext cx="60480" cy="182160"/>
              </a:xfrm>
              <a:custGeom>
                <a:avLst/>
                <a:gdLst/>
                <a:ahLst/>
                <a:rect l="0" t="0" r="r" b="b"/>
                <a:pathLst>
                  <a:path w="168" h="506">
                    <a:moveTo>
                      <a:pt x="167" y="505"/>
                    </a:moveTo>
                    <a:cubicBezTo>
                      <a:pt x="167" y="497"/>
                      <a:pt x="167" y="488"/>
                      <a:pt x="167" y="480"/>
                    </a:cubicBezTo>
                    <a:cubicBezTo>
                      <a:pt x="114" y="480"/>
                      <a:pt x="112" y="476"/>
                      <a:pt x="112" y="448"/>
                    </a:cubicBezTo>
                    <a:cubicBezTo>
                      <a:pt x="112" y="353"/>
                      <a:pt x="112" y="259"/>
                      <a:pt x="112" y="165"/>
                    </a:cubicBezTo>
                    <a:cubicBezTo>
                      <a:pt x="76" y="167"/>
                      <a:pt x="40" y="170"/>
                      <a:pt x="4" y="173"/>
                    </a:cubicBezTo>
                    <a:cubicBezTo>
                      <a:pt x="4" y="181"/>
                      <a:pt x="4" y="189"/>
                      <a:pt x="4" y="197"/>
                    </a:cubicBezTo>
                    <a:cubicBezTo>
                      <a:pt x="55" y="197"/>
                      <a:pt x="62" y="202"/>
                      <a:pt x="62" y="239"/>
                    </a:cubicBezTo>
                    <a:cubicBezTo>
                      <a:pt x="62" y="308"/>
                      <a:pt x="62" y="377"/>
                      <a:pt x="62" y="445"/>
                    </a:cubicBezTo>
                    <a:cubicBezTo>
                      <a:pt x="62" y="480"/>
                      <a:pt x="53" y="480"/>
                      <a:pt x="0" y="480"/>
                    </a:cubicBezTo>
                    <a:cubicBezTo>
                      <a:pt x="0" y="488"/>
                      <a:pt x="0" y="497"/>
                      <a:pt x="0" y="505"/>
                    </a:cubicBezTo>
                    <a:cubicBezTo>
                      <a:pt x="29" y="504"/>
                      <a:pt x="57" y="503"/>
                      <a:pt x="86" y="502"/>
                    </a:cubicBezTo>
                    <a:cubicBezTo>
                      <a:pt x="112" y="502"/>
                      <a:pt x="141" y="505"/>
                      <a:pt x="167" y="505"/>
                    </a:cubicBezTo>
                    <a:moveTo>
                      <a:pt x="123" y="39"/>
                    </a:moveTo>
                    <a:cubicBezTo>
                      <a:pt x="123" y="20"/>
                      <a:pt x="106" y="0"/>
                      <a:pt x="84" y="0"/>
                    </a:cubicBezTo>
                    <a:cubicBezTo>
                      <a:pt x="57" y="0"/>
                      <a:pt x="42" y="22"/>
                      <a:pt x="42" y="39"/>
                    </a:cubicBezTo>
                    <a:cubicBezTo>
                      <a:pt x="42" y="61"/>
                      <a:pt x="59" y="81"/>
                      <a:pt x="81" y="81"/>
                    </a:cubicBezTo>
                    <a:cubicBezTo>
                      <a:pt x="108" y="81"/>
                      <a:pt x="123" y="59"/>
                      <a:pt x="1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15" name="Freeform 23"/>
              <p:cNvSpPr/>
              <p:nvPr/>
            </p:nvSpPr>
            <p:spPr>
              <a:xfrm>
                <a:off x="3105000" y="22032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2"/>
                    </a:moveTo>
                    <a:cubicBezTo>
                      <a:pt x="295" y="246"/>
                      <a:pt x="288" y="246"/>
                      <a:pt x="286" y="246"/>
                    </a:cubicBezTo>
                    <a:cubicBezTo>
                      <a:pt x="279" y="246"/>
                      <a:pt x="277" y="248"/>
                      <a:pt x="275" y="252"/>
                    </a:cubicBezTo>
                    <a:cubicBezTo>
                      <a:pt x="253" y="325"/>
                      <a:pt x="202" y="333"/>
                      <a:pt x="174" y="333"/>
                    </a:cubicBezTo>
                    <a:cubicBezTo>
                      <a:pt x="134" y="333"/>
                      <a:pt x="66" y="301"/>
                      <a:pt x="66" y="178"/>
                    </a:cubicBezTo>
                    <a:cubicBezTo>
                      <a:pt x="66" y="53"/>
                      <a:pt x="128" y="20"/>
                      <a:pt x="169" y="20"/>
                    </a:cubicBezTo>
                    <a:cubicBezTo>
                      <a:pt x="176" y="20"/>
                      <a:pt x="224" y="20"/>
                      <a:pt x="253" y="48"/>
                    </a:cubicBezTo>
                    <a:cubicBezTo>
                      <a:pt x="220" y="50"/>
                      <a:pt x="216" y="72"/>
                      <a:pt x="216" y="83"/>
                    </a:cubicBezTo>
                    <a:cubicBezTo>
                      <a:pt x="216" y="103"/>
                      <a:pt x="229" y="118"/>
                      <a:pt x="251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9" y="0"/>
                      <a:pt x="169" y="0"/>
                    </a:cubicBezTo>
                    <a:cubicBezTo>
                      <a:pt x="73" y="0"/>
                      <a:pt x="0" y="83"/>
                      <a:pt x="0" y="178"/>
                    </a:cubicBezTo>
                    <a:cubicBezTo>
                      <a:pt x="0" y="276"/>
                      <a:pt x="77" y="353"/>
                      <a:pt x="167" y="353"/>
                    </a:cubicBezTo>
                    <a:cubicBezTo>
                      <a:pt x="271" y="353"/>
                      <a:pt x="295" y="261"/>
                      <a:pt x="295" y="2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16" name="Freeform 24"/>
              <p:cNvSpPr/>
              <p:nvPr/>
            </p:nvSpPr>
            <p:spPr>
              <a:xfrm>
                <a:off x="3228480" y="220320"/>
                <a:ext cx="91440" cy="127800"/>
              </a:xfrm>
              <a:custGeom>
                <a:avLst/>
                <a:gdLst/>
                <a:ahLst/>
                <a:rect l="0" t="0" r="r" b="b"/>
                <a:pathLst>
                  <a:path w="254" h="355">
                    <a:moveTo>
                      <a:pt x="253" y="246"/>
                    </a:moveTo>
                    <a:cubicBezTo>
                      <a:pt x="253" y="206"/>
                      <a:pt x="229" y="182"/>
                      <a:pt x="220" y="173"/>
                    </a:cubicBezTo>
                    <a:cubicBezTo>
                      <a:pt x="196" y="149"/>
                      <a:pt x="165" y="143"/>
                      <a:pt x="132" y="136"/>
                    </a:cubicBezTo>
                    <a:cubicBezTo>
                      <a:pt x="90" y="127"/>
                      <a:pt x="37" y="118"/>
                      <a:pt x="37" y="72"/>
                    </a:cubicBezTo>
                    <a:cubicBezTo>
                      <a:pt x="37" y="46"/>
                      <a:pt x="57" y="15"/>
                      <a:pt x="123" y="15"/>
                    </a:cubicBezTo>
                    <a:cubicBezTo>
                      <a:pt x="209" y="15"/>
                      <a:pt x="213" y="83"/>
                      <a:pt x="213" y="107"/>
                    </a:cubicBezTo>
                    <a:cubicBezTo>
                      <a:pt x="216" y="114"/>
                      <a:pt x="221" y="112"/>
                      <a:pt x="224" y="114"/>
                    </a:cubicBezTo>
                    <a:cubicBezTo>
                      <a:pt x="233" y="114"/>
                      <a:pt x="233" y="112"/>
                      <a:pt x="233" y="97"/>
                    </a:cubicBezTo>
                    <a:cubicBezTo>
                      <a:pt x="233" y="70"/>
                      <a:pt x="233" y="44"/>
                      <a:pt x="233" y="18"/>
                    </a:cubicBezTo>
                    <a:cubicBezTo>
                      <a:pt x="233" y="7"/>
                      <a:pt x="233" y="0"/>
                      <a:pt x="224" y="0"/>
                    </a:cubicBezTo>
                    <a:cubicBezTo>
                      <a:pt x="222" y="0"/>
                      <a:pt x="220" y="0"/>
                      <a:pt x="209" y="9"/>
                    </a:cubicBezTo>
                    <a:cubicBezTo>
                      <a:pt x="207" y="13"/>
                      <a:pt x="200" y="20"/>
                      <a:pt x="196" y="22"/>
                    </a:cubicBezTo>
                    <a:cubicBezTo>
                      <a:pt x="167" y="0"/>
                      <a:pt x="136" y="0"/>
                      <a:pt x="123" y="0"/>
                    </a:cubicBezTo>
                    <a:cubicBezTo>
                      <a:pt x="29" y="0"/>
                      <a:pt x="0" y="53"/>
                      <a:pt x="0" y="94"/>
                    </a:cubicBezTo>
                    <a:cubicBezTo>
                      <a:pt x="0" y="121"/>
                      <a:pt x="13" y="143"/>
                      <a:pt x="33" y="160"/>
                    </a:cubicBezTo>
                    <a:cubicBezTo>
                      <a:pt x="57" y="180"/>
                      <a:pt x="79" y="184"/>
                      <a:pt x="136" y="195"/>
                    </a:cubicBezTo>
                    <a:cubicBezTo>
                      <a:pt x="152" y="197"/>
                      <a:pt x="216" y="211"/>
                      <a:pt x="216" y="265"/>
                    </a:cubicBezTo>
                    <a:cubicBezTo>
                      <a:pt x="216" y="305"/>
                      <a:pt x="189" y="336"/>
                      <a:pt x="128" y="336"/>
                    </a:cubicBezTo>
                    <a:cubicBezTo>
                      <a:pt x="64" y="336"/>
                      <a:pt x="35" y="292"/>
                      <a:pt x="22" y="226"/>
                    </a:cubicBezTo>
                    <a:cubicBezTo>
                      <a:pt x="20" y="217"/>
                      <a:pt x="18" y="213"/>
                      <a:pt x="11" y="213"/>
                    </a:cubicBezTo>
                    <a:cubicBezTo>
                      <a:pt x="0" y="213"/>
                      <a:pt x="0" y="219"/>
                      <a:pt x="0" y="233"/>
                    </a:cubicBezTo>
                    <a:cubicBezTo>
                      <a:pt x="0" y="266"/>
                      <a:pt x="0" y="300"/>
                      <a:pt x="0" y="333"/>
                    </a:cubicBezTo>
                    <a:cubicBezTo>
                      <a:pt x="0" y="347"/>
                      <a:pt x="0" y="353"/>
                      <a:pt x="9" y="353"/>
                    </a:cubicBezTo>
                    <a:cubicBezTo>
                      <a:pt x="13" y="353"/>
                      <a:pt x="14" y="354"/>
                      <a:pt x="29" y="338"/>
                    </a:cubicBezTo>
                    <a:cubicBezTo>
                      <a:pt x="30" y="336"/>
                      <a:pt x="29" y="333"/>
                      <a:pt x="44" y="320"/>
                    </a:cubicBezTo>
                    <a:cubicBezTo>
                      <a:pt x="77" y="353"/>
                      <a:pt x="112" y="353"/>
                      <a:pt x="128" y="353"/>
                    </a:cubicBezTo>
                    <a:cubicBezTo>
                      <a:pt x="218" y="353"/>
                      <a:pt x="253" y="301"/>
                      <a:pt x="253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2017" name="" descr=""/>
          <p:cNvPicPr/>
          <p:nvPr/>
        </p:nvPicPr>
        <p:blipFill>
          <a:blip r:embed="rId1"/>
          <a:stretch/>
        </p:blipFill>
        <p:spPr>
          <a:xfrm>
            <a:off x="1190880" y="807120"/>
            <a:ext cx="7839360" cy="3049920"/>
          </a:xfrm>
          <a:prstGeom prst="rect">
            <a:avLst/>
          </a:prstGeom>
          <a:ln>
            <a:noFill/>
          </a:ln>
        </p:spPr>
      </p:pic>
      <p:grpSp>
        <p:nvGrpSpPr>
          <p:cNvPr id="2018" name="Group 25"/>
          <p:cNvGrpSpPr/>
          <p:nvPr/>
        </p:nvGrpSpPr>
        <p:grpSpPr>
          <a:xfrm>
            <a:off x="294840" y="4090320"/>
            <a:ext cx="7515360" cy="934920"/>
            <a:chOff x="294840" y="4090320"/>
            <a:chExt cx="7515360" cy="934920"/>
          </a:xfrm>
        </p:grpSpPr>
        <p:grpSp>
          <p:nvGrpSpPr>
            <p:cNvPr id="2019" name="Group 26"/>
            <p:cNvGrpSpPr/>
            <p:nvPr/>
          </p:nvGrpSpPr>
          <p:grpSpPr>
            <a:xfrm>
              <a:off x="294840" y="4090320"/>
              <a:ext cx="7515360" cy="934920"/>
              <a:chOff x="294840" y="4090320"/>
              <a:chExt cx="7515360" cy="934920"/>
            </a:xfrm>
          </p:grpSpPr>
          <p:sp>
            <p:nvSpPr>
              <p:cNvPr id="2020" name="Freeform 27"/>
              <p:cNvSpPr/>
              <p:nvPr/>
            </p:nvSpPr>
            <p:spPr>
              <a:xfrm>
                <a:off x="294840" y="416556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1" name="Freeform 28"/>
              <p:cNvSpPr/>
              <p:nvPr/>
            </p:nvSpPr>
            <p:spPr>
              <a:xfrm>
                <a:off x="536400" y="4096800"/>
                <a:ext cx="101520" cy="154440"/>
              </a:xfrm>
              <a:custGeom>
                <a:avLst/>
                <a:gdLst/>
                <a:ahLst/>
                <a:rect l="0" t="0" r="r" b="b"/>
                <a:pathLst>
                  <a:path w="282" h="429">
                    <a:moveTo>
                      <a:pt x="281" y="324"/>
                    </a:moveTo>
                    <a:cubicBezTo>
                      <a:pt x="281" y="317"/>
                      <a:pt x="281" y="311"/>
                      <a:pt x="281" y="304"/>
                    </a:cubicBezTo>
                    <a:cubicBezTo>
                      <a:pt x="260" y="304"/>
                      <a:pt x="239" y="304"/>
                      <a:pt x="218" y="304"/>
                    </a:cubicBezTo>
                    <a:cubicBezTo>
                      <a:pt x="218" y="208"/>
                      <a:pt x="218" y="112"/>
                      <a:pt x="218" y="16"/>
                    </a:cubicBezTo>
                    <a:cubicBezTo>
                      <a:pt x="218" y="4"/>
                      <a:pt x="218" y="0"/>
                      <a:pt x="207" y="0"/>
                    </a:cubicBezTo>
                    <a:cubicBezTo>
                      <a:pt x="202" y="0"/>
                      <a:pt x="200" y="0"/>
                      <a:pt x="194" y="7"/>
                    </a:cubicBezTo>
                    <a:cubicBezTo>
                      <a:pt x="130" y="106"/>
                      <a:pt x="65" y="205"/>
                      <a:pt x="0" y="304"/>
                    </a:cubicBezTo>
                    <a:cubicBezTo>
                      <a:pt x="0" y="311"/>
                      <a:pt x="0" y="317"/>
                      <a:pt x="0" y="324"/>
                    </a:cubicBezTo>
                    <a:cubicBezTo>
                      <a:pt x="56" y="324"/>
                      <a:pt x="112" y="324"/>
                      <a:pt x="167" y="324"/>
                    </a:cubicBezTo>
                    <a:cubicBezTo>
                      <a:pt x="167" y="342"/>
                      <a:pt x="167" y="360"/>
                      <a:pt x="167" y="378"/>
                    </a:cubicBezTo>
                    <a:cubicBezTo>
                      <a:pt x="167" y="401"/>
                      <a:pt x="167" y="408"/>
                      <a:pt x="121" y="408"/>
                    </a:cubicBezTo>
                    <a:cubicBezTo>
                      <a:pt x="116" y="408"/>
                      <a:pt x="111" y="408"/>
                      <a:pt x="106" y="408"/>
                    </a:cubicBezTo>
                    <a:cubicBezTo>
                      <a:pt x="106" y="415"/>
                      <a:pt x="106" y="421"/>
                      <a:pt x="106" y="428"/>
                    </a:cubicBezTo>
                    <a:cubicBezTo>
                      <a:pt x="133" y="426"/>
                      <a:pt x="166" y="426"/>
                      <a:pt x="193" y="426"/>
                    </a:cubicBezTo>
                    <a:cubicBezTo>
                      <a:pt x="220" y="426"/>
                      <a:pt x="252" y="426"/>
                      <a:pt x="279" y="428"/>
                    </a:cubicBezTo>
                    <a:cubicBezTo>
                      <a:pt x="279" y="421"/>
                      <a:pt x="279" y="415"/>
                      <a:pt x="279" y="408"/>
                    </a:cubicBezTo>
                    <a:cubicBezTo>
                      <a:pt x="274" y="408"/>
                      <a:pt x="269" y="408"/>
                      <a:pt x="265" y="408"/>
                    </a:cubicBezTo>
                    <a:cubicBezTo>
                      <a:pt x="218" y="408"/>
                      <a:pt x="218" y="401"/>
                      <a:pt x="218" y="378"/>
                    </a:cubicBezTo>
                    <a:cubicBezTo>
                      <a:pt x="218" y="360"/>
                      <a:pt x="218" y="342"/>
                      <a:pt x="218" y="324"/>
                    </a:cubicBezTo>
                    <a:cubicBezTo>
                      <a:pt x="239" y="324"/>
                      <a:pt x="260" y="324"/>
                      <a:pt x="281" y="324"/>
                    </a:cubicBezTo>
                    <a:moveTo>
                      <a:pt x="173" y="304"/>
                    </a:moveTo>
                    <a:cubicBezTo>
                      <a:pt x="121" y="304"/>
                      <a:pt x="70" y="304"/>
                      <a:pt x="18" y="304"/>
                    </a:cubicBezTo>
                    <a:cubicBezTo>
                      <a:pt x="70" y="225"/>
                      <a:pt x="121" y="147"/>
                      <a:pt x="173" y="68"/>
                    </a:cubicBezTo>
                    <a:cubicBezTo>
                      <a:pt x="173" y="147"/>
                      <a:pt x="173" y="225"/>
                      <a:pt x="173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2" name="Freeform 29"/>
              <p:cNvSpPr/>
              <p:nvPr/>
            </p:nvSpPr>
            <p:spPr>
              <a:xfrm>
                <a:off x="651960" y="409536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51" y="327"/>
                      <a:pt x="328" y="358"/>
                    </a:cubicBezTo>
                    <a:cubicBezTo>
                      <a:pt x="315" y="374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21" y="406"/>
                      <a:pt x="121" y="387"/>
                    </a:cubicBezTo>
                    <a:cubicBezTo>
                      <a:pt x="121" y="273"/>
                      <a:pt x="121" y="159"/>
                      <a:pt x="121" y="45"/>
                    </a:cubicBezTo>
                    <a:cubicBezTo>
                      <a:pt x="121" y="23"/>
                      <a:pt x="121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4" y="20"/>
                      <a:pt x="297" y="32"/>
                      <a:pt x="329" y="77"/>
                    </a:cubicBezTo>
                    <a:cubicBezTo>
                      <a:pt x="356" y="115"/>
                      <a:pt x="362" y="169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3" name="Freeform 30"/>
              <p:cNvSpPr/>
              <p:nvPr/>
            </p:nvSpPr>
            <p:spPr>
              <a:xfrm>
                <a:off x="922680" y="411120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6"/>
                      <a:pt x="184" y="308"/>
                    </a:cubicBezTo>
                    <a:cubicBezTo>
                      <a:pt x="184" y="354"/>
                      <a:pt x="164" y="379"/>
                      <a:pt x="140" y="379"/>
                    </a:cubicBezTo>
                    <a:cubicBezTo>
                      <a:pt x="99" y="379"/>
                      <a:pt x="99" y="322"/>
                      <a:pt x="99" y="311"/>
                    </a:cubicBezTo>
                    <a:cubicBezTo>
                      <a:pt x="99" y="252"/>
                      <a:pt x="99" y="194"/>
                      <a:pt x="99" y="135"/>
                    </a:cubicBezTo>
                    <a:cubicBezTo>
                      <a:pt x="129" y="135"/>
                      <a:pt x="159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9" y="115"/>
                      <a:pt x="129" y="115"/>
                      <a:pt x="99" y="115"/>
                    </a:cubicBezTo>
                    <a:cubicBezTo>
                      <a:pt x="99" y="77"/>
                      <a:pt x="99" y="38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4"/>
                      <a:pt x="137" y="394"/>
                    </a:cubicBezTo>
                    <a:cubicBezTo>
                      <a:pt x="182" y="394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4" name="Freeform 31"/>
              <p:cNvSpPr/>
              <p:nvPr/>
            </p:nvSpPr>
            <p:spPr>
              <a:xfrm>
                <a:off x="1013400" y="4149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5" name="Freeform 32"/>
              <p:cNvSpPr/>
              <p:nvPr/>
            </p:nvSpPr>
            <p:spPr>
              <a:xfrm>
                <a:off x="1103400" y="41486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8" y="268"/>
                    </a:cubicBezTo>
                    <a:cubicBezTo>
                      <a:pt x="227" y="268"/>
                      <a:pt x="225" y="239"/>
                      <a:pt x="225" y="236"/>
                    </a:cubicBezTo>
                    <a:cubicBezTo>
                      <a:pt x="225" y="194"/>
                      <a:pt x="225" y="152"/>
                      <a:pt x="225" y="110"/>
                    </a:cubicBezTo>
                    <a:cubicBezTo>
                      <a:pt x="225" y="83"/>
                      <a:pt x="225" y="59"/>
                      <a:pt x="202" y="36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2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3" y="290"/>
                      <a:pt x="103" y="290"/>
                    </a:cubicBezTo>
                    <a:cubicBezTo>
                      <a:pt x="144" y="290"/>
                      <a:pt x="173" y="264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8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50" y="254"/>
                      <a:pt x="50" y="223"/>
                    </a:cubicBezTo>
                    <a:cubicBezTo>
                      <a:pt x="50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6" name="Freeform 33"/>
              <p:cNvSpPr/>
              <p:nvPr/>
            </p:nvSpPr>
            <p:spPr>
              <a:xfrm>
                <a:off x="1218240" y="41486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7" name="Freeform 34"/>
              <p:cNvSpPr/>
              <p:nvPr/>
            </p:nvSpPr>
            <p:spPr>
              <a:xfrm>
                <a:off x="1311480" y="409284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09"/>
                      <a:pt x="164" y="272"/>
                    </a:cubicBezTo>
                    <a:cubicBezTo>
                      <a:pt x="163" y="269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1" y="219"/>
                    </a:cubicBezTo>
                    <a:cubicBezTo>
                      <a:pt x="250" y="187"/>
                      <a:pt x="277" y="185"/>
                      <a:pt x="292" y="185"/>
                    </a:cubicBezTo>
                    <a:cubicBezTo>
                      <a:pt x="292" y="179"/>
                      <a:pt x="292" y="172"/>
                      <a:pt x="292" y="165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5" y="167"/>
                      <a:pt x="176" y="165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7" y="185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1" y="252"/>
                      <a:pt x="121" y="277"/>
                      <a:pt x="92" y="302"/>
                    </a:cubicBezTo>
                    <a:cubicBezTo>
                      <a:pt x="92" y="201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6" y="438"/>
                      <a:pt x="68" y="437"/>
                    </a:cubicBezTo>
                    <a:cubicBezTo>
                      <a:pt x="92" y="438"/>
                      <a:pt x="115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5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2"/>
                      <a:pt x="130" y="290"/>
                    </a:cubicBezTo>
                    <a:cubicBezTo>
                      <a:pt x="178" y="358"/>
                      <a:pt x="205" y="392"/>
                      <a:pt x="205" y="405"/>
                    </a:cubicBezTo>
                    <a:cubicBezTo>
                      <a:pt x="205" y="415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68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8" name="Freeform 35"/>
              <p:cNvSpPr/>
              <p:nvPr/>
            </p:nvSpPr>
            <p:spPr>
              <a:xfrm>
                <a:off x="1432440" y="410148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4"/>
                      <a:pt x="135" y="415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29" name="Freeform 36"/>
              <p:cNvSpPr/>
              <p:nvPr/>
            </p:nvSpPr>
            <p:spPr>
              <a:xfrm>
                <a:off x="1496160" y="4149720"/>
                <a:ext cx="114480" cy="101520"/>
              </a:xfrm>
              <a:custGeom>
                <a:avLst/>
                <a:gdLst/>
                <a:ahLst/>
                <a:rect l="0" t="0" r="r" b="b"/>
                <a:pathLst>
                  <a:path w="318" h="282">
                    <a:moveTo>
                      <a:pt x="317" y="281"/>
                    </a:moveTo>
                    <a:cubicBezTo>
                      <a:pt x="317" y="274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0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80"/>
                      <a:pt x="47" y="279"/>
                      <a:pt x="70" y="279"/>
                    </a:cubicBezTo>
                    <a:cubicBezTo>
                      <a:pt x="94" y="279"/>
                      <a:pt x="118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80"/>
                      <a:pt x="223" y="279"/>
                      <a:pt x="247" y="279"/>
                    </a:cubicBezTo>
                    <a:cubicBezTo>
                      <a:pt x="270" y="279"/>
                      <a:pt x="293" y="280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0" name="Freeform 37"/>
              <p:cNvSpPr/>
              <p:nvPr/>
            </p:nvSpPr>
            <p:spPr>
              <a:xfrm>
                <a:off x="1621800" y="4147920"/>
                <a:ext cx="104040" cy="149760"/>
              </a:xfrm>
              <a:custGeom>
                <a:avLst/>
                <a:gdLst/>
                <a:ahLst/>
                <a:rect l="0" t="0" r="r" b="b"/>
                <a:pathLst>
                  <a:path w="289" h="416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29"/>
                    </a:cubicBezTo>
                    <a:cubicBezTo>
                      <a:pt x="162" y="7"/>
                      <a:pt x="137" y="5"/>
                      <a:pt x="122" y="5"/>
                    </a:cubicBezTo>
                    <a:cubicBezTo>
                      <a:pt x="63" y="5"/>
                      <a:pt x="20" y="50"/>
                      <a:pt x="20" y="99"/>
                    </a:cubicBezTo>
                    <a:cubicBezTo>
                      <a:pt x="20" y="126"/>
                      <a:pt x="34" y="149"/>
                      <a:pt x="49" y="164"/>
                    </a:cubicBezTo>
                    <a:cubicBezTo>
                      <a:pt x="41" y="173"/>
                      <a:pt x="29" y="194"/>
                      <a:pt x="29" y="216"/>
                    </a:cubicBezTo>
                    <a:cubicBezTo>
                      <a:pt x="29" y="236"/>
                      <a:pt x="38" y="259"/>
                      <a:pt x="58" y="272"/>
                    </a:cubicBezTo>
                    <a:cubicBezTo>
                      <a:pt x="20" y="282"/>
                      <a:pt x="0" y="309"/>
                      <a:pt x="0" y="335"/>
                    </a:cubicBezTo>
                    <a:cubicBezTo>
                      <a:pt x="0" y="381"/>
                      <a:pt x="61" y="415"/>
                      <a:pt x="139" y="415"/>
                    </a:cubicBezTo>
                    <a:cubicBezTo>
                      <a:pt x="214" y="415"/>
                      <a:pt x="279" y="383"/>
                      <a:pt x="279" y="335"/>
                    </a:cubicBezTo>
                    <a:cubicBezTo>
                      <a:pt x="279" y="311"/>
                      <a:pt x="270" y="279"/>
                      <a:pt x="238" y="263"/>
                    </a:cubicBezTo>
                    <a:cubicBezTo>
                      <a:pt x="205" y="245"/>
                      <a:pt x="167" y="245"/>
                      <a:pt x="130" y="245"/>
                    </a:cubicBezTo>
                    <a:cubicBezTo>
                      <a:pt x="113" y="245"/>
                      <a:pt x="86" y="245"/>
                      <a:pt x="83" y="243"/>
                    </a:cubicBezTo>
                    <a:cubicBezTo>
                      <a:pt x="61" y="241"/>
                      <a:pt x="49" y="221"/>
                      <a:pt x="49" y="201"/>
                    </a:cubicBezTo>
                    <a:cubicBezTo>
                      <a:pt x="49" y="200"/>
                      <a:pt x="49" y="183"/>
                      <a:pt x="59" y="171"/>
                    </a:cubicBezTo>
                    <a:cubicBezTo>
                      <a:pt x="85" y="189"/>
                      <a:pt x="110" y="191"/>
                      <a:pt x="122" y="191"/>
                    </a:cubicBezTo>
                    <a:cubicBezTo>
                      <a:pt x="180" y="191"/>
                      <a:pt x="225" y="147"/>
                      <a:pt x="225" y="99"/>
                    </a:cubicBezTo>
                    <a:cubicBezTo>
                      <a:pt x="225" y="76"/>
                      <a:pt x="214" y="52"/>
                      <a:pt x="198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7" y="13"/>
                      <a:pt x="259" y="13"/>
                      <a:pt x="261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59" y="49"/>
                      <a:pt x="270" y="49"/>
                    </a:cubicBezTo>
                    <a:cubicBezTo>
                      <a:pt x="277" y="49"/>
                      <a:pt x="288" y="45"/>
                      <a:pt x="288" y="31"/>
                    </a:cubicBezTo>
                    <a:moveTo>
                      <a:pt x="176" y="99"/>
                    </a:moveTo>
                    <a:cubicBezTo>
                      <a:pt x="176" y="115"/>
                      <a:pt x="176" y="135"/>
                      <a:pt x="167" y="151"/>
                    </a:cubicBezTo>
                    <a:cubicBezTo>
                      <a:pt x="162" y="158"/>
                      <a:pt x="148" y="176"/>
                      <a:pt x="122" y="176"/>
                    </a:cubicBezTo>
                    <a:cubicBezTo>
                      <a:pt x="67" y="176"/>
                      <a:pt x="67" y="113"/>
                      <a:pt x="67" y="99"/>
                    </a:cubicBezTo>
                    <a:cubicBezTo>
                      <a:pt x="67" y="83"/>
                      <a:pt x="68" y="61"/>
                      <a:pt x="77" y="47"/>
                    </a:cubicBezTo>
                    <a:cubicBezTo>
                      <a:pt x="83" y="38"/>
                      <a:pt x="97" y="20"/>
                      <a:pt x="122" y="20"/>
                    </a:cubicBezTo>
                    <a:cubicBezTo>
                      <a:pt x="176" y="20"/>
                      <a:pt x="176" y="85"/>
                      <a:pt x="176" y="99"/>
                    </a:cubicBezTo>
                    <a:moveTo>
                      <a:pt x="247" y="335"/>
                    </a:moveTo>
                    <a:cubicBezTo>
                      <a:pt x="247" y="369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5"/>
                    </a:cubicBezTo>
                    <a:cubicBezTo>
                      <a:pt x="32" y="306"/>
                      <a:pt x="56" y="282"/>
                      <a:pt x="85" y="281"/>
                    </a:cubicBezTo>
                    <a:cubicBezTo>
                      <a:pt x="97" y="281"/>
                      <a:pt x="109" y="281"/>
                      <a:pt x="121" y="281"/>
                    </a:cubicBezTo>
                    <a:cubicBezTo>
                      <a:pt x="176" y="281"/>
                      <a:pt x="247" y="281"/>
                      <a:pt x="247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1" name="Freeform 38"/>
              <p:cNvSpPr/>
              <p:nvPr/>
            </p:nvSpPr>
            <p:spPr>
              <a:xfrm>
                <a:off x="1837080" y="4101480"/>
                <a:ext cx="49680" cy="149760"/>
              </a:xfrm>
              <a:custGeom>
                <a:avLst/>
                <a:gdLst/>
                <a:ahLst/>
                <a:rect l="0" t="0" r="r" b="b"/>
                <a:pathLst>
                  <a:path w="138" h="416">
                    <a:moveTo>
                      <a:pt x="137" y="415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5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4"/>
                      <a:pt x="137" y="415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2" name="Freeform 39"/>
              <p:cNvSpPr/>
              <p:nvPr/>
            </p:nvSpPr>
            <p:spPr>
              <a:xfrm>
                <a:off x="1900440" y="41486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9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6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9" y="147"/>
                      <a:pt x="65" y="153"/>
                      <a:pt x="112" y="160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3" name="Freeform 40"/>
              <p:cNvSpPr/>
              <p:nvPr/>
            </p:nvSpPr>
            <p:spPr>
              <a:xfrm>
                <a:off x="2090880" y="4149720"/>
                <a:ext cx="177840" cy="101520"/>
              </a:xfrm>
              <a:custGeom>
                <a:avLst/>
                <a:gdLst/>
                <a:ahLst/>
                <a:rect l="0" t="0" r="r" b="b"/>
                <a:pathLst>
                  <a:path w="494" h="282">
                    <a:moveTo>
                      <a:pt x="493" y="281"/>
                    </a:moveTo>
                    <a:cubicBezTo>
                      <a:pt x="493" y="274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0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80"/>
                      <a:pt x="47" y="279"/>
                      <a:pt x="70" y="279"/>
                    </a:cubicBezTo>
                    <a:cubicBezTo>
                      <a:pt x="94" y="279"/>
                      <a:pt x="118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80"/>
                      <a:pt x="223" y="279"/>
                      <a:pt x="247" y="279"/>
                    </a:cubicBezTo>
                    <a:cubicBezTo>
                      <a:pt x="270" y="279"/>
                      <a:pt x="293" y="280"/>
                      <a:pt x="317" y="281"/>
                    </a:cubicBezTo>
                    <a:cubicBezTo>
                      <a:pt x="317" y="274"/>
                      <a:pt x="317" y="267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7"/>
                      <a:pt x="351" y="274"/>
                      <a:pt x="351" y="281"/>
                    </a:cubicBezTo>
                    <a:cubicBezTo>
                      <a:pt x="375" y="280"/>
                      <a:pt x="399" y="279"/>
                      <a:pt x="423" y="279"/>
                    </a:cubicBezTo>
                    <a:cubicBezTo>
                      <a:pt x="446" y="279"/>
                      <a:pt x="470" y="280"/>
                      <a:pt x="493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4" name="Freeform 41"/>
              <p:cNvSpPr/>
              <p:nvPr/>
            </p:nvSpPr>
            <p:spPr>
              <a:xfrm>
                <a:off x="2279520" y="414864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7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6" y="290"/>
                      <a:pt x="281" y="228"/>
                      <a:pt x="281" y="147"/>
                    </a:cubicBezTo>
                    <a:moveTo>
                      <a:pt x="229" y="144"/>
                    </a:moveTo>
                    <a:cubicBezTo>
                      <a:pt x="229" y="165"/>
                      <a:pt x="229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5" name="Freeform 42"/>
              <p:cNvSpPr/>
              <p:nvPr/>
            </p:nvSpPr>
            <p:spPr>
              <a:xfrm>
                <a:off x="2393640" y="4149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6" name="Freeform 43"/>
              <p:cNvSpPr/>
              <p:nvPr/>
            </p:nvSpPr>
            <p:spPr>
              <a:xfrm>
                <a:off x="2482920" y="41486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10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7" name="Freeform 44"/>
              <p:cNvSpPr/>
              <p:nvPr/>
            </p:nvSpPr>
            <p:spPr>
              <a:xfrm>
                <a:off x="2684520" y="4149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8" name="Freeform 45"/>
              <p:cNvSpPr/>
              <p:nvPr/>
            </p:nvSpPr>
            <p:spPr>
              <a:xfrm>
                <a:off x="2773800" y="414864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7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7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4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39" name="Freeform 46"/>
              <p:cNvSpPr/>
              <p:nvPr/>
            </p:nvSpPr>
            <p:spPr>
              <a:xfrm>
                <a:off x="2887200" y="4092840"/>
                <a:ext cx="113040" cy="160200"/>
              </a:xfrm>
              <a:custGeom>
                <a:avLst/>
                <a:gdLst/>
                <a:ahLst/>
                <a:rect l="0" t="0" r="r" b="b"/>
                <a:pathLst>
                  <a:path w="314" h="445">
                    <a:moveTo>
                      <a:pt x="313" y="302"/>
                    </a:moveTo>
                    <a:cubicBezTo>
                      <a:pt x="313" y="221"/>
                      <a:pt x="250" y="158"/>
                      <a:pt x="178" y="158"/>
                    </a:cubicBezTo>
                    <a:cubicBezTo>
                      <a:pt x="130" y="158"/>
                      <a:pt x="103" y="189"/>
                      <a:pt x="92" y="200"/>
                    </a:cubicBezTo>
                    <a:cubicBezTo>
                      <a:pt x="92" y="133"/>
                      <a:pt x="92" y="67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87"/>
                      <a:pt x="50" y="313"/>
                      <a:pt x="50" y="439"/>
                    </a:cubicBezTo>
                    <a:cubicBezTo>
                      <a:pt x="56" y="439"/>
                      <a:pt x="61" y="439"/>
                      <a:pt x="67" y="439"/>
                    </a:cubicBezTo>
                    <a:cubicBezTo>
                      <a:pt x="74" y="426"/>
                      <a:pt x="81" y="412"/>
                      <a:pt x="88" y="399"/>
                    </a:cubicBezTo>
                    <a:cubicBezTo>
                      <a:pt x="99" y="414"/>
                      <a:pt x="124" y="444"/>
                      <a:pt x="171" y="444"/>
                    </a:cubicBezTo>
                    <a:cubicBezTo>
                      <a:pt x="247" y="444"/>
                      <a:pt x="313" y="383"/>
                      <a:pt x="313" y="302"/>
                    </a:cubicBezTo>
                    <a:moveTo>
                      <a:pt x="261" y="300"/>
                    </a:moveTo>
                    <a:cubicBezTo>
                      <a:pt x="261" y="324"/>
                      <a:pt x="259" y="361"/>
                      <a:pt x="241" y="390"/>
                    </a:cubicBezTo>
                    <a:cubicBezTo>
                      <a:pt x="227" y="410"/>
                      <a:pt x="203" y="432"/>
                      <a:pt x="169" y="432"/>
                    </a:cubicBezTo>
                    <a:cubicBezTo>
                      <a:pt x="140" y="432"/>
                      <a:pt x="117" y="415"/>
                      <a:pt x="103" y="392"/>
                    </a:cubicBezTo>
                    <a:cubicBezTo>
                      <a:pt x="94" y="379"/>
                      <a:pt x="94" y="378"/>
                      <a:pt x="94" y="367"/>
                    </a:cubicBezTo>
                    <a:cubicBezTo>
                      <a:pt x="94" y="323"/>
                      <a:pt x="94" y="279"/>
                      <a:pt x="94" y="236"/>
                    </a:cubicBezTo>
                    <a:cubicBezTo>
                      <a:pt x="94" y="225"/>
                      <a:pt x="94" y="223"/>
                      <a:pt x="101" y="214"/>
                    </a:cubicBezTo>
                    <a:cubicBezTo>
                      <a:pt x="126" y="178"/>
                      <a:pt x="160" y="173"/>
                      <a:pt x="175" y="173"/>
                    </a:cubicBezTo>
                    <a:cubicBezTo>
                      <a:pt x="203" y="173"/>
                      <a:pt x="227" y="189"/>
                      <a:pt x="241" y="214"/>
                    </a:cubicBezTo>
                    <a:cubicBezTo>
                      <a:pt x="259" y="239"/>
                      <a:pt x="261" y="275"/>
                      <a:pt x="261" y="3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0" name="Freeform 47"/>
              <p:cNvSpPr/>
              <p:nvPr/>
            </p:nvSpPr>
            <p:spPr>
              <a:xfrm>
                <a:off x="3015000" y="414972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4" y="261"/>
                      <a:pt x="270" y="255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4"/>
                    </a:cubicBezTo>
                    <a:cubicBezTo>
                      <a:pt x="225" y="230"/>
                      <a:pt x="196" y="273"/>
                      <a:pt x="149" y="273"/>
                    </a:cubicBezTo>
                    <a:cubicBezTo>
                      <a:pt x="95" y="273"/>
                      <a:pt x="94" y="243"/>
                      <a:pt x="94" y="210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30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7" y="230"/>
                    </a:cubicBezTo>
                    <a:cubicBezTo>
                      <a:pt x="227" y="249"/>
                      <a:pt x="227" y="267"/>
                      <a:pt x="227" y="286"/>
                    </a:cubicBezTo>
                    <a:cubicBezTo>
                      <a:pt x="257" y="284"/>
                      <a:pt x="288" y="282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1" name="Freeform 48"/>
              <p:cNvSpPr/>
              <p:nvPr/>
            </p:nvSpPr>
            <p:spPr>
              <a:xfrm>
                <a:off x="3141720" y="41486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7"/>
                      <a:pt x="65" y="153"/>
                      <a:pt x="112" y="160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2" name="Freeform 49"/>
              <p:cNvSpPr/>
              <p:nvPr/>
            </p:nvSpPr>
            <p:spPr>
              <a:xfrm>
                <a:off x="3228840" y="411120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79"/>
                      <a:pt x="139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7"/>
                      <a:pt x="112" y="394"/>
                      <a:pt x="135" y="394"/>
                    </a:cubicBezTo>
                    <a:cubicBezTo>
                      <a:pt x="180" y="394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3" name="Freeform 50"/>
              <p:cNvSpPr/>
              <p:nvPr/>
            </p:nvSpPr>
            <p:spPr>
              <a:xfrm>
                <a:off x="3332520" y="4152600"/>
                <a:ext cx="24480" cy="98640"/>
              </a:xfrm>
              <a:custGeom>
                <a:avLst/>
                <a:gdLst/>
                <a:ahLst/>
                <a:rect l="0" t="0" r="r" b="b"/>
                <a:pathLst>
                  <a:path w="68" h="274">
                    <a:moveTo>
                      <a:pt x="67" y="34"/>
                    </a:moveTo>
                    <a:cubicBezTo>
                      <a:pt x="67" y="16"/>
                      <a:pt x="51" y="0"/>
                      <a:pt x="32" y="0"/>
                    </a:cubicBezTo>
                    <a:cubicBezTo>
                      <a:pt x="13" y="0"/>
                      <a:pt x="0" y="16"/>
                      <a:pt x="0" y="34"/>
                    </a:cubicBezTo>
                    <a:cubicBezTo>
                      <a:pt x="0" y="52"/>
                      <a:pt x="13" y="67"/>
                      <a:pt x="32" y="67"/>
                    </a:cubicBezTo>
                    <a:cubicBezTo>
                      <a:pt x="51" y="67"/>
                      <a:pt x="67" y="52"/>
                      <a:pt x="67" y="34"/>
                    </a:cubicBezTo>
                    <a:moveTo>
                      <a:pt x="67" y="239"/>
                    </a:moveTo>
                    <a:cubicBezTo>
                      <a:pt x="67" y="221"/>
                      <a:pt x="51" y="205"/>
                      <a:pt x="32" y="205"/>
                    </a:cubicBezTo>
                    <a:cubicBezTo>
                      <a:pt x="13" y="205"/>
                      <a:pt x="0" y="221"/>
                      <a:pt x="0" y="239"/>
                    </a:cubicBezTo>
                    <a:cubicBezTo>
                      <a:pt x="0" y="257"/>
                      <a:pt x="13" y="273"/>
                      <a:pt x="32" y="273"/>
                    </a:cubicBezTo>
                    <a:cubicBezTo>
                      <a:pt x="51" y="273"/>
                      <a:pt x="67" y="257"/>
                      <a:pt x="67" y="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4" name="Freeform 51"/>
              <p:cNvSpPr/>
              <p:nvPr/>
            </p:nvSpPr>
            <p:spPr>
              <a:xfrm>
                <a:off x="3534480" y="410148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4"/>
                      <a:pt x="135" y="415"/>
                    </a:cubicBezTo>
                    <a:moveTo>
                      <a:pt x="101" y="32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5" name="Freeform 52"/>
              <p:cNvSpPr/>
              <p:nvPr/>
            </p:nvSpPr>
            <p:spPr>
              <a:xfrm>
                <a:off x="3597480" y="4149720"/>
                <a:ext cx="178560" cy="101520"/>
              </a:xfrm>
              <a:custGeom>
                <a:avLst/>
                <a:gdLst/>
                <a:ahLst/>
                <a:rect l="0" t="0" r="r" b="b"/>
                <a:pathLst>
                  <a:path w="496" h="282">
                    <a:moveTo>
                      <a:pt x="495" y="281"/>
                    </a:moveTo>
                    <a:cubicBezTo>
                      <a:pt x="495" y="274"/>
                      <a:pt x="495" y="267"/>
                      <a:pt x="495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0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3" y="279"/>
                      <a:pt x="247" y="279"/>
                    </a:cubicBezTo>
                    <a:cubicBezTo>
                      <a:pt x="271" y="279"/>
                      <a:pt x="295" y="280"/>
                      <a:pt x="319" y="281"/>
                    </a:cubicBez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7"/>
                      <a:pt x="351" y="274"/>
                      <a:pt x="351" y="281"/>
                    </a:cubicBezTo>
                    <a:cubicBezTo>
                      <a:pt x="375" y="280"/>
                      <a:pt x="399" y="279"/>
                      <a:pt x="423" y="279"/>
                    </a:cubicBezTo>
                    <a:cubicBezTo>
                      <a:pt x="447" y="279"/>
                      <a:pt x="471" y="280"/>
                      <a:pt x="495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6" name="Freeform 53"/>
              <p:cNvSpPr/>
              <p:nvPr/>
            </p:nvSpPr>
            <p:spPr>
              <a:xfrm>
                <a:off x="3785760" y="4149720"/>
                <a:ext cx="113040" cy="145440"/>
              </a:xfrm>
              <a:custGeom>
                <a:avLst/>
                <a:gdLst/>
                <a:ahLst/>
                <a:rect l="0" t="0" r="r" b="b"/>
                <a:pathLst>
                  <a:path w="314" h="404">
                    <a:moveTo>
                      <a:pt x="313" y="144"/>
                    </a:moveTo>
                    <a:cubicBezTo>
                      <a:pt x="313" y="63"/>
                      <a:pt x="252" y="0"/>
                      <a:pt x="180" y="0"/>
                    </a:cubicBezTo>
                    <a:cubicBezTo>
                      <a:pt x="131" y="0"/>
                      <a:pt x="104" y="29"/>
                      <a:pt x="92" y="43"/>
                    </a:cubicBezTo>
                    <a:cubicBezTo>
                      <a:pt x="92" y="29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9"/>
                    </a:cubicBezTo>
                    <a:cubicBezTo>
                      <a:pt x="50" y="158"/>
                      <a:pt x="50" y="256"/>
                      <a:pt x="50" y="354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4" y="402"/>
                      <a:pt x="48" y="402"/>
                      <a:pt x="72" y="401"/>
                    </a:cubicBezTo>
                    <a:cubicBezTo>
                      <a:pt x="95" y="402"/>
                      <a:pt x="119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101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5"/>
                      <a:pt x="94" y="243"/>
                    </a:cubicBezTo>
                    <a:cubicBezTo>
                      <a:pt x="97" y="254"/>
                      <a:pt x="124" y="286"/>
                      <a:pt x="171" y="286"/>
                    </a:cubicBezTo>
                    <a:cubicBezTo>
                      <a:pt x="247" y="286"/>
                      <a:pt x="313" y="225"/>
                      <a:pt x="313" y="144"/>
                    </a:cubicBezTo>
                    <a:moveTo>
                      <a:pt x="259" y="144"/>
                    </a:moveTo>
                    <a:cubicBezTo>
                      <a:pt x="259" y="219"/>
                      <a:pt x="216" y="273"/>
                      <a:pt x="169" y="273"/>
                    </a:cubicBezTo>
                    <a:cubicBezTo>
                      <a:pt x="144" y="273"/>
                      <a:pt x="119" y="261"/>
                      <a:pt x="103" y="234"/>
                    </a:cubicBezTo>
                    <a:cubicBezTo>
                      <a:pt x="94" y="221"/>
                      <a:pt x="94" y="221"/>
                      <a:pt x="94" y="209"/>
                    </a:cubicBezTo>
                    <a:cubicBezTo>
                      <a:pt x="94" y="161"/>
                      <a:pt x="94" y="114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7" name="Freeform 54"/>
              <p:cNvSpPr/>
              <p:nvPr/>
            </p:nvSpPr>
            <p:spPr>
              <a:xfrm>
                <a:off x="3912840" y="4149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8" name="Freeform 55"/>
              <p:cNvSpPr/>
              <p:nvPr/>
            </p:nvSpPr>
            <p:spPr>
              <a:xfrm>
                <a:off x="4002480" y="414864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7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7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2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49" name="Freeform 56"/>
              <p:cNvSpPr/>
              <p:nvPr/>
            </p:nvSpPr>
            <p:spPr>
              <a:xfrm>
                <a:off x="4107240" y="4152600"/>
                <a:ext cx="111960" cy="100800"/>
              </a:xfrm>
              <a:custGeom>
                <a:avLst/>
                <a:gdLst/>
                <a:ahLst/>
                <a:rect l="0" t="0" r="r" b="b"/>
                <a:pathLst>
                  <a:path w="311" h="280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0"/>
                      <a:pt x="238" y="36"/>
                      <a:pt x="238" y="47"/>
                    </a:cubicBezTo>
                    <a:cubicBezTo>
                      <a:pt x="238" y="52"/>
                      <a:pt x="236" y="56"/>
                      <a:pt x="234" y="63"/>
                    </a:cubicBezTo>
                    <a:cubicBezTo>
                      <a:pt x="212" y="116"/>
                      <a:pt x="191" y="170"/>
                      <a:pt x="169" y="223"/>
                    </a:cubicBezTo>
                    <a:cubicBezTo>
                      <a:pt x="146" y="164"/>
                      <a:pt x="122" y="106"/>
                      <a:pt x="99" y="47"/>
                    </a:cubicBezTo>
                    <a:cubicBezTo>
                      <a:pt x="95" y="40"/>
                      <a:pt x="97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3" y="23"/>
                      <a:pt x="50" y="43"/>
                    </a:cubicBezTo>
                    <a:cubicBezTo>
                      <a:pt x="81" y="118"/>
                      <a:pt x="112" y="193"/>
                      <a:pt x="142" y="268"/>
                    </a:cubicBezTo>
                    <a:cubicBezTo>
                      <a:pt x="146" y="277"/>
                      <a:pt x="147" y="279"/>
                      <a:pt x="155" y="279"/>
                    </a:cubicBezTo>
                    <a:cubicBezTo>
                      <a:pt x="163" y="279"/>
                      <a:pt x="166" y="273"/>
                      <a:pt x="169" y="268"/>
                    </a:cubicBezTo>
                    <a:cubicBezTo>
                      <a:pt x="197" y="200"/>
                      <a:pt x="224" y="131"/>
                      <a:pt x="252" y="63"/>
                    </a:cubicBezTo>
                    <a:cubicBezTo>
                      <a:pt x="257" y="49"/>
                      <a:pt x="268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0" name="Freeform 57"/>
              <p:cNvSpPr/>
              <p:nvPr/>
            </p:nvSpPr>
            <p:spPr>
              <a:xfrm>
                <a:off x="4223160" y="41486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1" name="Freeform 58"/>
              <p:cNvSpPr/>
              <p:nvPr/>
            </p:nvSpPr>
            <p:spPr>
              <a:xfrm>
                <a:off x="4325760" y="41486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7"/>
                      <a:pt x="65" y="153"/>
                      <a:pt x="110" y="160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2" name="Freeform 59"/>
              <p:cNvSpPr/>
              <p:nvPr/>
            </p:nvSpPr>
            <p:spPr>
              <a:xfrm>
                <a:off x="4514760" y="41486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3" name="Freeform 60"/>
              <p:cNvSpPr/>
              <p:nvPr/>
            </p:nvSpPr>
            <p:spPr>
              <a:xfrm>
                <a:off x="4615920" y="4090320"/>
                <a:ext cx="177120" cy="160920"/>
              </a:xfrm>
              <a:custGeom>
                <a:avLst/>
                <a:gdLst/>
                <a:ahLst/>
                <a:rect l="0" t="0" r="r" b="b"/>
                <a:pathLst>
                  <a:path w="492" h="447">
                    <a:moveTo>
                      <a:pt x="491" y="446"/>
                    </a:moveTo>
                    <a:cubicBezTo>
                      <a:pt x="491" y="439"/>
                      <a:pt x="491" y="433"/>
                      <a:pt x="491" y="426"/>
                    </a:cubicBezTo>
                    <a:cubicBezTo>
                      <a:pt x="448" y="426"/>
                      <a:pt x="441" y="426"/>
                      <a:pt x="441" y="397"/>
                    </a:cubicBezTo>
                    <a:cubicBezTo>
                      <a:pt x="441" y="320"/>
                      <a:pt x="441" y="243"/>
                      <a:pt x="441" y="165"/>
                    </a:cubicBezTo>
                    <a:cubicBezTo>
                      <a:pt x="433" y="166"/>
                      <a:pt x="425" y="167"/>
                      <a:pt x="418" y="167"/>
                    </a:cubicBezTo>
                    <a:cubicBezTo>
                      <a:pt x="395" y="169"/>
                      <a:pt x="373" y="171"/>
                      <a:pt x="351" y="173"/>
                    </a:cubicBezTo>
                    <a:cubicBezTo>
                      <a:pt x="349" y="173"/>
                      <a:pt x="347" y="173"/>
                      <a:pt x="338" y="173"/>
                    </a:cubicBezTo>
                    <a:cubicBezTo>
                      <a:pt x="314" y="173"/>
                      <a:pt x="289" y="173"/>
                      <a:pt x="265" y="173"/>
                    </a:cubicBezTo>
                    <a:cubicBezTo>
                      <a:pt x="265" y="149"/>
                      <a:pt x="265" y="126"/>
                      <a:pt x="265" y="103"/>
                    </a:cubicBezTo>
                    <a:cubicBezTo>
                      <a:pt x="265" y="40"/>
                      <a:pt x="319" y="14"/>
                      <a:pt x="358" y="14"/>
                    </a:cubicBezTo>
                    <a:cubicBezTo>
                      <a:pt x="378" y="14"/>
                      <a:pt x="400" y="20"/>
                      <a:pt x="412" y="34"/>
                    </a:cubicBezTo>
                    <a:cubicBezTo>
                      <a:pt x="387" y="36"/>
                      <a:pt x="383" y="54"/>
                      <a:pt x="383" y="63"/>
                    </a:cubicBezTo>
                    <a:cubicBezTo>
                      <a:pt x="383" y="85"/>
                      <a:pt x="400" y="94"/>
                      <a:pt x="412" y="94"/>
                    </a:cubicBezTo>
                    <a:cubicBezTo>
                      <a:pt x="427" y="94"/>
                      <a:pt x="441" y="83"/>
                      <a:pt x="441" y="63"/>
                    </a:cubicBezTo>
                    <a:cubicBezTo>
                      <a:pt x="441" y="27"/>
                      <a:pt x="405" y="0"/>
                      <a:pt x="358" y="0"/>
                    </a:cubicBezTo>
                    <a:cubicBezTo>
                      <a:pt x="302" y="0"/>
                      <a:pt x="266" y="25"/>
                      <a:pt x="256" y="34"/>
                    </a:cubicBezTo>
                    <a:cubicBezTo>
                      <a:pt x="241" y="13"/>
                      <a:pt x="214" y="0"/>
                      <a:pt x="184" y="0"/>
                    </a:cubicBezTo>
                    <a:cubicBezTo>
                      <a:pt x="12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7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3"/>
                      <a:pt x="0" y="439"/>
                      <a:pt x="0" y="446"/>
                    </a:cubicBezTo>
                    <a:cubicBezTo>
                      <a:pt x="23" y="445"/>
                      <a:pt x="47" y="445"/>
                      <a:pt x="70" y="444"/>
                    </a:cubicBezTo>
                    <a:cubicBezTo>
                      <a:pt x="94" y="445"/>
                      <a:pt x="117" y="445"/>
                      <a:pt x="140" y="446"/>
                    </a:cubicBezTo>
                    <a:cubicBezTo>
                      <a:pt x="140" y="439"/>
                      <a:pt x="140" y="433"/>
                      <a:pt x="140" y="426"/>
                    </a:cubicBezTo>
                    <a:cubicBezTo>
                      <a:pt x="99" y="426"/>
                      <a:pt x="92" y="426"/>
                      <a:pt x="92" y="397"/>
                    </a:cubicBezTo>
                    <a:cubicBezTo>
                      <a:pt x="92" y="329"/>
                      <a:pt x="92" y="261"/>
                      <a:pt x="92" y="192"/>
                    </a:cubicBezTo>
                    <a:cubicBezTo>
                      <a:pt x="136" y="192"/>
                      <a:pt x="181" y="192"/>
                      <a:pt x="225" y="192"/>
                    </a:cubicBezTo>
                    <a:cubicBezTo>
                      <a:pt x="225" y="261"/>
                      <a:pt x="225" y="329"/>
                      <a:pt x="225" y="397"/>
                    </a:cubicBezTo>
                    <a:cubicBezTo>
                      <a:pt x="225" y="426"/>
                      <a:pt x="218" y="426"/>
                      <a:pt x="175" y="426"/>
                    </a:cubicBezTo>
                    <a:cubicBezTo>
                      <a:pt x="175" y="433"/>
                      <a:pt x="175" y="439"/>
                      <a:pt x="175" y="446"/>
                    </a:cubicBezTo>
                    <a:cubicBezTo>
                      <a:pt x="198" y="445"/>
                      <a:pt x="221" y="445"/>
                      <a:pt x="245" y="444"/>
                    </a:cubicBezTo>
                    <a:cubicBezTo>
                      <a:pt x="268" y="445"/>
                      <a:pt x="292" y="445"/>
                      <a:pt x="315" y="446"/>
                    </a:cubicBezTo>
                    <a:cubicBezTo>
                      <a:pt x="315" y="439"/>
                      <a:pt x="315" y="433"/>
                      <a:pt x="315" y="426"/>
                    </a:cubicBezTo>
                    <a:cubicBezTo>
                      <a:pt x="274" y="426"/>
                      <a:pt x="266" y="426"/>
                      <a:pt x="266" y="397"/>
                    </a:cubicBezTo>
                    <a:cubicBezTo>
                      <a:pt x="266" y="329"/>
                      <a:pt x="266" y="261"/>
                      <a:pt x="266" y="192"/>
                    </a:cubicBezTo>
                    <a:cubicBezTo>
                      <a:pt x="300" y="192"/>
                      <a:pt x="334" y="192"/>
                      <a:pt x="367" y="192"/>
                    </a:cubicBezTo>
                    <a:cubicBezTo>
                      <a:pt x="396" y="192"/>
                      <a:pt x="400" y="201"/>
                      <a:pt x="400" y="227"/>
                    </a:cubicBezTo>
                    <a:cubicBezTo>
                      <a:pt x="400" y="284"/>
                      <a:pt x="400" y="341"/>
                      <a:pt x="400" y="397"/>
                    </a:cubicBezTo>
                    <a:cubicBezTo>
                      <a:pt x="400" y="426"/>
                      <a:pt x="392" y="426"/>
                      <a:pt x="351" y="426"/>
                    </a:cubicBezTo>
                    <a:cubicBezTo>
                      <a:pt x="351" y="433"/>
                      <a:pt x="351" y="439"/>
                      <a:pt x="351" y="446"/>
                    </a:cubicBezTo>
                    <a:cubicBezTo>
                      <a:pt x="374" y="445"/>
                      <a:pt x="398" y="445"/>
                      <a:pt x="421" y="444"/>
                    </a:cubicBezTo>
                    <a:cubicBezTo>
                      <a:pt x="445" y="445"/>
                      <a:pt x="468" y="445"/>
                      <a:pt x="491" y="446"/>
                    </a:cubicBezTo>
                    <a:moveTo>
                      <a:pt x="236" y="34"/>
                    </a:moveTo>
                    <a:cubicBezTo>
                      <a:pt x="211" y="36"/>
                      <a:pt x="205" y="50"/>
                      <a:pt x="205" y="63"/>
                    </a:cubicBezTo>
                    <a:cubicBezTo>
                      <a:pt x="205" y="77"/>
                      <a:pt x="214" y="88"/>
                      <a:pt x="225" y="92"/>
                    </a:cubicBezTo>
                    <a:cubicBezTo>
                      <a:pt x="225" y="119"/>
                      <a:pt x="225" y="146"/>
                      <a:pt x="225" y="173"/>
                    </a:cubicBezTo>
                    <a:cubicBezTo>
                      <a:pt x="180" y="173"/>
                      <a:pt x="135" y="173"/>
                      <a:pt x="90" y="173"/>
                    </a:cubicBezTo>
                    <a:cubicBezTo>
                      <a:pt x="90" y="149"/>
                      <a:pt x="90" y="126"/>
                      <a:pt x="90" y="103"/>
                    </a:cubicBezTo>
                    <a:cubicBezTo>
                      <a:pt x="90" y="38"/>
                      <a:pt x="144" y="14"/>
                      <a:pt x="182" y="14"/>
                    </a:cubicBezTo>
                    <a:cubicBezTo>
                      <a:pt x="196" y="14"/>
                      <a:pt x="220" y="16"/>
                      <a:pt x="23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4" name="Freeform 61"/>
              <p:cNvSpPr/>
              <p:nvPr/>
            </p:nvSpPr>
            <p:spPr>
              <a:xfrm>
                <a:off x="4807080" y="41486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5" name="Freeform 62"/>
              <p:cNvSpPr/>
              <p:nvPr/>
            </p:nvSpPr>
            <p:spPr>
              <a:xfrm>
                <a:off x="4908240" y="410148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4"/>
                      <a:pt x="135" y="415"/>
                    </a:cubicBezTo>
                    <a:moveTo>
                      <a:pt x="101" y="32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6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6" name="Freeform 63"/>
              <p:cNvSpPr/>
              <p:nvPr/>
            </p:nvSpPr>
            <p:spPr>
              <a:xfrm>
                <a:off x="4970160" y="41486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10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7" name="Freeform 64"/>
              <p:cNvSpPr/>
              <p:nvPr/>
            </p:nvSpPr>
            <p:spPr>
              <a:xfrm>
                <a:off x="5072040" y="414972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0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3" y="279"/>
                      <a:pt x="247" y="279"/>
                    </a:cubicBezTo>
                    <a:cubicBezTo>
                      <a:pt x="271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8" name="Freeform 65"/>
              <p:cNvSpPr/>
              <p:nvPr/>
            </p:nvSpPr>
            <p:spPr>
              <a:xfrm>
                <a:off x="5199120" y="41486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2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59" name="Freeform 66"/>
              <p:cNvSpPr/>
              <p:nvPr/>
            </p:nvSpPr>
            <p:spPr>
              <a:xfrm>
                <a:off x="5297040" y="4152600"/>
                <a:ext cx="111960" cy="145440"/>
              </a:xfrm>
              <a:custGeom>
                <a:avLst/>
                <a:gdLst/>
                <a:ahLst/>
                <a:rect l="0" t="0" r="r" b="b"/>
                <a:pathLst>
                  <a:path w="311" h="404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6" y="31"/>
                      <a:pt x="236" y="47"/>
                    </a:cubicBezTo>
                    <a:cubicBezTo>
                      <a:pt x="236" y="54"/>
                      <a:pt x="236" y="54"/>
                      <a:pt x="232" y="63"/>
                    </a:cubicBezTo>
                    <a:cubicBezTo>
                      <a:pt x="211" y="115"/>
                      <a:pt x="190" y="166"/>
                      <a:pt x="169" y="218"/>
                    </a:cubicBezTo>
                    <a:cubicBezTo>
                      <a:pt x="146" y="161"/>
                      <a:pt x="122" y="105"/>
                      <a:pt x="99" y="49"/>
                    </a:cubicBezTo>
                    <a:cubicBezTo>
                      <a:pt x="95" y="41"/>
                      <a:pt x="95" y="40"/>
                      <a:pt x="95" y="36"/>
                    </a:cubicBezTo>
                    <a:cubicBezTo>
                      <a:pt x="95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1" y="20"/>
                      <a:pt x="50" y="41"/>
                    </a:cubicBezTo>
                    <a:cubicBezTo>
                      <a:pt x="82" y="119"/>
                      <a:pt x="114" y="196"/>
                      <a:pt x="146" y="273"/>
                    </a:cubicBezTo>
                    <a:cubicBezTo>
                      <a:pt x="140" y="285"/>
                      <a:pt x="135" y="297"/>
                      <a:pt x="130" y="309"/>
                    </a:cubicBezTo>
                    <a:cubicBezTo>
                      <a:pt x="117" y="345"/>
                      <a:pt x="99" y="388"/>
                      <a:pt x="58" y="388"/>
                    </a:cubicBezTo>
                    <a:cubicBezTo>
                      <a:pt x="54" y="388"/>
                      <a:pt x="40" y="388"/>
                      <a:pt x="29" y="378"/>
                    </a:cubicBezTo>
                    <a:cubicBezTo>
                      <a:pt x="49" y="374"/>
                      <a:pt x="52" y="360"/>
                      <a:pt x="52" y="351"/>
                    </a:cubicBezTo>
                    <a:cubicBezTo>
                      <a:pt x="52" y="335"/>
                      <a:pt x="41" y="324"/>
                      <a:pt x="27" y="324"/>
                    </a:cubicBezTo>
                    <a:cubicBezTo>
                      <a:pt x="14" y="324"/>
                      <a:pt x="0" y="333"/>
                      <a:pt x="0" y="351"/>
                    </a:cubicBezTo>
                    <a:cubicBezTo>
                      <a:pt x="0" y="379"/>
                      <a:pt x="27" y="403"/>
                      <a:pt x="58" y="403"/>
                    </a:cubicBezTo>
                    <a:cubicBezTo>
                      <a:pt x="97" y="403"/>
                      <a:pt x="124" y="367"/>
                      <a:pt x="139" y="331"/>
                    </a:cubicBezTo>
                    <a:cubicBezTo>
                      <a:pt x="176" y="241"/>
                      <a:pt x="213" y="151"/>
                      <a:pt x="250" y="61"/>
                    </a:cubicBezTo>
                    <a:cubicBezTo>
                      <a:pt x="266" y="20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0" name="Freeform 67"/>
              <p:cNvSpPr/>
              <p:nvPr/>
            </p:nvSpPr>
            <p:spPr>
              <a:xfrm>
                <a:off x="5517720" y="4152600"/>
                <a:ext cx="111960" cy="100800"/>
              </a:xfrm>
              <a:custGeom>
                <a:avLst/>
                <a:gdLst/>
                <a:ahLst/>
                <a:rect l="0" t="0" r="r" b="b"/>
                <a:pathLst>
                  <a:path w="311" h="280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0"/>
                      <a:pt x="238" y="36"/>
                      <a:pt x="238" y="47"/>
                    </a:cubicBezTo>
                    <a:cubicBezTo>
                      <a:pt x="238" y="52"/>
                      <a:pt x="236" y="56"/>
                      <a:pt x="234" y="63"/>
                    </a:cubicBezTo>
                    <a:cubicBezTo>
                      <a:pt x="212" y="116"/>
                      <a:pt x="191" y="170"/>
                      <a:pt x="169" y="223"/>
                    </a:cubicBezTo>
                    <a:cubicBezTo>
                      <a:pt x="145" y="164"/>
                      <a:pt x="121" y="106"/>
                      <a:pt x="97" y="47"/>
                    </a:cubicBezTo>
                    <a:cubicBezTo>
                      <a:pt x="94" y="40"/>
                      <a:pt x="95" y="40"/>
                      <a:pt x="94" y="36"/>
                    </a:cubicBezTo>
                    <a:cubicBezTo>
                      <a:pt x="94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1" y="23"/>
                      <a:pt x="50" y="43"/>
                    </a:cubicBezTo>
                    <a:cubicBezTo>
                      <a:pt x="81" y="118"/>
                      <a:pt x="112" y="193"/>
                      <a:pt x="142" y="268"/>
                    </a:cubicBezTo>
                    <a:cubicBezTo>
                      <a:pt x="146" y="277"/>
                      <a:pt x="146" y="279"/>
                      <a:pt x="155" y="279"/>
                    </a:cubicBezTo>
                    <a:cubicBezTo>
                      <a:pt x="164" y="279"/>
                      <a:pt x="166" y="273"/>
                      <a:pt x="167" y="268"/>
                    </a:cubicBezTo>
                    <a:cubicBezTo>
                      <a:pt x="195" y="200"/>
                      <a:pt x="223" y="131"/>
                      <a:pt x="250" y="63"/>
                    </a:cubicBezTo>
                    <a:cubicBezTo>
                      <a:pt x="257" y="49"/>
                      <a:pt x="268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1" name="Freeform 68"/>
              <p:cNvSpPr/>
              <p:nvPr/>
            </p:nvSpPr>
            <p:spPr>
              <a:xfrm>
                <a:off x="5640840" y="41486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9" y="151"/>
                      <a:pt x="182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70"/>
                      <a:pt x="176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9" y="147"/>
                      <a:pt x="67" y="153"/>
                      <a:pt x="112" y="160"/>
                    </a:cubicBezTo>
                    <a:cubicBezTo>
                      <a:pt x="126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2" name="Freeform 69"/>
              <p:cNvSpPr/>
              <p:nvPr/>
            </p:nvSpPr>
            <p:spPr>
              <a:xfrm>
                <a:off x="5828040" y="411120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6"/>
                      <a:pt x="184" y="308"/>
                    </a:cubicBezTo>
                    <a:cubicBezTo>
                      <a:pt x="184" y="354"/>
                      <a:pt x="164" y="379"/>
                      <a:pt x="140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4"/>
                      <a:pt x="135" y="394"/>
                    </a:cubicBezTo>
                    <a:cubicBezTo>
                      <a:pt x="180" y="394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3" name="Freeform 70"/>
              <p:cNvSpPr/>
              <p:nvPr/>
            </p:nvSpPr>
            <p:spPr>
              <a:xfrm>
                <a:off x="5918760" y="4149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4" name="Freeform 71"/>
              <p:cNvSpPr/>
              <p:nvPr/>
            </p:nvSpPr>
            <p:spPr>
              <a:xfrm>
                <a:off x="6009120" y="41486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2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4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3" y="290"/>
                    </a:cubicBezTo>
                    <a:cubicBezTo>
                      <a:pt x="144" y="290"/>
                      <a:pt x="173" y="264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5" name="Freeform 72"/>
              <p:cNvSpPr/>
              <p:nvPr/>
            </p:nvSpPr>
            <p:spPr>
              <a:xfrm>
                <a:off x="6123600" y="41486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5" y="61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90"/>
                      <a:pt x="135" y="290"/>
                    </a:cubicBezTo>
                    <a:cubicBezTo>
                      <a:pt x="220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6" name="Freeform 73"/>
              <p:cNvSpPr/>
              <p:nvPr/>
            </p:nvSpPr>
            <p:spPr>
              <a:xfrm>
                <a:off x="6216840" y="409284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09"/>
                      <a:pt x="164" y="272"/>
                    </a:cubicBezTo>
                    <a:cubicBezTo>
                      <a:pt x="163" y="269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1" y="219"/>
                    </a:cubicBezTo>
                    <a:cubicBezTo>
                      <a:pt x="250" y="187"/>
                      <a:pt x="277" y="185"/>
                      <a:pt x="292" y="185"/>
                    </a:cubicBezTo>
                    <a:cubicBezTo>
                      <a:pt x="292" y="179"/>
                      <a:pt x="292" y="172"/>
                      <a:pt x="292" y="165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4" y="167"/>
                      <a:pt x="176" y="165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7" y="185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0" y="252"/>
                      <a:pt x="120" y="277"/>
                      <a:pt x="90" y="302"/>
                    </a:cubicBezTo>
                    <a:cubicBezTo>
                      <a:pt x="90" y="201"/>
                      <a:pt x="90" y="10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6" y="438"/>
                      <a:pt x="68" y="437"/>
                    </a:cubicBezTo>
                    <a:cubicBezTo>
                      <a:pt x="92" y="438"/>
                      <a:pt x="115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5" y="419"/>
                      <a:pt x="88" y="419"/>
                      <a:pt x="88" y="390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2"/>
                      <a:pt x="130" y="290"/>
                    </a:cubicBezTo>
                    <a:cubicBezTo>
                      <a:pt x="178" y="358"/>
                      <a:pt x="205" y="392"/>
                      <a:pt x="205" y="405"/>
                    </a:cubicBezTo>
                    <a:cubicBezTo>
                      <a:pt x="205" y="415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68" y="437"/>
                      <a:pt x="286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7" name="Freeform 74"/>
              <p:cNvSpPr/>
              <p:nvPr/>
            </p:nvSpPr>
            <p:spPr>
              <a:xfrm>
                <a:off x="6437880" y="4147920"/>
                <a:ext cx="104040" cy="149760"/>
              </a:xfrm>
              <a:custGeom>
                <a:avLst/>
                <a:gdLst/>
                <a:ahLst/>
                <a:rect l="0" t="0" r="r" b="b"/>
                <a:pathLst>
                  <a:path w="289" h="416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29"/>
                    </a:cubicBezTo>
                    <a:cubicBezTo>
                      <a:pt x="162" y="7"/>
                      <a:pt x="137" y="5"/>
                      <a:pt x="122" y="5"/>
                    </a:cubicBezTo>
                    <a:cubicBezTo>
                      <a:pt x="63" y="5"/>
                      <a:pt x="20" y="50"/>
                      <a:pt x="20" y="99"/>
                    </a:cubicBezTo>
                    <a:cubicBezTo>
                      <a:pt x="20" y="126"/>
                      <a:pt x="34" y="149"/>
                      <a:pt x="50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38" y="259"/>
                      <a:pt x="58" y="272"/>
                    </a:cubicBezTo>
                    <a:cubicBezTo>
                      <a:pt x="20" y="282"/>
                      <a:pt x="0" y="309"/>
                      <a:pt x="0" y="335"/>
                    </a:cubicBezTo>
                    <a:cubicBezTo>
                      <a:pt x="0" y="381"/>
                      <a:pt x="63" y="415"/>
                      <a:pt x="139" y="415"/>
                    </a:cubicBezTo>
                    <a:cubicBezTo>
                      <a:pt x="214" y="415"/>
                      <a:pt x="279" y="383"/>
                      <a:pt x="279" y="335"/>
                    </a:cubicBezTo>
                    <a:cubicBezTo>
                      <a:pt x="279" y="311"/>
                      <a:pt x="272" y="279"/>
                      <a:pt x="239" y="263"/>
                    </a:cubicBezTo>
                    <a:cubicBezTo>
                      <a:pt x="205" y="245"/>
                      <a:pt x="169" y="245"/>
                      <a:pt x="130" y="245"/>
                    </a:cubicBezTo>
                    <a:cubicBezTo>
                      <a:pt x="113" y="245"/>
                      <a:pt x="86" y="245"/>
                      <a:pt x="83" y="243"/>
                    </a:cubicBezTo>
                    <a:cubicBezTo>
                      <a:pt x="63" y="241"/>
                      <a:pt x="49" y="221"/>
                      <a:pt x="49" y="201"/>
                    </a:cubicBezTo>
                    <a:cubicBezTo>
                      <a:pt x="49" y="200"/>
                      <a:pt x="49" y="183"/>
                      <a:pt x="59" y="171"/>
                    </a:cubicBezTo>
                    <a:cubicBezTo>
                      <a:pt x="85" y="189"/>
                      <a:pt x="110" y="191"/>
                      <a:pt x="122" y="191"/>
                    </a:cubicBezTo>
                    <a:cubicBezTo>
                      <a:pt x="182" y="191"/>
                      <a:pt x="225" y="147"/>
                      <a:pt x="225" y="99"/>
                    </a:cubicBezTo>
                    <a:cubicBezTo>
                      <a:pt x="225" y="76"/>
                      <a:pt x="214" y="52"/>
                      <a:pt x="200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8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9"/>
                      <a:pt x="270" y="49"/>
                    </a:cubicBezTo>
                    <a:cubicBezTo>
                      <a:pt x="277" y="49"/>
                      <a:pt x="288" y="45"/>
                      <a:pt x="288" y="31"/>
                    </a:cubicBezTo>
                    <a:moveTo>
                      <a:pt x="178" y="99"/>
                    </a:moveTo>
                    <a:cubicBezTo>
                      <a:pt x="178" y="115"/>
                      <a:pt x="176" y="135"/>
                      <a:pt x="167" y="151"/>
                    </a:cubicBezTo>
                    <a:cubicBezTo>
                      <a:pt x="162" y="158"/>
                      <a:pt x="148" y="176"/>
                      <a:pt x="122" y="176"/>
                    </a:cubicBezTo>
                    <a:cubicBezTo>
                      <a:pt x="67" y="176"/>
                      <a:pt x="67" y="113"/>
                      <a:pt x="67" y="99"/>
                    </a:cubicBezTo>
                    <a:cubicBezTo>
                      <a:pt x="67" y="83"/>
                      <a:pt x="68" y="61"/>
                      <a:pt x="77" y="47"/>
                    </a:cubicBezTo>
                    <a:cubicBezTo>
                      <a:pt x="83" y="38"/>
                      <a:pt x="97" y="20"/>
                      <a:pt x="122" y="20"/>
                    </a:cubicBezTo>
                    <a:cubicBezTo>
                      <a:pt x="178" y="20"/>
                      <a:pt x="178" y="85"/>
                      <a:pt x="178" y="99"/>
                    </a:cubicBezTo>
                    <a:moveTo>
                      <a:pt x="247" y="335"/>
                    </a:moveTo>
                    <a:cubicBezTo>
                      <a:pt x="247" y="369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5"/>
                    </a:cubicBezTo>
                    <a:cubicBezTo>
                      <a:pt x="32" y="306"/>
                      <a:pt x="56" y="282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7" y="281"/>
                      <a:pt x="247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8" name="Freeform 75"/>
              <p:cNvSpPr/>
              <p:nvPr/>
            </p:nvSpPr>
            <p:spPr>
              <a:xfrm>
                <a:off x="6552000" y="41486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10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69" name="Freeform 76"/>
              <p:cNvSpPr/>
              <p:nvPr/>
            </p:nvSpPr>
            <p:spPr>
              <a:xfrm>
                <a:off x="6653160" y="414864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7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7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2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0" name="Freeform 77"/>
              <p:cNvSpPr/>
              <p:nvPr/>
            </p:nvSpPr>
            <p:spPr>
              <a:xfrm>
                <a:off x="6767640" y="4149720"/>
                <a:ext cx="177840" cy="101520"/>
              </a:xfrm>
              <a:custGeom>
                <a:avLst/>
                <a:gdLst/>
                <a:ahLst/>
                <a:rect l="0" t="0" r="r" b="b"/>
                <a:pathLst>
                  <a:path w="494" h="282">
                    <a:moveTo>
                      <a:pt x="493" y="281"/>
                    </a:moveTo>
                    <a:cubicBezTo>
                      <a:pt x="493" y="274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0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80"/>
                      <a:pt x="47" y="279"/>
                      <a:pt x="70" y="279"/>
                    </a:cubicBezTo>
                    <a:cubicBezTo>
                      <a:pt x="94" y="279"/>
                      <a:pt x="118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80"/>
                      <a:pt x="223" y="279"/>
                      <a:pt x="247" y="279"/>
                    </a:cubicBezTo>
                    <a:cubicBezTo>
                      <a:pt x="270" y="279"/>
                      <a:pt x="293" y="280"/>
                      <a:pt x="317" y="281"/>
                    </a:cubicBezTo>
                    <a:cubicBezTo>
                      <a:pt x="317" y="274"/>
                      <a:pt x="317" y="267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3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7"/>
                      <a:pt x="351" y="274"/>
                      <a:pt x="351" y="281"/>
                    </a:cubicBezTo>
                    <a:cubicBezTo>
                      <a:pt x="375" y="280"/>
                      <a:pt x="399" y="279"/>
                      <a:pt x="423" y="279"/>
                    </a:cubicBezTo>
                    <a:cubicBezTo>
                      <a:pt x="446" y="279"/>
                      <a:pt x="470" y="280"/>
                      <a:pt x="493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1" name="Freeform 78"/>
              <p:cNvSpPr/>
              <p:nvPr/>
            </p:nvSpPr>
            <p:spPr>
              <a:xfrm>
                <a:off x="6956280" y="41486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2" name="Freeform 79"/>
              <p:cNvSpPr/>
              <p:nvPr/>
            </p:nvSpPr>
            <p:spPr>
              <a:xfrm>
                <a:off x="7055280" y="411120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4"/>
                      <a:pt x="135" y="394"/>
                    </a:cubicBezTo>
                    <a:cubicBezTo>
                      <a:pt x="180" y="394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3" name="Freeform 80"/>
              <p:cNvSpPr/>
              <p:nvPr/>
            </p:nvSpPr>
            <p:spPr>
              <a:xfrm>
                <a:off x="7146000" y="414972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4" name="Freeform 81"/>
              <p:cNvSpPr/>
              <p:nvPr/>
            </p:nvSpPr>
            <p:spPr>
              <a:xfrm>
                <a:off x="7232760" y="4152600"/>
                <a:ext cx="111960" cy="145440"/>
              </a:xfrm>
              <a:custGeom>
                <a:avLst/>
                <a:gdLst/>
                <a:ahLst/>
                <a:rect l="0" t="0" r="r" b="b"/>
                <a:pathLst>
                  <a:path w="311" h="404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8" y="31"/>
                      <a:pt x="238" y="47"/>
                    </a:cubicBezTo>
                    <a:cubicBezTo>
                      <a:pt x="238" y="54"/>
                      <a:pt x="236" y="54"/>
                      <a:pt x="234" y="63"/>
                    </a:cubicBezTo>
                    <a:cubicBezTo>
                      <a:pt x="212" y="115"/>
                      <a:pt x="191" y="166"/>
                      <a:pt x="169" y="218"/>
                    </a:cubicBezTo>
                    <a:cubicBezTo>
                      <a:pt x="146" y="161"/>
                      <a:pt x="122" y="105"/>
                      <a:pt x="99" y="49"/>
                    </a:cubicBezTo>
                    <a:cubicBezTo>
                      <a:pt x="97" y="41"/>
                      <a:pt x="95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2" y="41"/>
                    </a:cubicBezTo>
                    <a:cubicBezTo>
                      <a:pt x="84" y="119"/>
                      <a:pt x="116" y="196"/>
                      <a:pt x="148" y="273"/>
                    </a:cubicBezTo>
                    <a:cubicBezTo>
                      <a:pt x="142" y="285"/>
                      <a:pt x="137" y="297"/>
                      <a:pt x="131" y="309"/>
                    </a:cubicBezTo>
                    <a:cubicBezTo>
                      <a:pt x="117" y="345"/>
                      <a:pt x="99" y="388"/>
                      <a:pt x="59" y="388"/>
                    </a:cubicBezTo>
                    <a:cubicBezTo>
                      <a:pt x="56" y="388"/>
                      <a:pt x="41" y="388"/>
                      <a:pt x="29" y="378"/>
                    </a:cubicBezTo>
                    <a:cubicBezTo>
                      <a:pt x="49" y="374"/>
                      <a:pt x="54" y="360"/>
                      <a:pt x="54" y="351"/>
                    </a:cubicBezTo>
                    <a:cubicBezTo>
                      <a:pt x="54" y="335"/>
                      <a:pt x="41" y="324"/>
                      <a:pt x="27" y="324"/>
                    </a:cubicBezTo>
                    <a:cubicBezTo>
                      <a:pt x="14" y="324"/>
                      <a:pt x="0" y="333"/>
                      <a:pt x="0" y="351"/>
                    </a:cubicBezTo>
                    <a:cubicBezTo>
                      <a:pt x="0" y="379"/>
                      <a:pt x="27" y="403"/>
                      <a:pt x="59" y="403"/>
                    </a:cubicBezTo>
                    <a:cubicBezTo>
                      <a:pt x="99" y="403"/>
                      <a:pt x="124" y="367"/>
                      <a:pt x="140" y="331"/>
                    </a:cubicBezTo>
                    <a:cubicBezTo>
                      <a:pt x="178" y="241"/>
                      <a:pt x="215" y="151"/>
                      <a:pt x="252" y="61"/>
                    </a:cubicBezTo>
                    <a:cubicBezTo>
                      <a:pt x="268" y="20"/>
                      <a:pt x="301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5" name="Freeform 82"/>
              <p:cNvSpPr/>
              <p:nvPr/>
            </p:nvSpPr>
            <p:spPr>
              <a:xfrm>
                <a:off x="7457040" y="414864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80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3" y="264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5"/>
                      <a:pt x="133" y="277"/>
                      <a:pt x="106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6" name="Freeform 83"/>
              <p:cNvSpPr/>
              <p:nvPr/>
            </p:nvSpPr>
            <p:spPr>
              <a:xfrm>
                <a:off x="7571160" y="4149720"/>
                <a:ext cx="114480" cy="101520"/>
              </a:xfrm>
              <a:custGeom>
                <a:avLst/>
                <a:gdLst/>
                <a:ahLst/>
                <a:rect l="0" t="0" r="r" b="b"/>
                <a:pathLst>
                  <a:path w="318" h="282">
                    <a:moveTo>
                      <a:pt x="317" y="281"/>
                    </a:moveTo>
                    <a:cubicBezTo>
                      <a:pt x="317" y="274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0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80"/>
                      <a:pt x="47" y="279"/>
                      <a:pt x="70" y="279"/>
                    </a:cubicBezTo>
                    <a:cubicBezTo>
                      <a:pt x="94" y="279"/>
                      <a:pt x="118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80"/>
                      <a:pt x="223" y="279"/>
                      <a:pt x="247" y="279"/>
                    </a:cubicBezTo>
                    <a:cubicBezTo>
                      <a:pt x="270" y="279"/>
                      <a:pt x="293" y="280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7" name="Freeform 84"/>
              <p:cNvSpPr/>
              <p:nvPr/>
            </p:nvSpPr>
            <p:spPr>
              <a:xfrm>
                <a:off x="7698240" y="409284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6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6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1" y="444"/>
                      <a:pt x="133" y="444"/>
                    </a:cubicBezTo>
                    <a:cubicBezTo>
                      <a:pt x="175" y="444"/>
                      <a:pt x="203" y="424"/>
                      <a:pt x="218" y="403"/>
                    </a:cubicBezTo>
                    <a:cubicBezTo>
                      <a:pt x="218" y="417"/>
                      <a:pt x="218" y="430"/>
                      <a:pt x="218" y="444"/>
                    </a:cubicBezTo>
                    <a:cubicBezTo>
                      <a:pt x="249" y="442"/>
                      <a:pt x="280" y="441"/>
                      <a:pt x="311" y="439"/>
                    </a:cubicBezTo>
                    <a:moveTo>
                      <a:pt x="218" y="363"/>
                    </a:moveTo>
                    <a:cubicBezTo>
                      <a:pt x="218" y="376"/>
                      <a:pt x="218" y="376"/>
                      <a:pt x="211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6" y="415"/>
                      <a:pt x="70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4"/>
                    </a:cubicBezTo>
                    <a:cubicBezTo>
                      <a:pt x="85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1" y="210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8" name="Freeform 85"/>
              <p:cNvSpPr/>
              <p:nvPr/>
            </p:nvSpPr>
            <p:spPr>
              <a:xfrm>
                <a:off x="537840" y="436356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3" y="0"/>
                      <a:pt x="50" y="32"/>
                      <a:pt x="50" y="99"/>
                    </a:cubicBezTo>
                    <a:cubicBezTo>
                      <a:pt x="50" y="123"/>
                      <a:pt x="50" y="148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0"/>
                      <a:pt x="50" y="328"/>
                      <a:pt x="50" y="396"/>
                    </a:cubicBezTo>
                    <a:cubicBezTo>
                      <a:pt x="50" y="424"/>
                      <a:pt x="43" y="424"/>
                      <a:pt x="0" y="424"/>
                    </a:cubicBezTo>
                    <a:cubicBezTo>
                      <a:pt x="0" y="431"/>
                      <a:pt x="0" y="438"/>
                      <a:pt x="0" y="444"/>
                    </a:cubicBezTo>
                    <a:cubicBezTo>
                      <a:pt x="24" y="444"/>
                      <a:pt x="48" y="443"/>
                      <a:pt x="72" y="442"/>
                    </a:cubicBezTo>
                    <a:cubicBezTo>
                      <a:pt x="97" y="442"/>
                      <a:pt x="128" y="442"/>
                      <a:pt x="153" y="444"/>
                    </a:cubicBezTo>
                    <a:cubicBezTo>
                      <a:pt x="153" y="438"/>
                      <a:pt x="153" y="431"/>
                      <a:pt x="153" y="424"/>
                    </a:cubicBezTo>
                    <a:cubicBezTo>
                      <a:pt x="148" y="424"/>
                      <a:pt x="143" y="424"/>
                      <a:pt x="139" y="424"/>
                    </a:cubicBezTo>
                    <a:cubicBezTo>
                      <a:pt x="92" y="424"/>
                      <a:pt x="92" y="417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3"/>
                      <a:pt x="90" y="99"/>
                    </a:cubicBezTo>
                    <a:cubicBezTo>
                      <a:pt x="90" y="43"/>
                      <a:pt x="121" y="13"/>
                      <a:pt x="148" y="13"/>
                    </a:cubicBezTo>
                    <a:cubicBezTo>
                      <a:pt x="149" y="13"/>
                      <a:pt x="158" y="13"/>
                      <a:pt x="169" y="18"/>
                    </a:cubicBezTo>
                    <a:cubicBezTo>
                      <a:pt x="160" y="20"/>
                      <a:pt x="149" y="29"/>
                      <a:pt x="149" y="43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4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79" name="Freeform 86"/>
              <p:cNvSpPr/>
              <p:nvPr/>
            </p:nvSpPr>
            <p:spPr>
              <a:xfrm>
                <a:off x="606960" y="442188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5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3" y="264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0" name="Freeform 87"/>
              <p:cNvSpPr/>
              <p:nvPr/>
            </p:nvSpPr>
            <p:spPr>
              <a:xfrm>
                <a:off x="720000" y="436536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7"/>
                    </a:cubicBezTo>
                    <a:cubicBezTo>
                      <a:pt x="218" y="349"/>
                      <a:pt x="191" y="311"/>
                      <a:pt x="164" y="273"/>
                    </a:cubicBezTo>
                    <a:cubicBezTo>
                      <a:pt x="164" y="272"/>
                      <a:pt x="160" y="268"/>
                      <a:pt x="160" y="266"/>
                    </a:cubicBezTo>
                    <a:cubicBezTo>
                      <a:pt x="160" y="263"/>
                      <a:pt x="205" y="225"/>
                      <a:pt x="212" y="221"/>
                    </a:cubicBezTo>
                    <a:cubicBezTo>
                      <a:pt x="252" y="189"/>
                      <a:pt x="279" y="187"/>
                      <a:pt x="292" y="187"/>
                    </a:cubicBezTo>
                    <a:cubicBezTo>
                      <a:pt x="292" y="180"/>
                      <a:pt x="292" y="174"/>
                      <a:pt x="292" y="167"/>
                    </a:cubicBezTo>
                    <a:cubicBezTo>
                      <a:pt x="274" y="169"/>
                      <a:pt x="265" y="169"/>
                      <a:pt x="247" y="169"/>
                    </a:cubicBezTo>
                    <a:cubicBezTo>
                      <a:pt x="225" y="169"/>
                      <a:pt x="185" y="167"/>
                      <a:pt x="176" y="167"/>
                    </a:cubicBezTo>
                    <a:cubicBezTo>
                      <a:pt x="176" y="174"/>
                      <a:pt x="176" y="180"/>
                      <a:pt x="176" y="187"/>
                    </a:cubicBezTo>
                    <a:cubicBezTo>
                      <a:pt x="189" y="187"/>
                      <a:pt x="194" y="194"/>
                      <a:pt x="194" y="201"/>
                    </a:cubicBezTo>
                    <a:cubicBezTo>
                      <a:pt x="194" y="214"/>
                      <a:pt x="185" y="223"/>
                      <a:pt x="180" y="227"/>
                    </a:cubicBezTo>
                    <a:cubicBezTo>
                      <a:pt x="151" y="252"/>
                      <a:pt x="121" y="278"/>
                      <a:pt x="92" y="304"/>
                    </a:cubicBezTo>
                    <a:cubicBezTo>
                      <a:pt x="92" y="203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3" y="438"/>
                      <a:pt x="116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3"/>
                      <a:pt x="130" y="291"/>
                    </a:cubicBezTo>
                    <a:cubicBezTo>
                      <a:pt x="178" y="358"/>
                      <a:pt x="205" y="394"/>
                      <a:pt x="205" y="405"/>
                    </a:cubicBezTo>
                    <a:cubicBezTo>
                      <a:pt x="205" y="417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70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1" name="Freeform 88"/>
              <p:cNvSpPr/>
              <p:nvPr/>
            </p:nvSpPr>
            <p:spPr>
              <a:xfrm>
                <a:off x="833760" y="44218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2" name="Freeform 89"/>
              <p:cNvSpPr/>
              <p:nvPr/>
            </p:nvSpPr>
            <p:spPr>
              <a:xfrm>
                <a:off x="1008720" y="4383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79"/>
                      <a:pt x="140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0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8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3" name="Freeform 90"/>
              <p:cNvSpPr/>
              <p:nvPr/>
            </p:nvSpPr>
            <p:spPr>
              <a:xfrm>
                <a:off x="1099440" y="442296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4" name="Freeform 91"/>
              <p:cNvSpPr/>
              <p:nvPr/>
            </p:nvSpPr>
            <p:spPr>
              <a:xfrm>
                <a:off x="1189800" y="442188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5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5" name="Freeform 92"/>
              <p:cNvSpPr/>
              <p:nvPr/>
            </p:nvSpPr>
            <p:spPr>
              <a:xfrm>
                <a:off x="1303560" y="442188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6" name="Freeform 93"/>
              <p:cNvSpPr/>
              <p:nvPr/>
            </p:nvSpPr>
            <p:spPr>
              <a:xfrm>
                <a:off x="1396800" y="436536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7"/>
                    </a:cubicBezTo>
                    <a:cubicBezTo>
                      <a:pt x="218" y="349"/>
                      <a:pt x="191" y="311"/>
                      <a:pt x="164" y="273"/>
                    </a:cubicBezTo>
                    <a:cubicBezTo>
                      <a:pt x="164" y="272"/>
                      <a:pt x="160" y="268"/>
                      <a:pt x="160" y="266"/>
                    </a:cubicBezTo>
                    <a:cubicBezTo>
                      <a:pt x="160" y="263"/>
                      <a:pt x="205" y="225"/>
                      <a:pt x="212" y="221"/>
                    </a:cubicBezTo>
                    <a:cubicBezTo>
                      <a:pt x="252" y="189"/>
                      <a:pt x="279" y="187"/>
                      <a:pt x="292" y="187"/>
                    </a:cubicBezTo>
                    <a:cubicBezTo>
                      <a:pt x="292" y="180"/>
                      <a:pt x="292" y="174"/>
                      <a:pt x="292" y="167"/>
                    </a:cubicBezTo>
                    <a:cubicBezTo>
                      <a:pt x="274" y="169"/>
                      <a:pt x="265" y="169"/>
                      <a:pt x="247" y="169"/>
                    </a:cubicBezTo>
                    <a:cubicBezTo>
                      <a:pt x="225" y="169"/>
                      <a:pt x="185" y="167"/>
                      <a:pt x="176" y="167"/>
                    </a:cubicBezTo>
                    <a:cubicBezTo>
                      <a:pt x="176" y="174"/>
                      <a:pt x="176" y="180"/>
                      <a:pt x="176" y="187"/>
                    </a:cubicBezTo>
                    <a:cubicBezTo>
                      <a:pt x="189" y="187"/>
                      <a:pt x="194" y="194"/>
                      <a:pt x="194" y="201"/>
                    </a:cubicBezTo>
                    <a:cubicBezTo>
                      <a:pt x="194" y="214"/>
                      <a:pt x="185" y="223"/>
                      <a:pt x="182" y="227"/>
                    </a:cubicBezTo>
                    <a:cubicBezTo>
                      <a:pt x="152" y="252"/>
                      <a:pt x="122" y="278"/>
                      <a:pt x="92" y="304"/>
                    </a:cubicBezTo>
                    <a:cubicBezTo>
                      <a:pt x="92" y="203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3" y="438"/>
                      <a:pt x="116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3"/>
                      <a:pt x="130" y="291"/>
                    </a:cubicBezTo>
                    <a:cubicBezTo>
                      <a:pt x="180" y="358"/>
                      <a:pt x="205" y="394"/>
                      <a:pt x="205" y="405"/>
                    </a:cubicBezTo>
                    <a:cubicBezTo>
                      <a:pt x="205" y="417"/>
                      <a:pt x="194" y="419"/>
                      <a:pt x="184" y="419"/>
                    </a:cubicBezTo>
                    <a:cubicBezTo>
                      <a:pt x="184" y="426"/>
                      <a:pt x="184" y="432"/>
                      <a:pt x="184" y="439"/>
                    </a:cubicBezTo>
                    <a:cubicBezTo>
                      <a:pt x="206" y="438"/>
                      <a:pt x="229" y="438"/>
                      <a:pt x="252" y="437"/>
                    </a:cubicBezTo>
                    <a:cubicBezTo>
                      <a:pt x="270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7" name="Freeform 94"/>
              <p:cNvSpPr/>
              <p:nvPr/>
            </p:nvSpPr>
            <p:spPr>
              <a:xfrm>
                <a:off x="1593360" y="442296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8" name="Freeform 95"/>
              <p:cNvSpPr/>
              <p:nvPr/>
            </p:nvSpPr>
            <p:spPr>
              <a:xfrm>
                <a:off x="1683360" y="44218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0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4" y="290"/>
                      <a:pt x="173" y="264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89" name="Freeform 96"/>
              <p:cNvSpPr/>
              <p:nvPr/>
            </p:nvSpPr>
            <p:spPr>
              <a:xfrm>
                <a:off x="1794240" y="4383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09"/>
                    </a:cubicBezTo>
                    <a:cubicBezTo>
                      <a:pt x="184" y="356"/>
                      <a:pt x="164" y="379"/>
                      <a:pt x="140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0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8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0" name="Freeform 97"/>
              <p:cNvSpPr/>
              <p:nvPr/>
            </p:nvSpPr>
            <p:spPr>
              <a:xfrm>
                <a:off x="1884960" y="44218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1" name="Freeform 98"/>
              <p:cNvSpPr/>
              <p:nvPr/>
            </p:nvSpPr>
            <p:spPr>
              <a:xfrm>
                <a:off x="1987200" y="44218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7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3" y="275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2" name="Freeform 99"/>
              <p:cNvSpPr/>
              <p:nvPr/>
            </p:nvSpPr>
            <p:spPr>
              <a:xfrm>
                <a:off x="294840" y="489312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2"/>
                      <a:pt x="0" y="92"/>
                    </a:cubicBezTo>
                    <a:cubicBezTo>
                      <a:pt x="0" y="141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3" name="Freeform 100"/>
              <p:cNvSpPr/>
              <p:nvPr/>
            </p:nvSpPr>
            <p:spPr>
              <a:xfrm>
                <a:off x="542880" y="4817880"/>
                <a:ext cx="151920" cy="165600"/>
              </a:xfrm>
              <a:custGeom>
                <a:avLst/>
                <a:gdLst/>
                <a:ahLst/>
                <a:rect l="0" t="0" r="r" b="b"/>
                <a:pathLst>
                  <a:path w="422" h="460">
                    <a:moveTo>
                      <a:pt x="421" y="232"/>
                    </a:moveTo>
                    <a:cubicBezTo>
                      <a:pt x="421" y="103"/>
                      <a:pt x="324" y="0"/>
                      <a:pt x="209" y="0"/>
                    </a:cubicBezTo>
                    <a:cubicBezTo>
                      <a:pt x="97" y="0"/>
                      <a:pt x="0" y="101"/>
                      <a:pt x="0" y="232"/>
                    </a:cubicBezTo>
                    <a:cubicBezTo>
                      <a:pt x="0" y="361"/>
                      <a:pt x="97" y="459"/>
                      <a:pt x="209" y="459"/>
                    </a:cubicBezTo>
                    <a:cubicBezTo>
                      <a:pt x="324" y="459"/>
                      <a:pt x="421" y="360"/>
                      <a:pt x="421" y="232"/>
                    </a:cubicBezTo>
                    <a:moveTo>
                      <a:pt x="355" y="223"/>
                    </a:moveTo>
                    <a:cubicBezTo>
                      <a:pt x="355" y="390"/>
                      <a:pt x="268" y="442"/>
                      <a:pt x="211" y="442"/>
                    </a:cubicBezTo>
                    <a:cubicBezTo>
                      <a:pt x="149" y="442"/>
                      <a:pt x="65" y="387"/>
                      <a:pt x="65" y="223"/>
                    </a:cubicBezTo>
                    <a:cubicBezTo>
                      <a:pt x="65" y="59"/>
                      <a:pt x="157" y="16"/>
                      <a:pt x="209" y="16"/>
                    </a:cubicBezTo>
                    <a:cubicBezTo>
                      <a:pt x="265" y="16"/>
                      <a:pt x="355" y="61"/>
                      <a:pt x="355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4" name="Freeform 101"/>
              <p:cNvSpPr/>
              <p:nvPr/>
            </p:nvSpPr>
            <p:spPr>
              <a:xfrm>
                <a:off x="714600" y="487764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0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3" y="279"/>
                      <a:pt x="247" y="279"/>
                    </a:cubicBezTo>
                    <a:cubicBezTo>
                      <a:pt x="271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5" name="Freeform 102"/>
              <p:cNvSpPr/>
              <p:nvPr/>
            </p:nvSpPr>
            <p:spPr>
              <a:xfrm>
                <a:off x="840240" y="4875840"/>
                <a:ext cx="104040" cy="149760"/>
              </a:xfrm>
              <a:custGeom>
                <a:avLst/>
                <a:gdLst/>
                <a:ahLst/>
                <a:rect l="0" t="0" r="r" b="b"/>
                <a:pathLst>
                  <a:path w="289" h="416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29"/>
                    </a:cubicBezTo>
                    <a:cubicBezTo>
                      <a:pt x="162" y="7"/>
                      <a:pt x="137" y="5"/>
                      <a:pt x="122" y="5"/>
                    </a:cubicBezTo>
                    <a:cubicBezTo>
                      <a:pt x="63" y="5"/>
                      <a:pt x="20" y="50"/>
                      <a:pt x="20" y="99"/>
                    </a:cubicBezTo>
                    <a:cubicBezTo>
                      <a:pt x="20" y="126"/>
                      <a:pt x="34" y="149"/>
                      <a:pt x="50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38" y="259"/>
                      <a:pt x="58" y="272"/>
                    </a:cubicBezTo>
                    <a:cubicBezTo>
                      <a:pt x="20" y="282"/>
                      <a:pt x="0" y="309"/>
                      <a:pt x="0" y="335"/>
                    </a:cubicBezTo>
                    <a:cubicBezTo>
                      <a:pt x="0" y="381"/>
                      <a:pt x="63" y="415"/>
                      <a:pt x="139" y="415"/>
                    </a:cubicBezTo>
                    <a:cubicBezTo>
                      <a:pt x="214" y="415"/>
                      <a:pt x="279" y="383"/>
                      <a:pt x="279" y="335"/>
                    </a:cubicBezTo>
                    <a:cubicBezTo>
                      <a:pt x="279" y="311"/>
                      <a:pt x="272" y="279"/>
                      <a:pt x="239" y="263"/>
                    </a:cubicBezTo>
                    <a:cubicBezTo>
                      <a:pt x="205" y="245"/>
                      <a:pt x="169" y="245"/>
                      <a:pt x="130" y="245"/>
                    </a:cubicBezTo>
                    <a:cubicBezTo>
                      <a:pt x="113" y="245"/>
                      <a:pt x="86" y="245"/>
                      <a:pt x="83" y="243"/>
                    </a:cubicBezTo>
                    <a:cubicBezTo>
                      <a:pt x="63" y="241"/>
                      <a:pt x="49" y="221"/>
                      <a:pt x="49" y="201"/>
                    </a:cubicBezTo>
                    <a:cubicBezTo>
                      <a:pt x="49" y="200"/>
                      <a:pt x="49" y="183"/>
                      <a:pt x="59" y="171"/>
                    </a:cubicBezTo>
                    <a:cubicBezTo>
                      <a:pt x="85" y="189"/>
                      <a:pt x="110" y="191"/>
                      <a:pt x="122" y="191"/>
                    </a:cubicBezTo>
                    <a:cubicBezTo>
                      <a:pt x="182" y="191"/>
                      <a:pt x="225" y="147"/>
                      <a:pt x="225" y="99"/>
                    </a:cubicBezTo>
                    <a:cubicBezTo>
                      <a:pt x="225" y="76"/>
                      <a:pt x="214" y="52"/>
                      <a:pt x="200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8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9"/>
                      <a:pt x="270" y="49"/>
                    </a:cubicBezTo>
                    <a:cubicBezTo>
                      <a:pt x="277" y="49"/>
                      <a:pt x="288" y="45"/>
                      <a:pt x="288" y="31"/>
                    </a:cubicBezTo>
                    <a:moveTo>
                      <a:pt x="178" y="99"/>
                    </a:moveTo>
                    <a:cubicBezTo>
                      <a:pt x="178" y="115"/>
                      <a:pt x="176" y="135"/>
                      <a:pt x="167" y="151"/>
                    </a:cubicBezTo>
                    <a:cubicBezTo>
                      <a:pt x="162" y="158"/>
                      <a:pt x="148" y="176"/>
                      <a:pt x="122" y="176"/>
                    </a:cubicBezTo>
                    <a:cubicBezTo>
                      <a:pt x="67" y="176"/>
                      <a:pt x="67" y="113"/>
                      <a:pt x="67" y="99"/>
                    </a:cubicBezTo>
                    <a:cubicBezTo>
                      <a:pt x="67" y="83"/>
                      <a:pt x="68" y="61"/>
                      <a:pt x="77" y="47"/>
                    </a:cubicBezTo>
                    <a:cubicBezTo>
                      <a:pt x="83" y="38"/>
                      <a:pt x="97" y="20"/>
                      <a:pt x="122" y="20"/>
                    </a:cubicBezTo>
                    <a:cubicBezTo>
                      <a:pt x="178" y="20"/>
                      <a:pt x="178" y="85"/>
                      <a:pt x="178" y="99"/>
                    </a:cubicBezTo>
                    <a:moveTo>
                      <a:pt x="247" y="335"/>
                    </a:moveTo>
                    <a:cubicBezTo>
                      <a:pt x="247" y="369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5"/>
                    </a:cubicBezTo>
                    <a:cubicBezTo>
                      <a:pt x="32" y="306"/>
                      <a:pt x="56" y="282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7" y="281"/>
                      <a:pt x="247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6" name="Freeform 103"/>
              <p:cNvSpPr/>
              <p:nvPr/>
            </p:nvSpPr>
            <p:spPr>
              <a:xfrm>
                <a:off x="954360" y="4876200"/>
                <a:ext cx="100800" cy="105120"/>
              </a:xfrm>
              <a:custGeom>
                <a:avLst/>
                <a:gdLst/>
                <a:ahLst/>
                <a:rect l="0" t="0" r="r" b="b"/>
                <a:pathLst>
                  <a:path w="280" h="292">
                    <a:moveTo>
                      <a:pt x="279" y="147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5" y="291"/>
                      <a:pt x="139" y="291"/>
                    </a:cubicBezTo>
                    <a:cubicBezTo>
                      <a:pt x="216" y="291"/>
                      <a:pt x="279" y="228"/>
                      <a:pt x="279" y="147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2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7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7" name="Freeform 104"/>
              <p:cNvSpPr/>
              <p:nvPr/>
            </p:nvSpPr>
            <p:spPr>
              <a:xfrm>
                <a:off x="1069200" y="482904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5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8" name="Freeform 105"/>
              <p:cNvSpPr/>
              <p:nvPr/>
            </p:nvSpPr>
            <p:spPr>
              <a:xfrm>
                <a:off x="1131840" y="487764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0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4" y="279"/>
                      <a:pt x="248" y="279"/>
                    </a:cubicBezTo>
                    <a:cubicBezTo>
                      <a:pt x="272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099" name="Freeform 106"/>
              <p:cNvSpPr/>
              <p:nvPr/>
            </p:nvSpPr>
            <p:spPr>
              <a:xfrm>
                <a:off x="1257840" y="4875840"/>
                <a:ext cx="104760" cy="149760"/>
              </a:xfrm>
              <a:custGeom>
                <a:avLst/>
                <a:gdLst/>
                <a:ahLst/>
                <a:rect l="0" t="0" r="r" b="b"/>
                <a:pathLst>
                  <a:path w="291" h="416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29"/>
                    </a:cubicBezTo>
                    <a:cubicBezTo>
                      <a:pt x="164" y="7"/>
                      <a:pt x="137" y="5"/>
                      <a:pt x="124" y="5"/>
                    </a:cubicBezTo>
                    <a:cubicBezTo>
                      <a:pt x="65" y="5"/>
                      <a:pt x="22" y="50"/>
                      <a:pt x="22" y="99"/>
                    </a:cubicBezTo>
                    <a:cubicBezTo>
                      <a:pt x="22" y="126"/>
                      <a:pt x="34" y="149"/>
                      <a:pt x="50" y="164"/>
                    </a:cubicBezTo>
                    <a:cubicBezTo>
                      <a:pt x="43" y="173"/>
                      <a:pt x="31" y="194"/>
                      <a:pt x="31" y="216"/>
                    </a:cubicBezTo>
                    <a:cubicBezTo>
                      <a:pt x="31" y="236"/>
                      <a:pt x="40" y="259"/>
                      <a:pt x="59" y="272"/>
                    </a:cubicBezTo>
                    <a:cubicBezTo>
                      <a:pt x="22" y="282"/>
                      <a:pt x="0" y="309"/>
                      <a:pt x="0" y="335"/>
                    </a:cubicBezTo>
                    <a:cubicBezTo>
                      <a:pt x="0" y="381"/>
                      <a:pt x="63" y="415"/>
                      <a:pt x="140" y="415"/>
                    </a:cubicBezTo>
                    <a:cubicBezTo>
                      <a:pt x="214" y="415"/>
                      <a:pt x="281" y="383"/>
                      <a:pt x="281" y="335"/>
                    </a:cubicBezTo>
                    <a:cubicBezTo>
                      <a:pt x="281" y="311"/>
                      <a:pt x="272" y="279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3"/>
                    </a:cubicBezTo>
                    <a:cubicBezTo>
                      <a:pt x="63" y="241"/>
                      <a:pt x="50" y="221"/>
                      <a:pt x="50" y="201"/>
                    </a:cubicBezTo>
                    <a:cubicBezTo>
                      <a:pt x="50" y="200"/>
                      <a:pt x="50" y="183"/>
                      <a:pt x="61" y="171"/>
                    </a:cubicBezTo>
                    <a:cubicBezTo>
                      <a:pt x="85" y="189"/>
                      <a:pt x="112" y="191"/>
                      <a:pt x="124" y="191"/>
                    </a:cubicBezTo>
                    <a:cubicBezTo>
                      <a:pt x="182" y="191"/>
                      <a:pt x="225" y="147"/>
                      <a:pt x="225" y="99"/>
                    </a:cubicBezTo>
                    <a:cubicBezTo>
                      <a:pt x="225" y="76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49"/>
                      <a:pt x="272" y="49"/>
                    </a:cubicBezTo>
                    <a:cubicBezTo>
                      <a:pt x="277" y="49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5"/>
                      <a:pt x="167" y="151"/>
                    </a:cubicBezTo>
                    <a:cubicBezTo>
                      <a:pt x="164" y="158"/>
                      <a:pt x="149" y="176"/>
                      <a:pt x="124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9" y="47"/>
                    </a:cubicBezTo>
                    <a:cubicBezTo>
                      <a:pt x="83" y="38"/>
                      <a:pt x="97" y="20"/>
                      <a:pt x="124" y="20"/>
                    </a:cubicBezTo>
                    <a:cubicBezTo>
                      <a:pt x="178" y="20"/>
                      <a:pt x="178" y="85"/>
                      <a:pt x="178" y="99"/>
                    </a:cubicBezTo>
                    <a:moveTo>
                      <a:pt x="248" y="335"/>
                    </a:moveTo>
                    <a:cubicBezTo>
                      <a:pt x="248" y="369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5"/>
                    </a:cubicBezTo>
                    <a:cubicBezTo>
                      <a:pt x="34" y="306"/>
                      <a:pt x="58" y="282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8" y="281"/>
                      <a:pt x="248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0" name="Freeform 107"/>
              <p:cNvSpPr/>
              <p:nvPr/>
            </p:nvSpPr>
            <p:spPr>
              <a:xfrm>
                <a:off x="1445400" y="4880160"/>
                <a:ext cx="155880" cy="101520"/>
              </a:xfrm>
              <a:custGeom>
                <a:avLst/>
                <a:gdLst/>
                <a:ahLst/>
                <a:rect l="0" t="0" r="r" b="b"/>
                <a:pathLst>
                  <a:path w="433" h="282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19" y="2"/>
                      <a:pt x="400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4" y="32"/>
                      <a:pt x="364" y="50"/>
                    </a:cubicBezTo>
                    <a:cubicBezTo>
                      <a:pt x="364" y="54"/>
                      <a:pt x="364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8" y="41"/>
                      <a:pt x="238" y="40"/>
                      <a:pt x="238" y="38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1"/>
                      <a:pt x="209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29"/>
                    </a:cubicBezTo>
                    <a:cubicBezTo>
                      <a:pt x="196" y="34"/>
                      <a:pt x="203" y="52"/>
                      <a:pt x="207" y="65"/>
                    </a:cubicBezTo>
                    <a:cubicBezTo>
                      <a:pt x="189" y="116"/>
                      <a:pt x="171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1"/>
                      <a:pt x="58" y="2"/>
                    </a:cubicBezTo>
                    <a:cubicBezTo>
                      <a:pt x="38" y="1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38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5"/>
                      <a:pt x="130" y="281"/>
                      <a:pt x="139" y="281"/>
                    </a:cubicBezTo>
                    <a:cubicBezTo>
                      <a:pt x="147" y="281"/>
                      <a:pt x="149" y="275"/>
                      <a:pt x="151" y="266"/>
                    </a:cubicBezTo>
                    <a:cubicBezTo>
                      <a:pt x="173" y="207"/>
                      <a:pt x="194" y="147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5"/>
                      <a:pt x="285" y="281"/>
                      <a:pt x="293" y="281"/>
                    </a:cubicBezTo>
                    <a:cubicBezTo>
                      <a:pt x="301" y="281"/>
                      <a:pt x="302" y="273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1" y="29"/>
                      <a:pt x="410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1" name="Freeform 108"/>
              <p:cNvSpPr/>
              <p:nvPr/>
            </p:nvSpPr>
            <p:spPr>
              <a:xfrm>
                <a:off x="1605600" y="48762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7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8"/>
                      <a:pt x="281" y="147"/>
                    </a:cubicBezTo>
                    <a:moveTo>
                      <a:pt x="229" y="144"/>
                    </a:moveTo>
                    <a:cubicBezTo>
                      <a:pt x="229" y="165"/>
                      <a:pt x="229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2" name="Freeform 109"/>
              <p:cNvSpPr/>
              <p:nvPr/>
            </p:nvSpPr>
            <p:spPr>
              <a:xfrm>
                <a:off x="1719720" y="487764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3" name="Freeform 110"/>
              <p:cNvSpPr/>
              <p:nvPr/>
            </p:nvSpPr>
            <p:spPr>
              <a:xfrm>
                <a:off x="1808280" y="482076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09"/>
                      <a:pt x="164" y="272"/>
                    </a:cubicBezTo>
                    <a:cubicBezTo>
                      <a:pt x="163" y="269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2" y="219"/>
                    </a:cubicBezTo>
                    <a:cubicBezTo>
                      <a:pt x="252" y="187"/>
                      <a:pt x="279" y="185"/>
                      <a:pt x="292" y="185"/>
                    </a:cubicBezTo>
                    <a:cubicBezTo>
                      <a:pt x="292" y="179"/>
                      <a:pt x="292" y="172"/>
                      <a:pt x="292" y="165"/>
                    </a:cubicBezTo>
                    <a:cubicBezTo>
                      <a:pt x="274" y="167"/>
                      <a:pt x="265" y="167"/>
                      <a:pt x="248" y="167"/>
                    </a:cubicBezTo>
                    <a:cubicBezTo>
                      <a:pt x="225" y="167"/>
                      <a:pt x="185" y="167"/>
                      <a:pt x="176" y="165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9" y="185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2" y="227"/>
                    </a:cubicBezTo>
                    <a:cubicBezTo>
                      <a:pt x="152" y="252"/>
                      <a:pt x="122" y="277"/>
                      <a:pt x="92" y="302"/>
                    </a:cubicBezTo>
                    <a:cubicBezTo>
                      <a:pt x="92" y="201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3" y="438"/>
                      <a:pt x="116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4" y="314"/>
                      <a:pt x="118" y="302"/>
                      <a:pt x="131" y="290"/>
                    </a:cubicBezTo>
                    <a:cubicBezTo>
                      <a:pt x="180" y="358"/>
                      <a:pt x="205" y="392"/>
                      <a:pt x="205" y="405"/>
                    </a:cubicBezTo>
                    <a:cubicBezTo>
                      <a:pt x="205" y="415"/>
                      <a:pt x="194" y="419"/>
                      <a:pt x="184" y="419"/>
                    </a:cubicBezTo>
                    <a:cubicBezTo>
                      <a:pt x="184" y="426"/>
                      <a:pt x="184" y="432"/>
                      <a:pt x="184" y="439"/>
                    </a:cubicBezTo>
                    <a:cubicBezTo>
                      <a:pt x="206" y="438"/>
                      <a:pt x="229" y="438"/>
                      <a:pt x="252" y="437"/>
                    </a:cubicBezTo>
                    <a:cubicBezTo>
                      <a:pt x="270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4" name="Freeform 111"/>
              <p:cNvSpPr/>
              <p:nvPr/>
            </p:nvSpPr>
            <p:spPr>
              <a:xfrm>
                <a:off x="2004840" y="48762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7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8"/>
                      <a:pt x="281" y="147"/>
                    </a:cubicBezTo>
                    <a:moveTo>
                      <a:pt x="229" y="144"/>
                    </a:moveTo>
                    <a:cubicBezTo>
                      <a:pt x="229" y="165"/>
                      <a:pt x="229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5" name="Freeform 112"/>
              <p:cNvSpPr/>
              <p:nvPr/>
            </p:nvSpPr>
            <p:spPr>
              <a:xfrm>
                <a:off x="2119320" y="487764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0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4" y="279"/>
                      <a:pt x="248" y="279"/>
                    </a:cubicBezTo>
                    <a:cubicBezTo>
                      <a:pt x="272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6" name="Freeform 113"/>
              <p:cNvSpPr/>
              <p:nvPr/>
            </p:nvSpPr>
            <p:spPr>
              <a:xfrm>
                <a:off x="2322360" y="4877640"/>
                <a:ext cx="177840" cy="101520"/>
              </a:xfrm>
              <a:custGeom>
                <a:avLst/>
                <a:gdLst/>
                <a:ahLst/>
                <a:rect l="0" t="0" r="r" b="b"/>
                <a:pathLst>
                  <a:path w="494" h="282">
                    <a:moveTo>
                      <a:pt x="493" y="281"/>
                    </a:moveTo>
                    <a:cubicBezTo>
                      <a:pt x="493" y="274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0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80"/>
                      <a:pt x="47" y="279"/>
                      <a:pt x="70" y="279"/>
                    </a:cubicBezTo>
                    <a:cubicBezTo>
                      <a:pt x="94" y="279"/>
                      <a:pt x="118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80"/>
                      <a:pt x="223" y="279"/>
                      <a:pt x="247" y="279"/>
                    </a:cubicBezTo>
                    <a:cubicBezTo>
                      <a:pt x="270" y="279"/>
                      <a:pt x="293" y="280"/>
                      <a:pt x="317" y="281"/>
                    </a:cubicBezTo>
                    <a:cubicBezTo>
                      <a:pt x="317" y="274"/>
                      <a:pt x="317" y="267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3" y="14"/>
                    </a:cubicBezTo>
                    <a:cubicBezTo>
                      <a:pt x="394" y="14"/>
                      <a:pt x="400" y="49"/>
                      <a:pt x="400" y="85"/>
                    </a:cubicBezTo>
                    <a:cubicBezTo>
                      <a:pt x="400" y="134"/>
                      <a:pt x="400" y="183"/>
                      <a:pt x="400" y="232"/>
                    </a:cubicBezTo>
                    <a:cubicBezTo>
                      <a:pt x="400" y="261"/>
                      <a:pt x="394" y="261"/>
                      <a:pt x="351" y="261"/>
                    </a:cubicBezTo>
                    <a:cubicBezTo>
                      <a:pt x="351" y="267"/>
                      <a:pt x="351" y="274"/>
                      <a:pt x="351" y="281"/>
                    </a:cubicBezTo>
                    <a:cubicBezTo>
                      <a:pt x="375" y="280"/>
                      <a:pt x="399" y="279"/>
                      <a:pt x="423" y="279"/>
                    </a:cubicBezTo>
                    <a:cubicBezTo>
                      <a:pt x="446" y="279"/>
                      <a:pt x="470" y="280"/>
                      <a:pt x="493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7" name="Freeform 114"/>
              <p:cNvSpPr/>
              <p:nvPr/>
            </p:nvSpPr>
            <p:spPr>
              <a:xfrm>
                <a:off x="2510640" y="48762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7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8"/>
                      <a:pt x="281" y="147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8" name="Freeform 115"/>
              <p:cNvSpPr/>
              <p:nvPr/>
            </p:nvSpPr>
            <p:spPr>
              <a:xfrm>
                <a:off x="2624760" y="487764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09" name="Freeform 116"/>
              <p:cNvSpPr/>
              <p:nvPr/>
            </p:nvSpPr>
            <p:spPr>
              <a:xfrm>
                <a:off x="2713680" y="4876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1"/>
                      <a:pt x="241" y="201"/>
                      <a:pt x="238" y="201"/>
                    </a:cubicBezTo>
                    <a:cubicBezTo>
                      <a:pt x="232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8"/>
                    </a:cubicBezTo>
                    <a:cubicBezTo>
                      <a:pt x="113" y="138"/>
                      <a:pt x="172" y="138"/>
                      <a:pt x="230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1"/>
                      <a:pt x="140" y="291"/>
                    </a:cubicBezTo>
                    <a:cubicBezTo>
                      <a:pt x="218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0" name="Freeform 117"/>
              <p:cNvSpPr/>
              <p:nvPr/>
            </p:nvSpPr>
            <p:spPr>
              <a:xfrm>
                <a:off x="2891880" y="4876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9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6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69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9" y="147"/>
                      <a:pt x="65" y="153"/>
                      <a:pt x="112" y="160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3" y="290"/>
                      <a:pt x="92" y="291"/>
                      <a:pt x="106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1" name="Freeform 118"/>
              <p:cNvSpPr/>
              <p:nvPr/>
            </p:nvSpPr>
            <p:spPr>
              <a:xfrm>
                <a:off x="2980440" y="48762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7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8"/>
                      <a:pt x="281" y="147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2" name="Freeform 119"/>
              <p:cNvSpPr/>
              <p:nvPr/>
            </p:nvSpPr>
            <p:spPr>
              <a:xfrm>
                <a:off x="3094560" y="487764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3"/>
                    </a:cubicBezTo>
                    <a:cubicBezTo>
                      <a:pt x="90" y="29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5"/>
                      <a:pt x="92" y="243"/>
                    </a:cubicBezTo>
                    <a:cubicBezTo>
                      <a:pt x="95" y="254"/>
                      <a:pt x="122" y="288"/>
                      <a:pt x="171" y="288"/>
                    </a:cubicBezTo>
                    <a:cubicBezTo>
                      <a:pt x="245" y="288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4" y="273"/>
                      <a:pt x="167" y="273"/>
                    </a:cubicBezTo>
                    <a:cubicBezTo>
                      <a:pt x="142" y="273"/>
                      <a:pt x="119" y="261"/>
                      <a:pt x="101" y="234"/>
                    </a:cubicBezTo>
                    <a:cubicBezTo>
                      <a:pt x="92" y="221"/>
                      <a:pt x="92" y="221"/>
                      <a:pt x="92" y="209"/>
                    </a:cubicBezTo>
                    <a:cubicBezTo>
                      <a:pt x="92" y="161"/>
                      <a:pt x="92" y="114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3" name="Freeform 120"/>
              <p:cNvSpPr/>
              <p:nvPr/>
            </p:nvSpPr>
            <p:spPr>
              <a:xfrm>
                <a:off x="3222360" y="482076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2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18" y="158"/>
                      <a:pt x="182" y="158"/>
                    </a:cubicBezTo>
                    <a:cubicBezTo>
                      <a:pt x="130" y="158"/>
                      <a:pt x="101" y="196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1"/>
                      <a:pt x="92" y="312"/>
                      <a:pt x="92" y="273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0" y="438"/>
                      <a:pt x="293" y="438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4" name="Freeform 121"/>
              <p:cNvSpPr/>
              <p:nvPr/>
            </p:nvSpPr>
            <p:spPr>
              <a:xfrm>
                <a:off x="3348360" y="482904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4"/>
                      <a:pt x="135" y="415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5" name="Freeform 122"/>
              <p:cNvSpPr/>
              <p:nvPr/>
            </p:nvSpPr>
            <p:spPr>
              <a:xfrm>
                <a:off x="3412080" y="4876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7"/>
                      <a:pt x="65" y="153"/>
                      <a:pt x="110" y="160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6" name="Freeform 123"/>
              <p:cNvSpPr/>
              <p:nvPr/>
            </p:nvSpPr>
            <p:spPr>
              <a:xfrm>
                <a:off x="3498840" y="48387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79"/>
                      <a:pt x="139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79" y="50"/>
                      <a:pt x="61" y="119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7" name="Freeform 124"/>
              <p:cNvSpPr/>
              <p:nvPr/>
            </p:nvSpPr>
            <p:spPr>
              <a:xfrm>
                <a:off x="3590280" y="482904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5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8" name="Freeform 125"/>
              <p:cNvSpPr/>
              <p:nvPr/>
            </p:nvSpPr>
            <p:spPr>
              <a:xfrm>
                <a:off x="3653640" y="487620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7"/>
                    </a:cubicBezTo>
                    <a:cubicBezTo>
                      <a:pt x="0" y="228"/>
                      <a:pt x="63" y="291"/>
                      <a:pt x="137" y="291"/>
                    </a:cubicBezTo>
                    <a:cubicBezTo>
                      <a:pt x="221" y="291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19" name="Freeform 126"/>
              <p:cNvSpPr/>
              <p:nvPr/>
            </p:nvSpPr>
            <p:spPr>
              <a:xfrm>
                <a:off x="3754800" y="487620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4"/>
                      <a:pt x="252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0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0" name="Freeform 127"/>
              <p:cNvSpPr/>
              <p:nvPr/>
            </p:nvSpPr>
            <p:spPr>
              <a:xfrm>
                <a:off x="3865680" y="48387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79"/>
                      <a:pt x="139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1" name="Freeform 128"/>
              <p:cNvSpPr/>
              <p:nvPr/>
            </p:nvSpPr>
            <p:spPr>
              <a:xfrm>
                <a:off x="3956400" y="4876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10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8"/>
                    </a:cubicBezTo>
                    <a:cubicBezTo>
                      <a:pt x="111" y="138"/>
                      <a:pt x="170" y="138"/>
                      <a:pt x="229" y="138"/>
                    </a:cubicBezTo>
                    <a:cubicBezTo>
                      <a:pt x="241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2" name="Freeform 129"/>
              <p:cNvSpPr/>
              <p:nvPr/>
            </p:nvSpPr>
            <p:spPr>
              <a:xfrm>
                <a:off x="4058640" y="482076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6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6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3" y="424"/>
                      <a:pt x="218" y="403"/>
                    </a:cubicBezTo>
                    <a:cubicBezTo>
                      <a:pt x="218" y="417"/>
                      <a:pt x="218" y="432"/>
                      <a:pt x="218" y="446"/>
                    </a:cubicBezTo>
                    <a:cubicBezTo>
                      <a:pt x="249" y="444"/>
                      <a:pt x="280" y="441"/>
                      <a:pt x="311" y="439"/>
                    </a:cubicBezTo>
                    <a:moveTo>
                      <a:pt x="218" y="363"/>
                    </a:moveTo>
                    <a:cubicBezTo>
                      <a:pt x="218" y="376"/>
                      <a:pt x="218" y="376"/>
                      <a:pt x="211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5" y="415"/>
                      <a:pt x="70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4"/>
                    </a:cubicBezTo>
                    <a:cubicBezTo>
                      <a:pt x="85" y="194"/>
                      <a:pt x="108" y="173"/>
                      <a:pt x="142" y="173"/>
                    </a:cubicBezTo>
                    <a:cubicBezTo>
                      <a:pt x="166" y="173"/>
                      <a:pt x="193" y="182"/>
                      <a:pt x="211" y="210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3" name="Freeform 130"/>
              <p:cNvSpPr/>
              <p:nvPr/>
            </p:nvSpPr>
            <p:spPr>
              <a:xfrm>
                <a:off x="4260240" y="487620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2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3" y="291"/>
                      <a:pt x="103" y="291"/>
                    </a:cubicBezTo>
                    <a:cubicBezTo>
                      <a:pt x="144" y="291"/>
                      <a:pt x="173" y="264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4" name="Freeform 131"/>
              <p:cNvSpPr/>
              <p:nvPr/>
            </p:nvSpPr>
            <p:spPr>
              <a:xfrm>
                <a:off x="4373640" y="487764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3"/>
                    </a:cubicBezTo>
                    <a:cubicBezTo>
                      <a:pt x="90" y="29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5"/>
                      <a:pt x="92" y="243"/>
                    </a:cubicBezTo>
                    <a:cubicBezTo>
                      <a:pt x="95" y="254"/>
                      <a:pt x="122" y="288"/>
                      <a:pt x="171" y="288"/>
                    </a:cubicBezTo>
                    <a:cubicBezTo>
                      <a:pt x="245" y="288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4" y="273"/>
                      <a:pt x="167" y="273"/>
                    </a:cubicBezTo>
                    <a:cubicBezTo>
                      <a:pt x="142" y="273"/>
                      <a:pt x="119" y="261"/>
                      <a:pt x="101" y="234"/>
                    </a:cubicBezTo>
                    <a:cubicBezTo>
                      <a:pt x="92" y="221"/>
                      <a:pt x="92" y="221"/>
                      <a:pt x="92" y="209"/>
                    </a:cubicBezTo>
                    <a:cubicBezTo>
                      <a:pt x="92" y="161"/>
                      <a:pt x="92" y="114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5" name="Freeform 132"/>
              <p:cNvSpPr/>
              <p:nvPr/>
            </p:nvSpPr>
            <p:spPr>
              <a:xfrm>
                <a:off x="4500000" y="487764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1" y="0"/>
                      <a:pt x="104" y="29"/>
                      <a:pt x="92" y="43"/>
                    </a:cubicBezTo>
                    <a:cubicBezTo>
                      <a:pt x="92" y="29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9"/>
                    </a:cubicBezTo>
                    <a:cubicBezTo>
                      <a:pt x="50" y="158"/>
                      <a:pt x="50" y="256"/>
                      <a:pt x="50" y="354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101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5"/>
                      <a:pt x="94" y="243"/>
                    </a:cubicBezTo>
                    <a:cubicBezTo>
                      <a:pt x="97" y="254"/>
                      <a:pt x="122" y="288"/>
                      <a:pt x="171" y="288"/>
                    </a:cubicBezTo>
                    <a:cubicBezTo>
                      <a:pt x="247" y="288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6" y="273"/>
                      <a:pt x="169" y="273"/>
                    </a:cubicBezTo>
                    <a:cubicBezTo>
                      <a:pt x="144" y="273"/>
                      <a:pt x="119" y="261"/>
                      <a:pt x="103" y="234"/>
                    </a:cubicBezTo>
                    <a:cubicBezTo>
                      <a:pt x="94" y="221"/>
                      <a:pt x="94" y="221"/>
                      <a:pt x="94" y="209"/>
                    </a:cubicBezTo>
                    <a:cubicBezTo>
                      <a:pt x="94" y="161"/>
                      <a:pt x="94" y="114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6" name="Freeform 133"/>
              <p:cNvSpPr/>
              <p:nvPr/>
            </p:nvSpPr>
            <p:spPr>
              <a:xfrm>
                <a:off x="4627080" y="487764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69" y="14"/>
                      <a:pt x="171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7" name="Freeform 134"/>
              <p:cNvSpPr/>
              <p:nvPr/>
            </p:nvSpPr>
            <p:spPr>
              <a:xfrm>
                <a:off x="4715640" y="48762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7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8"/>
                      <a:pt x="281" y="147"/>
                    </a:cubicBezTo>
                    <a:moveTo>
                      <a:pt x="229" y="144"/>
                    </a:moveTo>
                    <a:cubicBezTo>
                      <a:pt x="229" y="165"/>
                      <a:pt x="229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6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8" name="Freeform 135"/>
              <p:cNvSpPr/>
              <p:nvPr/>
            </p:nvSpPr>
            <p:spPr>
              <a:xfrm>
                <a:off x="4830480" y="487620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2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3" y="291"/>
                      <a:pt x="103" y="291"/>
                    </a:cubicBezTo>
                    <a:cubicBezTo>
                      <a:pt x="144" y="291"/>
                      <a:pt x="173" y="264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29" name="Freeform 136"/>
              <p:cNvSpPr/>
              <p:nvPr/>
            </p:nvSpPr>
            <p:spPr>
              <a:xfrm>
                <a:off x="4944960" y="487620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91"/>
                      <a:pt x="135" y="291"/>
                    </a:cubicBezTo>
                    <a:cubicBezTo>
                      <a:pt x="220" y="291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0" name="Freeform 137"/>
              <p:cNvSpPr/>
              <p:nvPr/>
            </p:nvSpPr>
            <p:spPr>
              <a:xfrm>
                <a:off x="5038920" y="482076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1"/>
                      <a:pt x="94" y="312"/>
                      <a:pt x="94" y="273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20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1" name="Freeform 138"/>
              <p:cNvSpPr/>
              <p:nvPr/>
            </p:nvSpPr>
            <p:spPr>
              <a:xfrm>
                <a:off x="5164560" y="4876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1"/>
                      <a:pt x="241" y="201"/>
                      <a:pt x="238" y="201"/>
                    </a:cubicBezTo>
                    <a:cubicBezTo>
                      <a:pt x="232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8"/>
                    </a:cubicBezTo>
                    <a:cubicBezTo>
                      <a:pt x="113" y="138"/>
                      <a:pt x="172" y="138"/>
                      <a:pt x="230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1"/>
                      <a:pt x="140" y="291"/>
                    </a:cubicBezTo>
                    <a:cubicBezTo>
                      <a:pt x="218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2" name="Freeform 139"/>
              <p:cNvSpPr/>
              <p:nvPr/>
            </p:nvSpPr>
            <p:spPr>
              <a:xfrm>
                <a:off x="5267160" y="4876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9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7"/>
                      <a:pt x="65" y="153"/>
                      <a:pt x="112" y="160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3" name="Freeform 140"/>
              <p:cNvSpPr/>
              <p:nvPr/>
            </p:nvSpPr>
            <p:spPr>
              <a:xfrm>
                <a:off x="5431680" y="48762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7"/>
                    </a:moveTo>
                    <a:cubicBezTo>
                      <a:pt x="281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5" y="291"/>
                      <a:pt x="140" y="291"/>
                    </a:cubicBezTo>
                    <a:cubicBezTo>
                      <a:pt x="216" y="291"/>
                      <a:pt x="281" y="228"/>
                      <a:pt x="281" y="147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4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4" name="Freeform 141"/>
              <p:cNvSpPr/>
              <p:nvPr/>
            </p:nvSpPr>
            <p:spPr>
              <a:xfrm>
                <a:off x="5546160" y="487764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0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3" y="279"/>
                      <a:pt x="247" y="279"/>
                    </a:cubicBezTo>
                    <a:cubicBezTo>
                      <a:pt x="271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5" name="Freeform 142"/>
              <p:cNvSpPr/>
              <p:nvPr/>
            </p:nvSpPr>
            <p:spPr>
              <a:xfrm>
                <a:off x="5749200" y="4824000"/>
                <a:ext cx="131760" cy="155160"/>
              </a:xfrm>
              <a:custGeom>
                <a:avLst/>
                <a:gdLst/>
                <a:ahLst/>
                <a:rect l="0" t="0" r="r" b="b"/>
                <a:pathLst>
                  <a:path w="366" h="431">
                    <a:moveTo>
                      <a:pt x="365" y="142"/>
                    </a:moveTo>
                    <a:cubicBezTo>
                      <a:pt x="359" y="95"/>
                      <a:pt x="353" y="47"/>
                      <a:pt x="347" y="0"/>
                    </a:cubicBezTo>
                    <a:cubicBezTo>
                      <a:pt x="232" y="0"/>
                      <a:pt x="11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59"/>
                      <a:pt x="65" y="269"/>
                      <a:pt x="65" y="379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22" y="428"/>
                      <a:pt x="70" y="428"/>
                      <a:pt x="95" y="428"/>
                    </a:cubicBezTo>
                    <a:cubicBezTo>
                      <a:pt x="122" y="428"/>
                      <a:pt x="180" y="428"/>
                      <a:pt x="202" y="430"/>
                    </a:cubicBezTo>
                    <a:cubicBezTo>
                      <a:pt x="202" y="423"/>
                      <a:pt x="202" y="417"/>
                      <a:pt x="202" y="410"/>
                    </a:cubicBezTo>
                    <a:cubicBezTo>
                      <a:pt x="195" y="410"/>
                      <a:pt x="188" y="410"/>
                      <a:pt x="182" y="410"/>
                    </a:cubicBezTo>
                    <a:cubicBezTo>
                      <a:pt x="121" y="410"/>
                      <a:pt x="121" y="401"/>
                      <a:pt x="121" y="379"/>
                    </a:cubicBezTo>
                    <a:cubicBezTo>
                      <a:pt x="121" y="327"/>
                      <a:pt x="121" y="275"/>
                      <a:pt x="121" y="223"/>
                    </a:cubicBezTo>
                    <a:cubicBezTo>
                      <a:pt x="139" y="223"/>
                      <a:pt x="157" y="223"/>
                      <a:pt x="175" y="223"/>
                    </a:cubicBezTo>
                    <a:cubicBezTo>
                      <a:pt x="236" y="223"/>
                      <a:pt x="243" y="245"/>
                      <a:pt x="243" y="299"/>
                    </a:cubicBezTo>
                    <a:cubicBezTo>
                      <a:pt x="248" y="299"/>
                      <a:pt x="254" y="299"/>
                      <a:pt x="259" y="299"/>
                    </a:cubicBezTo>
                    <a:cubicBezTo>
                      <a:pt x="259" y="242"/>
                      <a:pt x="259" y="186"/>
                      <a:pt x="259" y="129"/>
                    </a:cubicBezTo>
                    <a:cubicBezTo>
                      <a:pt x="254" y="129"/>
                      <a:pt x="248" y="129"/>
                      <a:pt x="243" y="129"/>
                    </a:cubicBezTo>
                    <a:cubicBezTo>
                      <a:pt x="243" y="183"/>
                      <a:pt x="236" y="205"/>
                      <a:pt x="175" y="205"/>
                    </a:cubicBezTo>
                    <a:cubicBezTo>
                      <a:pt x="157" y="205"/>
                      <a:pt x="139" y="205"/>
                      <a:pt x="121" y="205"/>
                    </a:cubicBezTo>
                    <a:cubicBezTo>
                      <a:pt x="121" y="152"/>
                      <a:pt x="121" y="98"/>
                      <a:pt x="121" y="45"/>
                    </a:cubicBezTo>
                    <a:cubicBezTo>
                      <a:pt x="121" y="23"/>
                      <a:pt x="122" y="20"/>
                      <a:pt x="151" y="20"/>
                    </a:cubicBezTo>
                    <a:cubicBezTo>
                      <a:pt x="177" y="20"/>
                      <a:pt x="203" y="20"/>
                      <a:pt x="229" y="20"/>
                    </a:cubicBezTo>
                    <a:cubicBezTo>
                      <a:pt x="322" y="20"/>
                      <a:pt x="338" y="54"/>
                      <a:pt x="349" y="142"/>
                    </a:cubicBezTo>
                    <a:cubicBezTo>
                      <a:pt x="355" y="142"/>
                      <a:pt x="360" y="142"/>
                      <a:pt x="365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6" name="Freeform 143"/>
              <p:cNvSpPr/>
              <p:nvPr/>
            </p:nvSpPr>
            <p:spPr>
              <a:xfrm>
                <a:off x="5898240" y="4823280"/>
                <a:ext cx="134640" cy="155880"/>
              </a:xfrm>
              <a:custGeom>
                <a:avLst/>
                <a:gdLst/>
                <a:ahLst/>
                <a:rect l="0" t="0" r="r" b="b"/>
                <a:pathLst>
                  <a:path w="374" h="433">
                    <a:moveTo>
                      <a:pt x="373" y="117"/>
                    </a:moveTo>
                    <a:cubicBezTo>
                      <a:pt x="373" y="56"/>
                      <a:pt x="310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8"/>
                      <a:pt x="0" y="425"/>
                      <a:pt x="0" y="432"/>
                    </a:cubicBezTo>
                    <a:cubicBezTo>
                      <a:pt x="22" y="430"/>
                      <a:pt x="69" y="430"/>
                      <a:pt x="94" y="430"/>
                    </a:cubicBezTo>
                    <a:cubicBezTo>
                      <a:pt x="118" y="430"/>
                      <a:pt x="164" y="430"/>
                      <a:pt x="187" y="432"/>
                    </a:cubicBezTo>
                    <a:cubicBezTo>
                      <a:pt x="187" y="425"/>
                      <a:pt x="187" y="418"/>
                      <a:pt x="187" y="412"/>
                    </a:cubicBezTo>
                    <a:cubicBezTo>
                      <a:pt x="182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1"/>
                    </a:cubicBezTo>
                    <a:cubicBezTo>
                      <a:pt x="121" y="332"/>
                      <a:pt x="121" y="282"/>
                      <a:pt x="121" y="232"/>
                    </a:cubicBezTo>
                    <a:cubicBezTo>
                      <a:pt x="157" y="232"/>
                      <a:pt x="193" y="232"/>
                      <a:pt x="229" y="232"/>
                    </a:cubicBezTo>
                    <a:cubicBezTo>
                      <a:pt x="304" y="232"/>
                      <a:pt x="373" y="180"/>
                      <a:pt x="373" y="117"/>
                    </a:cubicBezTo>
                    <a:moveTo>
                      <a:pt x="308" y="117"/>
                    </a:moveTo>
                    <a:cubicBezTo>
                      <a:pt x="308" y="147"/>
                      <a:pt x="308" y="216"/>
                      <a:pt x="207" y="216"/>
                    </a:cubicBezTo>
                    <a:cubicBezTo>
                      <a:pt x="178" y="216"/>
                      <a:pt x="148" y="216"/>
                      <a:pt x="119" y="216"/>
                    </a:cubicBezTo>
                    <a:cubicBezTo>
                      <a:pt x="119" y="159"/>
                      <a:pt x="119" y="102"/>
                      <a:pt x="119" y="45"/>
                    </a:cubicBezTo>
                    <a:cubicBezTo>
                      <a:pt x="119" y="23"/>
                      <a:pt x="121" y="20"/>
                      <a:pt x="151" y="20"/>
                    </a:cubicBezTo>
                    <a:cubicBezTo>
                      <a:pt x="170" y="20"/>
                      <a:pt x="188" y="20"/>
                      <a:pt x="207" y="20"/>
                    </a:cubicBezTo>
                    <a:cubicBezTo>
                      <a:pt x="308" y="20"/>
                      <a:pt x="308" y="86"/>
                      <a:pt x="308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7" name="Freeform 144"/>
              <p:cNvSpPr/>
              <p:nvPr/>
            </p:nvSpPr>
            <p:spPr>
              <a:xfrm>
                <a:off x="6058080" y="4817880"/>
                <a:ext cx="154440" cy="165600"/>
              </a:xfrm>
              <a:custGeom>
                <a:avLst/>
                <a:gdLst/>
                <a:ahLst/>
                <a:rect l="0" t="0" r="r" b="b"/>
                <a:pathLst>
                  <a:path w="429" h="460">
                    <a:moveTo>
                      <a:pt x="428" y="293"/>
                    </a:moveTo>
                    <a:cubicBezTo>
                      <a:pt x="428" y="287"/>
                      <a:pt x="428" y="280"/>
                      <a:pt x="428" y="273"/>
                    </a:cubicBezTo>
                    <a:cubicBezTo>
                      <a:pt x="403" y="274"/>
                      <a:pt x="377" y="275"/>
                      <a:pt x="351" y="275"/>
                    </a:cubicBezTo>
                    <a:cubicBezTo>
                      <a:pt x="326" y="275"/>
                      <a:pt x="272" y="275"/>
                      <a:pt x="250" y="273"/>
                    </a:cubicBezTo>
                    <a:cubicBezTo>
                      <a:pt x="250" y="280"/>
                      <a:pt x="250" y="287"/>
                      <a:pt x="250" y="293"/>
                    </a:cubicBezTo>
                    <a:cubicBezTo>
                      <a:pt x="257" y="293"/>
                      <a:pt x="263" y="293"/>
                      <a:pt x="270" y="293"/>
                    </a:cubicBezTo>
                    <a:cubicBezTo>
                      <a:pt x="328" y="293"/>
                      <a:pt x="329" y="300"/>
                      <a:pt x="329" y="322"/>
                    </a:cubicBezTo>
                    <a:cubicBezTo>
                      <a:pt x="329" y="336"/>
                      <a:pt x="329" y="350"/>
                      <a:pt x="329" y="363"/>
                    </a:cubicBezTo>
                    <a:cubicBezTo>
                      <a:pt x="329" y="433"/>
                      <a:pt x="248" y="439"/>
                      <a:pt x="230" y="439"/>
                    </a:cubicBezTo>
                    <a:cubicBezTo>
                      <a:pt x="189" y="439"/>
                      <a:pt x="65" y="417"/>
                      <a:pt x="65" y="230"/>
                    </a:cubicBezTo>
                    <a:cubicBezTo>
                      <a:pt x="65" y="40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7" y="178"/>
                      <a:pt x="367" y="180"/>
                      <a:pt x="374" y="180"/>
                    </a:cubicBezTo>
                    <a:cubicBezTo>
                      <a:pt x="385" y="180"/>
                      <a:pt x="385" y="178"/>
                      <a:pt x="385" y="165"/>
                    </a:cubicBezTo>
                    <a:cubicBezTo>
                      <a:pt x="385" y="115"/>
                      <a:pt x="385" y="65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9" y="7"/>
                    </a:cubicBezTo>
                    <a:cubicBezTo>
                      <a:pt x="358" y="23"/>
                      <a:pt x="347" y="38"/>
                      <a:pt x="337" y="54"/>
                    </a:cubicBezTo>
                    <a:cubicBezTo>
                      <a:pt x="317" y="34"/>
                      <a:pt x="283" y="0"/>
                      <a:pt x="220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0"/>
                      <a:pt x="101" y="459"/>
                      <a:pt x="221" y="459"/>
                    </a:cubicBezTo>
                    <a:cubicBezTo>
                      <a:pt x="266" y="459"/>
                      <a:pt x="317" y="442"/>
                      <a:pt x="338" y="406"/>
                    </a:cubicBezTo>
                    <a:cubicBezTo>
                      <a:pt x="347" y="419"/>
                      <a:pt x="373" y="444"/>
                      <a:pt x="380" y="444"/>
                    </a:cubicBezTo>
                    <a:cubicBezTo>
                      <a:pt x="385" y="444"/>
                      <a:pt x="385" y="439"/>
                      <a:pt x="385" y="430"/>
                    </a:cubicBezTo>
                    <a:cubicBezTo>
                      <a:pt x="385" y="393"/>
                      <a:pt x="385" y="357"/>
                      <a:pt x="385" y="320"/>
                    </a:cubicBezTo>
                    <a:cubicBezTo>
                      <a:pt x="385" y="295"/>
                      <a:pt x="387" y="293"/>
                      <a:pt x="428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8" name="Freeform 145"/>
              <p:cNvSpPr/>
              <p:nvPr/>
            </p:nvSpPr>
            <p:spPr>
              <a:xfrm>
                <a:off x="6231240" y="4815360"/>
                <a:ext cx="156600" cy="163440"/>
              </a:xfrm>
              <a:custGeom>
                <a:avLst/>
                <a:gdLst/>
                <a:ahLst/>
                <a:rect l="0" t="0" r="r" b="b"/>
                <a:pathLst>
                  <a:path w="435" h="454">
                    <a:moveTo>
                      <a:pt x="434" y="453"/>
                    </a:moveTo>
                    <a:cubicBezTo>
                      <a:pt x="434" y="447"/>
                      <a:pt x="434" y="440"/>
                      <a:pt x="434" y="433"/>
                    </a:cubicBezTo>
                    <a:cubicBezTo>
                      <a:pt x="430" y="433"/>
                      <a:pt x="427" y="433"/>
                      <a:pt x="423" y="433"/>
                    </a:cubicBezTo>
                    <a:cubicBezTo>
                      <a:pt x="383" y="433"/>
                      <a:pt x="376" y="428"/>
                      <a:pt x="369" y="408"/>
                    </a:cubicBezTo>
                    <a:cubicBezTo>
                      <a:pt x="323" y="276"/>
                      <a:pt x="278" y="144"/>
                      <a:pt x="232" y="13"/>
                    </a:cubicBezTo>
                    <a:cubicBezTo>
                      <a:pt x="229" y="5"/>
                      <a:pt x="228" y="0"/>
                      <a:pt x="218" y="0"/>
                    </a:cubicBezTo>
                    <a:cubicBezTo>
                      <a:pt x="208" y="0"/>
                      <a:pt x="205" y="4"/>
                      <a:pt x="202" y="13"/>
                    </a:cubicBezTo>
                    <a:cubicBezTo>
                      <a:pt x="158" y="138"/>
                      <a:pt x="114" y="264"/>
                      <a:pt x="70" y="390"/>
                    </a:cubicBezTo>
                    <a:cubicBezTo>
                      <a:pt x="59" y="423"/>
                      <a:pt x="34" y="432"/>
                      <a:pt x="0" y="433"/>
                    </a:cubicBezTo>
                    <a:cubicBezTo>
                      <a:pt x="0" y="440"/>
                      <a:pt x="0" y="447"/>
                      <a:pt x="0" y="453"/>
                    </a:cubicBezTo>
                    <a:cubicBezTo>
                      <a:pt x="22" y="453"/>
                      <a:pt x="43" y="452"/>
                      <a:pt x="65" y="451"/>
                    </a:cubicBezTo>
                    <a:cubicBezTo>
                      <a:pt x="89" y="452"/>
                      <a:pt x="113" y="453"/>
                      <a:pt x="137" y="453"/>
                    </a:cubicBezTo>
                    <a:cubicBezTo>
                      <a:pt x="137" y="447"/>
                      <a:pt x="137" y="440"/>
                      <a:pt x="137" y="433"/>
                    </a:cubicBezTo>
                    <a:cubicBezTo>
                      <a:pt x="106" y="433"/>
                      <a:pt x="90" y="417"/>
                      <a:pt x="90" y="401"/>
                    </a:cubicBezTo>
                    <a:cubicBezTo>
                      <a:pt x="90" y="399"/>
                      <a:pt x="90" y="392"/>
                      <a:pt x="92" y="392"/>
                    </a:cubicBezTo>
                    <a:cubicBezTo>
                      <a:pt x="101" y="364"/>
                      <a:pt x="111" y="337"/>
                      <a:pt x="121" y="309"/>
                    </a:cubicBezTo>
                    <a:cubicBezTo>
                      <a:pt x="173" y="309"/>
                      <a:pt x="225" y="309"/>
                      <a:pt x="277" y="309"/>
                    </a:cubicBezTo>
                    <a:cubicBezTo>
                      <a:pt x="288" y="341"/>
                      <a:pt x="299" y="373"/>
                      <a:pt x="310" y="405"/>
                    </a:cubicBezTo>
                    <a:cubicBezTo>
                      <a:pt x="311" y="408"/>
                      <a:pt x="311" y="412"/>
                      <a:pt x="311" y="414"/>
                    </a:cubicBezTo>
                    <a:cubicBezTo>
                      <a:pt x="311" y="433"/>
                      <a:pt x="277" y="433"/>
                      <a:pt x="259" y="433"/>
                    </a:cubicBezTo>
                    <a:cubicBezTo>
                      <a:pt x="259" y="440"/>
                      <a:pt x="259" y="447"/>
                      <a:pt x="259" y="453"/>
                    </a:cubicBezTo>
                    <a:cubicBezTo>
                      <a:pt x="283" y="451"/>
                      <a:pt x="326" y="451"/>
                      <a:pt x="351" y="451"/>
                    </a:cubicBezTo>
                    <a:cubicBezTo>
                      <a:pt x="379" y="452"/>
                      <a:pt x="406" y="453"/>
                      <a:pt x="434" y="453"/>
                    </a:cubicBezTo>
                    <a:moveTo>
                      <a:pt x="270" y="290"/>
                    </a:moveTo>
                    <a:cubicBezTo>
                      <a:pt x="223" y="290"/>
                      <a:pt x="175" y="290"/>
                      <a:pt x="128" y="290"/>
                    </a:cubicBezTo>
                    <a:cubicBezTo>
                      <a:pt x="151" y="221"/>
                      <a:pt x="175" y="153"/>
                      <a:pt x="198" y="85"/>
                    </a:cubicBezTo>
                    <a:cubicBezTo>
                      <a:pt x="222" y="153"/>
                      <a:pt x="246" y="221"/>
                      <a:pt x="270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39" name="Freeform 146"/>
              <p:cNvSpPr/>
              <p:nvPr/>
            </p:nvSpPr>
            <p:spPr>
              <a:xfrm>
                <a:off x="6402240" y="4876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7"/>
                      <a:pt x="65" y="153"/>
                      <a:pt x="112" y="160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0" name="Freeform 147"/>
              <p:cNvSpPr/>
              <p:nvPr/>
            </p:nvSpPr>
            <p:spPr>
              <a:xfrm>
                <a:off x="6504120" y="495396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7"/>
                      <a:pt x="59" y="0"/>
                      <a:pt x="34" y="0"/>
                    </a:cubicBezTo>
                    <a:cubicBezTo>
                      <a:pt x="11" y="0"/>
                      <a:pt x="0" y="18"/>
                      <a:pt x="0" y="34"/>
                    </a:cubicBezTo>
                    <a:cubicBezTo>
                      <a:pt x="0" y="50"/>
                      <a:pt x="11" y="68"/>
                      <a:pt x="34" y="68"/>
                    </a:cubicBezTo>
                    <a:cubicBezTo>
                      <a:pt x="43" y="68"/>
                      <a:pt x="52" y="65"/>
                      <a:pt x="59" y="58"/>
                    </a:cubicBezTo>
                    <a:cubicBezTo>
                      <a:pt x="61" y="108"/>
                      <a:pt x="43" y="146"/>
                      <a:pt x="14" y="176"/>
                    </a:cubicBezTo>
                    <a:cubicBezTo>
                      <a:pt x="11" y="180"/>
                      <a:pt x="11" y="180"/>
                      <a:pt x="11" y="183"/>
                    </a:cubicBezTo>
                    <a:cubicBezTo>
                      <a:pt x="11" y="187"/>
                      <a:pt x="14" y="189"/>
                      <a:pt x="16" y="189"/>
                    </a:cubicBezTo>
                    <a:cubicBezTo>
                      <a:pt x="25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1" name="Freeform 148"/>
              <p:cNvSpPr/>
              <p:nvPr/>
            </p:nvSpPr>
            <p:spPr>
              <a:xfrm>
                <a:off x="6636240" y="4817880"/>
                <a:ext cx="155160" cy="165600"/>
              </a:xfrm>
              <a:custGeom>
                <a:avLst/>
                <a:gdLst/>
                <a:ahLst/>
                <a:rect l="0" t="0" r="r" b="b"/>
                <a:pathLst>
                  <a:path w="431" h="460">
                    <a:moveTo>
                      <a:pt x="430" y="293"/>
                    </a:moveTo>
                    <a:cubicBezTo>
                      <a:pt x="430" y="287"/>
                      <a:pt x="430" y="280"/>
                      <a:pt x="430" y="273"/>
                    </a:cubicBezTo>
                    <a:cubicBezTo>
                      <a:pt x="404" y="274"/>
                      <a:pt x="379" y="275"/>
                      <a:pt x="353" y="275"/>
                    </a:cubicBezTo>
                    <a:cubicBezTo>
                      <a:pt x="328" y="275"/>
                      <a:pt x="274" y="275"/>
                      <a:pt x="252" y="273"/>
                    </a:cubicBezTo>
                    <a:cubicBezTo>
                      <a:pt x="252" y="280"/>
                      <a:pt x="252" y="287"/>
                      <a:pt x="252" y="293"/>
                    </a:cubicBezTo>
                    <a:cubicBezTo>
                      <a:pt x="259" y="293"/>
                      <a:pt x="265" y="293"/>
                      <a:pt x="272" y="293"/>
                    </a:cubicBezTo>
                    <a:cubicBezTo>
                      <a:pt x="328" y="293"/>
                      <a:pt x="329" y="300"/>
                      <a:pt x="329" y="322"/>
                    </a:cubicBezTo>
                    <a:cubicBezTo>
                      <a:pt x="329" y="336"/>
                      <a:pt x="329" y="350"/>
                      <a:pt x="329" y="363"/>
                    </a:cubicBezTo>
                    <a:cubicBezTo>
                      <a:pt x="329" y="433"/>
                      <a:pt x="250" y="439"/>
                      <a:pt x="232" y="439"/>
                    </a:cubicBezTo>
                    <a:cubicBezTo>
                      <a:pt x="191" y="439"/>
                      <a:pt x="67" y="417"/>
                      <a:pt x="67" y="230"/>
                    </a:cubicBezTo>
                    <a:cubicBezTo>
                      <a:pt x="67" y="40"/>
                      <a:pt x="191" y="20"/>
                      <a:pt x="229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7" y="178"/>
                      <a:pt x="367" y="180"/>
                      <a:pt x="376" y="180"/>
                    </a:cubicBezTo>
                    <a:cubicBezTo>
                      <a:pt x="387" y="180"/>
                      <a:pt x="387" y="178"/>
                      <a:pt x="387" y="165"/>
                    </a:cubicBezTo>
                    <a:cubicBezTo>
                      <a:pt x="387" y="115"/>
                      <a:pt x="387" y="65"/>
                      <a:pt x="387" y="14"/>
                    </a:cubicBezTo>
                    <a:cubicBezTo>
                      <a:pt x="387" y="4"/>
                      <a:pt x="387" y="0"/>
                      <a:pt x="380" y="0"/>
                    </a:cubicBezTo>
                    <a:cubicBezTo>
                      <a:pt x="376" y="0"/>
                      <a:pt x="374" y="0"/>
                      <a:pt x="369" y="7"/>
                    </a:cubicBezTo>
                    <a:cubicBezTo>
                      <a:pt x="359" y="23"/>
                      <a:pt x="349" y="38"/>
                      <a:pt x="338" y="54"/>
                    </a:cubicBezTo>
                    <a:cubicBezTo>
                      <a:pt x="317" y="34"/>
                      <a:pt x="283" y="0"/>
                      <a:pt x="221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0"/>
                      <a:pt x="103" y="459"/>
                      <a:pt x="221" y="459"/>
                    </a:cubicBezTo>
                    <a:cubicBezTo>
                      <a:pt x="268" y="459"/>
                      <a:pt x="319" y="442"/>
                      <a:pt x="340" y="406"/>
                    </a:cubicBezTo>
                    <a:cubicBezTo>
                      <a:pt x="349" y="419"/>
                      <a:pt x="374" y="444"/>
                      <a:pt x="382" y="444"/>
                    </a:cubicBezTo>
                    <a:cubicBezTo>
                      <a:pt x="387" y="444"/>
                      <a:pt x="387" y="439"/>
                      <a:pt x="387" y="430"/>
                    </a:cubicBezTo>
                    <a:cubicBezTo>
                      <a:pt x="387" y="393"/>
                      <a:pt x="387" y="357"/>
                      <a:pt x="387" y="320"/>
                    </a:cubicBezTo>
                    <a:cubicBezTo>
                      <a:pt x="387" y="295"/>
                      <a:pt x="389" y="293"/>
                      <a:pt x="430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2" name="Freeform 149"/>
              <p:cNvSpPr/>
              <p:nvPr/>
            </p:nvSpPr>
            <p:spPr>
              <a:xfrm>
                <a:off x="6810480" y="4823280"/>
                <a:ext cx="134640" cy="155880"/>
              </a:xfrm>
              <a:custGeom>
                <a:avLst/>
                <a:gdLst/>
                <a:ahLst/>
                <a:rect l="0" t="0" r="r" b="b"/>
                <a:pathLst>
                  <a:path w="374" h="433">
                    <a:moveTo>
                      <a:pt x="373" y="117"/>
                    </a:moveTo>
                    <a:cubicBezTo>
                      <a:pt x="373" y="56"/>
                      <a:pt x="310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8"/>
                      <a:pt x="0" y="425"/>
                      <a:pt x="0" y="432"/>
                    </a:cubicBezTo>
                    <a:cubicBezTo>
                      <a:pt x="22" y="430"/>
                      <a:pt x="67" y="430"/>
                      <a:pt x="92" y="430"/>
                    </a:cubicBezTo>
                    <a:cubicBezTo>
                      <a:pt x="116" y="430"/>
                      <a:pt x="164" y="430"/>
                      <a:pt x="187" y="432"/>
                    </a:cubicBezTo>
                    <a:cubicBezTo>
                      <a:pt x="187" y="425"/>
                      <a:pt x="187" y="418"/>
                      <a:pt x="187" y="412"/>
                    </a:cubicBezTo>
                    <a:cubicBezTo>
                      <a:pt x="182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1"/>
                    </a:cubicBezTo>
                    <a:cubicBezTo>
                      <a:pt x="121" y="332"/>
                      <a:pt x="121" y="282"/>
                      <a:pt x="121" y="232"/>
                    </a:cubicBezTo>
                    <a:cubicBezTo>
                      <a:pt x="157" y="232"/>
                      <a:pt x="193" y="232"/>
                      <a:pt x="229" y="232"/>
                    </a:cubicBezTo>
                    <a:cubicBezTo>
                      <a:pt x="304" y="232"/>
                      <a:pt x="373" y="180"/>
                      <a:pt x="373" y="117"/>
                    </a:cubicBezTo>
                    <a:moveTo>
                      <a:pt x="308" y="117"/>
                    </a:moveTo>
                    <a:cubicBezTo>
                      <a:pt x="308" y="147"/>
                      <a:pt x="308" y="216"/>
                      <a:pt x="207" y="216"/>
                    </a:cubicBezTo>
                    <a:cubicBezTo>
                      <a:pt x="178" y="216"/>
                      <a:pt x="148" y="216"/>
                      <a:pt x="119" y="216"/>
                    </a:cubicBezTo>
                    <a:cubicBezTo>
                      <a:pt x="119" y="159"/>
                      <a:pt x="119" y="102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69" y="20"/>
                      <a:pt x="188" y="20"/>
                      <a:pt x="207" y="20"/>
                    </a:cubicBezTo>
                    <a:cubicBezTo>
                      <a:pt x="308" y="20"/>
                      <a:pt x="308" y="86"/>
                      <a:pt x="308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3" name="Freeform 150"/>
              <p:cNvSpPr/>
              <p:nvPr/>
            </p:nvSpPr>
            <p:spPr>
              <a:xfrm>
                <a:off x="6964560" y="4823280"/>
                <a:ext cx="155880" cy="160200"/>
              </a:xfrm>
              <a:custGeom>
                <a:avLst/>
                <a:gdLst/>
                <a:ahLst/>
                <a:rect l="0" t="0" r="r" b="b"/>
                <a:pathLst>
                  <a:path w="433" h="445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07" y="1"/>
                      <a:pt x="383" y="1"/>
                      <a:pt x="358" y="2"/>
                    </a:cubicBezTo>
                    <a:cubicBezTo>
                      <a:pt x="333" y="1"/>
                      <a:pt x="308" y="1"/>
                      <a:pt x="283" y="0"/>
                    </a:cubicBezTo>
                    <a:cubicBezTo>
                      <a:pt x="283" y="7"/>
                      <a:pt x="283" y="13"/>
                      <a:pt x="283" y="20"/>
                    </a:cubicBezTo>
                    <a:cubicBezTo>
                      <a:pt x="347" y="20"/>
                      <a:pt x="347" y="49"/>
                      <a:pt x="347" y="67"/>
                    </a:cubicBezTo>
                    <a:cubicBezTo>
                      <a:pt x="347" y="140"/>
                      <a:pt x="347" y="213"/>
                      <a:pt x="347" y="286"/>
                    </a:cubicBezTo>
                    <a:cubicBezTo>
                      <a:pt x="347" y="374"/>
                      <a:pt x="286" y="424"/>
                      <a:pt x="227" y="424"/>
                    </a:cubicBezTo>
                    <a:cubicBezTo>
                      <a:pt x="196" y="424"/>
                      <a:pt x="122" y="410"/>
                      <a:pt x="122" y="290"/>
                    </a:cubicBezTo>
                    <a:cubicBezTo>
                      <a:pt x="122" y="209"/>
                      <a:pt x="122" y="129"/>
                      <a:pt x="122" y="49"/>
                    </a:cubicBezTo>
                    <a:cubicBezTo>
                      <a:pt x="122" y="25"/>
                      <a:pt x="124" y="20"/>
                      <a:pt x="173" y="20"/>
                    </a:cubicBezTo>
                    <a:cubicBezTo>
                      <a:pt x="178" y="20"/>
                      <a:pt x="182" y="20"/>
                      <a:pt x="187" y="20"/>
                    </a:cubicBezTo>
                    <a:cubicBezTo>
                      <a:pt x="187" y="13"/>
                      <a:pt x="187" y="7"/>
                      <a:pt x="187" y="0"/>
                    </a:cubicBezTo>
                    <a:cubicBezTo>
                      <a:pt x="166" y="2"/>
                      <a:pt x="118" y="2"/>
                      <a:pt x="94" y="2"/>
                    </a:cubicBezTo>
                    <a:cubicBezTo>
                      <a:pt x="69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5"/>
                      <a:pt x="67" y="49"/>
                    </a:cubicBezTo>
                    <a:cubicBezTo>
                      <a:pt x="67" y="128"/>
                      <a:pt x="67" y="208"/>
                      <a:pt x="67" y="288"/>
                    </a:cubicBezTo>
                    <a:cubicBezTo>
                      <a:pt x="67" y="376"/>
                      <a:pt x="139" y="444"/>
                      <a:pt x="225" y="444"/>
                    </a:cubicBezTo>
                    <a:cubicBezTo>
                      <a:pt x="299" y="444"/>
                      <a:pt x="355" y="387"/>
                      <a:pt x="365" y="315"/>
                    </a:cubicBezTo>
                    <a:cubicBezTo>
                      <a:pt x="367" y="302"/>
                      <a:pt x="367" y="295"/>
                      <a:pt x="367" y="270"/>
                    </a:cubicBezTo>
                    <a:cubicBezTo>
                      <a:pt x="367" y="203"/>
                      <a:pt x="367" y="135"/>
                      <a:pt x="367" y="68"/>
                    </a:cubicBezTo>
                    <a:cubicBezTo>
                      <a:pt x="367" y="47"/>
                      <a:pt x="367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4" name="Freeform 151"/>
              <p:cNvSpPr/>
              <p:nvPr/>
            </p:nvSpPr>
            <p:spPr>
              <a:xfrm>
                <a:off x="7135560" y="4876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7"/>
                      <a:pt x="65" y="153"/>
                      <a:pt x="112" y="160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5" name="Freeform 152"/>
              <p:cNvSpPr/>
              <p:nvPr/>
            </p:nvSpPr>
            <p:spPr>
              <a:xfrm>
                <a:off x="7300440" y="4876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9" y="210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0" y="232"/>
                    </a:cubicBezTo>
                    <a:cubicBezTo>
                      <a:pt x="52" y="201"/>
                      <a:pt x="52" y="160"/>
                      <a:pt x="52" y="138"/>
                    </a:cubicBezTo>
                    <a:cubicBezTo>
                      <a:pt x="111" y="138"/>
                      <a:pt x="170" y="138"/>
                      <a:pt x="229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6" name="Freeform 153"/>
              <p:cNvSpPr/>
              <p:nvPr/>
            </p:nvSpPr>
            <p:spPr>
              <a:xfrm>
                <a:off x="7399440" y="48387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79"/>
                      <a:pt x="139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7" name="Freeform 154"/>
              <p:cNvSpPr/>
              <p:nvPr/>
            </p:nvSpPr>
            <p:spPr>
              <a:xfrm>
                <a:off x="7491240" y="487620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3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6"/>
                      <a:pt x="205" y="40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1" y="291"/>
                      <a:pt x="135" y="291"/>
                    </a:cubicBezTo>
                    <a:cubicBezTo>
                      <a:pt x="220" y="291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48" name="Freeform 155"/>
              <p:cNvSpPr/>
              <p:nvPr/>
            </p:nvSpPr>
            <p:spPr>
              <a:xfrm>
                <a:off x="7604280" y="4953960"/>
                <a:ext cx="24480" cy="24840"/>
              </a:xfrm>
              <a:custGeom>
                <a:avLst/>
                <a:gdLst/>
                <a:ahLst/>
                <a:rect l="0" t="0" r="r" b="b"/>
                <a:pathLst>
                  <a:path w="68" h="69">
                    <a:moveTo>
                      <a:pt x="67" y="34"/>
                    </a:moveTo>
                    <a:cubicBezTo>
                      <a:pt x="67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7" y="52"/>
                      <a:pt x="6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2149" name="Group 156"/>
          <p:cNvGrpSpPr/>
          <p:nvPr/>
        </p:nvGrpSpPr>
        <p:grpSpPr>
          <a:xfrm>
            <a:off x="2917440" y="2001600"/>
            <a:ext cx="1227600" cy="119520"/>
            <a:chOff x="2917440" y="2001600"/>
            <a:chExt cx="1227600" cy="119520"/>
          </a:xfrm>
        </p:grpSpPr>
        <p:grpSp>
          <p:nvGrpSpPr>
            <p:cNvPr id="2150" name="Group 157"/>
            <p:cNvGrpSpPr/>
            <p:nvPr/>
          </p:nvGrpSpPr>
          <p:grpSpPr>
            <a:xfrm>
              <a:off x="2917440" y="2001600"/>
              <a:ext cx="1227600" cy="119520"/>
              <a:chOff x="2917440" y="2001600"/>
              <a:chExt cx="1227600" cy="119520"/>
            </a:xfrm>
          </p:grpSpPr>
          <p:sp>
            <p:nvSpPr>
              <p:cNvPr id="2151" name="Freeform 158"/>
              <p:cNvSpPr/>
              <p:nvPr/>
            </p:nvSpPr>
            <p:spPr>
              <a:xfrm>
                <a:off x="2917440" y="2005200"/>
                <a:ext cx="90720" cy="112320"/>
              </a:xfrm>
              <a:custGeom>
                <a:avLst/>
                <a:gdLst/>
                <a:ahLst/>
                <a:rect l="0" t="0" r="r" b="b"/>
                <a:pathLst>
                  <a:path w="252" h="312">
                    <a:moveTo>
                      <a:pt x="251" y="194"/>
                    </a:moveTo>
                    <a:cubicBezTo>
                      <a:pt x="247" y="194"/>
                      <a:pt x="243" y="194"/>
                      <a:pt x="239" y="194"/>
                    </a:cubicBezTo>
                    <a:cubicBezTo>
                      <a:pt x="234" y="241"/>
                      <a:pt x="228" y="297"/>
                      <a:pt x="147" y="297"/>
                    </a:cubicBezTo>
                    <a:cubicBezTo>
                      <a:pt x="134" y="297"/>
                      <a:pt x="122" y="297"/>
                      <a:pt x="109" y="297"/>
                    </a:cubicBezTo>
                    <a:cubicBezTo>
                      <a:pt x="88" y="297"/>
                      <a:pt x="87" y="294"/>
                      <a:pt x="87" y="279"/>
                    </a:cubicBezTo>
                    <a:cubicBezTo>
                      <a:pt x="87" y="197"/>
                      <a:pt x="87" y="116"/>
                      <a:pt x="87" y="35"/>
                    </a:cubicBezTo>
                    <a:cubicBezTo>
                      <a:pt x="87" y="21"/>
                      <a:pt x="87" y="14"/>
                      <a:pt x="130" y="14"/>
                    </a:cubicBezTo>
                    <a:cubicBezTo>
                      <a:pt x="135" y="14"/>
                      <a:pt x="140" y="14"/>
                      <a:pt x="146" y="14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87" y="1"/>
                      <a:pt x="69" y="1"/>
                    </a:cubicBezTo>
                    <a:cubicBezTo>
                      <a:pt x="51" y="1"/>
                      <a:pt x="16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3" y="14"/>
                      <a:pt x="7" y="14"/>
                      <a:pt x="10" y="14"/>
                    </a:cubicBezTo>
                    <a:cubicBezTo>
                      <a:pt x="46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6" y="297"/>
                      <a:pt x="10" y="297"/>
                    </a:cubicBezTo>
                    <a:cubicBezTo>
                      <a:pt x="7" y="297"/>
                      <a:pt x="3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79" y="311"/>
                      <a:pt x="159" y="311"/>
                      <a:pt x="238" y="311"/>
                    </a:cubicBezTo>
                    <a:cubicBezTo>
                      <a:pt x="242" y="272"/>
                      <a:pt x="247" y="233"/>
                      <a:pt x="251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52" name="Freeform 159"/>
              <p:cNvSpPr/>
              <p:nvPr/>
            </p:nvSpPr>
            <p:spPr>
              <a:xfrm>
                <a:off x="3020040" y="2005200"/>
                <a:ext cx="112680" cy="112320"/>
              </a:xfrm>
              <a:custGeom>
                <a:avLst/>
                <a:gdLst/>
                <a:ahLst/>
                <a:rect l="0" t="0" r="r" b="b"/>
                <a:pathLst>
                  <a:path w="313" h="312">
                    <a:moveTo>
                      <a:pt x="312" y="311"/>
                    </a:moveTo>
                    <a:cubicBezTo>
                      <a:pt x="312" y="306"/>
                      <a:pt x="312" y="302"/>
                      <a:pt x="312" y="297"/>
                    </a:cubicBezTo>
                    <a:cubicBezTo>
                      <a:pt x="309" y="297"/>
                      <a:pt x="305" y="297"/>
                      <a:pt x="302" y="297"/>
                    </a:cubicBezTo>
                    <a:cubicBezTo>
                      <a:pt x="267" y="297"/>
                      <a:pt x="265" y="293"/>
                      <a:pt x="265" y="276"/>
                    </a:cubicBezTo>
                    <a:cubicBezTo>
                      <a:pt x="265" y="196"/>
                      <a:pt x="265" y="115"/>
                      <a:pt x="265" y="35"/>
                    </a:cubicBezTo>
                    <a:cubicBezTo>
                      <a:pt x="265" y="18"/>
                      <a:pt x="267" y="14"/>
                      <a:pt x="302" y="14"/>
                    </a:cubicBezTo>
                    <a:cubicBezTo>
                      <a:pt x="305" y="14"/>
                      <a:pt x="309" y="14"/>
                      <a:pt x="312" y="14"/>
                    </a:cubicBezTo>
                    <a:cubicBezTo>
                      <a:pt x="312" y="10"/>
                      <a:pt x="312" y="5"/>
                      <a:pt x="312" y="0"/>
                    </a:cubicBezTo>
                    <a:cubicBezTo>
                      <a:pt x="296" y="1"/>
                      <a:pt x="263" y="1"/>
                      <a:pt x="246" y="1"/>
                    </a:cubicBezTo>
                    <a:cubicBezTo>
                      <a:pt x="228" y="1"/>
                      <a:pt x="194" y="1"/>
                      <a:pt x="178" y="0"/>
                    </a:cubicBezTo>
                    <a:cubicBezTo>
                      <a:pt x="178" y="5"/>
                      <a:pt x="178" y="10"/>
                      <a:pt x="178" y="14"/>
                    </a:cubicBezTo>
                    <a:cubicBezTo>
                      <a:pt x="182" y="14"/>
                      <a:pt x="185" y="14"/>
                      <a:pt x="189" y="14"/>
                    </a:cubicBezTo>
                    <a:cubicBezTo>
                      <a:pt x="224" y="14"/>
                      <a:pt x="225" y="18"/>
                      <a:pt x="225" y="35"/>
                    </a:cubicBezTo>
                    <a:cubicBezTo>
                      <a:pt x="225" y="71"/>
                      <a:pt x="225" y="106"/>
                      <a:pt x="225" y="142"/>
                    </a:cubicBezTo>
                    <a:cubicBezTo>
                      <a:pt x="179" y="142"/>
                      <a:pt x="134" y="142"/>
                      <a:pt x="88" y="142"/>
                    </a:cubicBezTo>
                    <a:cubicBezTo>
                      <a:pt x="88" y="106"/>
                      <a:pt x="88" y="71"/>
                      <a:pt x="88" y="35"/>
                    </a:cubicBezTo>
                    <a:cubicBezTo>
                      <a:pt x="88" y="18"/>
                      <a:pt x="88" y="14"/>
                      <a:pt x="124" y="14"/>
                    </a:cubicBezTo>
                    <a:cubicBezTo>
                      <a:pt x="127" y="14"/>
                      <a:pt x="131" y="14"/>
                      <a:pt x="135" y="14"/>
                    </a:cubicBezTo>
                    <a:cubicBezTo>
                      <a:pt x="135" y="10"/>
                      <a:pt x="135" y="5"/>
                      <a:pt x="135" y="0"/>
                    </a:cubicBezTo>
                    <a:cubicBezTo>
                      <a:pt x="120" y="1"/>
                      <a:pt x="85" y="1"/>
                      <a:pt x="68" y="1"/>
                    </a:cubicBezTo>
                    <a:cubicBezTo>
                      <a:pt x="50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4" y="14"/>
                      <a:pt x="8" y="14"/>
                      <a:pt x="12" y="14"/>
                    </a:cubicBezTo>
                    <a:cubicBezTo>
                      <a:pt x="47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7" y="297"/>
                      <a:pt x="12" y="297"/>
                    </a:cubicBezTo>
                    <a:cubicBezTo>
                      <a:pt x="8" y="297"/>
                      <a:pt x="4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17" y="310"/>
                      <a:pt x="51" y="310"/>
                      <a:pt x="68" y="310"/>
                    </a:cubicBezTo>
                    <a:cubicBezTo>
                      <a:pt x="85" y="310"/>
                      <a:pt x="120" y="310"/>
                      <a:pt x="135" y="311"/>
                    </a:cubicBezTo>
                    <a:cubicBezTo>
                      <a:pt x="135" y="306"/>
                      <a:pt x="135" y="302"/>
                      <a:pt x="135" y="297"/>
                    </a:cubicBezTo>
                    <a:cubicBezTo>
                      <a:pt x="131" y="297"/>
                      <a:pt x="127" y="297"/>
                      <a:pt x="124" y="297"/>
                    </a:cubicBezTo>
                    <a:cubicBezTo>
                      <a:pt x="88" y="297"/>
                      <a:pt x="88" y="293"/>
                      <a:pt x="88" y="276"/>
                    </a:cubicBezTo>
                    <a:cubicBezTo>
                      <a:pt x="88" y="236"/>
                      <a:pt x="88" y="196"/>
                      <a:pt x="88" y="156"/>
                    </a:cubicBezTo>
                    <a:cubicBezTo>
                      <a:pt x="134" y="156"/>
                      <a:pt x="179" y="156"/>
                      <a:pt x="225" y="156"/>
                    </a:cubicBezTo>
                    <a:cubicBezTo>
                      <a:pt x="225" y="196"/>
                      <a:pt x="225" y="236"/>
                      <a:pt x="225" y="276"/>
                    </a:cubicBezTo>
                    <a:cubicBezTo>
                      <a:pt x="225" y="293"/>
                      <a:pt x="224" y="297"/>
                      <a:pt x="189" y="297"/>
                    </a:cubicBezTo>
                    <a:cubicBezTo>
                      <a:pt x="185" y="297"/>
                      <a:pt x="182" y="297"/>
                      <a:pt x="178" y="297"/>
                    </a:cubicBezTo>
                    <a:cubicBezTo>
                      <a:pt x="178" y="302"/>
                      <a:pt x="178" y="306"/>
                      <a:pt x="178" y="311"/>
                    </a:cubicBezTo>
                    <a:cubicBezTo>
                      <a:pt x="194" y="310"/>
                      <a:pt x="227" y="310"/>
                      <a:pt x="244" y="310"/>
                    </a:cubicBezTo>
                    <a:cubicBezTo>
                      <a:pt x="262" y="310"/>
                      <a:pt x="296" y="310"/>
                      <a:pt x="31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53" name="Freeform 160"/>
              <p:cNvSpPr/>
              <p:nvPr/>
            </p:nvSpPr>
            <p:spPr>
              <a:xfrm>
                <a:off x="3147120" y="2001600"/>
                <a:ext cx="100440" cy="119880"/>
              </a:xfrm>
              <a:custGeom>
                <a:avLst/>
                <a:gdLst/>
                <a:ahLst/>
                <a:rect l="0" t="0" r="r" b="b"/>
                <a:pathLst>
                  <a:path w="279" h="333">
                    <a:moveTo>
                      <a:pt x="278" y="216"/>
                    </a:moveTo>
                    <a:cubicBezTo>
                      <a:pt x="278" y="211"/>
                      <a:pt x="278" y="208"/>
                      <a:pt x="272" y="208"/>
                    </a:cubicBezTo>
                    <a:cubicBezTo>
                      <a:pt x="267" y="208"/>
                      <a:pt x="267" y="211"/>
                      <a:pt x="267" y="215"/>
                    </a:cubicBezTo>
                    <a:cubicBezTo>
                      <a:pt x="263" y="280"/>
                      <a:pt x="215" y="318"/>
                      <a:pt x="164" y="318"/>
                    </a:cubicBezTo>
                    <a:cubicBezTo>
                      <a:pt x="137" y="318"/>
                      <a:pt x="47" y="302"/>
                      <a:pt x="47" y="167"/>
                    </a:cubicBezTo>
                    <a:cubicBezTo>
                      <a:pt x="47" y="30"/>
                      <a:pt x="137" y="14"/>
                      <a:pt x="164" y="14"/>
                    </a:cubicBezTo>
                    <a:cubicBezTo>
                      <a:pt x="213" y="14"/>
                      <a:pt x="255" y="56"/>
                      <a:pt x="264" y="122"/>
                    </a:cubicBezTo>
                    <a:cubicBezTo>
                      <a:pt x="264" y="129"/>
                      <a:pt x="264" y="130"/>
                      <a:pt x="270" y="130"/>
                    </a:cubicBezTo>
                    <a:cubicBezTo>
                      <a:pt x="278" y="130"/>
                      <a:pt x="278" y="129"/>
                      <a:pt x="278" y="120"/>
                    </a:cubicBezTo>
                    <a:cubicBezTo>
                      <a:pt x="278" y="83"/>
                      <a:pt x="278" y="47"/>
                      <a:pt x="278" y="10"/>
                    </a:cubicBezTo>
                    <a:cubicBezTo>
                      <a:pt x="278" y="3"/>
                      <a:pt x="278" y="0"/>
                      <a:pt x="273" y="0"/>
                    </a:cubicBezTo>
                    <a:cubicBezTo>
                      <a:pt x="272" y="0"/>
                      <a:pt x="269" y="0"/>
                      <a:pt x="265" y="5"/>
                    </a:cubicBezTo>
                    <a:cubicBezTo>
                      <a:pt x="258" y="16"/>
                      <a:pt x="250" y="28"/>
                      <a:pt x="243" y="39"/>
                    </a:cubicBezTo>
                    <a:cubicBezTo>
                      <a:pt x="226" y="23"/>
                      <a:pt x="203" y="0"/>
                      <a:pt x="159" y="0"/>
                    </a:cubicBezTo>
                    <a:cubicBezTo>
                      <a:pt x="73" y="0"/>
                      <a:pt x="0" y="73"/>
                      <a:pt x="0" y="165"/>
                    </a:cubicBezTo>
                    <a:cubicBezTo>
                      <a:pt x="0" y="260"/>
                      <a:pt x="74" y="332"/>
                      <a:pt x="159" y="332"/>
                    </a:cubicBezTo>
                    <a:cubicBezTo>
                      <a:pt x="233" y="332"/>
                      <a:pt x="278" y="268"/>
                      <a:pt x="278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54" name="Freeform 161"/>
              <p:cNvSpPr/>
              <p:nvPr/>
            </p:nvSpPr>
            <p:spPr>
              <a:xfrm>
                <a:off x="3261600" y="2003400"/>
                <a:ext cx="81360" cy="116280"/>
              </a:xfrm>
              <a:custGeom>
                <a:avLst/>
                <a:gdLst/>
                <a:ahLst/>
                <a:rect l="0" t="0" r="r" b="b"/>
                <a:pathLst>
                  <a:path w="226" h="323">
                    <a:moveTo>
                      <a:pt x="225" y="219"/>
                    </a:moveTo>
                    <a:cubicBezTo>
                      <a:pt x="225" y="160"/>
                      <a:pt x="179" y="115"/>
                      <a:pt x="127" y="115"/>
                    </a:cubicBezTo>
                    <a:cubicBezTo>
                      <a:pt x="92" y="115"/>
                      <a:pt x="73" y="137"/>
                      <a:pt x="65" y="145"/>
                    </a:cubicBezTo>
                    <a:cubicBezTo>
                      <a:pt x="65" y="96"/>
                      <a:pt x="65" y="48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4"/>
                    </a:cubicBezTo>
                    <a:cubicBezTo>
                      <a:pt x="35" y="135"/>
                      <a:pt x="35" y="226"/>
                      <a:pt x="35" y="316"/>
                    </a:cubicBezTo>
                    <a:cubicBezTo>
                      <a:pt x="39" y="316"/>
                      <a:pt x="43" y="316"/>
                      <a:pt x="47" y="316"/>
                    </a:cubicBezTo>
                    <a:cubicBezTo>
                      <a:pt x="52" y="307"/>
                      <a:pt x="58" y="298"/>
                      <a:pt x="64" y="289"/>
                    </a:cubicBezTo>
                    <a:cubicBezTo>
                      <a:pt x="70" y="299"/>
                      <a:pt x="90" y="322"/>
                      <a:pt x="124" y="322"/>
                    </a:cubicBezTo>
                    <a:cubicBezTo>
                      <a:pt x="177" y="322"/>
                      <a:pt x="225" y="277"/>
                      <a:pt x="225" y="219"/>
                    </a:cubicBezTo>
                    <a:moveTo>
                      <a:pt x="187" y="217"/>
                    </a:moveTo>
                    <a:cubicBezTo>
                      <a:pt x="187" y="234"/>
                      <a:pt x="186" y="262"/>
                      <a:pt x="173" y="283"/>
                    </a:cubicBezTo>
                    <a:cubicBezTo>
                      <a:pt x="163" y="297"/>
                      <a:pt x="146" y="311"/>
                      <a:pt x="121" y="311"/>
                    </a:cubicBezTo>
                    <a:cubicBezTo>
                      <a:pt x="100" y="311"/>
                      <a:pt x="85" y="301"/>
                      <a:pt x="73" y="284"/>
                    </a:cubicBezTo>
                    <a:cubicBezTo>
                      <a:pt x="66" y="275"/>
                      <a:pt x="66" y="273"/>
                      <a:pt x="66" y="264"/>
                    </a:cubicBezTo>
                    <a:cubicBezTo>
                      <a:pt x="66" y="233"/>
                      <a:pt x="66" y="202"/>
                      <a:pt x="66" y="171"/>
                    </a:cubicBezTo>
                    <a:cubicBezTo>
                      <a:pt x="66" y="161"/>
                      <a:pt x="66" y="161"/>
                      <a:pt x="72" y="154"/>
                    </a:cubicBezTo>
                    <a:cubicBezTo>
                      <a:pt x="90" y="129"/>
                      <a:pt x="114" y="125"/>
                      <a:pt x="126" y="125"/>
                    </a:cubicBezTo>
                    <a:cubicBezTo>
                      <a:pt x="146" y="125"/>
                      <a:pt x="163" y="137"/>
                      <a:pt x="174" y="154"/>
                    </a:cubicBezTo>
                    <a:cubicBezTo>
                      <a:pt x="186" y="173"/>
                      <a:pt x="187" y="199"/>
                      <a:pt x="187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55" name="Freeform 162"/>
              <p:cNvSpPr/>
              <p:nvPr/>
            </p:nvSpPr>
            <p:spPr>
              <a:xfrm>
                <a:off x="3408480" y="2043720"/>
                <a:ext cx="54360" cy="75960"/>
              </a:xfrm>
              <a:custGeom>
                <a:avLst/>
                <a:gdLst/>
                <a:ahLst/>
                <a:rect l="0" t="0" r="r" b="b"/>
                <a:pathLst>
                  <a:path w="151" h="211">
                    <a:moveTo>
                      <a:pt x="150" y="146"/>
                    </a:moveTo>
                    <a:cubicBezTo>
                      <a:pt x="150" y="122"/>
                      <a:pt x="135" y="108"/>
                      <a:pt x="130" y="103"/>
                    </a:cubicBezTo>
                    <a:cubicBezTo>
                      <a:pt x="114" y="89"/>
                      <a:pt x="98" y="85"/>
                      <a:pt x="78" y="81"/>
                    </a:cubicBezTo>
                    <a:cubicBezTo>
                      <a:pt x="52" y="76"/>
                      <a:pt x="22" y="70"/>
                      <a:pt x="22" y="43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4" y="9"/>
                      <a:pt x="125" y="49"/>
                      <a:pt x="126" y="64"/>
                    </a:cubicBezTo>
                    <a:cubicBezTo>
                      <a:pt x="127" y="68"/>
                      <a:pt x="130" y="66"/>
                      <a:pt x="131" y="68"/>
                    </a:cubicBezTo>
                    <a:cubicBezTo>
                      <a:pt x="138" y="68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4" y="5"/>
                    </a:cubicBezTo>
                    <a:cubicBezTo>
                      <a:pt x="122" y="8"/>
                      <a:pt x="117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6"/>
                    </a:cubicBezTo>
                    <a:cubicBezTo>
                      <a:pt x="0" y="73"/>
                      <a:pt x="7" y="85"/>
                      <a:pt x="20" y="95"/>
                    </a:cubicBezTo>
                    <a:cubicBezTo>
                      <a:pt x="34" y="107"/>
                      <a:pt x="47" y="109"/>
                      <a:pt x="79" y="116"/>
                    </a:cubicBezTo>
                    <a:cubicBezTo>
                      <a:pt x="90" y="118"/>
                      <a:pt x="127" y="125"/>
                      <a:pt x="127" y="159"/>
                    </a:cubicBezTo>
                    <a:cubicBezTo>
                      <a:pt x="127" y="181"/>
                      <a:pt x="112" y="199"/>
                      <a:pt x="75" y="199"/>
                    </a:cubicBezTo>
                    <a:cubicBezTo>
                      <a:pt x="38" y="199"/>
                      <a:pt x="21" y="173"/>
                      <a:pt x="12" y="135"/>
                    </a:cubicBezTo>
                    <a:cubicBezTo>
                      <a:pt x="10" y="129"/>
                      <a:pt x="10" y="128"/>
                      <a:pt x="5" y="128"/>
                    </a:cubicBezTo>
                    <a:cubicBezTo>
                      <a:pt x="0" y="128"/>
                      <a:pt x="0" y="130"/>
                      <a:pt x="0" y="138"/>
                    </a:cubicBezTo>
                    <a:cubicBezTo>
                      <a:pt x="0" y="158"/>
                      <a:pt x="0" y="179"/>
                      <a:pt x="0" y="199"/>
                    </a:cubicBezTo>
                    <a:cubicBezTo>
                      <a:pt x="0" y="207"/>
                      <a:pt x="0" y="210"/>
                      <a:pt x="5" y="210"/>
                    </a:cubicBezTo>
                    <a:cubicBezTo>
                      <a:pt x="7" y="210"/>
                      <a:pt x="8" y="210"/>
                      <a:pt x="16" y="201"/>
                    </a:cubicBezTo>
                    <a:cubicBezTo>
                      <a:pt x="17" y="199"/>
                      <a:pt x="17" y="199"/>
                      <a:pt x="25" y="190"/>
                    </a:cubicBezTo>
                    <a:cubicBezTo>
                      <a:pt x="46" y="210"/>
                      <a:pt x="66" y="210"/>
                      <a:pt x="75" y="210"/>
                    </a:cubicBezTo>
                    <a:cubicBezTo>
                      <a:pt x="129" y="210"/>
                      <a:pt x="150" y="180"/>
                      <a:pt x="150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56" name="Freeform 163"/>
              <p:cNvSpPr/>
              <p:nvPr/>
            </p:nvSpPr>
            <p:spPr>
              <a:xfrm>
                <a:off x="3472920" y="200952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3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3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9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57" name="Freeform 164"/>
              <p:cNvSpPr/>
              <p:nvPr/>
            </p:nvSpPr>
            <p:spPr>
              <a:xfrm>
                <a:off x="3519000" y="2044800"/>
                <a:ext cx="128520" cy="73080"/>
              </a:xfrm>
              <a:custGeom>
                <a:avLst/>
                <a:gdLst/>
                <a:ahLst/>
                <a:rect l="0" t="0" r="r" b="b"/>
                <a:pathLst>
                  <a:path w="357" h="203">
                    <a:moveTo>
                      <a:pt x="356" y="202"/>
                    </a:moveTo>
                    <a:cubicBezTo>
                      <a:pt x="356" y="197"/>
                      <a:pt x="356" y="192"/>
                      <a:pt x="356" y="187"/>
                    </a:cubicBezTo>
                    <a:cubicBezTo>
                      <a:pt x="333" y="187"/>
                      <a:pt x="321" y="187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5" y="0"/>
                      <a:pt x="259" y="0"/>
                    </a:cubicBezTo>
                    <a:cubicBezTo>
                      <a:pt x="220" y="0"/>
                      <a:pt x="200" y="27"/>
                      <a:pt x="192" y="46"/>
                    </a:cubicBezTo>
                    <a:cubicBezTo>
                      <a:pt x="186" y="5"/>
                      <a:pt x="152" y="0"/>
                      <a:pt x="131" y="0"/>
                    </a:cubicBezTo>
                    <a:cubicBezTo>
                      <a:pt x="98" y="0"/>
                      <a:pt x="77" y="20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6"/>
                    </a:cubicBezTo>
                    <a:cubicBezTo>
                      <a:pt x="35" y="86"/>
                      <a:pt x="35" y="127"/>
                      <a:pt x="35" y="168"/>
                    </a:cubicBezTo>
                    <a:cubicBezTo>
                      <a:pt x="35" y="187"/>
                      <a:pt x="30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4" y="201"/>
                      <a:pt x="51" y="201"/>
                    </a:cubicBezTo>
                    <a:cubicBezTo>
                      <a:pt x="68" y="201"/>
                      <a:pt x="85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2" y="187"/>
                      <a:pt x="66" y="187"/>
                      <a:pt x="66" y="168"/>
                    </a:cubicBezTo>
                    <a:cubicBezTo>
                      <a:pt x="66" y="140"/>
                      <a:pt x="66" y="112"/>
                      <a:pt x="66" y="83"/>
                    </a:cubicBezTo>
                    <a:cubicBezTo>
                      <a:pt x="66" y="36"/>
                      <a:pt x="99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6" y="187"/>
                    </a:cubicBezTo>
                    <a:cubicBezTo>
                      <a:pt x="126" y="192"/>
                      <a:pt x="126" y="197"/>
                      <a:pt x="126" y="202"/>
                    </a:cubicBezTo>
                    <a:cubicBezTo>
                      <a:pt x="143" y="201"/>
                      <a:pt x="161" y="201"/>
                      <a:pt x="178" y="201"/>
                    </a:cubicBezTo>
                    <a:cubicBezTo>
                      <a:pt x="195" y="201"/>
                      <a:pt x="212" y="201"/>
                      <a:pt x="229" y="202"/>
                    </a:cubicBezTo>
                    <a:cubicBezTo>
                      <a:pt x="229" y="197"/>
                      <a:pt x="229" y="192"/>
                      <a:pt x="229" y="187"/>
                    </a:cubicBezTo>
                    <a:cubicBezTo>
                      <a:pt x="199" y="187"/>
                      <a:pt x="194" y="187"/>
                      <a:pt x="194" y="168"/>
                    </a:cubicBezTo>
                    <a:cubicBezTo>
                      <a:pt x="194" y="140"/>
                      <a:pt x="194" y="112"/>
                      <a:pt x="194" y="83"/>
                    </a:cubicBezTo>
                    <a:cubicBezTo>
                      <a:pt x="194" y="36"/>
                      <a:pt x="226" y="10"/>
                      <a:pt x="255" y="10"/>
                    </a:cubicBezTo>
                    <a:cubicBezTo>
                      <a:pt x="285" y="10"/>
                      <a:pt x="289" y="35"/>
                      <a:pt x="289" y="61"/>
                    </a:cubicBezTo>
                    <a:cubicBezTo>
                      <a:pt x="289" y="97"/>
                      <a:pt x="289" y="132"/>
                      <a:pt x="289" y="168"/>
                    </a:cubicBezTo>
                    <a:cubicBezTo>
                      <a:pt x="289" y="187"/>
                      <a:pt x="285" y="187"/>
                      <a:pt x="254" y="187"/>
                    </a:cubicBezTo>
                    <a:cubicBezTo>
                      <a:pt x="254" y="192"/>
                      <a:pt x="254" y="197"/>
                      <a:pt x="254" y="202"/>
                    </a:cubicBezTo>
                    <a:cubicBezTo>
                      <a:pt x="271" y="201"/>
                      <a:pt x="288" y="201"/>
                      <a:pt x="306" y="201"/>
                    </a:cubicBezTo>
                    <a:cubicBezTo>
                      <a:pt x="322" y="201"/>
                      <a:pt x="339" y="201"/>
                      <a:pt x="356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58" name="Freeform 165"/>
              <p:cNvSpPr/>
              <p:nvPr/>
            </p:nvSpPr>
            <p:spPr>
              <a:xfrm>
                <a:off x="3650760" y="2044800"/>
                <a:ext cx="83160" cy="74880"/>
              </a:xfrm>
              <a:custGeom>
                <a:avLst/>
                <a:gdLst/>
                <a:ahLst/>
                <a:rect l="0" t="0" r="r" b="b"/>
                <a:pathLst>
                  <a:path w="231" h="208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199" y="187"/>
                      <a:pt x="195" y="185"/>
                      <a:pt x="195" y="163"/>
                    </a:cubicBezTo>
                    <a:cubicBezTo>
                      <a:pt x="195" y="108"/>
                      <a:pt x="195" y="54"/>
                      <a:pt x="195" y="0"/>
                    </a:cubicBezTo>
                    <a:cubicBezTo>
                      <a:pt x="172" y="2"/>
                      <a:pt x="150" y="3"/>
                      <a:pt x="127" y="5"/>
                    </a:cubicBezTo>
                    <a:cubicBezTo>
                      <a:pt x="127" y="10"/>
                      <a:pt x="127" y="15"/>
                      <a:pt x="127" y="20"/>
                    </a:cubicBezTo>
                    <a:cubicBezTo>
                      <a:pt x="160" y="20"/>
                      <a:pt x="164" y="22"/>
                      <a:pt x="164" y="46"/>
                    </a:cubicBezTo>
                    <a:cubicBezTo>
                      <a:pt x="164" y="72"/>
                      <a:pt x="164" y="99"/>
                      <a:pt x="164" y="126"/>
                    </a:cubicBezTo>
                    <a:cubicBezTo>
                      <a:pt x="164" y="167"/>
                      <a:pt x="142" y="197"/>
                      <a:pt x="108" y="197"/>
                    </a:cubicBezTo>
                    <a:cubicBezTo>
                      <a:pt x="70" y="197"/>
                      <a:pt x="68" y="176"/>
                      <a:pt x="68" y="152"/>
                    </a:cubicBezTo>
                    <a:cubicBezTo>
                      <a:pt x="68" y="102"/>
                      <a:pt x="68" y="51"/>
                      <a:pt x="68" y="0"/>
                    </a:cubicBezTo>
                    <a:cubicBezTo>
                      <a:pt x="45" y="2"/>
                      <a:pt x="23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6" y="20"/>
                      <a:pt x="36" y="21"/>
                      <a:pt x="36" y="61"/>
                    </a:cubicBezTo>
                    <a:cubicBezTo>
                      <a:pt x="36" y="84"/>
                      <a:pt x="36" y="107"/>
                      <a:pt x="36" y="130"/>
                    </a:cubicBezTo>
                    <a:cubicBezTo>
                      <a:pt x="36" y="165"/>
                      <a:pt x="36" y="207"/>
                      <a:pt x="105" y="207"/>
                    </a:cubicBezTo>
                    <a:cubicBezTo>
                      <a:pt x="131" y="207"/>
                      <a:pt x="151" y="194"/>
                      <a:pt x="165" y="167"/>
                    </a:cubicBezTo>
                    <a:cubicBezTo>
                      <a:pt x="165" y="180"/>
                      <a:pt x="165" y="194"/>
                      <a:pt x="165" y="207"/>
                    </a:cubicBezTo>
                    <a:cubicBezTo>
                      <a:pt x="187" y="205"/>
                      <a:pt x="208" y="204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59" name="Freeform 166"/>
              <p:cNvSpPr/>
              <p:nvPr/>
            </p:nvSpPr>
            <p:spPr>
              <a:xfrm>
                <a:off x="3742560" y="2003400"/>
                <a:ext cx="36720" cy="114120"/>
              </a:xfrm>
              <a:custGeom>
                <a:avLst/>
                <a:gdLst/>
                <a:ahLst/>
                <a:rect l="0" t="0" r="r" b="b"/>
                <a:pathLst>
                  <a:path w="102" h="317">
                    <a:moveTo>
                      <a:pt x="101" y="316"/>
                    </a:moveTo>
                    <a:cubicBezTo>
                      <a:pt x="101" y="312"/>
                      <a:pt x="101" y="307"/>
                      <a:pt x="101" y="302"/>
                    </a:cubicBezTo>
                    <a:cubicBezTo>
                      <a:pt x="72" y="302"/>
                      <a:pt x="66" y="302"/>
                      <a:pt x="66" y="283"/>
                    </a:cubicBezTo>
                    <a:cubicBezTo>
                      <a:pt x="66" y="188"/>
                      <a:pt x="66" y="94"/>
                      <a:pt x="66" y="0"/>
                    </a:cubicBezTo>
                    <a:cubicBezTo>
                      <a:pt x="44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4"/>
                    </a:cubicBezTo>
                    <a:cubicBezTo>
                      <a:pt x="36" y="124"/>
                      <a:pt x="36" y="203"/>
                      <a:pt x="36" y="283"/>
                    </a:cubicBezTo>
                    <a:cubicBezTo>
                      <a:pt x="36" y="302"/>
                      <a:pt x="31" y="302"/>
                      <a:pt x="0" y="302"/>
                    </a:cubicBezTo>
                    <a:cubicBezTo>
                      <a:pt x="0" y="307"/>
                      <a:pt x="0" y="312"/>
                      <a:pt x="0" y="316"/>
                    </a:cubicBezTo>
                    <a:cubicBezTo>
                      <a:pt x="17" y="316"/>
                      <a:pt x="34" y="316"/>
                      <a:pt x="51" y="315"/>
                    </a:cubicBezTo>
                    <a:cubicBezTo>
                      <a:pt x="68" y="316"/>
                      <a:pt x="85" y="316"/>
                      <a:pt x="101" y="3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60" name="Freeform 167"/>
              <p:cNvSpPr/>
              <p:nvPr/>
            </p:nvSpPr>
            <p:spPr>
              <a:xfrm>
                <a:off x="3788280" y="2043720"/>
                <a:ext cx="74160" cy="75960"/>
              </a:xfrm>
              <a:custGeom>
                <a:avLst/>
                <a:gdLst/>
                <a:ahLst/>
                <a:rect l="0" t="0" r="r" b="b"/>
                <a:pathLst>
                  <a:path w="206" h="211">
                    <a:moveTo>
                      <a:pt x="205" y="164"/>
                    </a:moveTo>
                    <a:cubicBezTo>
                      <a:pt x="205" y="155"/>
                      <a:pt x="205" y="147"/>
                      <a:pt x="205" y="138"/>
                    </a:cubicBezTo>
                    <a:cubicBezTo>
                      <a:pt x="202" y="138"/>
                      <a:pt x="198" y="138"/>
                      <a:pt x="194" y="138"/>
                    </a:cubicBezTo>
                    <a:cubicBezTo>
                      <a:pt x="194" y="147"/>
                      <a:pt x="194" y="155"/>
                      <a:pt x="194" y="164"/>
                    </a:cubicBezTo>
                    <a:cubicBezTo>
                      <a:pt x="194" y="190"/>
                      <a:pt x="182" y="194"/>
                      <a:pt x="178" y="194"/>
                    </a:cubicBezTo>
                    <a:cubicBezTo>
                      <a:pt x="163" y="194"/>
                      <a:pt x="161" y="173"/>
                      <a:pt x="161" y="171"/>
                    </a:cubicBezTo>
                    <a:cubicBezTo>
                      <a:pt x="161" y="140"/>
                      <a:pt x="161" y="110"/>
                      <a:pt x="161" y="79"/>
                    </a:cubicBezTo>
                    <a:cubicBezTo>
                      <a:pt x="161" y="60"/>
                      <a:pt x="161" y="42"/>
                      <a:pt x="144" y="25"/>
                    </a:cubicBezTo>
                    <a:cubicBezTo>
                      <a:pt x="126" y="8"/>
                      <a:pt x="104" y="0"/>
                      <a:pt x="82" y="0"/>
                    </a:cubicBezTo>
                    <a:cubicBezTo>
                      <a:pt x="44" y="0"/>
                      <a:pt x="13" y="22"/>
                      <a:pt x="13" y="52"/>
                    </a:cubicBezTo>
                    <a:cubicBezTo>
                      <a:pt x="13" y="65"/>
                      <a:pt x="22" y="73"/>
                      <a:pt x="34" y="73"/>
                    </a:cubicBezTo>
                    <a:cubicBezTo>
                      <a:pt x="47" y="73"/>
                      <a:pt x="55" y="64"/>
                      <a:pt x="55" y="52"/>
                    </a:cubicBezTo>
                    <a:cubicBezTo>
                      <a:pt x="55" y="47"/>
                      <a:pt x="52" y="31"/>
                      <a:pt x="31" y="31"/>
                    </a:cubicBezTo>
                    <a:cubicBezTo>
                      <a:pt x="44" y="16"/>
                      <a:pt x="66" y="10"/>
                      <a:pt x="81" y="10"/>
                    </a:cubicBezTo>
                    <a:cubicBezTo>
                      <a:pt x="103" y="10"/>
                      <a:pt x="129" y="29"/>
                      <a:pt x="129" y="69"/>
                    </a:cubicBezTo>
                    <a:cubicBezTo>
                      <a:pt x="129" y="75"/>
                      <a:pt x="129" y="80"/>
                      <a:pt x="129" y="86"/>
                    </a:cubicBezTo>
                    <a:cubicBezTo>
                      <a:pt x="105" y="87"/>
                      <a:pt x="74" y="89"/>
                      <a:pt x="46" y="102"/>
                    </a:cubicBezTo>
                    <a:cubicBezTo>
                      <a:pt x="10" y="117"/>
                      <a:pt x="0" y="142"/>
                      <a:pt x="0" y="161"/>
                    </a:cubicBezTo>
                    <a:cubicBezTo>
                      <a:pt x="0" y="198"/>
                      <a:pt x="44" y="210"/>
                      <a:pt x="73" y="210"/>
                    </a:cubicBezTo>
                    <a:cubicBezTo>
                      <a:pt x="103" y="210"/>
                      <a:pt x="124" y="191"/>
                      <a:pt x="133" y="171"/>
                    </a:cubicBezTo>
                    <a:cubicBezTo>
                      <a:pt x="134" y="189"/>
                      <a:pt x="147" y="207"/>
                      <a:pt x="168" y="207"/>
                    </a:cubicBezTo>
                    <a:cubicBezTo>
                      <a:pt x="178" y="207"/>
                      <a:pt x="205" y="201"/>
                      <a:pt x="205" y="164"/>
                    </a:cubicBezTo>
                    <a:moveTo>
                      <a:pt x="129" y="141"/>
                    </a:moveTo>
                    <a:cubicBezTo>
                      <a:pt x="129" y="184"/>
                      <a:pt x="96" y="199"/>
                      <a:pt x="75" y="199"/>
                    </a:cubicBezTo>
                    <a:cubicBezTo>
                      <a:pt x="53" y="199"/>
                      <a:pt x="35" y="184"/>
                      <a:pt x="35" y="161"/>
                    </a:cubicBezTo>
                    <a:cubicBezTo>
                      <a:pt x="35" y="135"/>
                      <a:pt x="53" y="98"/>
                      <a:pt x="129" y="95"/>
                    </a:cubicBezTo>
                    <a:cubicBezTo>
                      <a:pt x="129" y="110"/>
                      <a:pt x="129" y="125"/>
                      <a:pt x="129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61" name="Freeform 168"/>
              <p:cNvSpPr/>
              <p:nvPr/>
            </p:nvSpPr>
            <p:spPr>
              <a:xfrm>
                <a:off x="3868560" y="2016720"/>
                <a:ext cx="51840" cy="102960"/>
              </a:xfrm>
              <a:custGeom>
                <a:avLst/>
                <a:gdLst/>
                <a:ahLst/>
                <a:rect l="0" t="0" r="r" b="b"/>
                <a:pathLst>
                  <a:path w="144" h="286">
                    <a:moveTo>
                      <a:pt x="143" y="224"/>
                    </a:moveTo>
                    <a:cubicBezTo>
                      <a:pt x="143" y="215"/>
                      <a:pt x="143" y="207"/>
                      <a:pt x="143" y="198"/>
                    </a:cubicBezTo>
                    <a:cubicBezTo>
                      <a:pt x="139" y="198"/>
                      <a:pt x="135" y="198"/>
                      <a:pt x="131" y="198"/>
                    </a:cubicBezTo>
                    <a:cubicBezTo>
                      <a:pt x="131" y="206"/>
                      <a:pt x="131" y="214"/>
                      <a:pt x="131" y="223"/>
                    </a:cubicBezTo>
                    <a:cubicBezTo>
                      <a:pt x="131" y="256"/>
                      <a:pt x="117" y="273"/>
                      <a:pt x="100" y="273"/>
                    </a:cubicBezTo>
                    <a:cubicBezTo>
                      <a:pt x="70" y="273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8"/>
                    </a:cubicBezTo>
                    <a:cubicBezTo>
                      <a:pt x="92" y="98"/>
                      <a:pt x="114" y="98"/>
                      <a:pt x="135" y="98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6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9" y="0"/>
                    </a:cubicBezTo>
                    <a:cubicBezTo>
                      <a:pt x="59" y="36"/>
                      <a:pt x="44" y="86"/>
                      <a:pt x="0" y="87"/>
                    </a:cubicBezTo>
                    <a:cubicBezTo>
                      <a:pt x="0" y="91"/>
                      <a:pt x="0" y="94"/>
                      <a:pt x="0" y="98"/>
                    </a:cubicBezTo>
                    <a:cubicBezTo>
                      <a:pt x="13" y="98"/>
                      <a:pt x="25" y="98"/>
                      <a:pt x="38" y="98"/>
                    </a:cubicBezTo>
                    <a:cubicBezTo>
                      <a:pt x="38" y="140"/>
                      <a:pt x="38" y="182"/>
                      <a:pt x="38" y="224"/>
                    </a:cubicBezTo>
                    <a:cubicBezTo>
                      <a:pt x="38" y="280"/>
                      <a:pt x="81" y="285"/>
                      <a:pt x="98" y="285"/>
                    </a:cubicBezTo>
                    <a:cubicBezTo>
                      <a:pt x="130" y="285"/>
                      <a:pt x="143" y="253"/>
                      <a:pt x="143" y="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62" name="Freeform 169"/>
              <p:cNvSpPr/>
              <p:nvPr/>
            </p:nvSpPr>
            <p:spPr>
              <a:xfrm>
                <a:off x="3934440" y="200952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1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2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8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63" name="Freeform 170"/>
              <p:cNvSpPr/>
              <p:nvPr/>
            </p:nvSpPr>
            <p:spPr>
              <a:xfrm>
                <a:off x="3979440" y="2043720"/>
                <a:ext cx="73440" cy="75960"/>
              </a:xfrm>
              <a:custGeom>
                <a:avLst/>
                <a:gdLst/>
                <a:ahLst/>
                <a:rect l="0" t="0" r="r" b="b"/>
                <a:pathLst>
                  <a:path w="204" h="211">
                    <a:moveTo>
                      <a:pt x="203" y="107"/>
                    </a:moveTo>
                    <a:cubicBezTo>
                      <a:pt x="203" y="48"/>
                      <a:pt x="157" y="0"/>
                      <a:pt x="101" y="0"/>
                    </a:cubicBezTo>
                    <a:cubicBezTo>
                      <a:pt x="44" y="0"/>
                      <a:pt x="0" y="49"/>
                      <a:pt x="0" y="107"/>
                    </a:cubicBezTo>
                    <a:cubicBezTo>
                      <a:pt x="0" y="165"/>
                      <a:pt x="48" y="210"/>
                      <a:pt x="101" y="210"/>
                    </a:cubicBezTo>
                    <a:cubicBezTo>
                      <a:pt x="156" y="210"/>
                      <a:pt x="203" y="165"/>
                      <a:pt x="203" y="107"/>
                    </a:cubicBezTo>
                    <a:moveTo>
                      <a:pt x="165" y="103"/>
                    </a:moveTo>
                    <a:cubicBezTo>
                      <a:pt x="165" y="120"/>
                      <a:pt x="165" y="145"/>
                      <a:pt x="155" y="164"/>
                    </a:cubicBezTo>
                    <a:cubicBezTo>
                      <a:pt x="144" y="185"/>
                      <a:pt x="125" y="198"/>
                      <a:pt x="101" y="198"/>
                    </a:cubicBezTo>
                    <a:cubicBezTo>
                      <a:pt x="82" y="198"/>
                      <a:pt x="62" y="189"/>
                      <a:pt x="49" y="168"/>
                    </a:cubicBezTo>
                    <a:cubicBezTo>
                      <a:pt x="38" y="147"/>
                      <a:pt x="38" y="120"/>
                      <a:pt x="38" y="103"/>
                    </a:cubicBezTo>
                    <a:cubicBezTo>
                      <a:pt x="38" y="86"/>
                      <a:pt x="38" y="61"/>
                      <a:pt x="49" y="40"/>
                    </a:cubicBezTo>
                    <a:cubicBezTo>
                      <a:pt x="61" y="20"/>
                      <a:pt x="83" y="10"/>
                      <a:pt x="101" y="10"/>
                    </a:cubicBezTo>
                    <a:cubicBezTo>
                      <a:pt x="121" y="10"/>
                      <a:pt x="141" y="21"/>
                      <a:pt x="153" y="40"/>
                    </a:cubicBezTo>
                    <a:cubicBezTo>
                      <a:pt x="166" y="60"/>
                      <a:pt x="165" y="86"/>
                      <a:pt x="165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64" name="Freeform 171"/>
              <p:cNvSpPr/>
              <p:nvPr/>
            </p:nvSpPr>
            <p:spPr>
              <a:xfrm>
                <a:off x="4062240" y="2044800"/>
                <a:ext cx="83160" cy="73080"/>
              </a:xfrm>
              <a:custGeom>
                <a:avLst/>
                <a:gdLst/>
                <a:ahLst/>
                <a:rect l="0" t="0" r="r" b="b"/>
                <a:pathLst>
                  <a:path w="231" h="203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207" y="187"/>
                      <a:pt x="195" y="187"/>
                      <a:pt x="195" y="174"/>
                    </a:cubicBezTo>
                    <a:cubicBezTo>
                      <a:pt x="195" y="145"/>
                      <a:pt x="195" y="116"/>
                      <a:pt x="195" y="87"/>
                    </a:cubicBezTo>
                    <a:cubicBezTo>
                      <a:pt x="195" y="48"/>
                      <a:pt x="195" y="34"/>
                      <a:pt x="181" y="17"/>
                    </a:cubicBezTo>
                    <a:cubicBezTo>
                      <a:pt x="174" y="9"/>
                      <a:pt x="159" y="0"/>
                      <a:pt x="133" y="0"/>
                    </a:cubicBezTo>
                    <a:cubicBezTo>
                      <a:pt x="99" y="0"/>
                      <a:pt x="78" y="20"/>
                      <a:pt x="65" y="48"/>
                    </a:cubicBezTo>
                    <a:cubicBezTo>
                      <a:pt x="65" y="32"/>
                      <a:pt x="65" y="16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6"/>
                    </a:cubicBezTo>
                    <a:cubicBezTo>
                      <a:pt x="36" y="86"/>
                      <a:pt x="36" y="127"/>
                      <a:pt x="36" y="168"/>
                    </a:cubicBezTo>
                    <a:cubicBezTo>
                      <a:pt x="36" y="187"/>
                      <a:pt x="31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5" y="201"/>
                      <a:pt x="52" y="201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3" y="187"/>
                      <a:pt x="68" y="187"/>
                      <a:pt x="68" y="168"/>
                    </a:cubicBezTo>
                    <a:cubicBezTo>
                      <a:pt x="68" y="140"/>
                      <a:pt x="68" y="112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7" y="187"/>
                    </a:cubicBezTo>
                    <a:cubicBezTo>
                      <a:pt x="127" y="192"/>
                      <a:pt x="127" y="197"/>
                      <a:pt x="127" y="202"/>
                    </a:cubicBezTo>
                    <a:cubicBezTo>
                      <a:pt x="145" y="201"/>
                      <a:pt x="162" y="201"/>
                      <a:pt x="179" y="201"/>
                    </a:cubicBezTo>
                    <a:cubicBezTo>
                      <a:pt x="196" y="201"/>
                      <a:pt x="213" y="201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2165" name="Group 172"/>
          <p:cNvGrpSpPr/>
          <p:nvPr/>
        </p:nvGrpSpPr>
        <p:grpSpPr>
          <a:xfrm>
            <a:off x="7184880" y="977760"/>
            <a:ext cx="1227600" cy="119520"/>
            <a:chOff x="7184880" y="977760"/>
            <a:chExt cx="1227600" cy="119520"/>
          </a:xfrm>
        </p:grpSpPr>
        <p:grpSp>
          <p:nvGrpSpPr>
            <p:cNvPr id="2166" name="Group 173"/>
            <p:cNvGrpSpPr/>
            <p:nvPr/>
          </p:nvGrpSpPr>
          <p:grpSpPr>
            <a:xfrm>
              <a:off x="7184880" y="977760"/>
              <a:ext cx="1227600" cy="119520"/>
              <a:chOff x="7184880" y="977760"/>
              <a:chExt cx="1227600" cy="119520"/>
            </a:xfrm>
          </p:grpSpPr>
          <p:sp>
            <p:nvSpPr>
              <p:cNvPr id="2167" name="Freeform 174"/>
              <p:cNvSpPr/>
              <p:nvPr/>
            </p:nvSpPr>
            <p:spPr>
              <a:xfrm>
                <a:off x="7184880" y="981360"/>
                <a:ext cx="90720" cy="112320"/>
              </a:xfrm>
              <a:custGeom>
                <a:avLst/>
                <a:gdLst/>
                <a:ahLst/>
                <a:rect l="0" t="0" r="r" b="b"/>
                <a:pathLst>
                  <a:path w="252" h="312">
                    <a:moveTo>
                      <a:pt x="251" y="194"/>
                    </a:moveTo>
                    <a:cubicBezTo>
                      <a:pt x="247" y="194"/>
                      <a:pt x="243" y="194"/>
                      <a:pt x="239" y="194"/>
                    </a:cubicBezTo>
                    <a:cubicBezTo>
                      <a:pt x="234" y="241"/>
                      <a:pt x="228" y="297"/>
                      <a:pt x="147" y="297"/>
                    </a:cubicBezTo>
                    <a:cubicBezTo>
                      <a:pt x="134" y="297"/>
                      <a:pt x="122" y="297"/>
                      <a:pt x="109" y="297"/>
                    </a:cubicBezTo>
                    <a:cubicBezTo>
                      <a:pt x="88" y="297"/>
                      <a:pt x="87" y="294"/>
                      <a:pt x="87" y="279"/>
                    </a:cubicBezTo>
                    <a:cubicBezTo>
                      <a:pt x="87" y="197"/>
                      <a:pt x="87" y="116"/>
                      <a:pt x="87" y="35"/>
                    </a:cubicBezTo>
                    <a:cubicBezTo>
                      <a:pt x="87" y="21"/>
                      <a:pt x="87" y="14"/>
                      <a:pt x="130" y="14"/>
                    </a:cubicBezTo>
                    <a:cubicBezTo>
                      <a:pt x="135" y="14"/>
                      <a:pt x="140" y="14"/>
                      <a:pt x="146" y="14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87" y="1"/>
                      <a:pt x="69" y="1"/>
                    </a:cubicBezTo>
                    <a:cubicBezTo>
                      <a:pt x="51" y="1"/>
                      <a:pt x="16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3" y="14"/>
                      <a:pt x="7" y="14"/>
                      <a:pt x="10" y="14"/>
                    </a:cubicBezTo>
                    <a:cubicBezTo>
                      <a:pt x="46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6" y="297"/>
                      <a:pt x="10" y="297"/>
                    </a:cubicBezTo>
                    <a:cubicBezTo>
                      <a:pt x="7" y="297"/>
                      <a:pt x="3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79" y="311"/>
                      <a:pt x="159" y="311"/>
                      <a:pt x="238" y="311"/>
                    </a:cubicBezTo>
                    <a:cubicBezTo>
                      <a:pt x="242" y="272"/>
                      <a:pt x="247" y="233"/>
                      <a:pt x="251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68" name="Freeform 175"/>
              <p:cNvSpPr/>
              <p:nvPr/>
            </p:nvSpPr>
            <p:spPr>
              <a:xfrm>
                <a:off x="7287480" y="981360"/>
                <a:ext cx="112680" cy="112320"/>
              </a:xfrm>
              <a:custGeom>
                <a:avLst/>
                <a:gdLst/>
                <a:ahLst/>
                <a:rect l="0" t="0" r="r" b="b"/>
                <a:pathLst>
                  <a:path w="313" h="312">
                    <a:moveTo>
                      <a:pt x="312" y="311"/>
                    </a:moveTo>
                    <a:cubicBezTo>
                      <a:pt x="312" y="306"/>
                      <a:pt x="312" y="302"/>
                      <a:pt x="312" y="297"/>
                    </a:cubicBezTo>
                    <a:cubicBezTo>
                      <a:pt x="309" y="297"/>
                      <a:pt x="305" y="297"/>
                      <a:pt x="302" y="297"/>
                    </a:cubicBezTo>
                    <a:cubicBezTo>
                      <a:pt x="267" y="297"/>
                      <a:pt x="265" y="293"/>
                      <a:pt x="265" y="276"/>
                    </a:cubicBezTo>
                    <a:cubicBezTo>
                      <a:pt x="265" y="196"/>
                      <a:pt x="265" y="115"/>
                      <a:pt x="265" y="35"/>
                    </a:cubicBezTo>
                    <a:cubicBezTo>
                      <a:pt x="265" y="18"/>
                      <a:pt x="267" y="14"/>
                      <a:pt x="302" y="14"/>
                    </a:cubicBezTo>
                    <a:cubicBezTo>
                      <a:pt x="305" y="14"/>
                      <a:pt x="309" y="14"/>
                      <a:pt x="312" y="14"/>
                    </a:cubicBezTo>
                    <a:cubicBezTo>
                      <a:pt x="312" y="10"/>
                      <a:pt x="312" y="5"/>
                      <a:pt x="312" y="0"/>
                    </a:cubicBezTo>
                    <a:cubicBezTo>
                      <a:pt x="296" y="1"/>
                      <a:pt x="263" y="1"/>
                      <a:pt x="246" y="1"/>
                    </a:cubicBezTo>
                    <a:cubicBezTo>
                      <a:pt x="228" y="1"/>
                      <a:pt x="194" y="1"/>
                      <a:pt x="178" y="0"/>
                    </a:cubicBezTo>
                    <a:cubicBezTo>
                      <a:pt x="178" y="5"/>
                      <a:pt x="178" y="10"/>
                      <a:pt x="178" y="14"/>
                    </a:cubicBezTo>
                    <a:cubicBezTo>
                      <a:pt x="182" y="14"/>
                      <a:pt x="185" y="14"/>
                      <a:pt x="189" y="14"/>
                    </a:cubicBezTo>
                    <a:cubicBezTo>
                      <a:pt x="224" y="14"/>
                      <a:pt x="225" y="18"/>
                      <a:pt x="225" y="35"/>
                    </a:cubicBezTo>
                    <a:cubicBezTo>
                      <a:pt x="225" y="71"/>
                      <a:pt x="225" y="106"/>
                      <a:pt x="225" y="142"/>
                    </a:cubicBezTo>
                    <a:cubicBezTo>
                      <a:pt x="179" y="142"/>
                      <a:pt x="134" y="142"/>
                      <a:pt x="88" y="142"/>
                    </a:cubicBezTo>
                    <a:cubicBezTo>
                      <a:pt x="88" y="106"/>
                      <a:pt x="88" y="71"/>
                      <a:pt x="88" y="35"/>
                    </a:cubicBezTo>
                    <a:cubicBezTo>
                      <a:pt x="88" y="18"/>
                      <a:pt x="88" y="14"/>
                      <a:pt x="124" y="14"/>
                    </a:cubicBezTo>
                    <a:cubicBezTo>
                      <a:pt x="127" y="14"/>
                      <a:pt x="131" y="14"/>
                      <a:pt x="135" y="14"/>
                    </a:cubicBezTo>
                    <a:cubicBezTo>
                      <a:pt x="135" y="10"/>
                      <a:pt x="135" y="5"/>
                      <a:pt x="135" y="0"/>
                    </a:cubicBezTo>
                    <a:cubicBezTo>
                      <a:pt x="120" y="1"/>
                      <a:pt x="85" y="1"/>
                      <a:pt x="68" y="1"/>
                    </a:cubicBezTo>
                    <a:cubicBezTo>
                      <a:pt x="50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4" y="14"/>
                      <a:pt x="8" y="14"/>
                      <a:pt x="12" y="14"/>
                    </a:cubicBezTo>
                    <a:cubicBezTo>
                      <a:pt x="47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7" y="297"/>
                      <a:pt x="12" y="297"/>
                    </a:cubicBezTo>
                    <a:cubicBezTo>
                      <a:pt x="8" y="297"/>
                      <a:pt x="4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17" y="310"/>
                      <a:pt x="51" y="310"/>
                      <a:pt x="68" y="310"/>
                    </a:cubicBezTo>
                    <a:cubicBezTo>
                      <a:pt x="85" y="310"/>
                      <a:pt x="120" y="310"/>
                      <a:pt x="135" y="311"/>
                    </a:cubicBezTo>
                    <a:cubicBezTo>
                      <a:pt x="135" y="306"/>
                      <a:pt x="135" y="302"/>
                      <a:pt x="135" y="297"/>
                    </a:cubicBezTo>
                    <a:cubicBezTo>
                      <a:pt x="131" y="297"/>
                      <a:pt x="127" y="297"/>
                      <a:pt x="124" y="297"/>
                    </a:cubicBezTo>
                    <a:cubicBezTo>
                      <a:pt x="88" y="297"/>
                      <a:pt x="88" y="293"/>
                      <a:pt x="88" y="276"/>
                    </a:cubicBezTo>
                    <a:cubicBezTo>
                      <a:pt x="88" y="236"/>
                      <a:pt x="88" y="196"/>
                      <a:pt x="88" y="156"/>
                    </a:cubicBezTo>
                    <a:cubicBezTo>
                      <a:pt x="134" y="156"/>
                      <a:pt x="179" y="156"/>
                      <a:pt x="225" y="156"/>
                    </a:cubicBezTo>
                    <a:cubicBezTo>
                      <a:pt x="225" y="196"/>
                      <a:pt x="225" y="236"/>
                      <a:pt x="225" y="276"/>
                    </a:cubicBezTo>
                    <a:cubicBezTo>
                      <a:pt x="225" y="293"/>
                      <a:pt x="224" y="297"/>
                      <a:pt x="189" y="297"/>
                    </a:cubicBezTo>
                    <a:cubicBezTo>
                      <a:pt x="185" y="297"/>
                      <a:pt x="182" y="297"/>
                      <a:pt x="178" y="297"/>
                    </a:cubicBezTo>
                    <a:cubicBezTo>
                      <a:pt x="178" y="302"/>
                      <a:pt x="178" y="306"/>
                      <a:pt x="178" y="311"/>
                    </a:cubicBezTo>
                    <a:cubicBezTo>
                      <a:pt x="194" y="310"/>
                      <a:pt x="227" y="310"/>
                      <a:pt x="244" y="310"/>
                    </a:cubicBezTo>
                    <a:cubicBezTo>
                      <a:pt x="262" y="310"/>
                      <a:pt x="296" y="310"/>
                      <a:pt x="31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69" name="Freeform 176"/>
              <p:cNvSpPr/>
              <p:nvPr/>
            </p:nvSpPr>
            <p:spPr>
              <a:xfrm>
                <a:off x="7414560" y="977760"/>
                <a:ext cx="100440" cy="119880"/>
              </a:xfrm>
              <a:custGeom>
                <a:avLst/>
                <a:gdLst/>
                <a:ahLst/>
                <a:rect l="0" t="0" r="r" b="b"/>
                <a:pathLst>
                  <a:path w="279" h="333">
                    <a:moveTo>
                      <a:pt x="278" y="216"/>
                    </a:moveTo>
                    <a:cubicBezTo>
                      <a:pt x="278" y="211"/>
                      <a:pt x="278" y="208"/>
                      <a:pt x="272" y="208"/>
                    </a:cubicBezTo>
                    <a:cubicBezTo>
                      <a:pt x="267" y="208"/>
                      <a:pt x="267" y="211"/>
                      <a:pt x="267" y="215"/>
                    </a:cubicBezTo>
                    <a:cubicBezTo>
                      <a:pt x="263" y="280"/>
                      <a:pt x="215" y="318"/>
                      <a:pt x="164" y="318"/>
                    </a:cubicBezTo>
                    <a:cubicBezTo>
                      <a:pt x="137" y="318"/>
                      <a:pt x="47" y="302"/>
                      <a:pt x="47" y="167"/>
                    </a:cubicBezTo>
                    <a:cubicBezTo>
                      <a:pt x="47" y="30"/>
                      <a:pt x="137" y="14"/>
                      <a:pt x="164" y="14"/>
                    </a:cubicBezTo>
                    <a:cubicBezTo>
                      <a:pt x="213" y="14"/>
                      <a:pt x="255" y="56"/>
                      <a:pt x="264" y="122"/>
                    </a:cubicBezTo>
                    <a:cubicBezTo>
                      <a:pt x="264" y="129"/>
                      <a:pt x="264" y="130"/>
                      <a:pt x="270" y="130"/>
                    </a:cubicBezTo>
                    <a:cubicBezTo>
                      <a:pt x="278" y="130"/>
                      <a:pt x="278" y="129"/>
                      <a:pt x="278" y="120"/>
                    </a:cubicBezTo>
                    <a:cubicBezTo>
                      <a:pt x="278" y="83"/>
                      <a:pt x="278" y="47"/>
                      <a:pt x="278" y="10"/>
                    </a:cubicBezTo>
                    <a:cubicBezTo>
                      <a:pt x="278" y="3"/>
                      <a:pt x="278" y="0"/>
                      <a:pt x="273" y="0"/>
                    </a:cubicBezTo>
                    <a:cubicBezTo>
                      <a:pt x="272" y="0"/>
                      <a:pt x="269" y="0"/>
                      <a:pt x="265" y="5"/>
                    </a:cubicBezTo>
                    <a:cubicBezTo>
                      <a:pt x="258" y="16"/>
                      <a:pt x="250" y="28"/>
                      <a:pt x="243" y="39"/>
                    </a:cubicBezTo>
                    <a:cubicBezTo>
                      <a:pt x="226" y="23"/>
                      <a:pt x="203" y="0"/>
                      <a:pt x="159" y="0"/>
                    </a:cubicBezTo>
                    <a:cubicBezTo>
                      <a:pt x="73" y="0"/>
                      <a:pt x="0" y="73"/>
                      <a:pt x="0" y="165"/>
                    </a:cubicBezTo>
                    <a:cubicBezTo>
                      <a:pt x="0" y="260"/>
                      <a:pt x="74" y="332"/>
                      <a:pt x="159" y="332"/>
                    </a:cubicBezTo>
                    <a:cubicBezTo>
                      <a:pt x="233" y="332"/>
                      <a:pt x="278" y="268"/>
                      <a:pt x="278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0" name="Freeform 177"/>
              <p:cNvSpPr/>
              <p:nvPr/>
            </p:nvSpPr>
            <p:spPr>
              <a:xfrm>
                <a:off x="7529040" y="979560"/>
                <a:ext cx="81360" cy="116280"/>
              </a:xfrm>
              <a:custGeom>
                <a:avLst/>
                <a:gdLst/>
                <a:ahLst/>
                <a:rect l="0" t="0" r="r" b="b"/>
                <a:pathLst>
                  <a:path w="226" h="323">
                    <a:moveTo>
                      <a:pt x="225" y="219"/>
                    </a:moveTo>
                    <a:cubicBezTo>
                      <a:pt x="225" y="160"/>
                      <a:pt x="179" y="115"/>
                      <a:pt x="127" y="115"/>
                    </a:cubicBezTo>
                    <a:cubicBezTo>
                      <a:pt x="92" y="115"/>
                      <a:pt x="73" y="137"/>
                      <a:pt x="65" y="145"/>
                    </a:cubicBezTo>
                    <a:cubicBezTo>
                      <a:pt x="65" y="96"/>
                      <a:pt x="65" y="48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4"/>
                    </a:cubicBezTo>
                    <a:cubicBezTo>
                      <a:pt x="35" y="135"/>
                      <a:pt x="35" y="226"/>
                      <a:pt x="35" y="316"/>
                    </a:cubicBezTo>
                    <a:cubicBezTo>
                      <a:pt x="39" y="316"/>
                      <a:pt x="43" y="316"/>
                      <a:pt x="47" y="316"/>
                    </a:cubicBezTo>
                    <a:cubicBezTo>
                      <a:pt x="52" y="307"/>
                      <a:pt x="58" y="298"/>
                      <a:pt x="64" y="289"/>
                    </a:cubicBezTo>
                    <a:cubicBezTo>
                      <a:pt x="70" y="299"/>
                      <a:pt x="90" y="322"/>
                      <a:pt x="124" y="322"/>
                    </a:cubicBezTo>
                    <a:cubicBezTo>
                      <a:pt x="177" y="322"/>
                      <a:pt x="225" y="277"/>
                      <a:pt x="225" y="219"/>
                    </a:cubicBezTo>
                    <a:moveTo>
                      <a:pt x="187" y="217"/>
                    </a:moveTo>
                    <a:cubicBezTo>
                      <a:pt x="187" y="234"/>
                      <a:pt x="186" y="262"/>
                      <a:pt x="173" y="283"/>
                    </a:cubicBezTo>
                    <a:cubicBezTo>
                      <a:pt x="163" y="297"/>
                      <a:pt x="146" y="311"/>
                      <a:pt x="121" y="311"/>
                    </a:cubicBezTo>
                    <a:cubicBezTo>
                      <a:pt x="100" y="311"/>
                      <a:pt x="85" y="301"/>
                      <a:pt x="73" y="284"/>
                    </a:cubicBezTo>
                    <a:cubicBezTo>
                      <a:pt x="66" y="275"/>
                      <a:pt x="66" y="273"/>
                      <a:pt x="66" y="264"/>
                    </a:cubicBezTo>
                    <a:cubicBezTo>
                      <a:pt x="66" y="233"/>
                      <a:pt x="66" y="202"/>
                      <a:pt x="66" y="171"/>
                    </a:cubicBezTo>
                    <a:cubicBezTo>
                      <a:pt x="66" y="161"/>
                      <a:pt x="66" y="161"/>
                      <a:pt x="72" y="154"/>
                    </a:cubicBezTo>
                    <a:cubicBezTo>
                      <a:pt x="90" y="129"/>
                      <a:pt x="114" y="125"/>
                      <a:pt x="126" y="125"/>
                    </a:cubicBezTo>
                    <a:cubicBezTo>
                      <a:pt x="146" y="125"/>
                      <a:pt x="163" y="137"/>
                      <a:pt x="174" y="154"/>
                    </a:cubicBezTo>
                    <a:cubicBezTo>
                      <a:pt x="186" y="173"/>
                      <a:pt x="187" y="199"/>
                      <a:pt x="187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1" name="Freeform 178"/>
              <p:cNvSpPr/>
              <p:nvPr/>
            </p:nvSpPr>
            <p:spPr>
              <a:xfrm>
                <a:off x="7675920" y="1019880"/>
                <a:ext cx="54360" cy="75960"/>
              </a:xfrm>
              <a:custGeom>
                <a:avLst/>
                <a:gdLst/>
                <a:ahLst/>
                <a:rect l="0" t="0" r="r" b="b"/>
                <a:pathLst>
                  <a:path w="151" h="211">
                    <a:moveTo>
                      <a:pt x="150" y="146"/>
                    </a:moveTo>
                    <a:cubicBezTo>
                      <a:pt x="150" y="122"/>
                      <a:pt x="135" y="108"/>
                      <a:pt x="130" y="103"/>
                    </a:cubicBezTo>
                    <a:cubicBezTo>
                      <a:pt x="114" y="89"/>
                      <a:pt x="98" y="85"/>
                      <a:pt x="78" y="81"/>
                    </a:cubicBezTo>
                    <a:cubicBezTo>
                      <a:pt x="52" y="76"/>
                      <a:pt x="22" y="70"/>
                      <a:pt x="22" y="43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4" y="9"/>
                      <a:pt x="125" y="49"/>
                      <a:pt x="126" y="64"/>
                    </a:cubicBezTo>
                    <a:cubicBezTo>
                      <a:pt x="127" y="68"/>
                      <a:pt x="130" y="66"/>
                      <a:pt x="131" y="68"/>
                    </a:cubicBezTo>
                    <a:cubicBezTo>
                      <a:pt x="138" y="68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4" y="5"/>
                    </a:cubicBezTo>
                    <a:cubicBezTo>
                      <a:pt x="122" y="8"/>
                      <a:pt x="117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6"/>
                    </a:cubicBezTo>
                    <a:cubicBezTo>
                      <a:pt x="0" y="73"/>
                      <a:pt x="7" y="85"/>
                      <a:pt x="20" y="95"/>
                    </a:cubicBezTo>
                    <a:cubicBezTo>
                      <a:pt x="34" y="107"/>
                      <a:pt x="47" y="109"/>
                      <a:pt x="79" y="116"/>
                    </a:cubicBezTo>
                    <a:cubicBezTo>
                      <a:pt x="90" y="118"/>
                      <a:pt x="127" y="125"/>
                      <a:pt x="127" y="159"/>
                    </a:cubicBezTo>
                    <a:cubicBezTo>
                      <a:pt x="127" y="181"/>
                      <a:pt x="112" y="199"/>
                      <a:pt x="75" y="199"/>
                    </a:cubicBezTo>
                    <a:cubicBezTo>
                      <a:pt x="38" y="199"/>
                      <a:pt x="21" y="173"/>
                      <a:pt x="12" y="135"/>
                    </a:cubicBezTo>
                    <a:cubicBezTo>
                      <a:pt x="10" y="129"/>
                      <a:pt x="10" y="128"/>
                      <a:pt x="5" y="128"/>
                    </a:cubicBezTo>
                    <a:cubicBezTo>
                      <a:pt x="0" y="128"/>
                      <a:pt x="0" y="130"/>
                      <a:pt x="0" y="138"/>
                    </a:cubicBezTo>
                    <a:cubicBezTo>
                      <a:pt x="0" y="158"/>
                      <a:pt x="0" y="179"/>
                      <a:pt x="0" y="199"/>
                    </a:cubicBezTo>
                    <a:cubicBezTo>
                      <a:pt x="0" y="207"/>
                      <a:pt x="0" y="210"/>
                      <a:pt x="5" y="210"/>
                    </a:cubicBezTo>
                    <a:cubicBezTo>
                      <a:pt x="7" y="210"/>
                      <a:pt x="8" y="210"/>
                      <a:pt x="16" y="201"/>
                    </a:cubicBezTo>
                    <a:cubicBezTo>
                      <a:pt x="17" y="199"/>
                      <a:pt x="17" y="199"/>
                      <a:pt x="25" y="190"/>
                    </a:cubicBezTo>
                    <a:cubicBezTo>
                      <a:pt x="46" y="210"/>
                      <a:pt x="66" y="210"/>
                      <a:pt x="75" y="210"/>
                    </a:cubicBezTo>
                    <a:cubicBezTo>
                      <a:pt x="129" y="210"/>
                      <a:pt x="150" y="180"/>
                      <a:pt x="150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2" name="Freeform 179"/>
              <p:cNvSpPr/>
              <p:nvPr/>
            </p:nvSpPr>
            <p:spPr>
              <a:xfrm>
                <a:off x="7740360" y="98568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3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3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9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3" name="Freeform 180"/>
              <p:cNvSpPr/>
              <p:nvPr/>
            </p:nvSpPr>
            <p:spPr>
              <a:xfrm>
                <a:off x="7786440" y="1020960"/>
                <a:ext cx="128520" cy="73080"/>
              </a:xfrm>
              <a:custGeom>
                <a:avLst/>
                <a:gdLst/>
                <a:ahLst/>
                <a:rect l="0" t="0" r="r" b="b"/>
                <a:pathLst>
                  <a:path w="357" h="203">
                    <a:moveTo>
                      <a:pt x="356" y="202"/>
                    </a:moveTo>
                    <a:cubicBezTo>
                      <a:pt x="356" y="197"/>
                      <a:pt x="356" y="192"/>
                      <a:pt x="356" y="187"/>
                    </a:cubicBezTo>
                    <a:cubicBezTo>
                      <a:pt x="333" y="187"/>
                      <a:pt x="321" y="187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5" y="0"/>
                      <a:pt x="259" y="0"/>
                    </a:cubicBezTo>
                    <a:cubicBezTo>
                      <a:pt x="220" y="0"/>
                      <a:pt x="200" y="27"/>
                      <a:pt x="192" y="46"/>
                    </a:cubicBezTo>
                    <a:cubicBezTo>
                      <a:pt x="186" y="5"/>
                      <a:pt x="152" y="0"/>
                      <a:pt x="131" y="0"/>
                    </a:cubicBezTo>
                    <a:cubicBezTo>
                      <a:pt x="98" y="0"/>
                      <a:pt x="77" y="20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6"/>
                    </a:cubicBezTo>
                    <a:cubicBezTo>
                      <a:pt x="35" y="86"/>
                      <a:pt x="35" y="127"/>
                      <a:pt x="35" y="168"/>
                    </a:cubicBezTo>
                    <a:cubicBezTo>
                      <a:pt x="35" y="187"/>
                      <a:pt x="30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4" y="201"/>
                      <a:pt x="51" y="201"/>
                    </a:cubicBezTo>
                    <a:cubicBezTo>
                      <a:pt x="68" y="201"/>
                      <a:pt x="85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2" y="187"/>
                      <a:pt x="66" y="187"/>
                      <a:pt x="66" y="168"/>
                    </a:cubicBezTo>
                    <a:cubicBezTo>
                      <a:pt x="66" y="140"/>
                      <a:pt x="66" y="112"/>
                      <a:pt x="66" y="83"/>
                    </a:cubicBezTo>
                    <a:cubicBezTo>
                      <a:pt x="66" y="36"/>
                      <a:pt x="99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6" y="187"/>
                    </a:cubicBezTo>
                    <a:cubicBezTo>
                      <a:pt x="126" y="192"/>
                      <a:pt x="126" y="197"/>
                      <a:pt x="126" y="202"/>
                    </a:cubicBezTo>
                    <a:cubicBezTo>
                      <a:pt x="143" y="201"/>
                      <a:pt x="161" y="201"/>
                      <a:pt x="178" y="201"/>
                    </a:cubicBezTo>
                    <a:cubicBezTo>
                      <a:pt x="195" y="201"/>
                      <a:pt x="212" y="201"/>
                      <a:pt x="229" y="202"/>
                    </a:cubicBezTo>
                    <a:cubicBezTo>
                      <a:pt x="229" y="197"/>
                      <a:pt x="229" y="192"/>
                      <a:pt x="229" y="187"/>
                    </a:cubicBezTo>
                    <a:cubicBezTo>
                      <a:pt x="199" y="187"/>
                      <a:pt x="194" y="187"/>
                      <a:pt x="194" y="168"/>
                    </a:cubicBezTo>
                    <a:cubicBezTo>
                      <a:pt x="194" y="140"/>
                      <a:pt x="194" y="112"/>
                      <a:pt x="194" y="83"/>
                    </a:cubicBezTo>
                    <a:cubicBezTo>
                      <a:pt x="194" y="36"/>
                      <a:pt x="226" y="10"/>
                      <a:pt x="255" y="10"/>
                    </a:cubicBezTo>
                    <a:cubicBezTo>
                      <a:pt x="285" y="10"/>
                      <a:pt x="289" y="35"/>
                      <a:pt x="289" y="61"/>
                    </a:cubicBezTo>
                    <a:cubicBezTo>
                      <a:pt x="289" y="97"/>
                      <a:pt x="289" y="132"/>
                      <a:pt x="289" y="168"/>
                    </a:cubicBezTo>
                    <a:cubicBezTo>
                      <a:pt x="289" y="187"/>
                      <a:pt x="285" y="187"/>
                      <a:pt x="254" y="187"/>
                    </a:cubicBezTo>
                    <a:cubicBezTo>
                      <a:pt x="254" y="192"/>
                      <a:pt x="254" y="197"/>
                      <a:pt x="254" y="202"/>
                    </a:cubicBezTo>
                    <a:cubicBezTo>
                      <a:pt x="271" y="201"/>
                      <a:pt x="288" y="201"/>
                      <a:pt x="306" y="201"/>
                    </a:cubicBezTo>
                    <a:cubicBezTo>
                      <a:pt x="322" y="201"/>
                      <a:pt x="339" y="201"/>
                      <a:pt x="356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4" name="Freeform 181"/>
              <p:cNvSpPr/>
              <p:nvPr/>
            </p:nvSpPr>
            <p:spPr>
              <a:xfrm>
                <a:off x="7918200" y="1020960"/>
                <a:ext cx="83160" cy="74880"/>
              </a:xfrm>
              <a:custGeom>
                <a:avLst/>
                <a:gdLst/>
                <a:ahLst/>
                <a:rect l="0" t="0" r="r" b="b"/>
                <a:pathLst>
                  <a:path w="231" h="208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199" y="187"/>
                      <a:pt x="195" y="185"/>
                      <a:pt x="195" y="163"/>
                    </a:cubicBezTo>
                    <a:cubicBezTo>
                      <a:pt x="195" y="108"/>
                      <a:pt x="195" y="54"/>
                      <a:pt x="195" y="0"/>
                    </a:cubicBezTo>
                    <a:cubicBezTo>
                      <a:pt x="172" y="2"/>
                      <a:pt x="150" y="3"/>
                      <a:pt x="127" y="5"/>
                    </a:cubicBezTo>
                    <a:cubicBezTo>
                      <a:pt x="127" y="10"/>
                      <a:pt x="127" y="15"/>
                      <a:pt x="127" y="20"/>
                    </a:cubicBezTo>
                    <a:cubicBezTo>
                      <a:pt x="160" y="20"/>
                      <a:pt x="164" y="22"/>
                      <a:pt x="164" y="46"/>
                    </a:cubicBezTo>
                    <a:cubicBezTo>
                      <a:pt x="164" y="72"/>
                      <a:pt x="164" y="99"/>
                      <a:pt x="164" y="126"/>
                    </a:cubicBezTo>
                    <a:cubicBezTo>
                      <a:pt x="164" y="167"/>
                      <a:pt x="142" y="197"/>
                      <a:pt x="108" y="197"/>
                    </a:cubicBezTo>
                    <a:cubicBezTo>
                      <a:pt x="70" y="197"/>
                      <a:pt x="68" y="176"/>
                      <a:pt x="68" y="152"/>
                    </a:cubicBezTo>
                    <a:cubicBezTo>
                      <a:pt x="68" y="102"/>
                      <a:pt x="68" y="51"/>
                      <a:pt x="68" y="0"/>
                    </a:cubicBezTo>
                    <a:cubicBezTo>
                      <a:pt x="45" y="2"/>
                      <a:pt x="23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6" y="20"/>
                      <a:pt x="36" y="21"/>
                      <a:pt x="36" y="61"/>
                    </a:cubicBezTo>
                    <a:cubicBezTo>
                      <a:pt x="36" y="84"/>
                      <a:pt x="36" y="107"/>
                      <a:pt x="36" y="130"/>
                    </a:cubicBezTo>
                    <a:cubicBezTo>
                      <a:pt x="36" y="165"/>
                      <a:pt x="36" y="207"/>
                      <a:pt x="105" y="207"/>
                    </a:cubicBezTo>
                    <a:cubicBezTo>
                      <a:pt x="131" y="207"/>
                      <a:pt x="151" y="194"/>
                      <a:pt x="165" y="167"/>
                    </a:cubicBezTo>
                    <a:cubicBezTo>
                      <a:pt x="165" y="180"/>
                      <a:pt x="165" y="194"/>
                      <a:pt x="165" y="207"/>
                    </a:cubicBezTo>
                    <a:cubicBezTo>
                      <a:pt x="187" y="205"/>
                      <a:pt x="208" y="204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5" name="Freeform 182"/>
              <p:cNvSpPr/>
              <p:nvPr/>
            </p:nvSpPr>
            <p:spPr>
              <a:xfrm>
                <a:off x="8010000" y="979560"/>
                <a:ext cx="36720" cy="114120"/>
              </a:xfrm>
              <a:custGeom>
                <a:avLst/>
                <a:gdLst/>
                <a:ahLst/>
                <a:rect l="0" t="0" r="r" b="b"/>
                <a:pathLst>
                  <a:path w="102" h="317">
                    <a:moveTo>
                      <a:pt x="101" y="316"/>
                    </a:moveTo>
                    <a:cubicBezTo>
                      <a:pt x="101" y="312"/>
                      <a:pt x="101" y="307"/>
                      <a:pt x="101" y="302"/>
                    </a:cubicBezTo>
                    <a:cubicBezTo>
                      <a:pt x="72" y="302"/>
                      <a:pt x="66" y="302"/>
                      <a:pt x="66" y="283"/>
                    </a:cubicBezTo>
                    <a:cubicBezTo>
                      <a:pt x="66" y="188"/>
                      <a:pt x="66" y="94"/>
                      <a:pt x="66" y="0"/>
                    </a:cubicBezTo>
                    <a:cubicBezTo>
                      <a:pt x="44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4"/>
                    </a:cubicBezTo>
                    <a:cubicBezTo>
                      <a:pt x="36" y="124"/>
                      <a:pt x="36" y="203"/>
                      <a:pt x="36" y="283"/>
                    </a:cubicBezTo>
                    <a:cubicBezTo>
                      <a:pt x="36" y="302"/>
                      <a:pt x="31" y="302"/>
                      <a:pt x="0" y="302"/>
                    </a:cubicBezTo>
                    <a:cubicBezTo>
                      <a:pt x="0" y="307"/>
                      <a:pt x="0" y="312"/>
                      <a:pt x="0" y="316"/>
                    </a:cubicBezTo>
                    <a:cubicBezTo>
                      <a:pt x="17" y="316"/>
                      <a:pt x="34" y="316"/>
                      <a:pt x="51" y="315"/>
                    </a:cubicBezTo>
                    <a:cubicBezTo>
                      <a:pt x="68" y="316"/>
                      <a:pt x="85" y="316"/>
                      <a:pt x="101" y="3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6" name="Freeform 183"/>
              <p:cNvSpPr/>
              <p:nvPr/>
            </p:nvSpPr>
            <p:spPr>
              <a:xfrm>
                <a:off x="8055720" y="1019880"/>
                <a:ext cx="74160" cy="75960"/>
              </a:xfrm>
              <a:custGeom>
                <a:avLst/>
                <a:gdLst/>
                <a:ahLst/>
                <a:rect l="0" t="0" r="r" b="b"/>
                <a:pathLst>
                  <a:path w="206" h="211">
                    <a:moveTo>
                      <a:pt x="205" y="164"/>
                    </a:moveTo>
                    <a:cubicBezTo>
                      <a:pt x="205" y="155"/>
                      <a:pt x="205" y="147"/>
                      <a:pt x="205" y="138"/>
                    </a:cubicBezTo>
                    <a:cubicBezTo>
                      <a:pt x="202" y="138"/>
                      <a:pt x="198" y="138"/>
                      <a:pt x="194" y="138"/>
                    </a:cubicBezTo>
                    <a:cubicBezTo>
                      <a:pt x="194" y="147"/>
                      <a:pt x="194" y="155"/>
                      <a:pt x="194" y="164"/>
                    </a:cubicBezTo>
                    <a:cubicBezTo>
                      <a:pt x="194" y="190"/>
                      <a:pt x="182" y="194"/>
                      <a:pt x="178" y="194"/>
                    </a:cubicBezTo>
                    <a:cubicBezTo>
                      <a:pt x="163" y="194"/>
                      <a:pt x="161" y="173"/>
                      <a:pt x="161" y="171"/>
                    </a:cubicBezTo>
                    <a:cubicBezTo>
                      <a:pt x="161" y="140"/>
                      <a:pt x="161" y="110"/>
                      <a:pt x="161" y="79"/>
                    </a:cubicBezTo>
                    <a:cubicBezTo>
                      <a:pt x="161" y="60"/>
                      <a:pt x="161" y="42"/>
                      <a:pt x="144" y="25"/>
                    </a:cubicBezTo>
                    <a:cubicBezTo>
                      <a:pt x="126" y="8"/>
                      <a:pt x="104" y="0"/>
                      <a:pt x="82" y="0"/>
                    </a:cubicBezTo>
                    <a:cubicBezTo>
                      <a:pt x="44" y="0"/>
                      <a:pt x="13" y="22"/>
                      <a:pt x="13" y="52"/>
                    </a:cubicBezTo>
                    <a:cubicBezTo>
                      <a:pt x="13" y="65"/>
                      <a:pt x="22" y="73"/>
                      <a:pt x="34" y="73"/>
                    </a:cubicBezTo>
                    <a:cubicBezTo>
                      <a:pt x="47" y="73"/>
                      <a:pt x="55" y="64"/>
                      <a:pt x="55" y="52"/>
                    </a:cubicBezTo>
                    <a:cubicBezTo>
                      <a:pt x="55" y="47"/>
                      <a:pt x="52" y="31"/>
                      <a:pt x="31" y="31"/>
                    </a:cubicBezTo>
                    <a:cubicBezTo>
                      <a:pt x="44" y="16"/>
                      <a:pt x="66" y="10"/>
                      <a:pt x="81" y="10"/>
                    </a:cubicBezTo>
                    <a:cubicBezTo>
                      <a:pt x="103" y="10"/>
                      <a:pt x="129" y="29"/>
                      <a:pt x="129" y="69"/>
                    </a:cubicBezTo>
                    <a:cubicBezTo>
                      <a:pt x="129" y="75"/>
                      <a:pt x="129" y="80"/>
                      <a:pt x="129" y="86"/>
                    </a:cubicBezTo>
                    <a:cubicBezTo>
                      <a:pt x="105" y="87"/>
                      <a:pt x="74" y="89"/>
                      <a:pt x="46" y="102"/>
                    </a:cubicBezTo>
                    <a:cubicBezTo>
                      <a:pt x="10" y="117"/>
                      <a:pt x="0" y="142"/>
                      <a:pt x="0" y="161"/>
                    </a:cubicBezTo>
                    <a:cubicBezTo>
                      <a:pt x="0" y="198"/>
                      <a:pt x="44" y="210"/>
                      <a:pt x="73" y="210"/>
                    </a:cubicBezTo>
                    <a:cubicBezTo>
                      <a:pt x="103" y="210"/>
                      <a:pt x="124" y="191"/>
                      <a:pt x="133" y="171"/>
                    </a:cubicBezTo>
                    <a:cubicBezTo>
                      <a:pt x="134" y="189"/>
                      <a:pt x="147" y="207"/>
                      <a:pt x="168" y="207"/>
                    </a:cubicBezTo>
                    <a:cubicBezTo>
                      <a:pt x="178" y="207"/>
                      <a:pt x="205" y="201"/>
                      <a:pt x="205" y="164"/>
                    </a:cubicBezTo>
                    <a:moveTo>
                      <a:pt x="129" y="141"/>
                    </a:moveTo>
                    <a:cubicBezTo>
                      <a:pt x="129" y="184"/>
                      <a:pt x="96" y="199"/>
                      <a:pt x="75" y="199"/>
                    </a:cubicBezTo>
                    <a:cubicBezTo>
                      <a:pt x="53" y="199"/>
                      <a:pt x="35" y="184"/>
                      <a:pt x="35" y="161"/>
                    </a:cubicBezTo>
                    <a:cubicBezTo>
                      <a:pt x="35" y="135"/>
                      <a:pt x="53" y="98"/>
                      <a:pt x="129" y="95"/>
                    </a:cubicBezTo>
                    <a:cubicBezTo>
                      <a:pt x="129" y="110"/>
                      <a:pt x="129" y="125"/>
                      <a:pt x="129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7" name="Freeform 184"/>
              <p:cNvSpPr/>
              <p:nvPr/>
            </p:nvSpPr>
            <p:spPr>
              <a:xfrm>
                <a:off x="8136000" y="992880"/>
                <a:ext cx="51840" cy="102960"/>
              </a:xfrm>
              <a:custGeom>
                <a:avLst/>
                <a:gdLst/>
                <a:ahLst/>
                <a:rect l="0" t="0" r="r" b="b"/>
                <a:pathLst>
                  <a:path w="144" h="286">
                    <a:moveTo>
                      <a:pt x="143" y="224"/>
                    </a:moveTo>
                    <a:cubicBezTo>
                      <a:pt x="143" y="215"/>
                      <a:pt x="143" y="207"/>
                      <a:pt x="143" y="198"/>
                    </a:cubicBezTo>
                    <a:cubicBezTo>
                      <a:pt x="139" y="198"/>
                      <a:pt x="135" y="198"/>
                      <a:pt x="131" y="198"/>
                    </a:cubicBezTo>
                    <a:cubicBezTo>
                      <a:pt x="131" y="206"/>
                      <a:pt x="131" y="214"/>
                      <a:pt x="131" y="223"/>
                    </a:cubicBezTo>
                    <a:cubicBezTo>
                      <a:pt x="131" y="256"/>
                      <a:pt x="117" y="273"/>
                      <a:pt x="100" y="273"/>
                    </a:cubicBezTo>
                    <a:cubicBezTo>
                      <a:pt x="70" y="273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8"/>
                    </a:cubicBezTo>
                    <a:cubicBezTo>
                      <a:pt x="92" y="98"/>
                      <a:pt x="114" y="98"/>
                      <a:pt x="135" y="98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6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9" y="0"/>
                    </a:cubicBezTo>
                    <a:cubicBezTo>
                      <a:pt x="59" y="36"/>
                      <a:pt x="44" y="86"/>
                      <a:pt x="0" y="87"/>
                    </a:cubicBezTo>
                    <a:cubicBezTo>
                      <a:pt x="0" y="91"/>
                      <a:pt x="0" y="94"/>
                      <a:pt x="0" y="98"/>
                    </a:cubicBezTo>
                    <a:cubicBezTo>
                      <a:pt x="13" y="98"/>
                      <a:pt x="25" y="98"/>
                      <a:pt x="38" y="98"/>
                    </a:cubicBezTo>
                    <a:cubicBezTo>
                      <a:pt x="38" y="140"/>
                      <a:pt x="38" y="182"/>
                      <a:pt x="38" y="224"/>
                    </a:cubicBezTo>
                    <a:cubicBezTo>
                      <a:pt x="38" y="280"/>
                      <a:pt x="81" y="285"/>
                      <a:pt x="98" y="285"/>
                    </a:cubicBezTo>
                    <a:cubicBezTo>
                      <a:pt x="130" y="285"/>
                      <a:pt x="143" y="253"/>
                      <a:pt x="143" y="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8" name="Freeform 185"/>
              <p:cNvSpPr/>
              <p:nvPr/>
            </p:nvSpPr>
            <p:spPr>
              <a:xfrm>
                <a:off x="8201880" y="98568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1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2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8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79" name="Freeform 186"/>
              <p:cNvSpPr/>
              <p:nvPr/>
            </p:nvSpPr>
            <p:spPr>
              <a:xfrm>
                <a:off x="8246880" y="1019880"/>
                <a:ext cx="73440" cy="75960"/>
              </a:xfrm>
              <a:custGeom>
                <a:avLst/>
                <a:gdLst/>
                <a:ahLst/>
                <a:rect l="0" t="0" r="r" b="b"/>
                <a:pathLst>
                  <a:path w="204" h="211">
                    <a:moveTo>
                      <a:pt x="203" y="107"/>
                    </a:moveTo>
                    <a:cubicBezTo>
                      <a:pt x="203" y="48"/>
                      <a:pt x="157" y="0"/>
                      <a:pt x="101" y="0"/>
                    </a:cubicBezTo>
                    <a:cubicBezTo>
                      <a:pt x="44" y="0"/>
                      <a:pt x="0" y="49"/>
                      <a:pt x="0" y="107"/>
                    </a:cubicBezTo>
                    <a:cubicBezTo>
                      <a:pt x="0" y="165"/>
                      <a:pt x="48" y="210"/>
                      <a:pt x="101" y="210"/>
                    </a:cubicBezTo>
                    <a:cubicBezTo>
                      <a:pt x="156" y="210"/>
                      <a:pt x="203" y="165"/>
                      <a:pt x="203" y="107"/>
                    </a:cubicBezTo>
                    <a:moveTo>
                      <a:pt x="165" y="103"/>
                    </a:moveTo>
                    <a:cubicBezTo>
                      <a:pt x="165" y="120"/>
                      <a:pt x="165" y="145"/>
                      <a:pt x="155" y="164"/>
                    </a:cubicBezTo>
                    <a:cubicBezTo>
                      <a:pt x="144" y="185"/>
                      <a:pt x="125" y="198"/>
                      <a:pt x="101" y="198"/>
                    </a:cubicBezTo>
                    <a:cubicBezTo>
                      <a:pt x="82" y="198"/>
                      <a:pt x="62" y="189"/>
                      <a:pt x="49" y="168"/>
                    </a:cubicBezTo>
                    <a:cubicBezTo>
                      <a:pt x="38" y="147"/>
                      <a:pt x="38" y="120"/>
                      <a:pt x="38" y="103"/>
                    </a:cubicBezTo>
                    <a:cubicBezTo>
                      <a:pt x="38" y="86"/>
                      <a:pt x="38" y="61"/>
                      <a:pt x="49" y="40"/>
                    </a:cubicBezTo>
                    <a:cubicBezTo>
                      <a:pt x="61" y="20"/>
                      <a:pt x="83" y="10"/>
                      <a:pt x="101" y="10"/>
                    </a:cubicBezTo>
                    <a:cubicBezTo>
                      <a:pt x="121" y="10"/>
                      <a:pt x="141" y="21"/>
                      <a:pt x="153" y="40"/>
                    </a:cubicBezTo>
                    <a:cubicBezTo>
                      <a:pt x="166" y="60"/>
                      <a:pt x="165" y="86"/>
                      <a:pt x="165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80" name="Freeform 187"/>
              <p:cNvSpPr/>
              <p:nvPr/>
            </p:nvSpPr>
            <p:spPr>
              <a:xfrm>
                <a:off x="8329680" y="1020960"/>
                <a:ext cx="83160" cy="73080"/>
              </a:xfrm>
              <a:custGeom>
                <a:avLst/>
                <a:gdLst/>
                <a:ahLst/>
                <a:rect l="0" t="0" r="r" b="b"/>
                <a:pathLst>
                  <a:path w="231" h="203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207" y="187"/>
                      <a:pt x="195" y="187"/>
                      <a:pt x="195" y="174"/>
                    </a:cubicBezTo>
                    <a:cubicBezTo>
                      <a:pt x="195" y="145"/>
                      <a:pt x="195" y="116"/>
                      <a:pt x="195" y="87"/>
                    </a:cubicBezTo>
                    <a:cubicBezTo>
                      <a:pt x="195" y="48"/>
                      <a:pt x="195" y="34"/>
                      <a:pt x="181" y="17"/>
                    </a:cubicBezTo>
                    <a:cubicBezTo>
                      <a:pt x="174" y="9"/>
                      <a:pt x="159" y="0"/>
                      <a:pt x="133" y="0"/>
                    </a:cubicBezTo>
                    <a:cubicBezTo>
                      <a:pt x="99" y="0"/>
                      <a:pt x="78" y="20"/>
                      <a:pt x="65" y="48"/>
                    </a:cubicBezTo>
                    <a:cubicBezTo>
                      <a:pt x="65" y="32"/>
                      <a:pt x="65" y="16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6"/>
                    </a:cubicBezTo>
                    <a:cubicBezTo>
                      <a:pt x="36" y="86"/>
                      <a:pt x="36" y="127"/>
                      <a:pt x="36" y="168"/>
                    </a:cubicBezTo>
                    <a:cubicBezTo>
                      <a:pt x="36" y="187"/>
                      <a:pt x="31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5" y="201"/>
                      <a:pt x="52" y="201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3" y="187"/>
                      <a:pt x="68" y="187"/>
                      <a:pt x="68" y="168"/>
                    </a:cubicBezTo>
                    <a:cubicBezTo>
                      <a:pt x="68" y="140"/>
                      <a:pt x="68" y="112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7" y="187"/>
                    </a:cubicBezTo>
                    <a:cubicBezTo>
                      <a:pt x="127" y="192"/>
                      <a:pt x="127" y="197"/>
                      <a:pt x="127" y="202"/>
                    </a:cubicBezTo>
                    <a:cubicBezTo>
                      <a:pt x="145" y="201"/>
                      <a:pt x="162" y="201"/>
                      <a:pt x="179" y="201"/>
                    </a:cubicBezTo>
                    <a:cubicBezTo>
                      <a:pt x="196" y="201"/>
                      <a:pt x="213" y="201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" name="Group 1"/>
          <p:cNvGrpSpPr/>
          <p:nvPr/>
        </p:nvGrpSpPr>
        <p:grpSpPr>
          <a:xfrm>
            <a:off x="126360" y="149400"/>
            <a:ext cx="3486240" cy="277200"/>
            <a:chOff x="126360" y="149400"/>
            <a:chExt cx="3486240" cy="277200"/>
          </a:xfrm>
        </p:grpSpPr>
        <p:grpSp>
          <p:nvGrpSpPr>
            <p:cNvPr id="2182" name="Group 2"/>
            <p:cNvGrpSpPr/>
            <p:nvPr/>
          </p:nvGrpSpPr>
          <p:grpSpPr>
            <a:xfrm>
              <a:off x="126360" y="149400"/>
              <a:ext cx="3486240" cy="277200"/>
              <a:chOff x="126360" y="149400"/>
              <a:chExt cx="3486240" cy="277200"/>
            </a:xfrm>
          </p:grpSpPr>
          <p:sp>
            <p:nvSpPr>
              <p:cNvPr id="2183" name="Freeform 3"/>
              <p:cNvSpPr/>
              <p:nvPr/>
            </p:nvSpPr>
            <p:spPr>
              <a:xfrm>
                <a:off x="126360" y="169920"/>
                <a:ext cx="123840" cy="187560"/>
              </a:xfrm>
              <a:custGeom>
                <a:avLst/>
                <a:gdLst/>
                <a:ahLst/>
                <a:rect l="0" t="0" r="r" b="b"/>
                <a:pathLst>
                  <a:path w="344" h="521">
                    <a:moveTo>
                      <a:pt x="343" y="393"/>
                    </a:moveTo>
                    <a:cubicBezTo>
                      <a:pt x="343" y="385"/>
                      <a:pt x="343" y="377"/>
                      <a:pt x="343" y="369"/>
                    </a:cubicBezTo>
                    <a:cubicBezTo>
                      <a:pt x="317" y="369"/>
                      <a:pt x="292" y="369"/>
                      <a:pt x="266" y="369"/>
                    </a:cubicBezTo>
                    <a:cubicBezTo>
                      <a:pt x="266" y="252"/>
                      <a:pt x="266" y="136"/>
                      <a:pt x="266" y="20"/>
                    </a:cubicBezTo>
                    <a:cubicBezTo>
                      <a:pt x="266" y="4"/>
                      <a:pt x="266" y="0"/>
                      <a:pt x="253" y="0"/>
                    </a:cubicBezTo>
                    <a:cubicBezTo>
                      <a:pt x="246" y="0"/>
                      <a:pt x="244" y="0"/>
                      <a:pt x="238" y="9"/>
                    </a:cubicBezTo>
                    <a:cubicBezTo>
                      <a:pt x="158" y="129"/>
                      <a:pt x="79" y="249"/>
                      <a:pt x="0" y="369"/>
                    </a:cubicBezTo>
                    <a:cubicBezTo>
                      <a:pt x="0" y="377"/>
                      <a:pt x="0" y="385"/>
                      <a:pt x="0" y="393"/>
                    </a:cubicBezTo>
                    <a:cubicBezTo>
                      <a:pt x="69" y="393"/>
                      <a:pt x="138" y="393"/>
                      <a:pt x="207" y="393"/>
                    </a:cubicBezTo>
                    <a:cubicBezTo>
                      <a:pt x="207" y="415"/>
                      <a:pt x="207" y="438"/>
                      <a:pt x="207" y="461"/>
                    </a:cubicBezTo>
                    <a:cubicBezTo>
                      <a:pt x="207" y="487"/>
                      <a:pt x="205" y="496"/>
                      <a:pt x="147" y="496"/>
                    </a:cubicBezTo>
                    <a:cubicBezTo>
                      <a:pt x="141" y="496"/>
                      <a:pt x="136" y="496"/>
                      <a:pt x="130" y="496"/>
                    </a:cubicBezTo>
                    <a:cubicBezTo>
                      <a:pt x="130" y="504"/>
                      <a:pt x="130" y="512"/>
                      <a:pt x="130" y="520"/>
                    </a:cubicBezTo>
                    <a:cubicBezTo>
                      <a:pt x="163" y="518"/>
                      <a:pt x="202" y="518"/>
                      <a:pt x="235" y="518"/>
                    </a:cubicBezTo>
                    <a:cubicBezTo>
                      <a:pt x="268" y="518"/>
                      <a:pt x="308" y="518"/>
                      <a:pt x="341" y="520"/>
                    </a:cubicBezTo>
                    <a:cubicBezTo>
                      <a:pt x="341" y="512"/>
                      <a:pt x="341" y="504"/>
                      <a:pt x="341" y="496"/>
                    </a:cubicBezTo>
                    <a:cubicBezTo>
                      <a:pt x="335" y="496"/>
                      <a:pt x="329" y="496"/>
                      <a:pt x="323" y="496"/>
                    </a:cubicBezTo>
                    <a:cubicBezTo>
                      <a:pt x="266" y="496"/>
                      <a:pt x="266" y="487"/>
                      <a:pt x="266" y="461"/>
                    </a:cubicBezTo>
                    <a:cubicBezTo>
                      <a:pt x="266" y="438"/>
                      <a:pt x="266" y="415"/>
                      <a:pt x="266" y="393"/>
                    </a:cubicBezTo>
                    <a:cubicBezTo>
                      <a:pt x="292" y="393"/>
                      <a:pt x="317" y="393"/>
                      <a:pt x="343" y="393"/>
                    </a:cubicBezTo>
                    <a:moveTo>
                      <a:pt x="211" y="369"/>
                    </a:moveTo>
                    <a:cubicBezTo>
                      <a:pt x="148" y="369"/>
                      <a:pt x="85" y="369"/>
                      <a:pt x="22" y="369"/>
                    </a:cubicBezTo>
                    <a:cubicBezTo>
                      <a:pt x="85" y="274"/>
                      <a:pt x="148" y="178"/>
                      <a:pt x="211" y="83"/>
                    </a:cubicBezTo>
                    <a:cubicBezTo>
                      <a:pt x="211" y="178"/>
                      <a:pt x="211" y="274"/>
                      <a:pt x="211" y="3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84" name="Freeform 4"/>
              <p:cNvSpPr/>
              <p:nvPr/>
            </p:nvSpPr>
            <p:spPr>
              <a:xfrm>
                <a:off x="267120" y="168480"/>
                <a:ext cx="187200" cy="189000"/>
              </a:xfrm>
              <a:custGeom>
                <a:avLst/>
                <a:gdLst/>
                <a:ahLst/>
                <a:rect l="0" t="0" r="r" b="b"/>
                <a:pathLst>
                  <a:path w="520" h="525">
                    <a:moveTo>
                      <a:pt x="519" y="265"/>
                    </a:moveTo>
                    <a:cubicBezTo>
                      <a:pt x="519" y="121"/>
                      <a:pt x="416" y="0"/>
                      <a:pt x="284" y="0"/>
                    </a:cubicBezTo>
                    <a:cubicBezTo>
                      <a:pt x="189" y="0"/>
                      <a:pt x="9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1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1"/>
                      <a:pt x="79" y="500"/>
                      <a:pt x="20" y="500"/>
                    </a:cubicBezTo>
                    <a:cubicBezTo>
                      <a:pt x="13" y="500"/>
                      <a:pt x="7" y="500"/>
                      <a:pt x="0" y="500"/>
                    </a:cubicBezTo>
                    <a:cubicBezTo>
                      <a:pt x="0" y="508"/>
                      <a:pt x="0" y="516"/>
                      <a:pt x="0" y="524"/>
                    </a:cubicBezTo>
                    <a:cubicBezTo>
                      <a:pt x="95" y="524"/>
                      <a:pt x="189" y="524"/>
                      <a:pt x="284" y="524"/>
                    </a:cubicBezTo>
                    <a:cubicBezTo>
                      <a:pt x="413" y="524"/>
                      <a:pt x="519" y="410"/>
                      <a:pt x="519" y="265"/>
                    </a:cubicBezTo>
                    <a:moveTo>
                      <a:pt x="442" y="265"/>
                    </a:moveTo>
                    <a:cubicBezTo>
                      <a:pt x="442" y="351"/>
                      <a:pt x="429" y="397"/>
                      <a:pt x="400" y="434"/>
                    </a:cubicBezTo>
                    <a:cubicBezTo>
                      <a:pt x="385" y="456"/>
                      <a:pt x="341" y="500"/>
                      <a:pt x="262" y="500"/>
                    </a:cubicBezTo>
                    <a:cubicBezTo>
                      <a:pt x="236" y="500"/>
                      <a:pt x="210" y="500"/>
                      <a:pt x="185" y="500"/>
                    </a:cubicBezTo>
                    <a:cubicBezTo>
                      <a:pt x="147" y="500"/>
                      <a:pt x="147" y="496"/>
                      <a:pt x="147" y="470"/>
                    </a:cubicBezTo>
                    <a:cubicBezTo>
                      <a:pt x="147" y="331"/>
                      <a:pt x="147" y="193"/>
                      <a:pt x="147" y="55"/>
                    </a:cubicBezTo>
                    <a:cubicBezTo>
                      <a:pt x="147" y="29"/>
                      <a:pt x="147" y="24"/>
                      <a:pt x="185" y="24"/>
                    </a:cubicBezTo>
                    <a:cubicBezTo>
                      <a:pt x="210" y="24"/>
                      <a:pt x="236" y="24"/>
                      <a:pt x="262" y="24"/>
                    </a:cubicBezTo>
                    <a:cubicBezTo>
                      <a:pt x="310" y="24"/>
                      <a:pt x="363" y="39"/>
                      <a:pt x="402" y="94"/>
                    </a:cubicBezTo>
                    <a:cubicBezTo>
                      <a:pt x="435" y="140"/>
                      <a:pt x="442" y="206"/>
                      <a:pt x="442" y="2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85" name="Freeform 5"/>
              <p:cNvSpPr/>
              <p:nvPr/>
            </p:nvSpPr>
            <p:spPr>
              <a:xfrm>
                <a:off x="568080" y="18720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1"/>
                      <a:pt x="172" y="461"/>
                    </a:cubicBezTo>
                    <a:cubicBezTo>
                      <a:pt x="119" y="461"/>
                      <a:pt x="119" y="391"/>
                      <a:pt x="119" y="377"/>
                    </a:cubicBezTo>
                    <a:cubicBezTo>
                      <a:pt x="119" y="306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1"/>
                      <a:pt x="75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86" name="Freeform 6"/>
              <p:cNvSpPr/>
              <p:nvPr/>
            </p:nvSpPr>
            <p:spPr>
              <a:xfrm>
                <a:off x="678960" y="234720"/>
                <a:ext cx="93960" cy="122760"/>
              </a:xfrm>
              <a:custGeom>
                <a:avLst/>
                <a:gdLst/>
                <a:ahLst/>
                <a:rect l="0" t="0" r="r" b="b"/>
                <a:pathLst>
                  <a:path w="261" h="341">
                    <a:moveTo>
                      <a:pt x="260" y="48"/>
                    </a:moveTo>
                    <a:cubicBezTo>
                      <a:pt x="260" y="22"/>
                      <a:pt x="235" y="0"/>
                      <a:pt x="202" y="0"/>
                    </a:cubicBezTo>
                    <a:cubicBezTo>
                      <a:pt x="145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9" y="338"/>
                      <a:pt x="156" y="338"/>
                      <a:pt x="187" y="340"/>
                    </a:cubicBezTo>
                    <a:cubicBezTo>
                      <a:pt x="187" y="332"/>
                      <a:pt x="187" y="324"/>
                      <a:pt x="187" y="316"/>
                    </a:cubicBezTo>
                    <a:cubicBezTo>
                      <a:pt x="181" y="316"/>
                      <a:pt x="175" y="316"/>
                      <a:pt x="169" y="316"/>
                    </a:cubicBezTo>
                    <a:cubicBezTo>
                      <a:pt x="112" y="316"/>
                      <a:pt x="110" y="307"/>
                      <a:pt x="110" y="281"/>
                    </a:cubicBezTo>
                    <a:cubicBezTo>
                      <a:pt x="110" y="241"/>
                      <a:pt x="110" y="202"/>
                      <a:pt x="110" y="162"/>
                    </a:cubicBezTo>
                    <a:cubicBezTo>
                      <a:pt x="110" y="86"/>
                      <a:pt x="143" y="18"/>
                      <a:pt x="202" y="18"/>
                    </a:cubicBezTo>
                    <a:cubicBezTo>
                      <a:pt x="207" y="18"/>
                      <a:pt x="209" y="18"/>
                      <a:pt x="211" y="18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87" name="Freeform 7"/>
              <p:cNvSpPr/>
              <p:nvPr/>
            </p:nvSpPr>
            <p:spPr>
              <a:xfrm>
                <a:off x="789120" y="23328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2"/>
                      <a:pt x="350" y="247"/>
                      <a:pt x="350" y="233"/>
                    </a:cubicBezTo>
                    <a:cubicBezTo>
                      <a:pt x="343" y="233"/>
                      <a:pt x="337" y="233"/>
                      <a:pt x="330" y="233"/>
                    </a:cubicBezTo>
                    <a:cubicBezTo>
                      <a:pt x="330" y="247"/>
                      <a:pt x="330" y="262"/>
                      <a:pt x="330" y="276"/>
                    </a:cubicBezTo>
                    <a:cubicBezTo>
                      <a:pt x="330" y="320"/>
                      <a:pt x="310" y="325"/>
                      <a:pt x="301" y="325"/>
                    </a:cubicBezTo>
                    <a:cubicBezTo>
                      <a:pt x="275" y="325"/>
                      <a:pt x="273" y="292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0"/>
                      <a:pt x="244" y="42"/>
                    </a:cubicBezTo>
                    <a:cubicBezTo>
                      <a:pt x="216" y="13"/>
                      <a:pt x="176" y="0"/>
                      <a:pt x="139" y="0"/>
                    </a:cubicBezTo>
                    <a:cubicBezTo>
                      <a:pt x="75" y="0"/>
                      <a:pt x="22" y="37"/>
                      <a:pt x="22" y="88"/>
                    </a:cubicBezTo>
                    <a:cubicBezTo>
                      <a:pt x="22" y="110"/>
                      <a:pt x="37" y="123"/>
                      <a:pt x="57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3"/>
                      <a:pt x="55" y="53"/>
                    </a:cubicBezTo>
                    <a:cubicBezTo>
                      <a:pt x="75" y="26"/>
                      <a:pt x="112" y="18"/>
                      <a:pt x="139" y="18"/>
                    </a:cubicBezTo>
                    <a:cubicBezTo>
                      <a:pt x="176" y="18"/>
                      <a:pt x="220" y="46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1"/>
                    </a:cubicBezTo>
                    <a:cubicBezTo>
                      <a:pt x="20" y="197"/>
                      <a:pt x="0" y="237"/>
                      <a:pt x="0" y="272"/>
                    </a:cubicBezTo>
                    <a:cubicBezTo>
                      <a:pt x="0" y="334"/>
                      <a:pt x="75" y="353"/>
                      <a:pt x="123" y="353"/>
                    </a:cubicBezTo>
                    <a:cubicBezTo>
                      <a:pt x="174" y="353"/>
                      <a:pt x="211" y="323"/>
                      <a:pt x="224" y="287"/>
                    </a:cubicBezTo>
                    <a:cubicBezTo>
                      <a:pt x="229" y="318"/>
                      <a:pt x="249" y="349"/>
                      <a:pt x="286" y="349"/>
                    </a:cubicBezTo>
                    <a:cubicBezTo>
                      <a:pt x="301" y="349"/>
                      <a:pt x="350" y="338"/>
                      <a:pt x="350" y="276"/>
                    </a:cubicBezTo>
                    <a:moveTo>
                      <a:pt x="220" y="237"/>
                    </a:moveTo>
                    <a:cubicBezTo>
                      <a:pt x="220" y="309"/>
                      <a:pt x="165" y="336"/>
                      <a:pt x="130" y="336"/>
                    </a:cubicBezTo>
                    <a:cubicBezTo>
                      <a:pt x="90" y="336"/>
                      <a:pt x="59" y="309"/>
                      <a:pt x="59" y="270"/>
                    </a:cubicBezTo>
                    <a:cubicBezTo>
                      <a:pt x="59" y="228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88" name="Freeform 8"/>
              <p:cNvSpPr/>
              <p:nvPr/>
            </p:nvSpPr>
            <p:spPr>
              <a:xfrm>
                <a:off x="928440" y="23328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2"/>
                    </a:moveTo>
                    <a:cubicBezTo>
                      <a:pt x="295" y="246"/>
                      <a:pt x="288" y="246"/>
                      <a:pt x="286" y="246"/>
                    </a:cubicBezTo>
                    <a:cubicBezTo>
                      <a:pt x="279" y="246"/>
                      <a:pt x="277" y="248"/>
                      <a:pt x="275" y="252"/>
                    </a:cubicBezTo>
                    <a:cubicBezTo>
                      <a:pt x="253" y="325"/>
                      <a:pt x="202" y="334"/>
                      <a:pt x="174" y="334"/>
                    </a:cubicBezTo>
                    <a:cubicBezTo>
                      <a:pt x="134" y="334"/>
                      <a:pt x="66" y="301"/>
                      <a:pt x="66" y="178"/>
                    </a:cubicBezTo>
                    <a:cubicBezTo>
                      <a:pt x="66" y="53"/>
                      <a:pt x="128" y="20"/>
                      <a:pt x="169" y="20"/>
                    </a:cubicBezTo>
                    <a:cubicBezTo>
                      <a:pt x="176" y="20"/>
                      <a:pt x="224" y="20"/>
                      <a:pt x="253" y="48"/>
                    </a:cubicBezTo>
                    <a:cubicBezTo>
                      <a:pt x="220" y="50"/>
                      <a:pt x="216" y="72"/>
                      <a:pt x="216" y="83"/>
                    </a:cubicBezTo>
                    <a:cubicBezTo>
                      <a:pt x="216" y="103"/>
                      <a:pt x="229" y="118"/>
                      <a:pt x="251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9" y="0"/>
                      <a:pt x="169" y="0"/>
                    </a:cubicBezTo>
                    <a:cubicBezTo>
                      <a:pt x="73" y="0"/>
                      <a:pt x="0" y="83"/>
                      <a:pt x="0" y="178"/>
                    </a:cubicBezTo>
                    <a:cubicBezTo>
                      <a:pt x="0" y="276"/>
                      <a:pt x="77" y="353"/>
                      <a:pt x="167" y="353"/>
                    </a:cubicBezTo>
                    <a:cubicBezTo>
                      <a:pt x="271" y="353"/>
                      <a:pt x="295" y="261"/>
                      <a:pt x="295" y="2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89" name="Freeform 9"/>
              <p:cNvSpPr/>
              <p:nvPr/>
            </p:nvSpPr>
            <p:spPr>
              <a:xfrm>
                <a:off x="1042560" y="165240"/>
                <a:ext cx="135000" cy="192240"/>
              </a:xfrm>
              <a:custGeom>
                <a:avLst/>
                <a:gdLst/>
                <a:ahLst/>
                <a:rect l="0" t="0" r="r" b="b"/>
                <a:pathLst>
                  <a:path w="375" h="534">
                    <a:moveTo>
                      <a:pt x="374" y="533"/>
                    </a:moveTo>
                    <a:cubicBezTo>
                      <a:pt x="374" y="525"/>
                      <a:pt x="374" y="517"/>
                      <a:pt x="374" y="509"/>
                    </a:cubicBezTo>
                    <a:cubicBezTo>
                      <a:pt x="345" y="509"/>
                      <a:pt x="328" y="509"/>
                      <a:pt x="299" y="470"/>
                    </a:cubicBezTo>
                    <a:cubicBezTo>
                      <a:pt x="266" y="423"/>
                      <a:pt x="233" y="377"/>
                      <a:pt x="200" y="331"/>
                    </a:cubicBezTo>
                    <a:cubicBezTo>
                      <a:pt x="200" y="329"/>
                      <a:pt x="196" y="325"/>
                      <a:pt x="196" y="323"/>
                    </a:cubicBezTo>
                    <a:cubicBezTo>
                      <a:pt x="196" y="320"/>
                      <a:pt x="251" y="274"/>
                      <a:pt x="260" y="268"/>
                    </a:cubicBezTo>
                    <a:cubicBezTo>
                      <a:pt x="308" y="228"/>
                      <a:pt x="341" y="226"/>
                      <a:pt x="356" y="226"/>
                    </a:cubicBezTo>
                    <a:cubicBezTo>
                      <a:pt x="356" y="218"/>
                      <a:pt x="356" y="210"/>
                      <a:pt x="356" y="202"/>
                    </a:cubicBezTo>
                    <a:cubicBezTo>
                      <a:pt x="334" y="204"/>
                      <a:pt x="323" y="204"/>
                      <a:pt x="304" y="204"/>
                    </a:cubicBezTo>
                    <a:cubicBezTo>
                      <a:pt x="275" y="204"/>
                      <a:pt x="227" y="202"/>
                      <a:pt x="216" y="202"/>
                    </a:cubicBezTo>
                    <a:cubicBezTo>
                      <a:pt x="216" y="210"/>
                      <a:pt x="216" y="218"/>
                      <a:pt x="216" y="226"/>
                    </a:cubicBezTo>
                    <a:cubicBezTo>
                      <a:pt x="231" y="226"/>
                      <a:pt x="238" y="235"/>
                      <a:pt x="238" y="246"/>
                    </a:cubicBezTo>
                    <a:cubicBezTo>
                      <a:pt x="238" y="261"/>
                      <a:pt x="227" y="270"/>
                      <a:pt x="222" y="274"/>
                    </a:cubicBezTo>
                    <a:cubicBezTo>
                      <a:pt x="185" y="306"/>
                      <a:pt x="149" y="337"/>
                      <a:pt x="112" y="369"/>
                    </a:cubicBezTo>
                    <a:cubicBezTo>
                      <a:pt x="112" y="246"/>
                      <a:pt x="112" y="123"/>
                      <a:pt x="112" y="0"/>
                    </a:cubicBezTo>
                    <a:cubicBezTo>
                      <a:pt x="75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208"/>
                      <a:pt x="62" y="342"/>
                      <a:pt x="62" y="476"/>
                    </a:cubicBezTo>
                    <a:cubicBezTo>
                      <a:pt x="62" y="509"/>
                      <a:pt x="53" y="509"/>
                      <a:pt x="0" y="509"/>
                    </a:cubicBezTo>
                    <a:cubicBezTo>
                      <a:pt x="0" y="517"/>
                      <a:pt x="0" y="525"/>
                      <a:pt x="0" y="533"/>
                    </a:cubicBezTo>
                    <a:cubicBezTo>
                      <a:pt x="29" y="532"/>
                      <a:pt x="57" y="532"/>
                      <a:pt x="86" y="531"/>
                    </a:cubicBezTo>
                    <a:cubicBezTo>
                      <a:pt x="114" y="532"/>
                      <a:pt x="141" y="532"/>
                      <a:pt x="169" y="533"/>
                    </a:cubicBezTo>
                    <a:cubicBezTo>
                      <a:pt x="169" y="525"/>
                      <a:pt x="169" y="517"/>
                      <a:pt x="169" y="509"/>
                    </a:cubicBezTo>
                    <a:cubicBezTo>
                      <a:pt x="119" y="509"/>
                      <a:pt x="110" y="509"/>
                      <a:pt x="110" y="476"/>
                    </a:cubicBezTo>
                    <a:cubicBezTo>
                      <a:pt x="110" y="449"/>
                      <a:pt x="110" y="422"/>
                      <a:pt x="110" y="395"/>
                    </a:cubicBezTo>
                    <a:cubicBezTo>
                      <a:pt x="127" y="381"/>
                      <a:pt x="144" y="367"/>
                      <a:pt x="161" y="353"/>
                    </a:cubicBezTo>
                    <a:cubicBezTo>
                      <a:pt x="220" y="434"/>
                      <a:pt x="251" y="478"/>
                      <a:pt x="251" y="491"/>
                    </a:cubicBezTo>
                    <a:cubicBezTo>
                      <a:pt x="251" y="507"/>
                      <a:pt x="238" y="509"/>
                      <a:pt x="224" y="509"/>
                    </a:cubicBezTo>
                    <a:cubicBezTo>
                      <a:pt x="224" y="517"/>
                      <a:pt x="224" y="525"/>
                      <a:pt x="224" y="533"/>
                    </a:cubicBezTo>
                    <a:cubicBezTo>
                      <a:pt x="252" y="532"/>
                      <a:pt x="280" y="532"/>
                      <a:pt x="308" y="531"/>
                    </a:cubicBezTo>
                    <a:cubicBezTo>
                      <a:pt x="330" y="531"/>
                      <a:pt x="352" y="531"/>
                      <a:pt x="374" y="5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0" name="Freeform 10"/>
              <p:cNvSpPr/>
              <p:nvPr/>
            </p:nvSpPr>
            <p:spPr>
              <a:xfrm>
                <a:off x="1191240" y="175320"/>
                <a:ext cx="59760" cy="182160"/>
              </a:xfrm>
              <a:custGeom>
                <a:avLst/>
                <a:gdLst/>
                <a:ahLst/>
                <a:rect l="0" t="0" r="r" b="b"/>
                <a:pathLst>
                  <a:path w="166" h="506">
                    <a:moveTo>
                      <a:pt x="165" y="505"/>
                    </a:moveTo>
                    <a:cubicBezTo>
                      <a:pt x="165" y="497"/>
                      <a:pt x="165" y="489"/>
                      <a:pt x="165" y="481"/>
                    </a:cubicBezTo>
                    <a:cubicBezTo>
                      <a:pt x="114" y="481"/>
                      <a:pt x="110" y="478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1"/>
                      <a:pt x="51" y="481"/>
                      <a:pt x="0" y="481"/>
                    </a:cubicBezTo>
                    <a:cubicBezTo>
                      <a:pt x="0" y="489"/>
                      <a:pt x="0" y="497"/>
                      <a:pt x="0" y="505"/>
                    </a:cubicBezTo>
                    <a:cubicBezTo>
                      <a:pt x="28" y="504"/>
                      <a:pt x="56" y="503"/>
                      <a:pt x="84" y="502"/>
                    </a:cubicBezTo>
                    <a:cubicBezTo>
                      <a:pt x="112" y="502"/>
                      <a:pt x="139" y="505"/>
                      <a:pt x="165" y="505"/>
                    </a:cubicBezTo>
                    <a:moveTo>
                      <a:pt x="123" y="39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2"/>
                      <a:pt x="40" y="39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1" name="Freeform 11"/>
              <p:cNvSpPr/>
              <p:nvPr/>
            </p:nvSpPr>
            <p:spPr>
              <a:xfrm>
                <a:off x="1268280" y="234720"/>
                <a:ext cx="140400" cy="122760"/>
              </a:xfrm>
              <a:custGeom>
                <a:avLst/>
                <a:gdLst/>
                <a:ahLst/>
                <a:rect l="0" t="0" r="r" b="b"/>
                <a:pathLst>
                  <a:path w="390" h="341">
                    <a:moveTo>
                      <a:pt x="389" y="340"/>
                    </a:move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50" y="316"/>
                      <a:pt x="330" y="316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0" y="33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7" y="339"/>
                      <a:pt x="145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3" y="316"/>
                      <a:pt x="114" y="316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6"/>
                      <a:pt x="266" y="316"/>
                      <a:pt x="216" y="316"/>
                    </a:cubicBezTo>
                    <a:cubicBezTo>
                      <a:pt x="216" y="324"/>
                      <a:pt x="216" y="332"/>
                      <a:pt x="216" y="340"/>
                    </a:cubicBezTo>
                    <a:cubicBezTo>
                      <a:pt x="244" y="339"/>
                      <a:pt x="273" y="339"/>
                      <a:pt x="301" y="338"/>
                    </a:cubicBezTo>
                    <a:cubicBezTo>
                      <a:pt x="331" y="339"/>
                      <a:pt x="360" y="339"/>
                      <a:pt x="38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2" name="Freeform 12"/>
              <p:cNvSpPr/>
              <p:nvPr/>
            </p:nvSpPr>
            <p:spPr>
              <a:xfrm>
                <a:off x="1421640" y="231480"/>
                <a:ext cx="127800" cy="182880"/>
              </a:xfrm>
              <a:custGeom>
                <a:avLst/>
                <a:gdLst/>
                <a:ahLst/>
                <a:rect l="0" t="0" r="r" b="b"/>
                <a:pathLst>
                  <a:path w="355" h="508">
                    <a:moveTo>
                      <a:pt x="354" y="39"/>
                    </a:moveTo>
                    <a:cubicBezTo>
                      <a:pt x="354" y="26"/>
                      <a:pt x="343" y="0"/>
                      <a:pt x="315" y="0"/>
                    </a:cubicBezTo>
                    <a:cubicBezTo>
                      <a:pt x="299" y="0"/>
                      <a:pt x="264" y="4"/>
                      <a:pt x="231" y="37"/>
                    </a:cubicBezTo>
                    <a:cubicBezTo>
                      <a:pt x="200" y="11"/>
                      <a:pt x="167" y="9"/>
                      <a:pt x="150" y="9"/>
                    </a:cubicBezTo>
                    <a:cubicBezTo>
                      <a:pt x="79" y="9"/>
                      <a:pt x="24" y="61"/>
                      <a:pt x="24" y="121"/>
                    </a:cubicBezTo>
                    <a:cubicBezTo>
                      <a:pt x="24" y="156"/>
                      <a:pt x="42" y="184"/>
                      <a:pt x="62" y="200"/>
                    </a:cubicBezTo>
                    <a:cubicBezTo>
                      <a:pt x="51" y="213"/>
                      <a:pt x="37" y="237"/>
                      <a:pt x="37" y="265"/>
                    </a:cubicBezTo>
                    <a:cubicBezTo>
                      <a:pt x="37" y="287"/>
                      <a:pt x="46" y="318"/>
                      <a:pt x="70" y="334"/>
                    </a:cubicBezTo>
                    <a:cubicBezTo>
                      <a:pt x="24" y="347"/>
                      <a:pt x="0" y="380"/>
                      <a:pt x="0" y="410"/>
                    </a:cubicBezTo>
                    <a:cubicBezTo>
                      <a:pt x="0" y="465"/>
                      <a:pt x="77" y="507"/>
                      <a:pt x="172" y="507"/>
                    </a:cubicBezTo>
                    <a:cubicBezTo>
                      <a:pt x="262" y="507"/>
                      <a:pt x="343" y="467"/>
                      <a:pt x="343" y="408"/>
                    </a:cubicBezTo>
                    <a:cubicBezTo>
                      <a:pt x="343" y="382"/>
                      <a:pt x="332" y="342"/>
                      <a:pt x="293" y="320"/>
                    </a:cubicBezTo>
                    <a:cubicBezTo>
                      <a:pt x="251" y="298"/>
                      <a:pt x="207" y="298"/>
                      <a:pt x="158" y="298"/>
                    </a:cubicBezTo>
                    <a:cubicBezTo>
                      <a:pt x="141" y="298"/>
                      <a:pt x="108" y="298"/>
                      <a:pt x="101" y="298"/>
                    </a:cubicBezTo>
                    <a:cubicBezTo>
                      <a:pt x="77" y="296"/>
                      <a:pt x="59" y="272"/>
                      <a:pt x="59" y="248"/>
                    </a:cubicBezTo>
                    <a:cubicBezTo>
                      <a:pt x="59" y="244"/>
                      <a:pt x="59" y="226"/>
                      <a:pt x="73" y="211"/>
                    </a:cubicBezTo>
                    <a:cubicBezTo>
                      <a:pt x="103" y="233"/>
                      <a:pt x="136" y="235"/>
                      <a:pt x="150" y="235"/>
                    </a:cubicBezTo>
                    <a:cubicBezTo>
                      <a:pt x="222" y="235"/>
                      <a:pt x="275" y="182"/>
                      <a:pt x="275" y="123"/>
                    </a:cubicBezTo>
                    <a:cubicBezTo>
                      <a:pt x="275" y="94"/>
                      <a:pt x="264" y="66"/>
                      <a:pt x="244" y="48"/>
                    </a:cubicBezTo>
                    <a:cubicBezTo>
                      <a:pt x="271" y="22"/>
                      <a:pt x="299" y="18"/>
                      <a:pt x="312" y="18"/>
                    </a:cubicBezTo>
                    <a:cubicBezTo>
                      <a:pt x="315" y="18"/>
                      <a:pt x="319" y="18"/>
                      <a:pt x="321" y="18"/>
                    </a:cubicBezTo>
                    <a:cubicBezTo>
                      <a:pt x="312" y="22"/>
                      <a:pt x="308" y="31"/>
                      <a:pt x="308" y="39"/>
                    </a:cubicBezTo>
                    <a:cubicBezTo>
                      <a:pt x="308" y="53"/>
                      <a:pt x="319" y="61"/>
                      <a:pt x="330" y="61"/>
                    </a:cubicBezTo>
                    <a:cubicBezTo>
                      <a:pt x="339" y="61"/>
                      <a:pt x="354" y="57"/>
                      <a:pt x="354" y="39"/>
                    </a:cubicBezTo>
                    <a:moveTo>
                      <a:pt x="218" y="121"/>
                    </a:moveTo>
                    <a:cubicBezTo>
                      <a:pt x="218" y="143"/>
                      <a:pt x="216" y="167"/>
                      <a:pt x="205" y="187"/>
                    </a:cubicBezTo>
                    <a:cubicBezTo>
                      <a:pt x="198" y="195"/>
                      <a:pt x="180" y="217"/>
                      <a:pt x="150" y="217"/>
                    </a:cubicBezTo>
                    <a:cubicBezTo>
                      <a:pt x="84" y="217"/>
                      <a:pt x="84" y="140"/>
                      <a:pt x="84" y="123"/>
                    </a:cubicBezTo>
                    <a:cubicBezTo>
                      <a:pt x="84" y="101"/>
                      <a:pt x="84" y="77"/>
                      <a:pt x="95" y="57"/>
                    </a:cubicBezTo>
                    <a:cubicBezTo>
                      <a:pt x="101" y="48"/>
                      <a:pt x="119" y="26"/>
                      <a:pt x="150" y="26"/>
                    </a:cubicBezTo>
                    <a:cubicBezTo>
                      <a:pt x="218" y="26"/>
                      <a:pt x="218" y="103"/>
                      <a:pt x="218" y="121"/>
                    </a:cubicBezTo>
                    <a:moveTo>
                      <a:pt x="301" y="410"/>
                    </a:moveTo>
                    <a:cubicBezTo>
                      <a:pt x="301" y="452"/>
                      <a:pt x="246" y="489"/>
                      <a:pt x="172" y="489"/>
                    </a:cubicBezTo>
                    <a:cubicBezTo>
                      <a:pt x="95" y="489"/>
                      <a:pt x="40" y="450"/>
                      <a:pt x="40" y="410"/>
                    </a:cubicBezTo>
                    <a:cubicBezTo>
                      <a:pt x="40" y="375"/>
                      <a:pt x="70" y="347"/>
                      <a:pt x="103" y="344"/>
                    </a:cubicBezTo>
                    <a:cubicBezTo>
                      <a:pt x="119" y="344"/>
                      <a:pt x="134" y="344"/>
                      <a:pt x="150" y="344"/>
                    </a:cubicBezTo>
                    <a:cubicBezTo>
                      <a:pt x="216" y="344"/>
                      <a:pt x="301" y="344"/>
                      <a:pt x="301" y="4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3" name="Freeform 13"/>
              <p:cNvSpPr/>
              <p:nvPr/>
            </p:nvSpPr>
            <p:spPr>
              <a:xfrm>
                <a:off x="1661760" y="162000"/>
                <a:ext cx="184680" cy="198720"/>
              </a:xfrm>
              <a:custGeom>
                <a:avLst/>
                <a:gdLst/>
                <a:ahLst/>
                <a:rect l="0" t="0" r="r" b="b"/>
                <a:pathLst>
                  <a:path w="513" h="552">
                    <a:moveTo>
                      <a:pt x="512" y="283"/>
                    </a:moveTo>
                    <a:cubicBezTo>
                      <a:pt x="512" y="103"/>
                      <a:pt x="380" y="0"/>
                      <a:pt x="257" y="0"/>
                    </a:cubicBezTo>
                    <a:cubicBezTo>
                      <a:pt x="114" y="0"/>
                      <a:pt x="0" y="123"/>
                      <a:pt x="0" y="274"/>
                    </a:cubicBezTo>
                    <a:cubicBezTo>
                      <a:pt x="0" y="419"/>
                      <a:pt x="106" y="551"/>
                      <a:pt x="260" y="551"/>
                    </a:cubicBezTo>
                    <a:cubicBezTo>
                      <a:pt x="301" y="551"/>
                      <a:pt x="350" y="546"/>
                      <a:pt x="400" y="533"/>
                    </a:cubicBezTo>
                    <a:cubicBezTo>
                      <a:pt x="420" y="529"/>
                      <a:pt x="512" y="502"/>
                      <a:pt x="512" y="489"/>
                    </a:cubicBezTo>
                    <a:cubicBezTo>
                      <a:pt x="512" y="483"/>
                      <a:pt x="506" y="483"/>
                      <a:pt x="495" y="483"/>
                    </a:cubicBezTo>
                    <a:cubicBezTo>
                      <a:pt x="493" y="483"/>
                      <a:pt x="490" y="483"/>
                      <a:pt x="488" y="483"/>
                    </a:cubicBezTo>
                    <a:cubicBezTo>
                      <a:pt x="475" y="483"/>
                      <a:pt x="473" y="483"/>
                      <a:pt x="471" y="485"/>
                    </a:cubicBezTo>
                    <a:cubicBezTo>
                      <a:pt x="405" y="516"/>
                      <a:pt x="332" y="533"/>
                      <a:pt x="260" y="533"/>
                    </a:cubicBezTo>
                    <a:cubicBezTo>
                      <a:pt x="119" y="533"/>
                      <a:pt x="18" y="413"/>
                      <a:pt x="18" y="274"/>
                    </a:cubicBezTo>
                    <a:cubicBezTo>
                      <a:pt x="18" y="129"/>
                      <a:pt x="130" y="18"/>
                      <a:pt x="255" y="18"/>
                    </a:cubicBezTo>
                    <a:cubicBezTo>
                      <a:pt x="361" y="18"/>
                      <a:pt x="493" y="101"/>
                      <a:pt x="493" y="287"/>
                    </a:cubicBezTo>
                    <a:cubicBezTo>
                      <a:pt x="493" y="358"/>
                      <a:pt x="488" y="428"/>
                      <a:pt x="438" y="428"/>
                    </a:cubicBezTo>
                    <a:cubicBezTo>
                      <a:pt x="411" y="428"/>
                      <a:pt x="411" y="388"/>
                      <a:pt x="411" y="375"/>
                    </a:cubicBezTo>
                    <a:cubicBezTo>
                      <a:pt x="411" y="314"/>
                      <a:pt x="411" y="252"/>
                      <a:pt x="411" y="191"/>
                    </a:cubicBezTo>
                    <a:cubicBezTo>
                      <a:pt x="411" y="173"/>
                      <a:pt x="409" y="173"/>
                      <a:pt x="391" y="173"/>
                    </a:cubicBezTo>
                    <a:cubicBezTo>
                      <a:pt x="387" y="173"/>
                      <a:pt x="383" y="173"/>
                      <a:pt x="378" y="173"/>
                    </a:cubicBezTo>
                    <a:cubicBezTo>
                      <a:pt x="365" y="173"/>
                      <a:pt x="365" y="171"/>
                      <a:pt x="361" y="167"/>
                    </a:cubicBezTo>
                    <a:cubicBezTo>
                      <a:pt x="326" y="118"/>
                      <a:pt x="286" y="108"/>
                      <a:pt x="255" y="108"/>
                    </a:cubicBezTo>
                    <a:cubicBezTo>
                      <a:pt x="176" y="108"/>
                      <a:pt x="101" y="177"/>
                      <a:pt x="101" y="274"/>
                    </a:cubicBezTo>
                    <a:cubicBezTo>
                      <a:pt x="101" y="372"/>
                      <a:pt x="176" y="443"/>
                      <a:pt x="255" y="443"/>
                    </a:cubicBezTo>
                    <a:cubicBezTo>
                      <a:pt x="297" y="443"/>
                      <a:pt x="334" y="421"/>
                      <a:pt x="356" y="388"/>
                    </a:cubicBezTo>
                    <a:cubicBezTo>
                      <a:pt x="365" y="430"/>
                      <a:pt x="405" y="443"/>
                      <a:pt x="433" y="443"/>
                    </a:cubicBezTo>
                    <a:cubicBezTo>
                      <a:pt x="501" y="443"/>
                      <a:pt x="512" y="364"/>
                      <a:pt x="512" y="283"/>
                    </a:cubicBezTo>
                    <a:moveTo>
                      <a:pt x="356" y="340"/>
                    </a:moveTo>
                    <a:cubicBezTo>
                      <a:pt x="356" y="355"/>
                      <a:pt x="356" y="358"/>
                      <a:pt x="345" y="373"/>
                    </a:cubicBezTo>
                    <a:cubicBezTo>
                      <a:pt x="312" y="421"/>
                      <a:pt x="273" y="428"/>
                      <a:pt x="257" y="428"/>
                    </a:cubicBezTo>
                    <a:cubicBezTo>
                      <a:pt x="202" y="428"/>
                      <a:pt x="156" y="359"/>
                      <a:pt x="156" y="274"/>
                    </a:cubicBezTo>
                    <a:cubicBezTo>
                      <a:pt x="156" y="190"/>
                      <a:pt x="200" y="123"/>
                      <a:pt x="257" y="123"/>
                    </a:cubicBezTo>
                    <a:cubicBezTo>
                      <a:pt x="282" y="123"/>
                      <a:pt x="319" y="136"/>
                      <a:pt x="348" y="180"/>
                    </a:cubicBezTo>
                    <a:cubicBezTo>
                      <a:pt x="356" y="193"/>
                      <a:pt x="356" y="195"/>
                      <a:pt x="356" y="211"/>
                    </a:cubicBezTo>
                    <a:cubicBezTo>
                      <a:pt x="356" y="254"/>
                      <a:pt x="356" y="297"/>
                      <a:pt x="356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4" name="Freeform 14"/>
              <p:cNvSpPr/>
              <p:nvPr/>
            </p:nvSpPr>
            <p:spPr>
              <a:xfrm>
                <a:off x="1964160" y="158760"/>
                <a:ext cx="190440" cy="198720"/>
              </a:xfrm>
              <a:custGeom>
                <a:avLst/>
                <a:gdLst/>
                <a:ahLst/>
                <a:rect l="0" t="0" r="r" b="b"/>
                <a:pathLst>
                  <a:path w="529" h="552">
                    <a:moveTo>
                      <a:pt x="528" y="551"/>
                    </a:moveTo>
                    <a:cubicBezTo>
                      <a:pt x="528" y="543"/>
                      <a:pt x="528" y="535"/>
                      <a:pt x="528" y="527"/>
                    </a:cubicBezTo>
                    <a:cubicBezTo>
                      <a:pt x="523" y="527"/>
                      <a:pt x="519" y="527"/>
                      <a:pt x="515" y="527"/>
                    </a:cubicBezTo>
                    <a:cubicBezTo>
                      <a:pt x="468" y="527"/>
                      <a:pt x="457" y="522"/>
                      <a:pt x="449" y="496"/>
                    </a:cubicBezTo>
                    <a:cubicBezTo>
                      <a:pt x="393" y="336"/>
                      <a:pt x="337" y="176"/>
                      <a:pt x="282" y="15"/>
                    </a:cubicBezTo>
                    <a:cubicBezTo>
                      <a:pt x="277" y="7"/>
                      <a:pt x="277" y="0"/>
                      <a:pt x="264" y="0"/>
                    </a:cubicBezTo>
                    <a:cubicBezTo>
                      <a:pt x="251" y="0"/>
                      <a:pt x="249" y="4"/>
                      <a:pt x="246" y="15"/>
                    </a:cubicBezTo>
                    <a:cubicBezTo>
                      <a:pt x="193" y="169"/>
                      <a:pt x="139" y="323"/>
                      <a:pt x="86" y="476"/>
                    </a:cubicBezTo>
                    <a:cubicBezTo>
                      <a:pt x="73" y="516"/>
                      <a:pt x="42" y="527"/>
                      <a:pt x="0" y="527"/>
                    </a:cubicBezTo>
                    <a:cubicBezTo>
                      <a:pt x="0" y="535"/>
                      <a:pt x="0" y="543"/>
                      <a:pt x="0" y="551"/>
                    </a:cubicBezTo>
                    <a:cubicBezTo>
                      <a:pt x="26" y="550"/>
                      <a:pt x="51" y="549"/>
                      <a:pt x="77" y="549"/>
                    </a:cubicBezTo>
                    <a:cubicBezTo>
                      <a:pt x="107" y="549"/>
                      <a:pt x="137" y="550"/>
                      <a:pt x="167" y="551"/>
                    </a:cubicBezTo>
                    <a:cubicBezTo>
                      <a:pt x="167" y="543"/>
                      <a:pt x="167" y="535"/>
                      <a:pt x="167" y="527"/>
                    </a:cubicBezTo>
                    <a:cubicBezTo>
                      <a:pt x="128" y="527"/>
                      <a:pt x="108" y="509"/>
                      <a:pt x="108" y="487"/>
                    </a:cubicBezTo>
                    <a:cubicBezTo>
                      <a:pt x="108" y="485"/>
                      <a:pt x="110" y="478"/>
                      <a:pt x="110" y="476"/>
                    </a:cubicBezTo>
                    <a:cubicBezTo>
                      <a:pt x="122" y="442"/>
                      <a:pt x="133" y="409"/>
                      <a:pt x="145" y="375"/>
                    </a:cubicBezTo>
                    <a:cubicBezTo>
                      <a:pt x="209" y="375"/>
                      <a:pt x="273" y="375"/>
                      <a:pt x="337" y="375"/>
                    </a:cubicBezTo>
                    <a:cubicBezTo>
                      <a:pt x="350" y="415"/>
                      <a:pt x="364" y="454"/>
                      <a:pt x="378" y="494"/>
                    </a:cubicBezTo>
                    <a:cubicBezTo>
                      <a:pt x="378" y="496"/>
                      <a:pt x="380" y="500"/>
                      <a:pt x="380" y="505"/>
                    </a:cubicBezTo>
                    <a:cubicBezTo>
                      <a:pt x="380" y="527"/>
                      <a:pt x="337" y="527"/>
                      <a:pt x="317" y="527"/>
                    </a:cubicBezTo>
                    <a:cubicBezTo>
                      <a:pt x="317" y="535"/>
                      <a:pt x="317" y="543"/>
                      <a:pt x="317" y="551"/>
                    </a:cubicBezTo>
                    <a:cubicBezTo>
                      <a:pt x="343" y="549"/>
                      <a:pt x="398" y="549"/>
                      <a:pt x="427" y="549"/>
                    </a:cubicBezTo>
                    <a:cubicBezTo>
                      <a:pt x="460" y="549"/>
                      <a:pt x="494" y="550"/>
                      <a:pt x="528" y="551"/>
                    </a:cubicBezTo>
                    <a:moveTo>
                      <a:pt x="328" y="351"/>
                    </a:moveTo>
                    <a:cubicBezTo>
                      <a:pt x="270" y="351"/>
                      <a:pt x="212" y="351"/>
                      <a:pt x="154" y="351"/>
                    </a:cubicBezTo>
                    <a:cubicBezTo>
                      <a:pt x="183" y="268"/>
                      <a:pt x="213" y="184"/>
                      <a:pt x="242" y="101"/>
                    </a:cubicBezTo>
                    <a:cubicBezTo>
                      <a:pt x="271" y="184"/>
                      <a:pt x="299" y="268"/>
                      <a:pt x="328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5" name="Freeform 15"/>
              <p:cNvSpPr/>
              <p:nvPr/>
            </p:nvSpPr>
            <p:spPr>
              <a:xfrm>
                <a:off x="2150280" y="169920"/>
                <a:ext cx="180720" cy="187560"/>
              </a:xfrm>
              <a:custGeom>
                <a:avLst/>
                <a:gdLst/>
                <a:ahLst/>
                <a:rect l="0" t="0" r="r" b="b"/>
                <a:pathLst>
                  <a:path w="502" h="521">
                    <a:moveTo>
                      <a:pt x="501" y="173"/>
                    </a:moveTo>
                    <a:cubicBezTo>
                      <a:pt x="497" y="116"/>
                      <a:pt x="493" y="58"/>
                      <a:pt x="488" y="0"/>
                    </a:cubicBezTo>
                    <a:cubicBezTo>
                      <a:pt x="331" y="0"/>
                      <a:pt x="173" y="0"/>
                      <a:pt x="15" y="0"/>
                    </a:cubicBezTo>
                    <a:cubicBezTo>
                      <a:pt x="10" y="58"/>
                      <a:pt x="5" y="116"/>
                      <a:pt x="0" y="173"/>
                    </a:cubicBezTo>
                    <a:cubicBezTo>
                      <a:pt x="7" y="173"/>
                      <a:pt x="13" y="173"/>
                      <a:pt x="20" y="173"/>
                    </a:cubicBezTo>
                    <a:cubicBezTo>
                      <a:pt x="31" y="48"/>
                      <a:pt x="42" y="24"/>
                      <a:pt x="158" y="24"/>
                    </a:cubicBezTo>
                    <a:cubicBezTo>
                      <a:pt x="174" y="24"/>
                      <a:pt x="194" y="24"/>
                      <a:pt x="200" y="24"/>
                    </a:cubicBezTo>
                    <a:cubicBezTo>
                      <a:pt x="218" y="29"/>
                      <a:pt x="218" y="37"/>
                      <a:pt x="218" y="55"/>
                    </a:cubicBezTo>
                    <a:cubicBezTo>
                      <a:pt x="218" y="189"/>
                      <a:pt x="218" y="324"/>
                      <a:pt x="218" y="459"/>
                    </a:cubicBezTo>
                    <a:cubicBezTo>
                      <a:pt x="218" y="485"/>
                      <a:pt x="218" y="496"/>
                      <a:pt x="136" y="496"/>
                    </a:cubicBezTo>
                    <a:cubicBezTo>
                      <a:pt x="126" y="496"/>
                      <a:pt x="116" y="496"/>
                      <a:pt x="106" y="496"/>
                    </a:cubicBezTo>
                    <a:cubicBezTo>
                      <a:pt x="106" y="504"/>
                      <a:pt x="106" y="512"/>
                      <a:pt x="106" y="520"/>
                    </a:cubicBezTo>
                    <a:cubicBezTo>
                      <a:pt x="136" y="518"/>
                      <a:pt x="216" y="518"/>
                      <a:pt x="251" y="518"/>
                    </a:cubicBezTo>
                    <a:cubicBezTo>
                      <a:pt x="286" y="518"/>
                      <a:pt x="367" y="518"/>
                      <a:pt x="398" y="520"/>
                    </a:cubicBezTo>
                    <a:cubicBezTo>
                      <a:pt x="398" y="512"/>
                      <a:pt x="398" y="504"/>
                      <a:pt x="398" y="496"/>
                    </a:cubicBezTo>
                    <a:cubicBezTo>
                      <a:pt x="388" y="496"/>
                      <a:pt x="378" y="496"/>
                      <a:pt x="367" y="496"/>
                    </a:cubicBezTo>
                    <a:cubicBezTo>
                      <a:pt x="286" y="496"/>
                      <a:pt x="286" y="485"/>
                      <a:pt x="286" y="459"/>
                    </a:cubicBezTo>
                    <a:cubicBezTo>
                      <a:pt x="286" y="324"/>
                      <a:pt x="286" y="189"/>
                      <a:pt x="286" y="55"/>
                    </a:cubicBezTo>
                    <a:cubicBezTo>
                      <a:pt x="286" y="39"/>
                      <a:pt x="286" y="29"/>
                      <a:pt x="299" y="24"/>
                    </a:cubicBezTo>
                    <a:cubicBezTo>
                      <a:pt x="308" y="24"/>
                      <a:pt x="330" y="24"/>
                      <a:pt x="343" y="24"/>
                    </a:cubicBezTo>
                    <a:cubicBezTo>
                      <a:pt x="460" y="24"/>
                      <a:pt x="473" y="48"/>
                      <a:pt x="484" y="173"/>
                    </a:cubicBezTo>
                    <a:cubicBezTo>
                      <a:pt x="490" y="173"/>
                      <a:pt x="496" y="173"/>
                      <a:pt x="501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6" name="Freeform 16"/>
              <p:cNvSpPr/>
              <p:nvPr/>
            </p:nvSpPr>
            <p:spPr>
              <a:xfrm>
                <a:off x="2350440" y="168480"/>
                <a:ext cx="153000" cy="189000"/>
              </a:xfrm>
              <a:custGeom>
                <a:avLst/>
                <a:gdLst/>
                <a:ahLst/>
                <a:rect l="0" t="0" r="r" b="b"/>
                <a:pathLst>
                  <a:path w="425" h="525">
                    <a:moveTo>
                      <a:pt x="424" y="327"/>
                    </a:moveTo>
                    <a:cubicBezTo>
                      <a:pt x="418" y="327"/>
                      <a:pt x="411" y="327"/>
                      <a:pt x="405" y="327"/>
                    </a:cubicBezTo>
                    <a:cubicBezTo>
                      <a:pt x="396" y="404"/>
                      <a:pt x="385" y="500"/>
                      <a:pt x="249" y="500"/>
                    </a:cubicBezTo>
                    <a:cubicBezTo>
                      <a:pt x="228" y="500"/>
                      <a:pt x="207" y="500"/>
                      <a:pt x="187" y="500"/>
                    </a:cubicBezTo>
                    <a:cubicBezTo>
                      <a:pt x="150" y="500"/>
                      <a:pt x="147" y="496"/>
                      <a:pt x="147" y="470"/>
                    </a:cubicBezTo>
                    <a:cubicBezTo>
                      <a:pt x="147" y="333"/>
                      <a:pt x="147" y="196"/>
                      <a:pt x="147" y="59"/>
                    </a:cubicBezTo>
                    <a:cubicBezTo>
                      <a:pt x="147" y="33"/>
                      <a:pt x="147" y="24"/>
                      <a:pt x="222" y="24"/>
                    </a:cubicBezTo>
                    <a:cubicBezTo>
                      <a:pt x="230" y="24"/>
                      <a:pt x="238" y="24"/>
                      <a:pt x="246" y="24"/>
                    </a:cubicBezTo>
                    <a:cubicBezTo>
                      <a:pt x="246" y="16"/>
                      <a:pt x="246" y="8"/>
                      <a:pt x="246" y="0"/>
                    </a:cubicBezTo>
                    <a:cubicBezTo>
                      <a:pt x="220" y="2"/>
                      <a:pt x="150" y="2"/>
                      <a:pt x="117" y="2"/>
                    </a:cubicBezTo>
                    <a:cubicBezTo>
                      <a:pt x="88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1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1"/>
                      <a:pt x="77" y="500"/>
                      <a:pt x="18" y="500"/>
                    </a:cubicBezTo>
                    <a:cubicBezTo>
                      <a:pt x="12" y="500"/>
                      <a:pt x="6" y="500"/>
                      <a:pt x="0" y="500"/>
                    </a:cubicBezTo>
                    <a:cubicBezTo>
                      <a:pt x="0" y="508"/>
                      <a:pt x="0" y="516"/>
                      <a:pt x="0" y="524"/>
                    </a:cubicBezTo>
                    <a:cubicBezTo>
                      <a:pt x="134" y="524"/>
                      <a:pt x="268" y="524"/>
                      <a:pt x="402" y="524"/>
                    </a:cubicBezTo>
                    <a:cubicBezTo>
                      <a:pt x="410" y="459"/>
                      <a:pt x="417" y="393"/>
                      <a:pt x="424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7" name="Freeform 17"/>
              <p:cNvSpPr/>
              <p:nvPr/>
            </p:nvSpPr>
            <p:spPr>
              <a:xfrm>
                <a:off x="2523960" y="158760"/>
                <a:ext cx="191160" cy="198720"/>
              </a:xfrm>
              <a:custGeom>
                <a:avLst/>
                <a:gdLst/>
                <a:ahLst/>
                <a:rect l="0" t="0" r="r" b="b"/>
                <a:pathLst>
                  <a:path w="531" h="552">
                    <a:moveTo>
                      <a:pt x="530" y="551"/>
                    </a:moveTo>
                    <a:cubicBezTo>
                      <a:pt x="530" y="543"/>
                      <a:pt x="530" y="535"/>
                      <a:pt x="530" y="527"/>
                    </a:cubicBezTo>
                    <a:cubicBezTo>
                      <a:pt x="526" y="527"/>
                      <a:pt x="521" y="527"/>
                      <a:pt x="517" y="527"/>
                    </a:cubicBezTo>
                    <a:cubicBezTo>
                      <a:pt x="468" y="527"/>
                      <a:pt x="460" y="522"/>
                      <a:pt x="451" y="496"/>
                    </a:cubicBezTo>
                    <a:cubicBezTo>
                      <a:pt x="395" y="336"/>
                      <a:pt x="339" y="176"/>
                      <a:pt x="284" y="15"/>
                    </a:cubicBezTo>
                    <a:cubicBezTo>
                      <a:pt x="279" y="7"/>
                      <a:pt x="278" y="0"/>
                      <a:pt x="266" y="0"/>
                    </a:cubicBezTo>
                    <a:cubicBezTo>
                      <a:pt x="254" y="0"/>
                      <a:pt x="251" y="4"/>
                      <a:pt x="246" y="15"/>
                    </a:cubicBezTo>
                    <a:cubicBezTo>
                      <a:pt x="194" y="169"/>
                      <a:pt x="141" y="323"/>
                      <a:pt x="88" y="476"/>
                    </a:cubicBezTo>
                    <a:cubicBezTo>
                      <a:pt x="73" y="516"/>
                      <a:pt x="42" y="527"/>
                      <a:pt x="0" y="527"/>
                    </a:cubicBezTo>
                    <a:cubicBezTo>
                      <a:pt x="0" y="535"/>
                      <a:pt x="0" y="543"/>
                      <a:pt x="0" y="551"/>
                    </a:cubicBezTo>
                    <a:cubicBezTo>
                      <a:pt x="26" y="550"/>
                      <a:pt x="53" y="549"/>
                      <a:pt x="79" y="549"/>
                    </a:cubicBezTo>
                    <a:cubicBezTo>
                      <a:pt x="109" y="549"/>
                      <a:pt x="138" y="550"/>
                      <a:pt x="167" y="551"/>
                    </a:cubicBezTo>
                    <a:cubicBezTo>
                      <a:pt x="167" y="543"/>
                      <a:pt x="167" y="535"/>
                      <a:pt x="167" y="527"/>
                    </a:cubicBezTo>
                    <a:cubicBezTo>
                      <a:pt x="130" y="527"/>
                      <a:pt x="110" y="509"/>
                      <a:pt x="110" y="487"/>
                    </a:cubicBezTo>
                    <a:cubicBezTo>
                      <a:pt x="110" y="485"/>
                      <a:pt x="110" y="478"/>
                      <a:pt x="112" y="476"/>
                    </a:cubicBezTo>
                    <a:cubicBezTo>
                      <a:pt x="124" y="442"/>
                      <a:pt x="136" y="409"/>
                      <a:pt x="147" y="375"/>
                    </a:cubicBezTo>
                    <a:cubicBezTo>
                      <a:pt x="211" y="375"/>
                      <a:pt x="275" y="375"/>
                      <a:pt x="339" y="375"/>
                    </a:cubicBezTo>
                    <a:cubicBezTo>
                      <a:pt x="352" y="415"/>
                      <a:pt x="365" y="454"/>
                      <a:pt x="378" y="494"/>
                    </a:cubicBezTo>
                    <a:cubicBezTo>
                      <a:pt x="380" y="496"/>
                      <a:pt x="380" y="500"/>
                      <a:pt x="380" y="505"/>
                    </a:cubicBezTo>
                    <a:cubicBezTo>
                      <a:pt x="380" y="527"/>
                      <a:pt x="339" y="527"/>
                      <a:pt x="317" y="527"/>
                    </a:cubicBezTo>
                    <a:cubicBezTo>
                      <a:pt x="317" y="535"/>
                      <a:pt x="317" y="543"/>
                      <a:pt x="317" y="551"/>
                    </a:cubicBezTo>
                    <a:cubicBezTo>
                      <a:pt x="345" y="549"/>
                      <a:pt x="400" y="549"/>
                      <a:pt x="429" y="549"/>
                    </a:cubicBezTo>
                    <a:cubicBezTo>
                      <a:pt x="463" y="549"/>
                      <a:pt x="496" y="550"/>
                      <a:pt x="530" y="551"/>
                    </a:cubicBezTo>
                    <a:moveTo>
                      <a:pt x="330" y="351"/>
                    </a:moveTo>
                    <a:cubicBezTo>
                      <a:pt x="272" y="351"/>
                      <a:pt x="214" y="351"/>
                      <a:pt x="156" y="351"/>
                    </a:cubicBezTo>
                    <a:cubicBezTo>
                      <a:pt x="185" y="268"/>
                      <a:pt x="213" y="184"/>
                      <a:pt x="242" y="101"/>
                    </a:cubicBezTo>
                    <a:cubicBezTo>
                      <a:pt x="271" y="184"/>
                      <a:pt x="301" y="268"/>
                      <a:pt x="330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8" name="Freeform 18"/>
              <p:cNvSpPr/>
              <p:nvPr/>
            </p:nvSpPr>
            <p:spPr>
              <a:xfrm>
                <a:off x="2739240" y="162000"/>
                <a:ext cx="123840" cy="201960"/>
              </a:xfrm>
              <a:custGeom>
                <a:avLst/>
                <a:gdLst/>
                <a:ahLst/>
                <a:rect l="0" t="0" r="r" b="b"/>
                <a:pathLst>
                  <a:path w="344" h="561">
                    <a:moveTo>
                      <a:pt x="343" y="399"/>
                    </a:moveTo>
                    <a:cubicBezTo>
                      <a:pt x="343" y="323"/>
                      <a:pt x="293" y="259"/>
                      <a:pt x="227" y="244"/>
                    </a:cubicBezTo>
                    <a:cubicBezTo>
                      <a:pt x="194" y="236"/>
                      <a:pt x="161" y="227"/>
                      <a:pt x="128" y="219"/>
                    </a:cubicBezTo>
                    <a:cubicBezTo>
                      <a:pt x="79" y="208"/>
                      <a:pt x="51" y="167"/>
                      <a:pt x="51" y="123"/>
                    </a:cubicBezTo>
                    <a:cubicBezTo>
                      <a:pt x="51" y="68"/>
                      <a:pt x="92" y="22"/>
                      <a:pt x="152" y="22"/>
                    </a:cubicBezTo>
                    <a:cubicBezTo>
                      <a:pt x="282" y="22"/>
                      <a:pt x="297" y="147"/>
                      <a:pt x="304" y="182"/>
                    </a:cubicBezTo>
                    <a:cubicBezTo>
                      <a:pt x="304" y="187"/>
                      <a:pt x="304" y="191"/>
                      <a:pt x="312" y="191"/>
                    </a:cubicBezTo>
                    <a:cubicBezTo>
                      <a:pt x="321" y="191"/>
                      <a:pt x="321" y="189"/>
                      <a:pt x="321" y="173"/>
                    </a:cubicBezTo>
                    <a:cubicBezTo>
                      <a:pt x="321" y="121"/>
                      <a:pt x="321" y="69"/>
                      <a:pt x="321" y="18"/>
                    </a:cubicBezTo>
                    <a:cubicBezTo>
                      <a:pt x="321" y="4"/>
                      <a:pt x="321" y="0"/>
                      <a:pt x="312" y="0"/>
                    </a:cubicBezTo>
                    <a:cubicBezTo>
                      <a:pt x="308" y="0"/>
                      <a:pt x="308" y="0"/>
                      <a:pt x="301" y="11"/>
                    </a:cubicBezTo>
                    <a:cubicBezTo>
                      <a:pt x="293" y="26"/>
                      <a:pt x="284" y="40"/>
                      <a:pt x="275" y="55"/>
                    </a:cubicBezTo>
                    <a:cubicBezTo>
                      <a:pt x="251" y="31"/>
                      <a:pt x="220" y="0"/>
                      <a:pt x="152" y="0"/>
                    </a:cubicBezTo>
                    <a:cubicBezTo>
                      <a:pt x="66" y="0"/>
                      <a:pt x="0" y="68"/>
                      <a:pt x="0" y="149"/>
                    </a:cubicBezTo>
                    <a:cubicBezTo>
                      <a:pt x="0" y="213"/>
                      <a:pt x="42" y="270"/>
                      <a:pt x="101" y="290"/>
                    </a:cubicBezTo>
                    <a:cubicBezTo>
                      <a:pt x="110" y="294"/>
                      <a:pt x="150" y="303"/>
                      <a:pt x="205" y="316"/>
                    </a:cubicBezTo>
                    <a:cubicBezTo>
                      <a:pt x="224" y="320"/>
                      <a:pt x="249" y="327"/>
                      <a:pt x="268" y="355"/>
                    </a:cubicBezTo>
                    <a:cubicBezTo>
                      <a:pt x="286" y="375"/>
                      <a:pt x="293" y="399"/>
                      <a:pt x="293" y="426"/>
                    </a:cubicBezTo>
                    <a:cubicBezTo>
                      <a:pt x="293" y="481"/>
                      <a:pt x="255" y="535"/>
                      <a:pt x="189" y="535"/>
                    </a:cubicBezTo>
                    <a:cubicBezTo>
                      <a:pt x="167" y="535"/>
                      <a:pt x="108" y="531"/>
                      <a:pt x="68" y="494"/>
                    </a:cubicBezTo>
                    <a:cubicBezTo>
                      <a:pt x="22" y="452"/>
                      <a:pt x="20" y="404"/>
                      <a:pt x="20" y="375"/>
                    </a:cubicBezTo>
                    <a:cubicBezTo>
                      <a:pt x="20" y="369"/>
                      <a:pt x="13" y="369"/>
                      <a:pt x="11" y="369"/>
                    </a:cubicBezTo>
                    <a:cubicBezTo>
                      <a:pt x="0" y="369"/>
                      <a:pt x="0" y="373"/>
                      <a:pt x="0" y="386"/>
                    </a:cubicBezTo>
                    <a:cubicBezTo>
                      <a:pt x="0" y="437"/>
                      <a:pt x="0" y="489"/>
                      <a:pt x="0" y="540"/>
                    </a:cubicBezTo>
                    <a:cubicBezTo>
                      <a:pt x="0" y="553"/>
                      <a:pt x="0" y="560"/>
                      <a:pt x="9" y="560"/>
                    </a:cubicBezTo>
                    <a:cubicBezTo>
                      <a:pt x="13" y="560"/>
                      <a:pt x="15" y="557"/>
                      <a:pt x="20" y="549"/>
                    </a:cubicBezTo>
                    <a:cubicBezTo>
                      <a:pt x="29" y="534"/>
                      <a:pt x="22" y="546"/>
                      <a:pt x="48" y="505"/>
                    </a:cubicBezTo>
                    <a:cubicBezTo>
                      <a:pt x="73" y="531"/>
                      <a:pt x="121" y="560"/>
                      <a:pt x="191" y="560"/>
                    </a:cubicBezTo>
                    <a:cubicBezTo>
                      <a:pt x="282" y="560"/>
                      <a:pt x="343" y="485"/>
                      <a:pt x="343" y="3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199" name="Freeform 19"/>
              <p:cNvSpPr/>
              <p:nvPr/>
            </p:nvSpPr>
            <p:spPr>
              <a:xfrm>
                <a:off x="2894400" y="149400"/>
                <a:ext cx="108000" cy="277560"/>
              </a:xfrm>
              <a:custGeom>
                <a:avLst/>
                <a:gdLst/>
                <a:ahLst/>
                <a:rect l="0" t="0" r="r" b="b"/>
                <a:pathLst>
                  <a:path w="300" h="771">
                    <a:moveTo>
                      <a:pt x="299" y="15"/>
                    </a:moveTo>
                    <a:cubicBezTo>
                      <a:pt x="299" y="7"/>
                      <a:pt x="290" y="0"/>
                      <a:pt x="282" y="0"/>
                    </a:cubicBezTo>
                    <a:cubicBezTo>
                      <a:pt x="273" y="0"/>
                      <a:pt x="268" y="9"/>
                      <a:pt x="266" y="15"/>
                    </a:cubicBezTo>
                    <a:cubicBezTo>
                      <a:pt x="178" y="257"/>
                      <a:pt x="90" y="498"/>
                      <a:pt x="2" y="739"/>
                    </a:cubicBezTo>
                    <a:cubicBezTo>
                      <a:pt x="0" y="750"/>
                      <a:pt x="1" y="750"/>
                      <a:pt x="0" y="755"/>
                    </a:cubicBezTo>
                    <a:cubicBezTo>
                      <a:pt x="0" y="764"/>
                      <a:pt x="7" y="770"/>
                      <a:pt x="15" y="770"/>
                    </a:cubicBezTo>
                    <a:cubicBezTo>
                      <a:pt x="24" y="770"/>
                      <a:pt x="29" y="761"/>
                      <a:pt x="31" y="755"/>
                    </a:cubicBezTo>
                    <a:cubicBezTo>
                      <a:pt x="119" y="513"/>
                      <a:pt x="207" y="272"/>
                      <a:pt x="295" y="31"/>
                    </a:cubicBezTo>
                    <a:cubicBezTo>
                      <a:pt x="299" y="20"/>
                      <a:pt x="298" y="20"/>
                      <a:pt x="29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00" name="Freeform 20"/>
              <p:cNvSpPr/>
              <p:nvPr/>
            </p:nvSpPr>
            <p:spPr>
              <a:xfrm>
                <a:off x="3033000" y="162000"/>
                <a:ext cx="169920" cy="201960"/>
              </a:xfrm>
              <a:custGeom>
                <a:avLst/>
                <a:gdLst/>
                <a:ahLst/>
                <a:rect l="0" t="0" r="r" b="b"/>
                <a:pathLst>
                  <a:path w="472" h="561">
                    <a:moveTo>
                      <a:pt x="471" y="362"/>
                    </a:moveTo>
                    <a:cubicBezTo>
                      <a:pt x="471" y="355"/>
                      <a:pt x="471" y="349"/>
                      <a:pt x="462" y="349"/>
                    </a:cubicBezTo>
                    <a:cubicBezTo>
                      <a:pt x="453" y="349"/>
                      <a:pt x="453" y="355"/>
                      <a:pt x="451" y="362"/>
                    </a:cubicBezTo>
                    <a:cubicBezTo>
                      <a:pt x="446" y="472"/>
                      <a:pt x="363" y="535"/>
                      <a:pt x="279" y="535"/>
                    </a:cubicBezTo>
                    <a:cubicBezTo>
                      <a:pt x="231" y="535"/>
                      <a:pt x="79" y="509"/>
                      <a:pt x="79" y="281"/>
                    </a:cubicBezTo>
                    <a:cubicBezTo>
                      <a:pt x="79" y="50"/>
                      <a:pt x="231" y="24"/>
                      <a:pt x="277" y="24"/>
                    </a:cubicBezTo>
                    <a:cubicBezTo>
                      <a:pt x="363" y="24"/>
                      <a:pt x="431" y="94"/>
                      <a:pt x="446" y="206"/>
                    </a:cubicBezTo>
                    <a:cubicBezTo>
                      <a:pt x="449" y="217"/>
                      <a:pt x="449" y="219"/>
                      <a:pt x="460" y="219"/>
                    </a:cubicBezTo>
                    <a:cubicBezTo>
                      <a:pt x="471" y="219"/>
                      <a:pt x="471" y="217"/>
                      <a:pt x="471" y="200"/>
                    </a:cubicBezTo>
                    <a:cubicBezTo>
                      <a:pt x="471" y="139"/>
                      <a:pt x="471" y="78"/>
                      <a:pt x="471" y="18"/>
                    </a:cubicBezTo>
                    <a:cubicBezTo>
                      <a:pt x="471" y="4"/>
                      <a:pt x="471" y="0"/>
                      <a:pt x="462" y="0"/>
                    </a:cubicBezTo>
                    <a:cubicBezTo>
                      <a:pt x="460" y="0"/>
                      <a:pt x="457" y="0"/>
                      <a:pt x="451" y="9"/>
                    </a:cubicBezTo>
                    <a:cubicBezTo>
                      <a:pt x="438" y="28"/>
                      <a:pt x="424" y="47"/>
                      <a:pt x="411" y="66"/>
                    </a:cubicBezTo>
                    <a:cubicBezTo>
                      <a:pt x="383" y="39"/>
                      <a:pt x="343" y="0"/>
                      <a:pt x="268" y="0"/>
                    </a:cubicBezTo>
                    <a:cubicBezTo>
                      <a:pt x="125" y="0"/>
                      <a:pt x="0" y="123"/>
                      <a:pt x="0" y="279"/>
                    </a:cubicBezTo>
                    <a:cubicBezTo>
                      <a:pt x="0" y="439"/>
                      <a:pt x="125" y="560"/>
                      <a:pt x="268" y="560"/>
                    </a:cubicBezTo>
                    <a:cubicBezTo>
                      <a:pt x="396" y="560"/>
                      <a:pt x="471" y="452"/>
                      <a:pt x="471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01" name="Freeform 21"/>
              <p:cNvSpPr/>
              <p:nvPr/>
            </p:nvSpPr>
            <p:spPr>
              <a:xfrm>
                <a:off x="3228480" y="168480"/>
                <a:ext cx="234720" cy="189000"/>
              </a:xfrm>
              <a:custGeom>
                <a:avLst/>
                <a:gdLst/>
                <a:ahLst/>
                <a:rect l="0" t="0" r="r" b="b"/>
                <a:pathLst>
                  <a:path w="652" h="525">
                    <a:moveTo>
                      <a:pt x="651" y="524"/>
                    </a:moveTo>
                    <a:cubicBezTo>
                      <a:pt x="651" y="516"/>
                      <a:pt x="651" y="508"/>
                      <a:pt x="651" y="500"/>
                    </a:cubicBezTo>
                    <a:cubicBezTo>
                      <a:pt x="645" y="500"/>
                      <a:pt x="639" y="500"/>
                      <a:pt x="633" y="500"/>
                    </a:cubicBezTo>
                    <a:cubicBezTo>
                      <a:pt x="574" y="500"/>
                      <a:pt x="572" y="491"/>
                      <a:pt x="572" y="465"/>
                    </a:cubicBezTo>
                    <a:cubicBezTo>
                      <a:pt x="572" y="330"/>
                      <a:pt x="572" y="195"/>
                      <a:pt x="572" y="59"/>
                    </a:cubicBezTo>
                    <a:cubicBezTo>
                      <a:pt x="572" y="31"/>
                      <a:pt x="574" y="24"/>
                      <a:pt x="633" y="24"/>
                    </a:cubicBezTo>
                    <a:cubicBezTo>
                      <a:pt x="639" y="24"/>
                      <a:pt x="645" y="24"/>
                      <a:pt x="651" y="24"/>
                    </a:cubicBezTo>
                    <a:cubicBezTo>
                      <a:pt x="651" y="16"/>
                      <a:pt x="651" y="8"/>
                      <a:pt x="651" y="0"/>
                    </a:cubicBezTo>
                    <a:cubicBezTo>
                      <a:pt x="608" y="0"/>
                      <a:pt x="565" y="0"/>
                      <a:pt x="521" y="0"/>
                    </a:cubicBezTo>
                    <a:cubicBezTo>
                      <a:pt x="501" y="0"/>
                      <a:pt x="501" y="0"/>
                      <a:pt x="495" y="13"/>
                    </a:cubicBezTo>
                    <a:cubicBezTo>
                      <a:pt x="438" y="158"/>
                      <a:pt x="382" y="303"/>
                      <a:pt x="326" y="448"/>
                    </a:cubicBezTo>
                    <a:cubicBezTo>
                      <a:pt x="270" y="304"/>
                      <a:pt x="214" y="159"/>
                      <a:pt x="158" y="15"/>
                    </a:cubicBezTo>
                    <a:cubicBezTo>
                      <a:pt x="152" y="0"/>
                      <a:pt x="150" y="0"/>
                      <a:pt x="132" y="0"/>
                    </a:cubicBezTo>
                    <a:cubicBezTo>
                      <a:pt x="88" y="0"/>
                      <a:pt x="44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1"/>
                      <a:pt x="79" y="59"/>
                    </a:cubicBezTo>
                    <a:cubicBezTo>
                      <a:pt x="79" y="187"/>
                      <a:pt x="79" y="315"/>
                      <a:pt x="79" y="443"/>
                    </a:cubicBezTo>
                    <a:cubicBezTo>
                      <a:pt x="79" y="465"/>
                      <a:pt x="79" y="500"/>
                      <a:pt x="0" y="500"/>
                    </a:cubicBezTo>
                    <a:cubicBezTo>
                      <a:pt x="0" y="508"/>
                      <a:pt x="0" y="516"/>
                      <a:pt x="0" y="524"/>
                    </a:cubicBezTo>
                    <a:cubicBezTo>
                      <a:pt x="30" y="524"/>
                      <a:pt x="60" y="523"/>
                      <a:pt x="90" y="522"/>
                    </a:cubicBezTo>
                    <a:cubicBezTo>
                      <a:pt x="120" y="523"/>
                      <a:pt x="150" y="524"/>
                      <a:pt x="180" y="524"/>
                    </a:cubicBezTo>
                    <a:cubicBezTo>
                      <a:pt x="180" y="516"/>
                      <a:pt x="180" y="508"/>
                      <a:pt x="180" y="500"/>
                    </a:cubicBezTo>
                    <a:cubicBezTo>
                      <a:pt x="101" y="500"/>
                      <a:pt x="101" y="465"/>
                      <a:pt x="101" y="443"/>
                    </a:cubicBezTo>
                    <a:cubicBezTo>
                      <a:pt x="101" y="305"/>
                      <a:pt x="101" y="167"/>
                      <a:pt x="101" y="29"/>
                    </a:cubicBezTo>
                    <a:cubicBezTo>
                      <a:pt x="102" y="29"/>
                      <a:pt x="103" y="29"/>
                      <a:pt x="103" y="29"/>
                    </a:cubicBezTo>
                    <a:cubicBezTo>
                      <a:pt x="165" y="188"/>
                      <a:pt x="227" y="347"/>
                      <a:pt x="288" y="507"/>
                    </a:cubicBezTo>
                    <a:cubicBezTo>
                      <a:pt x="293" y="518"/>
                      <a:pt x="297" y="524"/>
                      <a:pt x="304" y="524"/>
                    </a:cubicBezTo>
                    <a:cubicBezTo>
                      <a:pt x="312" y="524"/>
                      <a:pt x="315" y="518"/>
                      <a:pt x="319" y="509"/>
                    </a:cubicBezTo>
                    <a:cubicBezTo>
                      <a:pt x="382" y="347"/>
                      <a:pt x="445" y="186"/>
                      <a:pt x="508" y="24"/>
                    </a:cubicBezTo>
                    <a:cubicBezTo>
                      <a:pt x="508" y="171"/>
                      <a:pt x="508" y="318"/>
                      <a:pt x="508" y="465"/>
                    </a:cubicBezTo>
                    <a:cubicBezTo>
                      <a:pt x="508" y="491"/>
                      <a:pt x="508" y="500"/>
                      <a:pt x="449" y="500"/>
                    </a:cubicBezTo>
                    <a:cubicBezTo>
                      <a:pt x="442" y="500"/>
                      <a:pt x="435" y="500"/>
                      <a:pt x="429" y="500"/>
                    </a:cubicBezTo>
                    <a:cubicBezTo>
                      <a:pt x="429" y="508"/>
                      <a:pt x="429" y="516"/>
                      <a:pt x="429" y="524"/>
                    </a:cubicBezTo>
                    <a:cubicBezTo>
                      <a:pt x="457" y="522"/>
                      <a:pt x="510" y="522"/>
                      <a:pt x="541" y="522"/>
                    </a:cubicBezTo>
                    <a:cubicBezTo>
                      <a:pt x="572" y="522"/>
                      <a:pt x="622" y="522"/>
                      <a:pt x="651" y="5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02" name="Freeform 22"/>
              <p:cNvSpPr/>
              <p:nvPr/>
            </p:nvSpPr>
            <p:spPr>
              <a:xfrm>
                <a:off x="3489120" y="162000"/>
                <a:ext cx="123840" cy="201960"/>
              </a:xfrm>
              <a:custGeom>
                <a:avLst/>
                <a:gdLst/>
                <a:ahLst/>
                <a:rect l="0" t="0" r="r" b="b"/>
                <a:pathLst>
                  <a:path w="344" h="561">
                    <a:moveTo>
                      <a:pt x="343" y="399"/>
                    </a:moveTo>
                    <a:cubicBezTo>
                      <a:pt x="343" y="323"/>
                      <a:pt x="293" y="259"/>
                      <a:pt x="227" y="244"/>
                    </a:cubicBezTo>
                    <a:cubicBezTo>
                      <a:pt x="194" y="236"/>
                      <a:pt x="161" y="227"/>
                      <a:pt x="128" y="219"/>
                    </a:cubicBezTo>
                    <a:cubicBezTo>
                      <a:pt x="79" y="208"/>
                      <a:pt x="51" y="167"/>
                      <a:pt x="51" y="123"/>
                    </a:cubicBezTo>
                    <a:cubicBezTo>
                      <a:pt x="51" y="68"/>
                      <a:pt x="92" y="22"/>
                      <a:pt x="152" y="22"/>
                    </a:cubicBezTo>
                    <a:cubicBezTo>
                      <a:pt x="282" y="22"/>
                      <a:pt x="297" y="147"/>
                      <a:pt x="304" y="182"/>
                    </a:cubicBezTo>
                    <a:cubicBezTo>
                      <a:pt x="304" y="187"/>
                      <a:pt x="304" y="191"/>
                      <a:pt x="312" y="191"/>
                    </a:cubicBezTo>
                    <a:cubicBezTo>
                      <a:pt x="321" y="191"/>
                      <a:pt x="321" y="189"/>
                      <a:pt x="321" y="173"/>
                    </a:cubicBezTo>
                    <a:cubicBezTo>
                      <a:pt x="321" y="121"/>
                      <a:pt x="321" y="69"/>
                      <a:pt x="321" y="18"/>
                    </a:cubicBezTo>
                    <a:cubicBezTo>
                      <a:pt x="321" y="4"/>
                      <a:pt x="321" y="0"/>
                      <a:pt x="312" y="0"/>
                    </a:cubicBezTo>
                    <a:cubicBezTo>
                      <a:pt x="308" y="0"/>
                      <a:pt x="308" y="0"/>
                      <a:pt x="301" y="11"/>
                    </a:cubicBezTo>
                    <a:cubicBezTo>
                      <a:pt x="293" y="26"/>
                      <a:pt x="284" y="40"/>
                      <a:pt x="275" y="55"/>
                    </a:cubicBezTo>
                    <a:cubicBezTo>
                      <a:pt x="251" y="31"/>
                      <a:pt x="220" y="0"/>
                      <a:pt x="152" y="0"/>
                    </a:cubicBezTo>
                    <a:cubicBezTo>
                      <a:pt x="66" y="0"/>
                      <a:pt x="0" y="68"/>
                      <a:pt x="0" y="149"/>
                    </a:cubicBezTo>
                    <a:cubicBezTo>
                      <a:pt x="0" y="213"/>
                      <a:pt x="42" y="270"/>
                      <a:pt x="101" y="290"/>
                    </a:cubicBezTo>
                    <a:cubicBezTo>
                      <a:pt x="110" y="294"/>
                      <a:pt x="150" y="303"/>
                      <a:pt x="205" y="316"/>
                    </a:cubicBezTo>
                    <a:cubicBezTo>
                      <a:pt x="224" y="320"/>
                      <a:pt x="249" y="327"/>
                      <a:pt x="268" y="355"/>
                    </a:cubicBezTo>
                    <a:cubicBezTo>
                      <a:pt x="286" y="375"/>
                      <a:pt x="293" y="399"/>
                      <a:pt x="293" y="426"/>
                    </a:cubicBezTo>
                    <a:cubicBezTo>
                      <a:pt x="293" y="481"/>
                      <a:pt x="255" y="535"/>
                      <a:pt x="189" y="535"/>
                    </a:cubicBezTo>
                    <a:cubicBezTo>
                      <a:pt x="167" y="535"/>
                      <a:pt x="108" y="531"/>
                      <a:pt x="68" y="494"/>
                    </a:cubicBezTo>
                    <a:cubicBezTo>
                      <a:pt x="22" y="452"/>
                      <a:pt x="20" y="404"/>
                      <a:pt x="20" y="375"/>
                    </a:cubicBezTo>
                    <a:cubicBezTo>
                      <a:pt x="20" y="369"/>
                      <a:pt x="13" y="369"/>
                      <a:pt x="11" y="369"/>
                    </a:cubicBezTo>
                    <a:cubicBezTo>
                      <a:pt x="0" y="369"/>
                      <a:pt x="0" y="373"/>
                      <a:pt x="0" y="386"/>
                    </a:cubicBezTo>
                    <a:cubicBezTo>
                      <a:pt x="0" y="437"/>
                      <a:pt x="0" y="489"/>
                      <a:pt x="0" y="540"/>
                    </a:cubicBezTo>
                    <a:cubicBezTo>
                      <a:pt x="0" y="553"/>
                      <a:pt x="0" y="560"/>
                      <a:pt x="9" y="560"/>
                    </a:cubicBezTo>
                    <a:cubicBezTo>
                      <a:pt x="13" y="560"/>
                      <a:pt x="15" y="557"/>
                      <a:pt x="20" y="549"/>
                    </a:cubicBezTo>
                    <a:cubicBezTo>
                      <a:pt x="29" y="534"/>
                      <a:pt x="22" y="546"/>
                      <a:pt x="48" y="505"/>
                    </a:cubicBezTo>
                    <a:cubicBezTo>
                      <a:pt x="73" y="531"/>
                      <a:pt x="121" y="560"/>
                      <a:pt x="191" y="560"/>
                    </a:cubicBezTo>
                    <a:cubicBezTo>
                      <a:pt x="282" y="560"/>
                      <a:pt x="343" y="485"/>
                      <a:pt x="343" y="3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2203" name="Group 23"/>
          <p:cNvGrpSpPr/>
          <p:nvPr/>
        </p:nvGrpSpPr>
        <p:grpSpPr>
          <a:xfrm>
            <a:off x="255960" y="768600"/>
            <a:ext cx="7518600" cy="963000"/>
            <a:chOff x="255960" y="768600"/>
            <a:chExt cx="7518600" cy="963000"/>
          </a:xfrm>
        </p:grpSpPr>
        <p:grpSp>
          <p:nvGrpSpPr>
            <p:cNvPr id="2204" name="Group 24"/>
            <p:cNvGrpSpPr/>
            <p:nvPr/>
          </p:nvGrpSpPr>
          <p:grpSpPr>
            <a:xfrm>
              <a:off x="255960" y="768600"/>
              <a:ext cx="7518600" cy="963000"/>
              <a:chOff x="255960" y="768600"/>
              <a:chExt cx="7518600" cy="963000"/>
            </a:xfrm>
          </p:grpSpPr>
          <p:sp>
            <p:nvSpPr>
              <p:cNvPr id="2205" name="Freeform 25"/>
              <p:cNvSpPr/>
              <p:nvPr/>
            </p:nvSpPr>
            <p:spPr>
              <a:xfrm>
                <a:off x="255960" y="87156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2"/>
                      <a:pt x="0" y="92"/>
                    </a:cubicBezTo>
                    <a:cubicBezTo>
                      <a:pt x="0" y="141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06" name="Freeform 26"/>
              <p:cNvSpPr/>
              <p:nvPr/>
            </p:nvSpPr>
            <p:spPr>
              <a:xfrm>
                <a:off x="498960" y="801720"/>
                <a:ext cx="155880" cy="155880"/>
              </a:xfrm>
              <a:custGeom>
                <a:avLst/>
                <a:gdLst/>
                <a:ahLst/>
                <a:rect l="0" t="0" r="r" b="b"/>
                <a:pathLst>
                  <a:path w="433" h="433">
                    <a:moveTo>
                      <a:pt x="432" y="432"/>
                    </a:moveTo>
                    <a:cubicBezTo>
                      <a:pt x="432" y="425"/>
                      <a:pt x="432" y="419"/>
                      <a:pt x="432" y="412"/>
                    </a:cubicBezTo>
                    <a:cubicBezTo>
                      <a:pt x="427" y="412"/>
                      <a:pt x="421" y="412"/>
                      <a:pt x="416" y="412"/>
                    </a:cubicBezTo>
                    <a:cubicBezTo>
                      <a:pt x="367" y="412"/>
                      <a:pt x="367" y="405"/>
                      <a:pt x="367" y="381"/>
                    </a:cubicBezTo>
                    <a:cubicBezTo>
                      <a:pt x="367" y="270"/>
                      <a:pt x="367" y="160"/>
                      <a:pt x="367" y="49"/>
                    </a:cubicBezTo>
                    <a:cubicBezTo>
                      <a:pt x="367" y="27"/>
                      <a:pt x="367" y="20"/>
                      <a:pt x="416" y="20"/>
                    </a:cubicBezTo>
                    <a:cubicBezTo>
                      <a:pt x="421" y="20"/>
                      <a:pt x="427" y="20"/>
                      <a:pt x="432" y="20"/>
                    </a:cubicBezTo>
                    <a:cubicBezTo>
                      <a:pt x="432" y="13"/>
                      <a:pt x="432" y="7"/>
                      <a:pt x="432" y="0"/>
                    </a:cubicBezTo>
                    <a:cubicBezTo>
                      <a:pt x="409" y="2"/>
                      <a:pt x="362" y="2"/>
                      <a:pt x="338" y="2"/>
                    </a:cubicBezTo>
                    <a:cubicBezTo>
                      <a:pt x="315" y="2"/>
                      <a:pt x="266" y="2"/>
                      <a:pt x="245" y="0"/>
                    </a:cubicBezTo>
                    <a:cubicBezTo>
                      <a:pt x="245" y="7"/>
                      <a:pt x="245" y="13"/>
                      <a:pt x="245" y="20"/>
                    </a:cubicBezTo>
                    <a:cubicBezTo>
                      <a:pt x="250" y="20"/>
                      <a:pt x="256" y="20"/>
                      <a:pt x="261" y="20"/>
                    </a:cubicBezTo>
                    <a:cubicBezTo>
                      <a:pt x="310" y="20"/>
                      <a:pt x="310" y="27"/>
                      <a:pt x="310" y="49"/>
                    </a:cubicBezTo>
                    <a:cubicBezTo>
                      <a:pt x="310" y="98"/>
                      <a:pt x="310" y="147"/>
                      <a:pt x="310" y="196"/>
                    </a:cubicBezTo>
                    <a:cubicBezTo>
                      <a:pt x="247" y="196"/>
                      <a:pt x="184" y="196"/>
                      <a:pt x="121" y="196"/>
                    </a:cubicBezTo>
                    <a:cubicBezTo>
                      <a:pt x="121" y="147"/>
                      <a:pt x="121" y="98"/>
                      <a:pt x="121" y="49"/>
                    </a:cubicBezTo>
                    <a:cubicBezTo>
                      <a:pt x="121" y="27"/>
                      <a:pt x="122" y="20"/>
                      <a:pt x="171" y="20"/>
                    </a:cubicBezTo>
                    <a:cubicBezTo>
                      <a:pt x="176" y="20"/>
                      <a:pt x="181" y="20"/>
                      <a:pt x="185" y="20"/>
                    </a:cubicBezTo>
                    <a:cubicBezTo>
                      <a:pt x="185" y="13"/>
                      <a:pt x="185" y="7"/>
                      <a:pt x="185" y="0"/>
                    </a:cubicBezTo>
                    <a:cubicBezTo>
                      <a:pt x="164" y="2"/>
                      <a:pt x="118" y="2"/>
                      <a:pt x="94" y="2"/>
                    </a:cubicBezTo>
                    <a:cubicBezTo>
                      <a:pt x="69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67" y="430"/>
                      <a:pt x="92" y="430"/>
                    </a:cubicBezTo>
                    <a:cubicBezTo>
                      <a:pt x="116" y="430"/>
                      <a:pt x="164" y="430"/>
                      <a:pt x="185" y="432"/>
                    </a:cubicBezTo>
                    <a:cubicBezTo>
                      <a:pt x="185" y="425"/>
                      <a:pt x="185" y="419"/>
                      <a:pt x="185" y="412"/>
                    </a:cubicBezTo>
                    <a:cubicBezTo>
                      <a:pt x="181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1"/>
                    </a:cubicBezTo>
                    <a:cubicBezTo>
                      <a:pt x="121" y="326"/>
                      <a:pt x="121" y="271"/>
                      <a:pt x="121" y="216"/>
                    </a:cubicBezTo>
                    <a:cubicBezTo>
                      <a:pt x="184" y="216"/>
                      <a:pt x="247" y="216"/>
                      <a:pt x="310" y="216"/>
                    </a:cubicBezTo>
                    <a:cubicBezTo>
                      <a:pt x="310" y="271"/>
                      <a:pt x="310" y="326"/>
                      <a:pt x="310" y="381"/>
                    </a:cubicBezTo>
                    <a:cubicBezTo>
                      <a:pt x="310" y="405"/>
                      <a:pt x="310" y="412"/>
                      <a:pt x="261" y="412"/>
                    </a:cubicBezTo>
                    <a:cubicBezTo>
                      <a:pt x="256" y="412"/>
                      <a:pt x="250" y="412"/>
                      <a:pt x="245" y="412"/>
                    </a:cubicBezTo>
                    <a:cubicBezTo>
                      <a:pt x="245" y="419"/>
                      <a:pt x="245" y="425"/>
                      <a:pt x="245" y="432"/>
                    </a:cubicBezTo>
                    <a:cubicBezTo>
                      <a:pt x="266" y="430"/>
                      <a:pt x="314" y="430"/>
                      <a:pt x="338" y="430"/>
                    </a:cubicBezTo>
                    <a:cubicBezTo>
                      <a:pt x="363" y="430"/>
                      <a:pt x="409" y="430"/>
                      <a:pt x="432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07" name="Freeform 27"/>
              <p:cNvSpPr/>
              <p:nvPr/>
            </p:nvSpPr>
            <p:spPr>
              <a:xfrm>
                <a:off x="674640" y="796320"/>
                <a:ext cx="155160" cy="166320"/>
              </a:xfrm>
              <a:custGeom>
                <a:avLst/>
                <a:gdLst/>
                <a:ahLst/>
                <a:rect l="0" t="0" r="r" b="b"/>
                <a:pathLst>
                  <a:path w="431" h="462">
                    <a:moveTo>
                      <a:pt x="430" y="293"/>
                    </a:moveTo>
                    <a:cubicBezTo>
                      <a:pt x="430" y="287"/>
                      <a:pt x="430" y="280"/>
                      <a:pt x="430" y="273"/>
                    </a:cubicBezTo>
                    <a:cubicBezTo>
                      <a:pt x="404" y="274"/>
                      <a:pt x="379" y="275"/>
                      <a:pt x="353" y="275"/>
                    </a:cubicBezTo>
                    <a:cubicBezTo>
                      <a:pt x="328" y="275"/>
                      <a:pt x="274" y="275"/>
                      <a:pt x="252" y="273"/>
                    </a:cubicBezTo>
                    <a:cubicBezTo>
                      <a:pt x="252" y="280"/>
                      <a:pt x="252" y="287"/>
                      <a:pt x="252" y="293"/>
                    </a:cubicBezTo>
                    <a:cubicBezTo>
                      <a:pt x="259" y="293"/>
                      <a:pt x="265" y="293"/>
                      <a:pt x="272" y="293"/>
                    </a:cubicBezTo>
                    <a:cubicBezTo>
                      <a:pt x="328" y="293"/>
                      <a:pt x="331" y="300"/>
                      <a:pt x="331" y="324"/>
                    </a:cubicBezTo>
                    <a:cubicBezTo>
                      <a:pt x="331" y="337"/>
                      <a:pt x="331" y="350"/>
                      <a:pt x="331" y="363"/>
                    </a:cubicBezTo>
                    <a:cubicBezTo>
                      <a:pt x="331" y="434"/>
                      <a:pt x="250" y="441"/>
                      <a:pt x="232" y="441"/>
                    </a:cubicBezTo>
                    <a:cubicBezTo>
                      <a:pt x="191" y="441"/>
                      <a:pt x="67" y="417"/>
                      <a:pt x="67" y="230"/>
                    </a:cubicBezTo>
                    <a:cubicBezTo>
                      <a:pt x="67" y="41"/>
                      <a:pt x="191" y="20"/>
                      <a:pt x="229" y="20"/>
                    </a:cubicBezTo>
                    <a:cubicBezTo>
                      <a:pt x="297" y="20"/>
                      <a:pt x="355" y="77"/>
                      <a:pt x="367" y="169"/>
                    </a:cubicBezTo>
                    <a:cubicBezTo>
                      <a:pt x="367" y="178"/>
                      <a:pt x="367" y="180"/>
                      <a:pt x="376" y="180"/>
                    </a:cubicBezTo>
                    <a:cubicBezTo>
                      <a:pt x="387" y="180"/>
                      <a:pt x="387" y="178"/>
                      <a:pt x="387" y="166"/>
                    </a:cubicBezTo>
                    <a:cubicBezTo>
                      <a:pt x="387" y="116"/>
                      <a:pt x="387" y="66"/>
                      <a:pt x="387" y="16"/>
                    </a:cubicBezTo>
                    <a:cubicBezTo>
                      <a:pt x="387" y="5"/>
                      <a:pt x="387" y="0"/>
                      <a:pt x="380" y="0"/>
                    </a:cubicBezTo>
                    <a:cubicBezTo>
                      <a:pt x="378" y="0"/>
                      <a:pt x="374" y="0"/>
                      <a:pt x="369" y="7"/>
                    </a:cubicBezTo>
                    <a:cubicBezTo>
                      <a:pt x="359" y="23"/>
                      <a:pt x="349" y="38"/>
                      <a:pt x="338" y="54"/>
                    </a:cubicBezTo>
                    <a:cubicBezTo>
                      <a:pt x="317" y="34"/>
                      <a:pt x="283" y="0"/>
                      <a:pt x="221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0"/>
                      <a:pt x="103" y="461"/>
                      <a:pt x="221" y="461"/>
                    </a:cubicBezTo>
                    <a:cubicBezTo>
                      <a:pt x="268" y="461"/>
                      <a:pt x="319" y="443"/>
                      <a:pt x="340" y="407"/>
                    </a:cubicBezTo>
                    <a:cubicBezTo>
                      <a:pt x="349" y="419"/>
                      <a:pt x="374" y="444"/>
                      <a:pt x="382" y="444"/>
                    </a:cubicBezTo>
                    <a:cubicBezTo>
                      <a:pt x="387" y="444"/>
                      <a:pt x="387" y="441"/>
                      <a:pt x="387" y="430"/>
                    </a:cubicBezTo>
                    <a:cubicBezTo>
                      <a:pt x="387" y="393"/>
                      <a:pt x="387" y="357"/>
                      <a:pt x="387" y="320"/>
                    </a:cubicBezTo>
                    <a:cubicBezTo>
                      <a:pt x="387" y="297"/>
                      <a:pt x="389" y="293"/>
                      <a:pt x="430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08" name="Freeform 28"/>
              <p:cNvSpPr/>
              <p:nvPr/>
            </p:nvSpPr>
            <p:spPr>
              <a:xfrm>
                <a:off x="848880" y="802800"/>
                <a:ext cx="147960" cy="154440"/>
              </a:xfrm>
              <a:custGeom>
                <a:avLst/>
                <a:gdLst/>
                <a:ahLst/>
                <a:rect l="0" t="0" r="r" b="b"/>
                <a:pathLst>
                  <a:path w="411" h="429">
                    <a:moveTo>
                      <a:pt x="410" y="142"/>
                    </a:moveTo>
                    <a:cubicBezTo>
                      <a:pt x="407" y="95"/>
                      <a:pt x="403" y="47"/>
                      <a:pt x="400" y="0"/>
                    </a:cubicBezTo>
                    <a:cubicBezTo>
                      <a:pt x="271" y="0"/>
                      <a:pt x="142" y="0"/>
                      <a:pt x="13" y="0"/>
                    </a:cubicBezTo>
                    <a:cubicBezTo>
                      <a:pt x="8" y="47"/>
                      <a:pt x="4" y="95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5" y="40"/>
                      <a:pt x="34" y="20"/>
                      <a:pt x="130" y="20"/>
                    </a:cubicBezTo>
                    <a:cubicBezTo>
                      <a:pt x="142" y="20"/>
                      <a:pt x="158" y="20"/>
                      <a:pt x="164" y="22"/>
                    </a:cubicBezTo>
                    <a:cubicBezTo>
                      <a:pt x="178" y="23"/>
                      <a:pt x="178" y="31"/>
                      <a:pt x="178" y="45"/>
                    </a:cubicBezTo>
                    <a:cubicBezTo>
                      <a:pt x="178" y="156"/>
                      <a:pt x="178" y="267"/>
                      <a:pt x="178" y="378"/>
                    </a:cubicBezTo>
                    <a:cubicBezTo>
                      <a:pt x="178" y="399"/>
                      <a:pt x="178" y="408"/>
                      <a:pt x="112" y="408"/>
                    </a:cubicBezTo>
                    <a:cubicBezTo>
                      <a:pt x="103" y="408"/>
                      <a:pt x="95" y="408"/>
                      <a:pt x="86" y="408"/>
                    </a:cubicBezTo>
                    <a:cubicBezTo>
                      <a:pt x="86" y="415"/>
                      <a:pt x="86" y="422"/>
                      <a:pt x="86" y="428"/>
                    </a:cubicBezTo>
                    <a:cubicBezTo>
                      <a:pt x="112" y="426"/>
                      <a:pt x="176" y="426"/>
                      <a:pt x="205" y="426"/>
                    </a:cubicBezTo>
                    <a:cubicBezTo>
                      <a:pt x="234" y="426"/>
                      <a:pt x="299" y="426"/>
                      <a:pt x="326" y="428"/>
                    </a:cubicBezTo>
                    <a:cubicBezTo>
                      <a:pt x="326" y="422"/>
                      <a:pt x="326" y="415"/>
                      <a:pt x="326" y="408"/>
                    </a:cubicBezTo>
                    <a:cubicBezTo>
                      <a:pt x="317" y="408"/>
                      <a:pt x="309" y="408"/>
                      <a:pt x="301" y="408"/>
                    </a:cubicBezTo>
                    <a:cubicBezTo>
                      <a:pt x="234" y="408"/>
                      <a:pt x="234" y="399"/>
                      <a:pt x="234" y="378"/>
                    </a:cubicBezTo>
                    <a:cubicBezTo>
                      <a:pt x="234" y="267"/>
                      <a:pt x="234" y="156"/>
                      <a:pt x="234" y="45"/>
                    </a:cubicBezTo>
                    <a:cubicBezTo>
                      <a:pt x="234" y="32"/>
                      <a:pt x="234" y="23"/>
                      <a:pt x="245" y="22"/>
                    </a:cubicBezTo>
                    <a:cubicBezTo>
                      <a:pt x="252" y="20"/>
                      <a:pt x="270" y="20"/>
                      <a:pt x="281" y="20"/>
                    </a:cubicBezTo>
                    <a:cubicBezTo>
                      <a:pt x="376" y="20"/>
                      <a:pt x="387" y="40"/>
                      <a:pt x="396" y="142"/>
                    </a:cubicBezTo>
                    <a:cubicBezTo>
                      <a:pt x="401" y="142"/>
                      <a:pt x="406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09" name="Freeform 29"/>
              <p:cNvSpPr/>
              <p:nvPr/>
            </p:nvSpPr>
            <p:spPr>
              <a:xfrm>
                <a:off x="1013400" y="80172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38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4" y="432"/>
                      <a:pt x="230" y="432"/>
                    </a:cubicBezTo>
                    <a:cubicBezTo>
                      <a:pt x="337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49" y="327"/>
                      <a:pt x="326" y="358"/>
                    </a:cubicBezTo>
                    <a:cubicBezTo>
                      <a:pt x="313" y="376"/>
                      <a:pt x="277" y="412"/>
                      <a:pt x="214" y="412"/>
                    </a:cubicBezTo>
                    <a:cubicBezTo>
                      <a:pt x="193" y="412"/>
                      <a:pt x="171" y="412"/>
                      <a:pt x="149" y="412"/>
                    </a:cubicBezTo>
                    <a:cubicBezTo>
                      <a:pt x="121" y="412"/>
                      <a:pt x="119" y="407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70" y="20"/>
                      <a:pt x="191" y="20"/>
                      <a:pt x="212" y="20"/>
                    </a:cubicBezTo>
                    <a:cubicBezTo>
                      <a:pt x="252" y="20"/>
                      <a:pt x="295" y="34"/>
                      <a:pt x="328" y="77"/>
                    </a:cubicBezTo>
                    <a:cubicBezTo>
                      <a:pt x="356" y="115"/>
                      <a:pt x="362" y="169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0" name="Freeform 30"/>
              <p:cNvSpPr/>
              <p:nvPr/>
            </p:nvSpPr>
            <p:spPr>
              <a:xfrm>
                <a:off x="1267920" y="786240"/>
                <a:ext cx="88560" cy="228240"/>
              </a:xfrm>
              <a:custGeom>
                <a:avLst/>
                <a:gdLst/>
                <a:ahLst/>
                <a:rect l="0" t="0" r="r" b="b"/>
                <a:pathLst>
                  <a:path w="246" h="634">
                    <a:moveTo>
                      <a:pt x="245" y="13"/>
                    </a:moveTo>
                    <a:cubicBezTo>
                      <a:pt x="245" y="7"/>
                      <a:pt x="238" y="0"/>
                      <a:pt x="232" y="0"/>
                    </a:cubicBezTo>
                    <a:cubicBezTo>
                      <a:pt x="223" y="0"/>
                      <a:pt x="220" y="7"/>
                      <a:pt x="218" y="13"/>
                    </a:cubicBezTo>
                    <a:cubicBezTo>
                      <a:pt x="146" y="211"/>
                      <a:pt x="74" y="410"/>
                      <a:pt x="2" y="608"/>
                    </a:cubicBezTo>
                    <a:cubicBezTo>
                      <a:pt x="0" y="617"/>
                      <a:pt x="1" y="616"/>
                      <a:pt x="0" y="621"/>
                    </a:cubicBezTo>
                    <a:cubicBezTo>
                      <a:pt x="0" y="626"/>
                      <a:pt x="5" y="633"/>
                      <a:pt x="13" y="633"/>
                    </a:cubicBezTo>
                    <a:cubicBezTo>
                      <a:pt x="22" y="633"/>
                      <a:pt x="23" y="626"/>
                      <a:pt x="25" y="621"/>
                    </a:cubicBezTo>
                    <a:cubicBezTo>
                      <a:pt x="97" y="422"/>
                      <a:pt x="169" y="224"/>
                      <a:pt x="241" y="25"/>
                    </a:cubicBezTo>
                    <a:cubicBezTo>
                      <a:pt x="245" y="16"/>
                      <a:pt x="244" y="17"/>
                      <a:pt x="24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1" name="Freeform 31"/>
              <p:cNvSpPr/>
              <p:nvPr/>
            </p:nvSpPr>
            <p:spPr>
              <a:xfrm>
                <a:off x="1451880" y="802440"/>
                <a:ext cx="141480" cy="155160"/>
              </a:xfrm>
              <a:custGeom>
                <a:avLst/>
                <a:gdLst/>
                <a:ahLst/>
                <a:rect l="0" t="0" r="r" b="b"/>
                <a:pathLst>
                  <a:path w="393" h="431">
                    <a:moveTo>
                      <a:pt x="392" y="266"/>
                    </a:moveTo>
                    <a:cubicBezTo>
                      <a:pt x="387" y="266"/>
                      <a:pt x="382" y="266"/>
                      <a:pt x="376" y="266"/>
                    </a:cubicBezTo>
                    <a:cubicBezTo>
                      <a:pt x="360" y="363"/>
                      <a:pt x="346" y="410"/>
                      <a:pt x="238" y="410"/>
                    </a:cubicBezTo>
                    <a:cubicBezTo>
                      <a:pt x="209" y="410"/>
                      <a:pt x="181" y="410"/>
                      <a:pt x="153" y="410"/>
                    </a:cubicBezTo>
                    <a:cubicBezTo>
                      <a:pt x="122" y="410"/>
                      <a:pt x="122" y="405"/>
                      <a:pt x="122" y="385"/>
                    </a:cubicBezTo>
                    <a:cubicBezTo>
                      <a:pt x="122" y="329"/>
                      <a:pt x="122" y="272"/>
                      <a:pt x="122" y="216"/>
                    </a:cubicBezTo>
                    <a:cubicBezTo>
                      <a:pt x="141" y="216"/>
                      <a:pt x="160" y="216"/>
                      <a:pt x="178" y="216"/>
                    </a:cubicBezTo>
                    <a:cubicBezTo>
                      <a:pt x="239" y="216"/>
                      <a:pt x="247" y="236"/>
                      <a:pt x="247" y="290"/>
                    </a:cubicBezTo>
                    <a:cubicBezTo>
                      <a:pt x="252" y="290"/>
                      <a:pt x="257" y="290"/>
                      <a:pt x="263" y="290"/>
                    </a:cubicBezTo>
                    <a:cubicBezTo>
                      <a:pt x="263" y="234"/>
                      <a:pt x="263" y="178"/>
                      <a:pt x="263" y="122"/>
                    </a:cubicBezTo>
                    <a:cubicBezTo>
                      <a:pt x="257" y="122"/>
                      <a:pt x="252" y="122"/>
                      <a:pt x="247" y="122"/>
                    </a:cubicBezTo>
                    <a:cubicBezTo>
                      <a:pt x="247" y="176"/>
                      <a:pt x="239" y="196"/>
                      <a:pt x="178" y="196"/>
                    </a:cubicBezTo>
                    <a:cubicBezTo>
                      <a:pt x="160" y="196"/>
                      <a:pt x="141" y="196"/>
                      <a:pt x="122" y="196"/>
                    </a:cubicBezTo>
                    <a:cubicBezTo>
                      <a:pt x="122" y="146"/>
                      <a:pt x="122" y="95"/>
                      <a:pt x="122" y="45"/>
                    </a:cubicBezTo>
                    <a:cubicBezTo>
                      <a:pt x="122" y="23"/>
                      <a:pt x="122" y="20"/>
                      <a:pt x="153" y="20"/>
                    </a:cubicBezTo>
                    <a:cubicBezTo>
                      <a:pt x="180" y="20"/>
                      <a:pt x="207" y="20"/>
                      <a:pt x="234" y="20"/>
                    </a:cubicBezTo>
                    <a:cubicBezTo>
                      <a:pt x="331" y="20"/>
                      <a:pt x="349" y="54"/>
                      <a:pt x="358" y="142"/>
                    </a:cubicBezTo>
                    <a:cubicBezTo>
                      <a:pt x="364" y="142"/>
                      <a:pt x="369" y="142"/>
                      <a:pt x="374" y="142"/>
                    </a:cubicBezTo>
                    <a:cubicBezTo>
                      <a:pt x="368" y="95"/>
                      <a:pt x="362" y="47"/>
                      <a:pt x="356" y="0"/>
                    </a:cubicBezTo>
                    <a:cubicBezTo>
                      <a:pt x="238" y="0"/>
                      <a:pt x="119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5" y="410"/>
                      <a:pt x="16" y="410"/>
                    </a:cubicBezTo>
                    <a:cubicBezTo>
                      <a:pt x="11" y="410"/>
                      <a:pt x="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122" y="430"/>
                      <a:pt x="244" y="430"/>
                      <a:pt x="365" y="430"/>
                    </a:cubicBezTo>
                    <a:cubicBezTo>
                      <a:pt x="374" y="375"/>
                      <a:pt x="383" y="321"/>
                      <a:pt x="392" y="2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2" name="Freeform 32"/>
              <p:cNvSpPr/>
              <p:nvPr/>
            </p:nvSpPr>
            <p:spPr>
              <a:xfrm>
                <a:off x="1608120" y="802800"/>
                <a:ext cx="147960" cy="154440"/>
              </a:xfrm>
              <a:custGeom>
                <a:avLst/>
                <a:gdLst/>
                <a:ahLst/>
                <a:rect l="0" t="0" r="r" b="b"/>
                <a:pathLst>
                  <a:path w="411" h="429">
                    <a:moveTo>
                      <a:pt x="410" y="142"/>
                    </a:moveTo>
                    <a:cubicBezTo>
                      <a:pt x="406" y="95"/>
                      <a:pt x="402" y="47"/>
                      <a:pt x="398" y="0"/>
                    </a:cubicBezTo>
                    <a:cubicBezTo>
                      <a:pt x="269" y="0"/>
                      <a:pt x="140" y="0"/>
                      <a:pt x="11" y="0"/>
                    </a:cubicBezTo>
                    <a:cubicBezTo>
                      <a:pt x="7" y="47"/>
                      <a:pt x="4" y="95"/>
                      <a:pt x="0" y="142"/>
                    </a:cubicBezTo>
                    <a:cubicBezTo>
                      <a:pt x="5" y="142"/>
                      <a:pt x="10" y="142"/>
                      <a:pt x="14" y="142"/>
                    </a:cubicBezTo>
                    <a:cubicBezTo>
                      <a:pt x="23" y="40"/>
                      <a:pt x="34" y="20"/>
                      <a:pt x="130" y="20"/>
                    </a:cubicBezTo>
                    <a:cubicBezTo>
                      <a:pt x="140" y="20"/>
                      <a:pt x="157" y="20"/>
                      <a:pt x="164" y="22"/>
                    </a:cubicBezTo>
                    <a:cubicBezTo>
                      <a:pt x="176" y="23"/>
                      <a:pt x="176" y="31"/>
                      <a:pt x="176" y="45"/>
                    </a:cubicBezTo>
                    <a:cubicBezTo>
                      <a:pt x="176" y="156"/>
                      <a:pt x="176" y="267"/>
                      <a:pt x="176" y="378"/>
                    </a:cubicBezTo>
                    <a:cubicBezTo>
                      <a:pt x="176" y="399"/>
                      <a:pt x="176" y="408"/>
                      <a:pt x="110" y="408"/>
                    </a:cubicBezTo>
                    <a:cubicBezTo>
                      <a:pt x="101" y="408"/>
                      <a:pt x="93" y="408"/>
                      <a:pt x="85" y="408"/>
                    </a:cubicBezTo>
                    <a:cubicBezTo>
                      <a:pt x="85" y="415"/>
                      <a:pt x="85" y="422"/>
                      <a:pt x="85" y="428"/>
                    </a:cubicBezTo>
                    <a:cubicBezTo>
                      <a:pt x="110" y="426"/>
                      <a:pt x="174" y="426"/>
                      <a:pt x="203" y="426"/>
                    </a:cubicBezTo>
                    <a:cubicBezTo>
                      <a:pt x="233" y="426"/>
                      <a:pt x="299" y="426"/>
                      <a:pt x="324" y="428"/>
                    </a:cubicBezTo>
                    <a:cubicBezTo>
                      <a:pt x="324" y="422"/>
                      <a:pt x="324" y="415"/>
                      <a:pt x="324" y="408"/>
                    </a:cubicBezTo>
                    <a:cubicBezTo>
                      <a:pt x="316" y="408"/>
                      <a:pt x="307" y="408"/>
                      <a:pt x="299" y="408"/>
                    </a:cubicBezTo>
                    <a:cubicBezTo>
                      <a:pt x="232" y="408"/>
                      <a:pt x="232" y="399"/>
                      <a:pt x="232" y="378"/>
                    </a:cubicBezTo>
                    <a:cubicBezTo>
                      <a:pt x="232" y="267"/>
                      <a:pt x="232" y="156"/>
                      <a:pt x="232" y="45"/>
                    </a:cubicBezTo>
                    <a:cubicBezTo>
                      <a:pt x="232" y="32"/>
                      <a:pt x="232" y="23"/>
                      <a:pt x="245" y="22"/>
                    </a:cubicBezTo>
                    <a:cubicBezTo>
                      <a:pt x="250" y="20"/>
                      <a:pt x="268" y="20"/>
                      <a:pt x="281" y="20"/>
                    </a:cubicBezTo>
                    <a:cubicBezTo>
                      <a:pt x="376" y="20"/>
                      <a:pt x="385" y="40"/>
                      <a:pt x="394" y="142"/>
                    </a:cubicBezTo>
                    <a:cubicBezTo>
                      <a:pt x="400" y="142"/>
                      <a:pt x="405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3" name="Freeform 33"/>
              <p:cNvSpPr/>
              <p:nvPr/>
            </p:nvSpPr>
            <p:spPr>
              <a:xfrm>
                <a:off x="1771560" y="80172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2" y="268"/>
                      <a:pt x="337" y="268"/>
                      <a:pt x="331" y="268"/>
                    </a:cubicBezTo>
                    <a:cubicBezTo>
                      <a:pt x="326" y="333"/>
                      <a:pt x="317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2" y="412"/>
                      <a:pt x="122" y="407"/>
                      <a:pt x="122" y="387"/>
                    </a:cubicBezTo>
                    <a:cubicBezTo>
                      <a:pt x="122" y="275"/>
                      <a:pt x="122" y="163"/>
                      <a:pt x="122" y="50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49"/>
                    </a:cubicBezTo>
                    <a:cubicBezTo>
                      <a:pt x="65" y="160"/>
                      <a:pt x="65" y="270"/>
                      <a:pt x="65" y="381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4" name="Freeform 34"/>
              <p:cNvSpPr/>
              <p:nvPr/>
            </p:nvSpPr>
            <p:spPr>
              <a:xfrm>
                <a:off x="1989720" y="79920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2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3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19"/>
                    </a:cubicBezTo>
                    <a:cubicBezTo>
                      <a:pt x="91" y="219"/>
                      <a:pt x="91" y="219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1"/>
                      <a:pt x="92" y="312"/>
                      <a:pt x="92" y="273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0" y="438"/>
                      <a:pt x="293" y="438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5" name="Freeform 35"/>
              <p:cNvSpPr/>
              <p:nvPr/>
            </p:nvSpPr>
            <p:spPr>
              <a:xfrm>
                <a:off x="2116080" y="85464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8"/>
                    </a:moveTo>
                    <a:cubicBezTo>
                      <a:pt x="286" y="216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6"/>
                      <a:pt x="270" y="228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7" y="90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8"/>
                    </a:cubicBezTo>
                    <a:moveTo>
                      <a:pt x="180" y="196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4" y="277"/>
                      <a:pt x="49" y="255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6" name="Freeform 36"/>
              <p:cNvSpPr/>
              <p:nvPr/>
            </p:nvSpPr>
            <p:spPr>
              <a:xfrm>
                <a:off x="2220480" y="858600"/>
                <a:ext cx="111960" cy="101520"/>
              </a:xfrm>
              <a:custGeom>
                <a:avLst/>
                <a:gdLst/>
                <a:ahLst/>
                <a:rect l="0" t="0" r="r" b="b"/>
                <a:pathLst>
                  <a:path w="311" h="282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2"/>
                      <a:pt x="238" y="36"/>
                      <a:pt x="238" y="47"/>
                    </a:cubicBezTo>
                    <a:cubicBezTo>
                      <a:pt x="238" y="54"/>
                      <a:pt x="236" y="56"/>
                      <a:pt x="234" y="63"/>
                    </a:cubicBezTo>
                    <a:cubicBezTo>
                      <a:pt x="212" y="116"/>
                      <a:pt x="191" y="170"/>
                      <a:pt x="169" y="223"/>
                    </a:cubicBezTo>
                    <a:cubicBezTo>
                      <a:pt x="146" y="164"/>
                      <a:pt x="122" y="106"/>
                      <a:pt x="99" y="47"/>
                    </a:cubicBezTo>
                    <a:cubicBezTo>
                      <a:pt x="95" y="40"/>
                      <a:pt x="97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3" y="23"/>
                      <a:pt x="50" y="43"/>
                    </a:cubicBezTo>
                    <a:cubicBezTo>
                      <a:pt x="81" y="118"/>
                      <a:pt x="112" y="193"/>
                      <a:pt x="142" y="268"/>
                    </a:cubicBezTo>
                    <a:cubicBezTo>
                      <a:pt x="146" y="277"/>
                      <a:pt x="147" y="281"/>
                      <a:pt x="155" y="281"/>
                    </a:cubicBezTo>
                    <a:cubicBezTo>
                      <a:pt x="163" y="281"/>
                      <a:pt x="166" y="275"/>
                      <a:pt x="169" y="268"/>
                    </a:cubicBezTo>
                    <a:cubicBezTo>
                      <a:pt x="197" y="200"/>
                      <a:pt x="224" y="131"/>
                      <a:pt x="252" y="63"/>
                    </a:cubicBezTo>
                    <a:cubicBezTo>
                      <a:pt x="257" y="49"/>
                      <a:pt x="268" y="22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7" name="Freeform 37"/>
              <p:cNvSpPr/>
              <p:nvPr/>
            </p:nvSpPr>
            <p:spPr>
              <a:xfrm>
                <a:off x="2336400" y="8546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8" y="201"/>
                    </a:cubicBezTo>
                    <a:cubicBezTo>
                      <a:pt x="232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8" name="Freeform 38"/>
              <p:cNvSpPr/>
              <p:nvPr/>
            </p:nvSpPr>
            <p:spPr>
              <a:xfrm>
                <a:off x="2520000" y="873360"/>
                <a:ext cx="150840" cy="53640"/>
              </a:xfrm>
              <a:custGeom>
                <a:avLst/>
                <a:gdLst/>
                <a:ahLst/>
                <a:rect l="0" t="0" r="r" b="b"/>
                <a:pathLst>
                  <a:path w="419" h="149">
                    <a:moveTo>
                      <a:pt x="418" y="7"/>
                    </a:moveTo>
                    <a:cubicBezTo>
                      <a:pt x="418" y="4"/>
                      <a:pt x="416" y="0"/>
                      <a:pt x="410" y="0"/>
                    </a:cubicBezTo>
                    <a:cubicBezTo>
                      <a:pt x="407" y="0"/>
                      <a:pt x="403" y="4"/>
                      <a:pt x="403" y="7"/>
                    </a:cubicBezTo>
                    <a:cubicBezTo>
                      <a:pt x="401" y="67"/>
                      <a:pt x="376" y="95"/>
                      <a:pt x="333" y="110"/>
                    </a:cubicBezTo>
                    <a:cubicBezTo>
                      <a:pt x="326" y="112"/>
                      <a:pt x="320" y="113"/>
                      <a:pt x="313" y="113"/>
                    </a:cubicBezTo>
                    <a:cubicBezTo>
                      <a:pt x="279" y="113"/>
                      <a:pt x="248" y="86"/>
                      <a:pt x="220" y="61"/>
                    </a:cubicBezTo>
                    <a:cubicBezTo>
                      <a:pt x="185" y="31"/>
                      <a:pt x="146" y="2"/>
                      <a:pt x="104" y="2"/>
                    </a:cubicBezTo>
                    <a:cubicBezTo>
                      <a:pt x="95" y="2"/>
                      <a:pt x="85" y="4"/>
                      <a:pt x="76" y="5"/>
                    </a:cubicBezTo>
                    <a:cubicBezTo>
                      <a:pt x="22" y="23"/>
                      <a:pt x="4" y="67"/>
                      <a:pt x="0" y="140"/>
                    </a:cubicBezTo>
                    <a:cubicBezTo>
                      <a:pt x="0" y="144"/>
                      <a:pt x="4" y="148"/>
                      <a:pt x="7" y="148"/>
                    </a:cubicBezTo>
                    <a:cubicBezTo>
                      <a:pt x="11" y="148"/>
                      <a:pt x="16" y="144"/>
                      <a:pt x="16" y="140"/>
                    </a:cubicBezTo>
                    <a:cubicBezTo>
                      <a:pt x="18" y="81"/>
                      <a:pt x="41" y="52"/>
                      <a:pt x="86" y="38"/>
                    </a:cubicBezTo>
                    <a:cubicBezTo>
                      <a:pt x="92" y="36"/>
                      <a:pt x="99" y="34"/>
                      <a:pt x="106" y="34"/>
                    </a:cubicBezTo>
                    <a:cubicBezTo>
                      <a:pt x="139" y="34"/>
                      <a:pt x="171" y="61"/>
                      <a:pt x="198" y="86"/>
                    </a:cubicBezTo>
                    <a:cubicBezTo>
                      <a:pt x="232" y="117"/>
                      <a:pt x="274" y="146"/>
                      <a:pt x="315" y="146"/>
                    </a:cubicBezTo>
                    <a:cubicBezTo>
                      <a:pt x="324" y="146"/>
                      <a:pt x="333" y="144"/>
                      <a:pt x="344" y="142"/>
                    </a:cubicBezTo>
                    <a:cubicBezTo>
                      <a:pt x="396" y="124"/>
                      <a:pt x="416" y="81"/>
                      <a:pt x="41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19" name="Freeform 39"/>
              <p:cNvSpPr/>
              <p:nvPr/>
            </p:nvSpPr>
            <p:spPr>
              <a:xfrm>
                <a:off x="2766600" y="805680"/>
                <a:ext cx="75600" cy="151920"/>
              </a:xfrm>
              <a:custGeom>
                <a:avLst/>
                <a:gdLst/>
                <a:ahLst/>
                <a:rect l="0" t="0" r="r" b="b"/>
                <a:pathLst>
                  <a:path w="210" h="422">
                    <a:moveTo>
                      <a:pt x="209" y="421"/>
                    </a:moveTo>
                    <a:cubicBezTo>
                      <a:pt x="209" y="414"/>
                      <a:pt x="209" y="408"/>
                      <a:pt x="209" y="401"/>
                    </a:cubicBezTo>
                    <a:cubicBezTo>
                      <a:pt x="202" y="401"/>
                      <a:pt x="196" y="401"/>
                      <a:pt x="189" y="401"/>
                    </a:cubicBezTo>
                    <a:cubicBezTo>
                      <a:pt x="131" y="401"/>
                      <a:pt x="130" y="394"/>
                      <a:pt x="130" y="371"/>
                    </a:cubicBezTo>
                    <a:cubicBezTo>
                      <a:pt x="130" y="252"/>
                      <a:pt x="130" y="134"/>
                      <a:pt x="130" y="16"/>
                    </a:cubicBezTo>
                    <a:cubicBezTo>
                      <a:pt x="130" y="2"/>
                      <a:pt x="130" y="0"/>
                      <a:pt x="115" y="0"/>
                    </a:cubicBezTo>
                    <a:cubicBezTo>
                      <a:pt x="76" y="40"/>
                      <a:pt x="20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3" y="59"/>
                      <a:pt x="50" y="59"/>
                      <a:pt x="83" y="43"/>
                    </a:cubicBezTo>
                    <a:cubicBezTo>
                      <a:pt x="83" y="152"/>
                      <a:pt x="83" y="261"/>
                      <a:pt x="83" y="371"/>
                    </a:cubicBezTo>
                    <a:cubicBezTo>
                      <a:pt x="83" y="394"/>
                      <a:pt x="81" y="401"/>
                      <a:pt x="23" y="401"/>
                    </a:cubicBezTo>
                    <a:cubicBezTo>
                      <a:pt x="17" y="401"/>
                      <a:pt x="10" y="401"/>
                      <a:pt x="4" y="401"/>
                    </a:cubicBezTo>
                    <a:cubicBezTo>
                      <a:pt x="4" y="408"/>
                      <a:pt x="4" y="414"/>
                      <a:pt x="4" y="421"/>
                    </a:cubicBezTo>
                    <a:cubicBezTo>
                      <a:pt x="25" y="419"/>
                      <a:pt x="81" y="419"/>
                      <a:pt x="106" y="419"/>
                    </a:cubicBezTo>
                    <a:cubicBezTo>
                      <a:pt x="131" y="419"/>
                      <a:pt x="187" y="419"/>
                      <a:pt x="209" y="4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0" name="Freeform 40"/>
              <p:cNvSpPr/>
              <p:nvPr/>
            </p:nvSpPr>
            <p:spPr>
              <a:xfrm>
                <a:off x="2905200" y="85680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5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0"/>
                    </a:cubicBezTo>
                    <a:cubicBezTo>
                      <a:pt x="270" y="191"/>
                      <a:pt x="270" y="152"/>
                      <a:pt x="270" y="113"/>
                    </a:cubicBezTo>
                    <a:cubicBezTo>
                      <a:pt x="270" y="49"/>
                      <a:pt x="315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1" name="Freeform 41"/>
              <p:cNvSpPr/>
              <p:nvPr/>
            </p:nvSpPr>
            <p:spPr>
              <a:xfrm>
                <a:off x="3095280" y="85680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5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5"/>
                      <a:pt x="211" y="0"/>
                      <a:pt x="184" y="0"/>
                    </a:cubicBezTo>
                    <a:cubicBezTo>
                      <a:pt x="137" y="0"/>
                      <a:pt x="106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1"/>
                      <a:pt x="268" y="152"/>
                      <a:pt x="268" y="113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2" name="Freeform 42"/>
              <p:cNvSpPr/>
              <p:nvPr/>
            </p:nvSpPr>
            <p:spPr>
              <a:xfrm>
                <a:off x="3287520" y="768600"/>
                <a:ext cx="70920" cy="105840"/>
              </a:xfrm>
              <a:custGeom>
                <a:avLst/>
                <a:gdLst/>
                <a:ahLst/>
                <a:rect l="0" t="0" r="r" b="b"/>
                <a:pathLst>
                  <a:path w="197" h="294">
                    <a:moveTo>
                      <a:pt x="196" y="214"/>
                    </a:moveTo>
                    <a:cubicBezTo>
                      <a:pt x="191" y="214"/>
                      <a:pt x="185" y="214"/>
                      <a:pt x="180" y="214"/>
                    </a:cubicBezTo>
                    <a:cubicBezTo>
                      <a:pt x="180" y="223"/>
                      <a:pt x="175" y="248"/>
                      <a:pt x="169" y="254"/>
                    </a:cubicBezTo>
                    <a:cubicBezTo>
                      <a:pt x="166" y="255"/>
                      <a:pt x="131" y="255"/>
                      <a:pt x="126" y="255"/>
                    </a:cubicBezTo>
                    <a:cubicBezTo>
                      <a:pt x="98" y="255"/>
                      <a:pt x="71" y="255"/>
                      <a:pt x="43" y="255"/>
                    </a:cubicBezTo>
                    <a:cubicBezTo>
                      <a:pt x="90" y="216"/>
                      <a:pt x="106" y="203"/>
                      <a:pt x="133" y="182"/>
                    </a:cubicBezTo>
                    <a:cubicBezTo>
                      <a:pt x="166" y="157"/>
                      <a:pt x="196" y="128"/>
                      <a:pt x="196" y="86"/>
                    </a:cubicBezTo>
                    <a:cubicBezTo>
                      <a:pt x="196" y="32"/>
                      <a:pt x="149" y="0"/>
                      <a:pt x="92" y="0"/>
                    </a:cubicBezTo>
                    <a:cubicBezTo>
                      <a:pt x="38" y="0"/>
                      <a:pt x="0" y="38"/>
                      <a:pt x="0" y="79"/>
                    </a:cubicBezTo>
                    <a:cubicBezTo>
                      <a:pt x="0" y="103"/>
                      <a:pt x="20" y="104"/>
                      <a:pt x="23" y="104"/>
                    </a:cubicBezTo>
                    <a:cubicBezTo>
                      <a:pt x="34" y="104"/>
                      <a:pt x="47" y="97"/>
                      <a:pt x="47" y="81"/>
                    </a:cubicBezTo>
                    <a:cubicBezTo>
                      <a:pt x="47" y="72"/>
                      <a:pt x="43" y="58"/>
                      <a:pt x="22" y="58"/>
                    </a:cubicBezTo>
                    <a:cubicBezTo>
                      <a:pt x="34" y="25"/>
                      <a:pt x="65" y="16"/>
                      <a:pt x="86" y="16"/>
                    </a:cubicBezTo>
                    <a:cubicBezTo>
                      <a:pt x="130" y="16"/>
                      <a:pt x="153" y="50"/>
                      <a:pt x="153" y="86"/>
                    </a:cubicBezTo>
                    <a:cubicBezTo>
                      <a:pt x="153" y="124"/>
                      <a:pt x="126" y="155"/>
                      <a:pt x="112" y="171"/>
                    </a:cubicBezTo>
                    <a:cubicBezTo>
                      <a:pt x="76" y="206"/>
                      <a:pt x="41" y="242"/>
                      <a:pt x="5" y="277"/>
                    </a:cubicBezTo>
                    <a:cubicBezTo>
                      <a:pt x="0" y="281"/>
                      <a:pt x="0" y="281"/>
                      <a:pt x="0" y="293"/>
                    </a:cubicBezTo>
                    <a:cubicBezTo>
                      <a:pt x="61" y="293"/>
                      <a:pt x="121" y="293"/>
                      <a:pt x="182" y="293"/>
                    </a:cubicBezTo>
                    <a:cubicBezTo>
                      <a:pt x="187" y="267"/>
                      <a:pt x="191" y="240"/>
                      <a:pt x="196" y="2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3" name="Freeform 43"/>
              <p:cNvSpPr/>
              <p:nvPr/>
            </p:nvSpPr>
            <p:spPr>
              <a:xfrm>
                <a:off x="3461760" y="8568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0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29"/>
                      <a:pt x="49" y="58"/>
                    </a:cubicBezTo>
                    <a:cubicBezTo>
                      <a:pt x="49" y="156"/>
                      <a:pt x="49" y="254"/>
                      <a:pt x="49" y="353"/>
                    </a:cubicBezTo>
                    <a:cubicBezTo>
                      <a:pt x="49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101" y="381"/>
                      <a:pt x="94" y="381"/>
                      <a:pt x="94" y="353"/>
                    </a:cubicBezTo>
                    <a:cubicBezTo>
                      <a:pt x="94" y="317"/>
                      <a:pt x="94" y="282"/>
                      <a:pt x="94" y="246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8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3" y="234"/>
                    </a:cubicBezTo>
                    <a:cubicBezTo>
                      <a:pt x="94" y="219"/>
                      <a:pt x="94" y="219"/>
                      <a:pt x="94" y="207"/>
                    </a:cubicBezTo>
                    <a:cubicBezTo>
                      <a:pt x="94" y="160"/>
                      <a:pt x="94" y="112"/>
                      <a:pt x="94" y="65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1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4" name="Freeform 44"/>
              <p:cNvSpPr/>
              <p:nvPr/>
            </p:nvSpPr>
            <p:spPr>
              <a:xfrm>
                <a:off x="3589560" y="85464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8"/>
                    </a:moveTo>
                    <a:cubicBezTo>
                      <a:pt x="284" y="216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6"/>
                      <a:pt x="268" y="228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4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8"/>
                    </a:cubicBezTo>
                    <a:moveTo>
                      <a:pt x="180" y="196"/>
                    </a:moveTo>
                    <a:cubicBezTo>
                      <a:pt x="180" y="255"/>
                      <a:pt x="133" y="277"/>
                      <a:pt x="104" y="277"/>
                    </a:cubicBezTo>
                    <a:cubicBezTo>
                      <a:pt x="74" y="277"/>
                      <a:pt x="49" y="255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5" name="Freeform 45"/>
              <p:cNvSpPr/>
              <p:nvPr/>
            </p:nvSpPr>
            <p:spPr>
              <a:xfrm>
                <a:off x="3703680" y="7992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6"/>
                      <a:pt x="176" y="160"/>
                      <a:pt x="142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3"/>
                    </a:cubicBezTo>
                    <a:cubicBezTo>
                      <a:pt x="220" y="417"/>
                      <a:pt x="220" y="432"/>
                      <a:pt x="220" y="446"/>
                    </a:cubicBezTo>
                    <a:cubicBezTo>
                      <a:pt x="250" y="444"/>
                      <a:pt x="281" y="441"/>
                      <a:pt x="311" y="439"/>
                    </a:cubicBezTo>
                    <a:moveTo>
                      <a:pt x="220" y="363"/>
                    </a:moveTo>
                    <a:cubicBezTo>
                      <a:pt x="220" y="376"/>
                      <a:pt x="220" y="376"/>
                      <a:pt x="212" y="387"/>
                    </a:cubicBezTo>
                    <a:cubicBezTo>
                      <a:pt x="193" y="417"/>
                      <a:pt x="166" y="432"/>
                      <a:pt x="137" y="432"/>
                    </a:cubicBezTo>
                    <a:cubicBezTo>
                      <a:pt x="110" y="432"/>
                      <a:pt x="86" y="416"/>
                      <a:pt x="72" y="390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3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6" name="Freeform 46"/>
              <p:cNvSpPr/>
              <p:nvPr/>
            </p:nvSpPr>
            <p:spPr>
              <a:xfrm>
                <a:off x="3830040" y="85464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9" y="151"/>
                      <a:pt x="180" y="142"/>
                    </a:cubicBezTo>
                    <a:cubicBezTo>
                      <a:pt x="160" y="122"/>
                      <a:pt x="135" y="117"/>
                      <a:pt x="108" y="113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6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3"/>
                    </a:cubicBezTo>
                    <a:cubicBezTo>
                      <a:pt x="49" y="149"/>
                      <a:pt x="65" y="153"/>
                      <a:pt x="112" y="162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80"/>
                      <a:pt x="14" y="176"/>
                      <a:pt x="9" y="176"/>
                    </a:cubicBezTo>
                    <a:cubicBezTo>
                      <a:pt x="0" y="176"/>
                      <a:pt x="0" y="182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9"/>
                    </a:cubicBezTo>
                    <a:cubicBezTo>
                      <a:pt x="25" y="277"/>
                      <a:pt x="25" y="275"/>
                      <a:pt x="36" y="264"/>
                    </a:cubicBezTo>
                    <a:cubicBezTo>
                      <a:pt x="63" y="290"/>
                      <a:pt x="92" y="291"/>
                      <a:pt x="106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7" name="Freeform 47"/>
              <p:cNvSpPr/>
              <p:nvPr/>
            </p:nvSpPr>
            <p:spPr>
              <a:xfrm>
                <a:off x="4063680" y="838440"/>
                <a:ext cx="306720" cy="123480"/>
              </a:xfrm>
              <a:custGeom>
                <a:avLst/>
                <a:gdLst/>
                <a:ahLst/>
                <a:rect l="0" t="0" r="r" b="b"/>
                <a:pathLst>
                  <a:path w="852" h="343">
                    <a:moveTo>
                      <a:pt x="851" y="171"/>
                    </a:moveTo>
                    <a:cubicBezTo>
                      <a:pt x="851" y="167"/>
                      <a:pt x="850" y="164"/>
                      <a:pt x="846" y="162"/>
                    </a:cubicBezTo>
                    <a:cubicBezTo>
                      <a:pt x="801" y="151"/>
                      <a:pt x="761" y="124"/>
                      <a:pt x="727" y="95"/>
                    </a:cubicBezTo>
                    <a:cubicBezTo>
                      <a:pt x="698" y="70"/>
                      <a:pt x="675" y="41"/>
                      <a:pt x="659" y="7"/>
                    </a:cubicBezTo>
                    <a:cubicBezTo>
                      <a:pt x="657" y="4"/>
                      <a:pt x="652" y="0"/>
                      <a:pt x="648" y="0"/>
                    </a:cubicBezTo>
                    <a:cubicBezTo>
                      <a:pt x="641" y="0"/>
                      <a:pt x="635" y="5"/>
                      <a:pt x="635" y="13"/>
                    </a:cubicBezTo>
                    <a:cubicBezTo>
                      <a:pt x="635" y="14"/>
                      <a:pt x="635" y="16"/>
                      <a:pt x="635" y="18"/>
                    </a:cubicBezTo>
                    <a:cubicBezTo>
                      <a:pt x="652" y="47"/>
                      <a:pt x="670" y="74"/>
                      <a:pt x="693" y="97"/>
                    </a:cubicBezTo>
                    <a:cubicBezTo>
                      <a:pt x="466" y="97"/>
                      <a:pt x="239" y="97"/>
                      <a:pt x="13" y="97"/>
                    </a:cubicBezTo>
                    <a:cubicBezTo>
                      <a:pt x="7" y="97"/>
                      <a:pt x="0" y="103"/>
                      <a:pt x="0" y="110"/>
                    </a:cubicBezTo>
                    <a:cubicBezTo>
                      <a:pt x="0" y="117"/>
                      <a:pt x="7" y="122"/>
                      <a:pt x="13" y="122"/>
                    </a:cubicBezTo>
                    <a:cubicBezTo>
                      <a:pt x="248" y="122"/>
                      <a:pt x="484" y="122"/>
                      <a:pt x="720" y="122"/>
                    </a:cubicBezTo>
                    <a:cubicBezTo>
                      <a:pt x="745" y="142"/>
                      <a:pt x="774" y="158"/>
                      <a:pt x="803" y="171"/>
                    </a:cubicBezTo>
                    <a:cubicBezTo>
                      <a:pt x="774" y="183"/>
                      <a:pt x="745" y="200"/>
                      <a:pt x="720" y="219"/>
                    </a:cubicBezTo>
                    <a:cubicBezTo>
                      <a:pt x="484" y="219"/>
                      <a:pt x="248" y="219"/>
                      <a:pt x="13" y="219"/>
                    </a:cubicBezTo>
                    <a:cubicBezTo>
                      <a:pt x="7" y="219"/>
                      <a:pt x="0" y="225"/>
                      <a:pt x="0" y="232"/>
                    </a:cubicBezTo>
                    <a:cubicBezTo>
                      <a:pt x="0" y="239"/>
                      <a:pt x="7" y="245"/>
                      <a:pt x="13" y="245"/>
                    </a:cubicBezTo>
                    <a:cubicBezTo>
                      <a:pt x="239" y="245"/>
                      <a:pt x="466" y="245"/>
                      <a:pt x="693" y="245"/>
                    </a:cubicBezTo>
                    <a:cubicBezTo>
                      <a:pt x="670" y="268"/>
                      <a:pt x="652" y="293"/>
                      <a:pt x="635" y="324"/>
                    </a:cubicBezTo>
                    <a:cubicBezTo>
                      <a:pt x="635" y="326"/>
                      <a:pt x="635" y="327"/>
                      <a:pt x="635" y="329"/>
                    </a:cubicBezTo>
                    <a:cubicBezTo>
                      <a:pt x="635" y="336"/>
                      <a:pt x="641" y="342"/>
                      <a:pt x="648" y="342"/>
                    </a:cubicBezTo>
                    <a:cubicBezTo>
                      <a:pt x="652" y="342"/>
                      <a:pt x="657" y="338"/>
                      <a:pt x="659" y="335"/>
                    </a:cubicBezTo>
                    <a:cubicBezTo>
                      <a:pt x="675" y="300"/>
                      <a:pt x="698" y="272"/>
                      <a:pt x="727" y="246"/>
                    </a:cubicBezTo>
                    <a:cubicBezTo>
                      <a:pt x="761" y="218"/>
                      <a:pt x="801" y="191"/>
                      <a:pt x="846" y="180"/>
                    </a:cubicBezTo>
                    <a:cubicBezTo>
                      <a:pt x="850" y="178"/>
                      <a:pt x="851" y="174"/>
                      <a:pt x="851" y="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8" name="Freeform 48"/>
              <p:cNvSpPr/>
              <p:nvPr/>
            </p:nvSpPr>
            <p:spPr>
              <a:xfrm>
                <a:off x="4529880" y="856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68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1"/>
                      <a:pt x="92" y="152"/>
                      <a:pt x="92" y="113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29" name="Freeform 49"/>
              <p:cNvSpPr/>
              <p:nvPr/>
            </p:nvSpPr>
            <p:spPr>
              <a:xfrm>
                <a:off x="4655520" y="854640"/>
                <a:ext cx="100800" cy="105120"/>
              </a:xfrm>
              <a:custGeom>
                <a:avLst/>
                <a:gdLst/>
                <a:ahLst/>
                <a:rect l="0" t="0" r="r" b="b"/>
                <a:pathLst>
                  <a:path w="280" h="292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1"/>
                      <a:pt x="139" y="291"/>
                    </a:cubicBezTo>
                    <a:cubicBezTo>
                      <a:pt x="216" y="291"/>
                      <a:pt x="279" y="228"/>
                      <a:pt x="279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9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0" name="Freeform 50"/>
              <p:cNvSpPr/>
              <p:nvPr/>
            </p:nvSpPr>
            <p:spPr>
              <a:xfrm>
                <a:off x="4766760" y="817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1" name="Freeform 51"/>
              <p:cNvSpPr/>
              <p:nvPr/>
            </p:nvSpPr>
            <p:spPr>
              <a:xfrm>
                <a:off x="4931280" y="817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2" name="Freeform 52"/>
              <p:cNvSpPr/>
              <p:nvPr/>
            </p:nvSpPr>
            <p:spPr>
              <a:xfrm>
                <a:off x="5022000" y="856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28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5"/>
                      <a:pt x="185" y="65"/>
                    </a:cubicBezTo>
                    <a:cubicBezTo>
                      <a:pt x="196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3" name="Freeform 53"/>
              <p:cNvSpPr/>
              <p:nvPr/>
            </p:nvSpPr>
            <p:spPr>
              <a:xfrm>
                <a:off x="5112360" y="85464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8"/>
                    </a:moveTo>
                    <a:cubicBezTo>
                      <a:pt x="286" y="216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6"/>
                      <a:pt x="270" y="228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7" y="90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4" y="291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8"/>
                    </a:cubicBezTo>
                    <a:moveTo>
                      <a:pt x="180" y="196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5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4" name="Freeform 54"/>
              <p:cNvSpPr/>
              <p:nvPr/>
            </p:nvSpPr>
            <p:spPr>
              <a:xfrm>
                <a:off x="5226840" y="854640"/>
                <a:ext cx="86400" cy="105120"/>
              </a:xfrm>
              <a:custGeom>
                <a:avLst/>
                <a:gdLst/>
                <a:ahLst/>
                <a:rect l="0" t="0" r="r" b="b"/>
                <a:pathLst>
                  <a:path w="240" h="292">
                    <a:moveTo>
                      <a:pt x="239" y="209"/>
                    </a:moveTo>
                    <a:cubicBezTo>
                      <a:pt x="239" y="203"/>
                      <a:pt x="234" y="203"/>
                      <a:pt x="232" y="203"/>
                    </a:cubicBezTo>
                    <a:cubicBezTo>
                      <a:pt x="227" y="203"/>
                      <a:pt x="225" y="205"/>
                      <a:pt x="223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3" y="16"/>
                      <a:pt x="137" y="16"/>
                    </a:cubicBezTo>
                    <a:cubicBezTo>
                      <a:pt x="142" y="16"/>
                      <a:pt x="182" y="18"/>
                      <a:pt x="205" y="40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6"/>
                      <a:pt x="187" y="99"/>
                      <a:pt x="203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1" y="291"/>
                      <a:pt x="135" y="291"/>
                    </a:cubicBezTo>
                    <a:cubicBezTo>
                      <a:pt x="220" y="291"/>
                      <a:pt x="239" y="216"/>
                      <a:pt x="239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5" name="Freeform 55"/>
              <p:cNvSpPr/>
              <p:nvPr/>
            </p:nvSpPr>
            <p:spPr>
              <a:xfrm>
                <a:off x="5320080" y="799200"/>
                <a:ext cx="109800" cy="158400"/>
              </a:xfrm>
              <a:custGeom>
                <a:avLst/>
                <a:gdLst/>
                <a:ahLst/>
                <a:rect l="0" t="0" r="r" b="b"/>
                <a:pathLst>
                  <a:path w="305" h="440">
                    <a:moveTo>
                      <a:pt x="304" y="439"/>
                    </a:moveTo>
                    <a:cubicBezTo>
                      <a:pt x="304" y="432"/>
                      <a:pt x="304" y="426"/>
                      <a:pt x="304" y="419"/>
                    </a:cubicBezTo>
                    <a:cubicBezTo>
                      <a:pt x="281" y="419"/>
                      <a:pt x="268" y="419"/>
                      <a:pt x="243" y="385"/>
                    </a:cubicBezTo>
                    <a:cubicBezTo>
                      <a:pt x="217" y="347"/>
                      <a:pt x="190" y="309"/>
                      <a:pt x="164" y="272"/>
                    </a:cubicBezTo>
                    <a:cubicBezTo>
                      <a:pt x="162" y="272"/>
                      <a:pt x="160" y="268"/>
                      <a:pt x="160" y="266"/>
                    </a:cubicBezTo>
                    <a:cubicBezTo>
                      <a:pt x="160" y="263"/>
                      <a:pt x="203" y="225"/>
                      <a:pt x="211" y="219"/>
                    </a:cubicBezTo>
                    <a:cubicBezTo>
                      <a:pt x="250" y="187"/>
                      <a:pt x="277" y="187"/>
                      <a:pt x="290" y="185"/>
                    </a:cubicBezTo>
                    <a:cubicBezTo>
                      <a:pt x="290" y="179"/>
                      <a:pt x="290" y="172"/>
                      <a:pt x="290" y="166"/>
                    </a:cubicBezTo>
                    <a:cubicBezTo>
                      <a:pt x="272" y="167"/>
                      <a:pt x="263" y="167"/>
                      <a:pt x="247" y="167"/>
                    </a:cubicBezTo>
                    <a:cubicBezTo>
                      <a:pt x="223" y="167"/>
                      <a:pt x="184" y="167"/>
                      <a:pt x="175" y="166"/>
                    </a:cubicBezTo>
                    <a:cubicBezTo>
                      <a:pt x="175" y="172"/>
                      <a:pt x="175" y="179"/>
                      <a:pt x="175" y="185"/>
                    </a:cubicBezTo>
                    <a:cubicBezTo>
                      <a:pt x="187" y="187"/>
                      <a:pt x="193" y="194"/>
                      <a:pt x="193" y="201"/>
                    </a:cubicBezTo>
                    <a:cubicBezTo>
                      <a:pt x="193" y="214"/>
                      <a:pt x="185" y="221"/>
                      <a:pt x="180" y="227"/>
                    </a:cubicBezTo>
                    <a:cubicBezTo>
                      <a:pt x="150" y="252"/>
                      <a:pt x="120" y="278"/>
                      <a:pt x="90" y="304"/>
                    </a:cubicBezTo>
                    <a:cubicBezTo>
                      <a:pt x="90" y="203"/>
                      <a:pt x="90" y="10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6" y="438"/>
                      <a:pt x="68" y="437"/>
                    </a:cubicBezTo>
                    <a:cubicBezTo>
                      <a:pt x="92" y="438"/>
                      <a:pt x="115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5" y="419"/>
                      <a:pt x="88" y="419"/>
                      <a:pt x="88" y="390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3"/>
                      <a:pt x="130" y="291"/>
                    </a:cubicBezTo>
                    <a:cubicBezTo>
                      <a:pt x="178" y="358"/>
                      <a:pt x="203" y="394"/>
                      <a:pt x="203" y="405"/>
                    </a:cubicBezTo>
                    <a:cubicBezTo>
                      <a:pt x="203" y="417"/>
                      <a:pt x="193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68" y="437"/>
                      <a:pt x="286" y="437"/>
                      <a:pt x="304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6" name="Freeform 56"/>
              <p:cNvSpPr/>
              <p:nvPr/>
            </p:nvSpPr>
            <p:spPr>
              <a:xfrm>
                <a:off x="5441400" y="807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3"/>
                      <a:pt x="92" y="137"/>
                    </a:cubicBezTo>
                    <a:cubicBezTo>
                      <a:pt x="62" y="139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7" name="Freeform 57"/>
              <p:cNvSpPr/>
              <p:nvPr/>
            </p:nvSpPr>
            <p:spPr>
              <a:xfrm>
                <a:off x="5504040" y="856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39"/>
                    </a:cubicBezTo>
                    <a:cubicBezTo>
                      <a:pt x="270" y="199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8" name="Freeform 58"/>
              <p:cNvSpPr/>
              <p:nvPr/>
            </p:nvSpPr>
            <p:spPr>
              <a:xfrm>
                <a:off x="5630040" y="85392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6"/>
                      <a:pt x="34" y="151"/>
                      <a:pt x="50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40" y="259"/>
                      <a:pt x="59" y="272"/>
                    </a:cubicBezTo>
                    <a:cubicBezTo>
                      <a:pt x="22" y="282"/>
                      <a:pt x="0" y="311"/>
                      <a:pt x="0" y="336"/>
                    </a:cubicBezTo>
                    <a:cubicBezTo>
                      <a:pt x="0" y="381"/>
                      <a:pt x="63" y="416"/>
                      <a:pt x="140" y="416"/>
                    </a:cubicBezTo>
                    <a:cubicBezTo>
                      <a:pt x="214" y="416"/>
                      <a:pt x="281" y="383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1"/>
                      <a:pt x="50" y="221"/>
                      <a:pt x="50" y="201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89"/>
                      <a:pt x="112" y="191"/>
                      <a:pt x="122" y="191"/>
                    </a:cubicBezTo>
                    <a:cubicBezTo>
                      <a:pt x="182" y="191"/>
                      <a:pt x="225" y="148"/>
                      <a:pt x="225" y="99"/>
                    </a:cubicBezTo>
                    <a:cubicBezTo>
                      <a:pt x="225" y="76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9"/>
                      <a:pt x="272" y="49"/>
                    </a:cubicBezTo>
                    <a:cubicBezTo>
                      <a:pt x="277" y="49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7"/>
                      <a:pt x="167" y="151"/>
                    </a:cubicBezTo>
                    <a:cubicBezTo>
                      <a:pt x="164" y="160"/>
                      <a:pt x="148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7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6"/>
                    </a:cubicBezTo>
                    <a:cubicBezTo>
                      <a:pt x="34" y="306"/>
                      <a:pt x="58" y="282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8" y="281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39" name="Freeform 59"/>
              <p:cNvSpPr/>
              <p:nvPr/>
            </p:nvSpPr>
            <p:spPr>
              <a:xfrm>
                <a:off x="5821200" y="7992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3"/>
                    </a:cubicBezTo>
                    <a:cubicBezTo>
                      <a:pt x="220" y="417"/>
                      <a:pt x="220" y="432"/>
                      <a:pt x="220" y="446"/>
                    </a:cubicBezTo>
                    <a:cubicBezTo>
                      <a:pt x="250" y="444"/>
                      <a:pt x="281" y="441"/>
                      <a:pt x="311" y="439"/>
                    </a:cubicBezTo>
                    <a:moveTo>
                      <a:pt x="220" y="363"/>
                    </a:moveTo>
                    <a:cubicBezTo>
                      <a:pt x="220" y="376"/>
                      <a:pt x="220" y="376"/>
                      <a:pt x="212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10" y="432"/>
                      <a:pt x="86" y="416"/>
                      <a:pt x="70" y="390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3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0" name="Freeform 60"/>
              <p:cNvSpPr/>
              <p:nvPr/>
            </p:nvSpPr>
            <p:spPr>
              <a:xfrm>
                <a:off x="5946120" y="8546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41" y="201"/>
                      <a:pt x="238" y="201"/>
                    </a:cubicBezTo>
                    <a:cubicBezTo>
                      <a:pt x="232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4" y="203"/>
                      <a:pt x="54" y="160"/>
                      <a:pt x="54" y="139"/>
                    </a:cubicBezTo>
                    <a:cubicBezTo>
                      <a:pt x="113" y="139"/>
                      <a:pt x="172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3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8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1" name="Freeform 61"/>
              <p:cNvSpPr/>
              <p:nvPr/>
            </p:nvSpPr>
            <p:spPr>
              <a:xfrm>
                <a:off x="6045120" y="817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2" name="Freeform 62"/>
              <p:cNvSpPr/>
              <p:nvPr/>
            </p:nvSpPr>
            <p:spPr>
              <a:xfrm>
                <a:off x="6135840" y="8546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3" name="Freeform 63"/>
              <p:cNvSpPr/>
              <p:nvPr/>
            </p:nvSpPr>
            <p:spPr>
              <a:xfrm>
                <a:off x="6238440" y="85464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6" y="203"/>
                      <a:pt x="234" y="203"/>
                    </a:cubicBezTo>
                    <a:cubicBezTo>
                      <a:pt x="227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7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8"/>
                      <a:pt x="63" y="291"/>
                      <a:pt x="137" y="291"/>
                    </a:cubicBezTo>
                    <a:cubicBezTo>
                      <a:pt x="221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4" name="Freeform 64"/>
              <p:cNvSpPr/>
              <p:nvPr/>
            </p:nvSpPr>
            <p:spPr>
              <a:xfrm>
                <a:off x="6336000" y="817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5" name="Freeform 65"/>
              <p:cNvSpPr/>
              <p:nvPr/>
            </p:nvSpPr>
            <p:spPr>
              <a:xfrm>
                <a:off x="6426720" y="85464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9"/>
                    </a:moveTo>
                    <a:cubicBezTo>
                      <a:pt x="281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8"/>
                      <a:pt x="281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5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6" name="Freeform 66"/>
              <p:cNvSpPr/>
              <p:nvPr/>
            </p:nvSpPr>
            <p:spPr>
              <a:xfrm>
                <a:off x="6540840" y="856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28"/>
                    </a:cubicBezTo>
                    <a:cubicBezTo>
                      <a:pt x="90" y="196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5"/>
                      <a:pt x="185" y="65"/>
                    </a:cubicBezTo>
                    <a:cubicBezTo>
                      <a:pt x="196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7" name="Freeform 67"/>
              <p:cNvSpPr/>
              <p:nvPr/>
            </p:nvSpPr>
            <p:spPr>
              <a:xfrm>
                <a:off x="6630840" y="85464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9" y="151"/>
                      <a:pt x="180" y="142"/>
                    </a:cubicBezTo>
                    <a:cubicBezTo>
                      <a:pt x="160" y="122"/>
                      <a:pt x="135" y="117"/>
                      <a:pt x="108" y="113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6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3"/>
                    </a:cubicBezTo>
                    <a:cubicBezTo>
                      <a:pt x="49" y="149"/>
                      <a:pt x="65" y="153"/>
                      <a:pt x="112" y="162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80"/>
                      <a:pt x="14" y="176"/>
                      <a:pt x="9" y="176"/>
                    </a:cubicBezTo>
                    <a:cubicBezTo>
                      <a:pt x="0" y="176"/>
                      <a:pt x="0" y="182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9"/>
                    </a:cubicBezTo>
                    <a:cubicBezTo>
                      <a:pt x="25" y="277"/>
                      <a:pt x="25" y="275"/>
                      <a:pt x="36" y="264"/>
                    </a:cubicBezTo>
                    <a:cubicBezTo>
                      <a:pt x="63" y="290"/>
                      <a:pt x="92" y="291"/>
                      <a:pt x="106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8" name="Freeform 68"/>
              <p:cNvSpPr/>
              <p:nvPr/>
            </p:nvSpPr>
            <p:spPr>
              <a:xfrm>
                <a:off x="255960" y="132696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49" name="Freeform 69"/>
              <p:cNvSpPr/>
              <p:nvPr/>
            </p:nvSpPr>
            <p:spPr>
              <a:xfrm>
                <a:off x="499680" y="1256400"/>
                <a:ext cx="192240" cy="155880"/>
              </a:xfrm>
              <a:custGeom>
                <a:avLst/>
                <a:gdLst/>
                <a:ahLst/>
                <a:rect l="0" t="0" r="r" b="b"/>
                <a:pathLst>
                  <a:path w="534" h="433">
                    <a:moveTo>
                      <a:pt x="533" y="432"/>
                    </a:moveTo>
                    <a:cubicBezTo>
                      <a:pt x="533" y="426"/>
                      <a:pt x="533" y="420"/>
                      <a:pt x="533" y="414"/>
                    </a:cubicBezTo>
                    <a:cubicBezTo>
                      <a:pt x="528" y="414"/>
                      <a:pt x="523" y="414"/>
                      <a:pt x="518" y="414"/>
                    </a:cubicBezTo>
                    <a:cubicBezTo>
                      <a:pt x="470" y="414"/>
                      <a:pt x="468" y="407"/>
                      <a:pt x="468" y="383"/>
                    </a:cubicBezTo>
                    <a:cubicBezTo>
                      <a:pt x="468" y="272"/>
                      <a:pt x="468" y="161"/>
                      <a:pt x="468" y="50"/>
                    </a:cubicBezTo>
                    <a:cubicBezTo>
                      <a:pt x="468" y="27"/>
                      <a:pt x="470" y="20"/>
                      <a:pt x="518" y="20"/>
                    </a:cubicBezTo>
                    <a:cubicBezTo>
                      <a:pt x="523" y="20"/>
                      <a:pt x="528" y="20"/>
                      <a:pt x="533" y="20"/>
                    </a:cubicBezTo>
                    <a:cubicBezTo>
                      <a:pt x="533" y="13"/>
                      <a:pt x="533" y="7"/>
                      <a:pt x="533" y="0"/>
                    </a:cubicBezTo>
                    <a:cubicBezTo>
                      <a:pt x="497" y="0"/>
                      <a:pt x="462" y="0"/>
                      <a:pt x="427" y="0"/>
                    </a:cubicBezTo>
                    <a:cubicBezTo>
                      <a:pt x="410" y="0"/>
                      <a:pt x="410" y="2"/>
                      <a:pt x="405" y="13"/>
                    </a:cubicBezTo>
                    <a:cubicBezTo>
                      <a:pt x="359" y="131"/>
                      <a:pt x="313" y="250"/>
                      <a:pt x="266" y="369"/>
                    </a:cubicBezTo>
                    <a:cubicBezTo>
                      <a:pt x="221" y="251"/>
                      <a:pt x="175" y="133"/>
                      <a:pt x="130" y="14"/>
                    </a:cubicBezTo>
                    <a:cubicBezTo>
                      <a:pt x="124" y="0"/>
                      <a:pt x="122" y="0"/>
                      <a:pt x="108" y="0"/>
                    </a:cubicBezTo>
                    <a:cubicBezTo>
                      <a:pt x="72" y="0"/>
                      <a:pt x="3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50"/>
                    </a:cubicBezTo>
                    <a:cubicBezTo>
                      <a:pt x="65" y="156"/>
                      <a:pt x="65" y="261"/>
                      <a:pt x="65" y="367"/>
                    </a:cubicBezTo>
                    <a:cubicBezTo>
                      <a:pt x="65" y="383"/>
                      <a:pt x="65" y="414"/>
                      <a:pt x="0" y="414"/>
                    </a:cubicBezTo>
                    <a:cubicBezTo>
                      <a:pt x="0" y="420"/>
                      <a:pt x="0" y="426"/>
                      <a:pt x="0" y="432"/>
                    </a:cubicBezTo>
                    <a:cubicBezTo>
                      <a:pt x="25" y="431"/>
                      <a:pt x="49" y="431"/>
                      <a:pt x="74" y="430"/>
                    </a:cubicBezTo>
                    <a:cubicBezTo>
                      <a:pt x="98" y="431"/>
                      <a:pt x="123" y="431"/>
                      <a:pt x="148" y="432"/>
                    </a:cubicBezTo>
                    <a:cubicBezTo>
                      <a:pt x="148" y="426"/>
                      <a:pt x="148" y="420"/>
                      <a:pt x="148" y="414"/>
                    </a:cubicBezTo>
                    <a:cubicBezTo>
                      <a:pt x="83" y="414"/>
                      <a:pt x="83" y="383"/>
                      <a:pt x="83" y="367"/>
                    </a:cubicBezTo>
                    <a:cubicBezTo>
                      <a:pt x="83" y="253"/>
                      <a:pt x="83" y="139"/>
                      <a:pt x="83" y="25"/>
                    </a:cubicBezTo>
                    <a:cubicBezTo>
                      <a:pt x="83" y="25"/>
                      <a:pt x="84" y="25"/>
                      <a:pt x="85" y="25"/>
                    </a:cubicBezTo>
                    <a:cubicBezTo>
                      <a:pt x="135" y="157"/>
                      <a:pt x="185" y="288"/>
                      <a:pt x="236" y="419"/>
                    </a:cubicBezTo>
                    <a:cubicBezTo>
                      <a:pt x="239" y="426"/>
                      <a:pt x="243" y="432"/>
                      <a:pt x="248" y="432"/>
                    </a:cubicBezTo>
                    <a:cubicBezTo>
                      <a:pt x="256" y="432"/>
                      <a:pt x="257" y="428"/>
                      <a:pt x="261" y="421"/>
                    </a:cubicBezTo>
                    <a:cubicBezTo>
                      <a:pt x="313" y="287"/>
                      <a:pt x="364" y="154"/>
                      <a:pt x="416" y="20"/>
                    </a:cubicBezTo>
                    <a:cubicBezTo>
                      <a:pt x="416" y="141"/>
                      <a:pt x="416" y="262"/>
                      <a:pt x="416" y="383"/>
                    </a:cubicBezTo>
                    <a:cubicBezTo>
                      <a:pt x="416" y="407"/>
                      <a:pt x="416" y="414"/>
                      <a:pt x="367" y="414"/>
                    </a:cubicBezTo>
                    <a:cubicBezTo>
                      <a:pt x="362" y="414"/>
                      <a:pt x="356" y="414"/>
                      <a:pt x="351" y="414"/>
                    </a:cubicBezTo>
                    <a:cubicBezTo>
                      <a:pt x="351" y="420"/>
                      <a:pt x="351" y="426"/>
                      <a:pt x="351" y="432"/>
                    </a:cubicBezTo>
                    <a:cubicBezTo>
                      <a:pt x="374" y="430"/>
                      <a:pt x="418" y="430"/>
                      <a:pt x="443" y="430"/>
                    </a:cubicBezTo>
                    <a:cubicBezTo>
                      <a:pt x="468" y="430"/>
                      <a:pt x="509" y="430"/>
                      <a:pt x="53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0" name="Freeform 70"/>
              <p:cNvSpPr/>
              <p:nvPr/>
            </p:nvSpPr>
            <p:spPr>
              <a:xfrm>
                <a:off x="707400" y="131004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1" name="Freeform 71"/>
              <p:cNvSpPr/>
              <p:nvPr/>
            </p:nvSpPr>
            <p:spPr>
              <a:xfrm>
                <a:off x="81828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2" name="Freeform 72"/>
              <p:cNvSpPr/>
              <p:nvPr/>
            </p:nvSpPr>
            <p:spPr>
              <a:xfrm>
                <a:off x="910440" y="13100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6"/>
                      <a:pt x="166" y="275"/>
                      <a:pt x="142" y="275"/>
                    </a:cubicBezTo>
                    <a:cubicBezTo>
                      <a:pt x="108" y="275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5" y="59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5" y="290"/>
                    </a:cubicBezTo>
                    <a:cubicBezTo>
                      <a:pt x="220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3" name="Freeform 73"/>
              <p:cNvSpPr/>
              <p:nvPr/>
            </p:nvSpPr>
            <p:spPr>
              <a:xfrm>
                <a:off x="1004400" y="1254240"/>
                <a:ext cx="115200" cy="157680"/>
              </a:xfrm>
              <a:custGeom>
                <a:avLst/>
                <a:gdLst/>
                <a:ahLst/>
                <a:rect l="0" t="0" r="r" b="b"/>
                <a:pathLst>
                  <a:path w="320" h="438">
                    <a:moveTo>
                      <a:pt x="319" y="437"/>
                    </a:moveTo>
                    <a:cubicBezTo>
                      <a:pt x="319" y="431"/>
                      <a:pt x="319" y="425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4" y="437"/>
                      <a:pt x="48" y="436"/>
                      <a:pt x="72" y="435"/>
                    </a:cubicBezTo>
                    <a:cubicBezTo>
                      <a:pt x="95" y="436"/>
                      <a:pt x="119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1"/>
                      <a:pt x="94" y="312"/>
                      <a:pt x="94" y="273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20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5"/>
                      <a:pt x="176" y="431"/>
                      <a:pt x="176" y="437"/>
                    </a:cubicBezTo>
                    <a:cubicBezTo>
                      <a:pt x="200" y="437"/>
                      <a:pt x="224" y="436"/>
                      <a:pt x="248" y="435"/>
                    </a:cubicBezTo>
                    <a:cubicBezTo>
                      <a:pt x="272" y="436"/>
                      <a:pt x="295" y="437"/>
                      <a:pt x="319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4" name="Freeform 74"/>
              <p:cNvSpPr/>
              <p:nvPr/>
            </p:nvSpPr>
            <p:spPr>
              <a:xfrm>
                <a:off x="124092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5" name="Freeform 75"/>
              <p:cNvSpPr/>
              <p:nvPr/>
            </p:nvSpPr>
            <p:spPr>
              <a:xfrm>
                <a:off x="1332720" y="12628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6" name="Freeform 76"/>
              <p:cNvSpPr/>
              <p:nvPr/>
            </p:nvSpPr>
            <p:spPr>
              <a:xfrm>
                <a:off x="1395720" y="131112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3"/>
                      <a:pt x="495" y="267"/>
                      <a:pt x="495" y="261"/>
                    </a:cubicBezTo>
                    <a:cubicBezTo>
                      <a:pt x="461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5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7"/>
                      <a:pt x="353" y="273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7" name="Freeform 77"/>
              <p:cNvSpPr/>
              <p:nvPr/>
            </p:nvSpPr>
            <p:spPr>
              <a:xfrm>
                <a:off x="1584720" y="1310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7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8" name="Freeform 78"/>
              <p:cNvSpPr/>
              <p:nvPr/>
            </p:nvSpPr>
            <p:spPr>
              <a:xfrm>
                <a:off x="1686600" y="13100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3" y="94"/>
                      <a:pt x="193" y="92"/>
                      <a:pt x="193" y="79"/>
                    </a:cubicBezTo>
                    <a:cubicBezTo>
                      <a:pt x="193" y="58"/>
                      <a:pt x="193" y="36"/>
                      <a:pt x="193" y="14"/>
                    </a:cubicBezTo>
                    <a:cubicBezTo>
                      <a:pt x="193" y="4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59" name="Freeform 79"/>
              <p:cNvSpPr/>
              <p:nvPr/>
            </p:nvSpPr>
            <p:spPr>
              <a:xfrm>
                <a:off x="177336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0" name="Freeform 80"/>
              <p:cNvSpPr/>
              <p:nvPr/>
            </p:nvSpPr>
            <p:spPr>
              <a:xfrm>
                <a:off x="1864800" y="13100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4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1" name="Freeform 81"/>
              <p:cNvSpPr/>
              <p:nvPr/>
            </p:nvSpPr>
            <p:spPr>
              <a:xfrm>
                <a:off x="1978920" y="131112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3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7"/>
                      <a:pt x="351" y="273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2" name="Freeform 82"/>
              <p:cNvSpPr/>
              <p:nvPr/>
            </p:nvSpPr>
            <p:spPr>
              <a:xfrm>
                <a:off x="2167200" y="1311120"/>
                <a:ext cx="113040" cy="145440"/>
              </a:xfrm>
              <a:custGeom>
                <a:avLst/>
                <a:gdLst/>
                <a:ahLst/>
                <a:rect l="0" t="0" r="r" b="b"/>
                <a:pathLst>
                  <a:path w="314" h="404">
                    <a:moveTo>
                      <a:pt x="313" y="144"/>
                    </a:moveTo>
                    <a:cubicBezTo>
                      <a:pt x="313" y="63"/>
                      <a:pt x="250" y="0"/>
                      <a:pt x="180" y="0"/>
                    </a:cubicBezTo>
                    <a:cubicBezTo>
                      <a:pt x="131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8"/>
                    </a:cubicBezTo>
                    <a:cubicBezTo>
                      <a:pt x="50" y="157"/>
                      <a:pt x="50" y="255"/>
                      <a:pt x="50" y="354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4" y="402"/>
                      <a:pt x="48" y="402"/>
                      <a:pt x="72" y="401"/>
                    </a:cubicBezTo>
                    <a:cubicBezTo>
                      <a:pt x="95" y="402"/>
                      <a:pt x="119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101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5"/>
                      <a:pt x="94" y="243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3" y="225"/>
                      <a:pt x="313" y="144"/>
                    </a:cubicBezTo>
                    <a:moveTo>
                      <a:pt x="259" y="144"/>
                    </a:moveTo>
                    <a:cubicBezTo>
                      <a:pt x="259" y="219"/>
                      <a:pt x="216" y="273"/>
                      <a:pt x="169" y="273"/>
                    </a:cubicBezTo>
                    <a:cubicBezTo>
                      <a:pt x="144" y="273"/>
                      <a:pt x="119" y="261"/>
                      <a:pt x="103" y="234"/>
                    </a:cubicBezTo>
                    <a:cubicBezTo>
                      <a:pt x="94" y="221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3" name="Freeform 83"/>
              <p:cNvSpPr/>
              <p:nvPr/>
            </p:nvSpPr>
            <p:spPr>
              <a:xfrm>
                <a:off x="2295000" y="13100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10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3" y="94"/>
                      <a:pt x="193" y="92"/>
                      <a:pt x="193" y="79"/>
                    </a:cubicBezTo>
                    <a:cubicBezTo>
                      <a:pt x="193" y="58"/>
                      <a:pt x="193" y="36"/>
                      <a:pt x="193" y="14"/>
                    </a:cubicBezTo>
                    <a:cubicBezTo>
                      <a:pt x="193" y="4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9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6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0" y="289"/>
                      <a:pt x="23" y="277"/>
                    </a:cubicBezTo>
                    <a:cubicBezTo>
                      <a:pt x="25" y="276"/>
                      <a:pt x="25" y="275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4" name="Freeform 84"/>
              <p:cNvSpPr/>
              <p:nvPr/>
            </p:nvSpPr>
            <p:spPr>
              <a:xfrm>
                <a:off x="2497680" y="125172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2"/>
                      <a:pt x="0" y="438"/>
                      <a:pt x="0" y="444"/>
                    </a:cubicBezTo>
                    <a:cubicBezTo>
                      <a:pt x="24" y="444"/>
                      <a:pt x="48" y="443"/>
                      <a:pt x="72" y="443"/>
                    </a:cubicBezTo>
                    <a:cubicBezTo>
                      <a:pt x="97" y="443"/>
                      <a:pt x="128" y="443"/>
                      <a:pt x="153" y="444"/>
                    </a:cubicBezTo>
                    <a:cubicBezTo>
                      <a:pt x="153" y="438"/>
                      <a:pt x="153" y="432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8" y="13"/>
                    </a:cubicBezTo>
                    <a:cubicBezTo>
                      <a:pt x="149" y="13"/>
                      <a:pt x="160" y="13"/>
                      <a:pt x="169" y="18"/>
                    </a:cubicBezTo>
                    <a:cubicBezTo>
                      <a:pt x="162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5" name="Freeform 85"/>
              <p:cNvSpPr/>
              <p:nvPr/>
            </p:nvSpPr>
            <p:spPr>
              <a:xfrm>
                <a:off x="2566440" y="13111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3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6" name="Freeform 86"/>
              <p:cNvSpPr/>
              <p:nvPr/>
            </p:nvSpPr>
            <p:spPr>
              <a:xfrm>
                <a:off x="2655720" y="131004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8"/>
                      <a:pt x="211" y="56"/>
                    </a:cubicBezTo>
                    <a:cubicBezTo>
                      <a:pt x="227" y="84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7" name="Freeform 87"/>
              <p:cNvSpPr/>
              <p:nvPr/>
            </p:nvSpPr>
            <p:spPr>
              <a:xfrm>
                <a:off x="2770560" y="131112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3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3" y="14"/>
                    </a:cubicBezTo>
                    <a:cubicBezTo>
                      <a:pt x="394" y="14"/>
                      <a:pt x="400" y="49"/>
                      <a:pt x="400" y="85"/>
                    </a:cubicBezTo>
                    <a:cubicBezTo>
                      <a:pt x="400" y="134"/>
                      <a:pt x="400" y="183"/>
                      <a:pt x="400" y="232"/>
                    </a:cubicBezTo>
                    <a:cubicBezTo>
                      <a:pt x="400" y="261"/>
                      <a:pt x="394" y="261"/>
                      <a:pt x="351" y="261"/>
                    </a:cubicBezTo>
                    <a:cubicBezTo>
                      <a:pt x="351" y="267"/>
                      <a:pt x="351" y="273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8" name="Freeform 88"/>
              <p:cNvSpPr/>
              <p:nvPr/>
            </p:nvSpPr>
            <p:spPr>
              <a:xfrm>
                <a:off x="307008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69" name="Freeform 89"/>
              <p:cNvSpPr/>
              <p:nvPr/>
            </p:nvSpPr>
            <p:spPr>
              <a:xfrm>
                <a:off x="3161160" y="1254240"/>
                <a:ext cx="115200" cy="157680"/>
              </a:xfrm>
              <a:custGeom>
                <a:avLst/>
                <a:gdLst/>
                <a:ahLst/>
                <a:rect l="0" t="0" r="r" b="b"/>
                <a:pathLst>
                  <a:path w="320" h="438">
                    <a:moveTo>
                      <a:pt x="319" y="437"/>
                    </a:moveTo>
                    <a:cubicBezTo>
                      <a:pt x="319" y="431"/>
                      <a:pt x="319" y="425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4" y="437"/>
                      <a:pt x="48" y="436"/>
                      <a:pt x="72" y="435"/>
                    </a:cubicBezTo>
                    <a:cubicBezTo>
                      <a:pt x="95" y="436"/>
                      <a:pt x="119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1"/>
                      <a:pt x="94" y="312"/>
                      <a:pt x="94" y="273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20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5"/>
                      <a:pt x="176" y="431"/>
                      <a:pt x="176" y="437"/>
                    </a:cubicBezTo>
                    <a:cubicBezTo>
                      <a:pt x="200" y="437"/>
                      <a:pt x="224" y="436"/>
                      <a:pt x="248" y="435"/>
                    </a:cubicBezTo>
                    <a:cubicBezTo>
                      <a:pt x="272" y="436"/>
                      <a:pt x="295" y="437"/>
                      <a:pt x="319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0" name="Freeform 90"/>
              <p:cNvSpPr/>
              <p:nvPr/>
            </p:nvSpPr>
            <p:spPr>
              <a:xfrm>
                <a:off x="3287160" y="1310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2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1" name="Freeform 91"/>
              <p:cNvSpPr/>
              <p:nvPr/>
            </p:nvSpPr>
            <p:spPr>
              <a:xfrm>
                <a:off x="3389400" y="13100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2" name="Freeform 92"/>
              <p:cNvSpPr/>
              <p:nvPr/>
            </p:nvSpPr>
            <p:spPr>
              <a:xfrm>
                <a:off x="3477960" y="1310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3" name="Freeform 93"/>
              <p:cNvSpPr/>
              <p:nvPr/>
            </p:nvSpPr>
            <p:spPr>
              <a:xfrm>
                <a:off x="3693240" y="125424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7"/>
                    </a:moveTo>
                    <a:cubicBezTo>
                      <a:pt x="311" y="431"/>
                      <a:pt x="311" y="425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4"/>
                      <a:pt x="171" y="5"/>
                    </a:cubicBezTo>
                    <a:cubicBezTo>
                      <a:pt x="171" y="12"/>
                      <a:pt x="171" y="19"/>
                      <a:pt x="171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2" y="174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1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0" y="442"/>
                      <a:pt x="281" y="440"/>
                      <a:pt x="311" y="437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6" y="414"/>
                      <a:pt x="70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5" y="192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4" name="Freeform 94"/>
              <p:cNvSpPr/>
              <p:nvPr/>
            </p:nvSpPr>
            <p:spPr>
              <a:xfrm>
                <a:off x="3818160" y="1310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41" y="200"/>
                      <a:pt x="238" y="200"/>
                    </a:cubicBezTo>
                    <a:cubicBezTo>
                      <a:pt x="232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2" y="137"/>
                      <a:pt x="171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5" name="Freeform 95"/>
              <p:cNvSpPr/>
              <p:nvPr/>
            </p:nvSpPr>
            <p:spPr>
              <a:xfrm>
                <a:off x="391752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6" name="Freeform 96"/>
              <p:cNvSpPr/>
              <p:nvPr/>
            </p:nvSpPr>
            <p:spPr>
              <a:xfrm>
                <a:off x="4008240" y="1310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7" name="Freeform 97"/>
              <p:cNvSpPr/>
              <p:nvPr/>
            </p:nvSpPr>
            <p:spPr>
              <a:xfrm>
                <a:off x="4110480" y="13100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8" name="Freeform 98"/>
              <p:cNvSpPr/>
              <p:nvPr/>
            </p:nvSpPr>
            <p:spPr>
              <a:xfrm>
                <a:off x="420840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79" name="Freeform 99"/>
              <p:cNvSpPr/>
              <p:nvPr/>
            </p:nvSpPr>
            <p:spPr>
              <a:xfrm>
                <a:off x="4299120" y="131004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40" y="290"/>
                    </a:cubicBezTo>
                    <a:cubicBezTo>
                      <a:pt x="216" y="290"/>
                      <a:pt x="281" y="228"/>
                      <a:pt x="281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40" y="14"/>
                    </a:cubicBezTo>
                    <a:cubicBezTo>
                      <a:pt x="167" y="14"/>
                      <a:pt x="194" y="28"/>
                      <a:pt x="211" y="56"/>
                    </a:cubicBezTo>
                    <a:cubicBezTo>
                      <a:pt x="227" y="84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0" name="Freeform 100"/>
              <p:cNvSpPr/>
              <p:nvPr/>
            </p:nvSpPr>
            <p:spPr>
              <a:xfrm>
                <a:off x="4413240" y="13111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3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1" name="Freeform 101"/>
              <p:cNvSpPr/>
              <p:nvPr/>
            </p:nvSpPr>
            <p:spPr>
              <a:xfrm>
                <a:off x="4503240" y="13100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2" name="Freeform 102"/>
              <p:cNvSpPr/>
              <p:nvPr/>
            </p:nvSpPr>
            <p:spPr>
              <a:xfrm>
                <a:off x="4701960" y="131400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9" y="2"/>
                    </a:cubicBezTo>
                    <a:cubicBezTo>
                      <a:pt x="369" y="1"/>
                      <a:pt x="349" y="1"/>
                      <a:pt x="329" y="0"/>
                    </a:cubicBezTo>
                    <a:cubicBezTo>
                      <a:pt x="329" y="7"/>
                      <a:pt x="329" y="13"/>
                      <a:pt x="329" y="20"/>
                    </a:cubicBezTo>
                    <a:cubicBezTo>
                      <a:pt x="351" y="20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4" y="166"/>
                      <a:pt x="263" y="107"/>
                      <a:pt x="243" y="49"/>
                    </a:cubicBezTo>
                    <a:cubicBezTo>
                      <a:pt x="239" y="41"/>
                      <a:pt x="239" y="40"/>
                      <a:pt x="239" y="36"/>
                    </a:cubicBezTo>
                    <a:cubicBezTo>
                      <a:pt x="239" y="20"/>
                      <a:pt x="265" y="20"/>
                      <a:pt x="277" y="20"/>
                    </a:cubicBezTo>
                    <a:cubicBezTo>
                      <a:pt x="277" y="13"/>
                      <a:pt x="277" y="7"/>
                      <a:pt x="277" y="0"/>
                    </a:cubicBezTo>
                    <a:cubicBezTo>
                      <a:pt x="255" y="1"/>
                      <a:pt x="233" y="1"/>
                      <a:pt x="211" y="2"/>
                    </a:cubicBezTo>
                    <a:cubicBezTo>
                      <a:pt x="193" y="2"/>
                      <a:pt x="173" y="2"/>
                      <a:pt x="155" y="0"/>
                    </a:cubicBezTo>
                    <a:cubicBezTo>
                      <a:pt x="155" y="7"/>
                      <a:pt x="155" y="13"/>
                      <a:pt x="155" y="20"/>
                    </a:cubicBezTo>
                    <a:cubicBezTo>
                      <a:pt x="178" y="20"/>
                      <a:pt x="187" y="22"/>
                      <a:pt x="194" y="29"/>
                    </a:cubicBezTo>
                    <a:cubicBezTo>
                      <a:pt x="198" y="32"/>
                      <a:pt x="205" y="52"/>
                      <a:pt x="209" y="63"/>
                    </a:cubicBezTo>
                    <a:cubicBezTo>
                      <a:pt x="191" y="115"/>
                      <a:pt x="173" y="166"/>
                      <a:pt x="155" y="218"/>
                    </a:cubicBezTo>
                    <a:cubicBezTo>
                      <a:pt x="134" y="161"/>
                      <a:pt x="114" y="105"/>
                      <a:pt x="94" y="49"/>
                    </a:cubicBezTo>
                    <a:cubicBezTo>
                      <a:pt x="92" y="40"/>
                      <a:pt x="92" y="40"/>
                      <a:pt x="92" y="36"/>
                    </a:cubicBezTo>
                    <a:cubicBezTo>
                      <a:pt x="92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2" y="20"/>
                      <a:pt x="40" y="22"/>
                      <a:pt x="47" y="41"/>
                    </a:cubicBezTo>
                    <a:cubicBezTo>
                      <a:pt x="74" y="116"/>
                      <a:pt x="101" y="191"/>
                      <a:pt x="128" y="266"/>
                    </a:cubicBezTo>
                    <a:cubicBezTo>
                      <a:pt x="130" y="273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5" y="207"/>
                      <a:pt x="196" y="148"/>
                      <a:pt x="218" y="88"/>
                    </a:cubicBezTo>
                    <a:cubicBezTo>
                      <a:pt x="239" y="148"/>
                      <a:pt x="260" y="208"/>
                      <a:pt x="281" y="268"/>
                    </a:cubicBezTo>
                    <a:cubicBezTo>
                      <a:pt x="284" y="273"/>
                      <a:pt x="285" y="279"/>
                      <a:pt x="293" y="279"/>
                    </a:cubicBezTo>
                    <a:cubicBezTo>
                      <a:pt x="301" y="279"/>
                      <a:pt x="304" y="273"/>
                      <a:pt x="308" y="268"/>
                    </a:cubicBezTo>
                    <a:cubicBezTo>
                      <a:pt x="332" y="198"/>
                      <a:pt x="357" y="129"/>
                      <a:pt x="382" y="59"/>
                    </a:cubicBezTo>
                    <a:cubicBezTo>
                      <a:pt x="392" y="29"/>
                      <a:pt x="412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3" name="Freeform 103"/>
              <p:cNvSpPr/>
              <p:nvPr/>
            </p:nvSpPr>
            <p:spPr>
              <a:xfrm>
                <a:off x="4869720" y="126288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8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4" name="Freeform 104"/>
              <p:cNvSpPr/>
              <p:nvPr/>
            </p:nvSpPr>
            <p:spPr>
              <a:xfrm>
                <a:off x="493020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5" name="Freeform 105"/>
              <p:cNvSpPr/>
              <p:nvPr/>
            </p:nvSpPr>
            <p:spPr>
              <a:xfrm>
                <a:off x="5022000" y="1254240"/>
                <a:ext cx="114480" cy="157680"/>
              </a:xfrm>
              <a:custGeom>
                <a:avLst/>
                <a:gdLst/>
                <a:ahLst/>
                <a:rect l="0" t="0" r="r" b="b"/>
                <a:pathLst>
                  <a:path w="318" h="438">
                    <a:moveTo>
                      <a:pt x="317" y="437"/>
                    </a:moveTo>
                    <a:cubicBezTo>
                      <a:pt x="317" y="431"/>
                      <a:pt x="317" y="425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18" y="158"/>
                      <a:pt x="182" y="158"/>
                    </a:cubicBezTo>
                    <a:cubicBezTo>
                      <a:pt x="130" y="158"/>
                      <a:pt x="101" y="196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5"/>
                    </a:cubicBezTo>
                    <a:cubicBezTo>
                      <a:pt x="94" y="436"/>
                      <a:pt x="118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1"/>
                      <a:pt x="92" y="312"/>
                      <a:pt x="92" y="273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5"/>
                      <a:pt x="175" y="431"/>
                      <a:pt x="175" y="437"/>
                    </a:cubicBezTo>
                    <a:cubicBezTo>
                      <a:pt x="199" y="437"/>
                      <a:pt x="223" y="436"/>
                      <a:pt x="247" y="435"/>
                    </a:cubicBezTo>
                    <a:cubicBezTo>
                      <a:pt x="270" y="436"/>
                      <a:pt x="293" y="437"/>
                      <a:pt x="317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6" name="Freeform 106"/>
              <p:cNvSpPr/>
              <p:nvPr/>
            </p:nvSpPr>
            <p:spPr>
              <a:xfrm>
                <a:off x="525816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09"/>
                    </a:cubicBezTo>
                    <a:cubicBezTo>
                      <a:pt x="184" y="356"/>
                      <a:pt x="164" y="381"/>
                      <a:pt x="140" y="381"/>
                    </a:cubicBezTo>
                    <a:cubicBezTo>
                      <a:pt x="99" y="381"/>
                      <a:pt x="99" y="324"/>
                      <a:pt x="99" y="313"/>
                    </a:cubicBezTo>
                    <a:cubicBezTo>
                      <a:pt x="99" y="254"/>
                      <a:pt x="99" y="195"/>
                      <a:pt x="99" y="137"/>
                    </a:cubicBezTo>
                    <a:cubicBezTo>
                      <a:pt x="129" y="137"/>
                      <a:pt x="159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7" name="Freeform 107"/>
              <p:cNvSpPr/>
              <p:nvPr/>
            </p:nvSpPr>
            <p:spPr>
              <a:xfrm>
                <a:off x="5348880" y="13111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4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8" name="Freeform 108"/>
              <p:cNvSpPr/>
              <p:nvPr/>
            </p:nvSpPr>
            <p:spPr>
              <a:xfrm>
                <a:off x="5438880" y="13100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8" y="268"/>
                    </a:cubicBezTo>
                    <a:cubicBezTo>
                      <a:pt x="227" y="268"/>
                      <a:pt x="225" y="239"/>
                      <a:pt x="225" y="236"/>
                    </a:cubicBezTo>
                    <a:cubicBezTo>
                      <a:pt x="225" y="194"/>
                      <a:pt x="225" y="152"/>
                      <a:pt x="225" y="110"/>
                    </a:cubicBezTo>
                    <a:cubicBezTo>
                      <a:pt x="225" y="83"/>
                      <a:pt x="225" y="58"/>
                      <a:pt x="202" y="34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3" y="290"/>
                      <a:pt x="103" y="290"/>
                    </a:cubicBezTo>
                    <a:cubicBezTo>
                      <a:pt x="144" y="290"/>
                      <a:pt x="173" y="264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8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50" y="254"/>
                      <a:pt x="50" y="223"/>
                    </a:cubicBezTo>
                    <a:cubicBezTo>
                      <a:pt x="50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89" name="Freeform 109"/>
              <p:cNvSpPr/>
              <p:nvPr/>
            </p:nvSpPr>
            <p:spPr>
              <a:xfrm>
                <a:off x="5553360" y="13100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6"/>
                      <a:pt x="166" y="275"/>
                      <a:pt x="142" y="275"/>
                    </a:cubicBezTo>
                    <a:cubicBezTo>
                      <a:pt x="108" y="275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0" name="Freeform 110"/>
              <p:cNvSpPr/>
              <p:nvPr/>
            </p:nvSpPr>
            <p:spPr>
              <a:xfrm>
                <a:off x="5646600" y="1254240"/>
                <a:ext cx="110520" cy="157680"/>
              </a:xfrm>
              <a:custGeom>
                <a:avLst/>
                <a:gdLst/>
                <a:ahLst/>
                <a:rect l="0" t="0" r="r" b="b"/>
                <a:pathLst>
                  <a:path w="307" h="438">
                    <a:moveTo>
                      <a:pt x="306" y="437"/>
                    </a:moveTo>
                    <a:cubicBezTo>
                      <a:pt x="306" y="431"/>
                      <a:pt x="306" y="425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09"/>
                      <a:pt x="164" y="272"/>
                    </a:cubicBezTo>
                    <a:cubicBezTo>
                      <a:pt x="164" y="270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1" y="219"/>
                    </a:cubicBezTo>
                    <a:cubicBezTo>
                      <a:pt x="252" y="187"/>
                      <a:pt x="277" y="185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5" y="166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7" y="185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0" y="225"/>
                    </a:cubicBezTo>
                    <a:cubicBezTo>
                      <a:pt x="151" y="251"/>
                      <a:pt x="121" y="276"/>
                      <a:pt x="92" y="302"/>
                    </a:cubicBezTo>
                    <a:cubicBezTo>
                      <a:pt x="92" y="201"/>
                      <a:pt x="92" y="101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6" y="436"/>
                      <a:pt x="68" y="435"/>
                    </a:cubicBezTo>
                    <a:cubicBezTo>
                      <a:pt x="92" y="436"/>
                      <a:pt x="115" y="437"/>
                      <a:pt x="139" y="437"/>
                    </a:cubicBezTo>
                    <a:cubicBezTo>
                      <a:pt x="139" y="431"/>
                      <a:pt x="139" y="425"/>
                      <a:pt x="139" y="419"/>
                    </a:cubicBezTo>
                    <a:cubicBezTo>
                      <a:pt x="95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2"/>
                      <a:pt x="130" y="290"/>
                    </a:cubicBezTo>
                    <a:cubicBezTo>
                      <a:pt x="178" y="356"/>
                      <a:pt x="205" y="392"/>
                      <a:pt x="205" y="403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5"/>
                      <a:pt x="182" y="431"/>
                      <a:pt x="182" y="437"/>
                    </a:cubicBezTo>
                    <a:cubicBezTo>
                      <a:pt x="205" y="437"/>
                      <a:pt x="227" y="436"/>
                      <a:pt x="250" y="435"/>
                    </a:cubicBezTo>
                    <a:cubicBezTo>
                      <a:pt x="268" y="435"/>
                      <a:pt x="288" y="437"/>
                      <a:pt x="306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1" name="Freeform 111"/>
              <p:cNvSpPr/>
              <p:nvPr/>
            </p:nvSpPr>
            <p:spPr>
              <a:xfrm>
                <a:off x="5767920" y="13100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2" name="Freeform 112"/>
              <p:cNvSpPr/>
              <p:nvPr/>
            </p:nvSpPr>
            <p:spPr>
              <a:xfrm>
                <a:off x="5970600" y="125172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2"/>
                      <a:pt x="0" y="438"/>
                      <a:pt x="0" y="444"/>
                    </a:cubicBezTo>
                    <a:cubicBezTo>
                      <a:pt x="24" y="444"/>
                      <a:pt x="48" y="443"/>
                      <a:pt x="72" y="443"/>
                    </a:cubicBezTo>
                    <a:cubicBezTo>
                      <a:pt x="97" y="443"/>
                      <a:pt x="128" y="443"/>
                      <a:pt x="153" y="444"/>
                    </a:cubicBezTo>
                    <a:cubicBezTo>
                      <a:pt x="153" y="438"/>
                      <a:pt x="153" y="432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8" y="13"/>
                    </a:cubicBezTo>
                    <a:cubicBezTo>
                      <a:pt x="149" y="13"/>
                      <a:pt x="158" y="13"/>
                      <a:pt x="169" y="18"/>
                    </a:cubicBezTo>
                    <a:cubicBezTo>
                      <a:pt x="162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3" name="Freeform 113"/>
              <p:cNvSpPr/>
              <p:nvPr/>
            </p:nvSpPr>
            <p:spPr>
              <a:xfrm>
                <a:off x="6039360" y="13111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3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4" name="Freeform 114"/>
              <p:cNvSpPr/>
              <p:nvPr/>
            </p:nvSpPr>
            <p:spPr>
              <a:xfrm>
                <a:off x="6128280" y="131004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8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8"/>
                    </a:cubicBezTo>
                    <a:cubicBezTo>
                      <a:pt x="202" y="255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4" y="205"/>
                      <a:pt x="54" y="166"/>
                      <a:pt x="54" y="142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8"/>
                      <a:pt x="212" y="56"/>
                    </a:cubicBezTo>
                    <a:cubicBezTo>
                      <a:pt x="229" y="84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5" name="Freeform 115"/>
              <p:cNvSpPr/>
              <p:nvPr/>
            </p:nvSpPr>
            <p:spPr>
              <a:xfrm>
                <a:off x="6243480" y="131112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3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3" y="14"/>
                    </a:cubicBezTo>
                    <a:cubicBezTo>
                      <a:pt x="394" y="14"/>
                      <a:pt x="400" y="49"/>
                      <a:pt x="400" y="85"/>
                    </a:cubicBezTo>
                    <a:cubicBezTo>
                      <a:pt x="400" y="134"/>
                      <a:pt x="400" y="183"/>
                      <a:pt x="400" y="232"/>
                    </a:cubicBezTo>
                    <a:cubicBezTo>
                      <a:pt x="400" y="261"/>
                      <a:pt x="394" y="261"/>
                      <a:pt x="351" y="261"/>
                    </a:cubicBezTo>
                    <a:cubicBezTo>
                      <a:pt x="351" y="267"/>
                      <a:pt x="351" y="273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6" name="Freeform 116"/>
              <p:cNvSpPr/>
              <p:nvPr/>
            </p:nvSpPr>
            <p:spPr>
              <a:xfrm>
                <a:off x="654300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7" name="Freeform 117"/>
              <p:cNvSpPr/>
              <p:nvPr/>
            </p:nvSpPr>
            <p:spPr>
              <a:xfrm>
                <a:off x="6634080" y="1254240"/>
                <a:ext cx="115200" cy="157680"/>
              </a:xfrm>
              <a:custGeom>
                <a:avLst/>
                <a:gdLst/>
                <a:ahLst/>
                <a:rect l="0" t="0" r="r" b="b"/>
                <a:pathLst>
                  <a:path w="320" h="438">
                    <a:moveTo>
                      <a:pt x="319" y="437"/>
                    </a:moveTo>
                    <a:cubicBezTo>
                      <a:pt x="319" y="431"/>
                      <a:pt x="319" y="425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4" y="437"/>
                      <a:pt x="48" y="436"/>
                      <a:pt x="72" y="435"/>
                    </a:cubicBezTo>
                    <a:cubicBezTo>
                      <a:pt x="95" y="436"/>
                      <a:pt x="119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1"/>
                      <a:pt x="94" y="312"/>
                      <a:pt x="94" y="273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5"/>
                      <a:pt x="176" y="431"/>
                      <a:pt x="176" y="437"/>
                    </a:cubicBezTo>
                    <a:cubicBezTo>
                      <a:pt x="200" y="437"/>
                      <a:pt x="224" y="436"/>
                      <a:pt x="248" y="435"/>
                    </a:cubicBezTo>
                    <a:cubicBezTo>
                      <a:pt x="272" y="436"/>
                      <a:pt x="295" y="437"/>
                      <a:pt x="319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8" name="Freeform 118"/>
              <p:cNvSpPr/>
              <p:nvPr/>
            </p:nvSpPr>
            <p:spPr>
              <a:xfrm>
                <a:off x="6759720" y="1310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299" name="Freeform 119"/>
              <p:cNvSpPr/>
              <p:nvPr/>
            </p:nvSpPr>
            <p:spPr>
              <a:xfrm>
                <a:off x="6971760" y="1271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0" name="Freeform 120"/>
              <p:cNvSpPr/>
              <p:nvPr/>
            </p:nvSpPr>
            <p:spPr>
              <a:xfrm>
                <a:off x="7062480" y="13111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1" name="Freeform 121"/>
              <p:cNvSpPr/>
              <p:nvPr/>
            </p:nvSpPr>
            <p:spPr>
              <a:xfrm>
                <a:off x="7152480" y="13100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4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2" name="Freeform 122"/>
              <p:cNvSpPr/>
              <p:nvPr/>
            </p:nvSpPr>
            <p:spPr>
              <a:xfrm>
                <a:off x="7267320" y="13100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3" y="209"/>
                    </a:cubicBezTo>
                    <a:cubicBezTo>
                      <a:pt x="205" y="266"/>
                      <a:pt x="164" y="275"/>
                      <a:pt x="140" y="275"/>
                    </a:cubicBezTo>
                    <a:cubicBezTo>
                      <a:pt x="108" y="275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6"/>
                      <a:pt x="205" y="40"/>
                    </a:cubicBezTo>
                    <a:cubicBezTo>
                      <a:pt x="178" y="41"/>
                      <a:pt x="175" y="59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1" y="290"/>
                      <a:pt x="135" y="290"/>
                    </a:cubicBezTo>
                    <a:cubicBezTo>
                      <a:pt x="220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3" name="Freeform 123"/>
              <p:cNvSpPr/>
              <p:nvPr/>
            </p:nvSpPr>
            <p:spPr>
              <a:xfrm>
                <a:off x="7360560" y="1254240"/>
                <a:ext cx="109800" cy="157680"/>
              </a:xfrm>
              <a:custGeom>
                <a:avLst/>
                <a:gdLst/>
                <a:ahLst/>
                <a:rect l="0" t="0" r="r" b="b"/>
                <a:pathLst>
                  <a:path w="305" h="438">
                    <a:moveTo>
                      <a:pt x="304" y="437"/>
                    </a:moveTo>
                    <a:cubicBezTo>
                      <a:pt x="304" y="431"/>
                      <a:pt x="304" y="425"/>
                      <a:pt x="304" y="419"/>
                    </a:cubicBezTo>
                    <a:cubicBezTo>
                      <a:pt x="281" y="419"/>
                      <a:pt x="268" y="419"/>
                      <a:pt x="243" y="385"/>
                    </a:cubicBezTo>
                    <a:cubicBezTo>
                      <a:pt x="217" y="347"/>
                      <a:pt x="190" y="309"/>
                      <a:pt x="164" y="272"/>
                    </a:cubicBezTo>
                    <a:cubicBezTo>
                      <a:pt x="162" y="270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1" y="219"/>
                    </a:cubicBezTo>
                    <a:cubicBezTo>
                      <a:pt x="250" y="187"/>
                      <a:pt x="277" y="185"/>
                      <a:pt x="290" y="185"/>
                    </a:cubicBezTo>
                    <a:cubicBezTo>
                      <a:pt x="290" y="179"/>
                      <a:pt x="290" y="172"/>
                      <a:pt x="290" y="166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4" y="166"/>
                      <a:pt x="175" y="166"/>
                    </a:cubicBezTo>
                    <a:cubicBezTo>
                      <a:pt x="175" y="172"/>
                      <a:pt x="175" y="179"/>
                      <a:pt x="175" y="185"/>
                    </a:cubicBezTo>
                    <a:cubicBezTo>
                      <a:pt x="187" y="185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0" y="225"/>
                    </a:cubicBezTo>
                    <a:cubicBezTo>
                      <a:pt x="150" y="251"/>
                      <a:pt x="120" y="276"/>
                      <a:pt x="90" y="302"/>
                    </a:cubicBezTo>
                    <a:cubicBezTo>
                      <a:pt x="90" y="201"/>
                      <a:pt x="90" y="101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6" y="436"/>
                      <a:pt x="68" y="435"/>
                    </a:cubicBezTo>
                    <a:cubicBezTo>
                      <a:pt x="92" y="436"/>
                      <a:pt x="115" y="437"/>
                      <a:pt x="139" y="437"/>
                    </a:cubicBezTo>
                    <a:cubicBezTo>
                      <a:pt x="139" y="431"/>
                      <a:pt x="139" y="425"/>
                      <a:pt x="139" y="419"/>
                    </a:cubicBezTo>
                    <a:cubicBezTo>
                      <a:pt x="95" y="419"/>
                      <a:pt x="88" y="419"/>
                      <a:pt x="88" y="390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2"/>
                      <a:pt x="130" y="290"/>
                    </a:cubicBezTo>
                    <a:cubicBezTo>
                      <a:pt x="178" y="356"/>
                      <a:pt x="205" y="392"/>
                      <a:pt x="205" y="403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5"/>
                      <a:pt x="182" y="431"/>
                      <a:pt x="182" y="437"/>
                    </a:cubicBezTo>
                    <a:cubicBezTo>
                      <a:pt x="205" y="437"/>
                      <a:pt x="227" y="436"/>
                      <a:pt x="250" y="435"/>
                    </a:cubicBezTo>
                    <a:cubicBezTo>
                      <a:pt x="268" y="435"/>
                      <a:pt x="286" y="437"/>
                      <a:pt x="304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4" name="Freeform 124"/>
              <p:cNvSpPr/>
              <p:nvPr/>
            </p:nvSpPr>
            <p:spPr>
              <a:xfrm>
                <a:off x="7481520" y="12628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5" name="Freeform 125"/>
              <p:cNvSpPr/>
              <p:nvPr/>
            </p:nvSpPr>
            <p:spPr>
              <a:xfrm>
                <a:off x="7544520" y="131112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6" name="Freeform 126"/>
              <p:cNvSpPr/>
              <p:nvPr/>
            </p:nvSpPr>
            <p:spPr>
              <a:xfrm>
                <a:off x="7670160" y="130860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1"/>
                    </a:moveTo>
                    <a:cubicBezTo>
                      <a:pt x="290" y="22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31"/>
                    </a:cubicBezTo>
                    <a:cubicBezTo>
                      <a:pt x="164" y="9"/>
                      <a:pt x="137" y="7"/>
                      <a:pt x="124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8"/>
                      <a:pt x="34" y="151"/>
                      <a:pt x="50" y="166"/>
                    </a:cubicBezTo>
                    <a:cubicBezTo>
                      <a:pt x="43" y="174"/>
                      <a:pt x="31" y="194"/>
                      <a:pt x="31" y="218"/>
                    </a:cubicBezTo>
                    <a:cubicBezTo>
                      <a:pt x="31" y="237"/>
                      <a:pt x="40" y="261"/>
                      <a:pt x="59" y="273"/>
                    </a:cubicBezTo>
                    <a:cubicBezTo>
                      <a:pt x="22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40" y="417"/>
                    </a:cubicBezTo>
                    <a:cubicBezTo>
                      <a:pt x="216" y="417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7" y="246"/>
                      <a:pt x="169" y="246"/>
                      <a:pt x="131" y="246"/>
                    </a:cubicBezTo>
                    <a:cubicBezTo>
                      <a:pt x="115" y="246"/>
                      <a:pt x="88" y="246"/>
                      <a:pt x="83" y="245"/>
                    </a:cubicBezTo>
                    <a:cubicBezTo>
                      <a:pt x="63" y="243"/>
                      <a:pt x="50" y="223"/>
                      <a:pt x="50" y="203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2"/>
                      <a:pt x="124" y="192"/>
                    </a:cubicBezTo>
                    <a:cubicBezTo>
                      <a:pt x="182" y="192"/>
                      <a:pt x="227" y="149"/>
                      <a:pt x="227" y="101"/>
                    </a:cubicBezTo>
                    <a:cubicBezTo>
                      <a:pt x="227" y="77"/>
                      <a:pt x="216" y="54"/>
                      <a:pt x="200" y="40"/>
                    </a:cubicBezTo>
                    <a:cubicBezTo>
                      <a:pt x="223" y="18"/>
                      <a:pt x="245" y="14"/>
                      <a:pt x="257" y="14"/>
                    </a:cubicBezTo>
                    <a:cubicBezTo>
                      <a:pt x="259" y="14"/>
                      <a:pt x="261" y="14"/>
                      <a:pt x="263" y="14"/>
                    </a:cubicBezTo>
                    <a:cubicBezTo>
                      <a:pt x="256" y="18"/>
                      <a:pt x="254" y="25"/>
                      <a:pt x="254" y="32"/>
                    </a:cubicBezTo>
                    <a:cubicBezTo>
                      <a:pt x="254" y="43"/>
                      <a:pt x="261" y="50"/>
                      <a:pt x="272" y="50"/>
                    </a:cubicBezTo>
                    <a:cubicBezTo>
                      <a:pt x="277" y="50"/>
                      <a:pt x="290" y="47"/>
                      <a:pt x="290" y="31"/>
                    </a:cubicBezTo>
                    <a:moveTo>
                      <a:pt x="178" y="99"/>
                    </a:moveTo>
                    <a:cubicBezTo>
                      <a:pt x="178" y="117"/>
                      <a:pt x="178" y="137"/>
                      <a:pt x="169" y="153"/>
                    </a:cubicBezTo>
                    <a:cubicBezTo>
                      <a:pt x="164" y="160"/>
                      <a:pt x="149" y="178"/>
                      <a:pt x="124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9" y="47"/>
                    </a:cubicBezTo>
                    <a:cubicBezTo>
                      <a:pt x="83" y="40"/>
                      <a:pt x="99" y="22"/>
                      <a:pt x="124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3"/>
                      <a:pt x="140" y="403"/>
                    </a:cubicBezTo>
                    <a:cubicBezTo>
                      <a:pt x="77" y="403"/>
                      <a:pt x="34" y="371"/>
                      <a:pt x="34" y="336"/>
                    </a:cubicBezTo>
                    <a:cubicBezTo>
                      <a:pt x="34" y="308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7" name="Freeform 127"/>
              <p:cNvSpPr/>
              <p:nvPr/>
            </p:nvSpPr>
            <p:spPr>
              <a:xfrm>
                <a:off x="498960" y="15832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7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2" y="277"/>
                    </a:cubicBezTo>
                    <a:cubicBezTo>
                      <a:pt x="23" y="275"/>
                      <a:pt x="23" y="273"/>
                      <a:pt x="34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6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8" name="Freeform 128"/>
              <p:cNvSpPr/>
              <p:nvPr/>
            </p:nvSpPr>
            <p:spPr>
              <a:xfrm>
                <a:off x="585000" y="158724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18"/>
                    </a:moveTo>
                    <a:cubicBezTo>
                      <a:pt x="310" y="12"/>
                      <a:pt x="310" y="6"/>
                      <a:pt x="310" y="0"/>
                    </a:cubicBezTo>
                    <a:cubicBezTo>
                      <a:pt x="295" y="0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6"/>
                      <a:pt x="207" y="12"/>
                      <a:pt x="207" y="18"/>
                    </a:cubicBezTo>
                    <a:cubicBezTo>
                      <a:pt x="227" y="20"/>
                      <a:pt x="238" y="31"/>
                      <a:pt x="238" y="47"/>
                    </a:cubicBezTo>
                    <a:cubicBezTo>
                      <a:pt x="238" y="52"/>
                      <a:pt x="236" y="54"/>
                      <a:pt x="234" y="61"/>
                    </a:cubicBezTo>
                    <a:cubicBezTo>
                      <a:pt x="212" y="113"/>
                      <a:pt x="191" y="164"/>
                      <a:pt x="169" y="216"/>
                    </a:cubicBezTo>
                    <a:cubicBezTo>
                      <a:pt x="146" y="160"/>
                      <a:pt x="122" y="103"/>
                      <a:pt x="99" y="47"/>
                    </a:cubicBezTo>
                    <a:cubicBezTo>
                      <a:pt x="97" y="40"/>
                      <a:pt x="95" y="38"/>
                      <a:pt x="95" y="36"/>
                    </a:cubicBezTo>
                    <a:cubicBezTo>
                      <a:pt x="95" y="18"/>
                      <a:pt x="119" y="18"/>
                      <a:pt x="131" y="18"/>
                    </a:cubicBezTo>
                    <a:cubicBezTo>
                      <a:pt x="131" y="12"/>
                      <a:pt x="131" y="6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1" y="18"/>
                      <a:pt x="43" y="18"/>
                      <a:pt x="52" y="41"/>
                    </a:cubicBezTo>
                    <a:cubicBezTo>
                      <a:pt x="83" y="118"/>
                      <a:pt x="115" y="195"/>
                      <a:pt x="146" y="272"/>
                    </a:cubicBezTo>
                    <a:cubicBezTo>
                      <a:pt x="141" y="284"/>
                      <a:pt x="136" y="297"/>
                      <a:pt x="131" y="309"/>
                    </a:cubicBezTo>
                    <a:cubicBezTo>
                      <a:pt x="117" y="344"/>
                      <a:pt x="99" y="387"/>
                      <a:pt x="59" y="387"/>
                    </a:cubicBezTo>
                    <a:cubicBezTo>
                      <a:pt x="56" y="387"/>
                      <a:pt x="41" y="387"/>
                      <a:pt x="29" y="376"/>
                    </a:cubicBezTo>
                    <a:cubicBezTo>
                      <a:pt x="49" y="374"/>
                      <a:pt x="54" y="360"/>
                      <a:pt x="54" y="349"/>
                    </a:cubicBezTo>
                    <a:cubicBezTo>
                      <a:pt x="54" y="333"/>
                      <a:pt x="41" y="322"/>
                      <a:pt x="27" y="322"/>
                    </a:cubicBezTo>
                    <a:cubicBezTo>
                      <a:pt x="14" y="322"/>
                      <a:pt x="0" y="331"/>
                      <a:pt x="0" y="351"/>
                    </a:cubicBezTo>
                    <a:cubicBezTo>
                      <a:pt x="0" y="378"/>
                      <a:pt x="27" y="401"/>
                      <a:pt x="59" y="401"/>
                    </a:cubicBezTo>
                    <a:cubicBezTo>
                      <a:pt x="99" y="401"/>
                      <a:pt x="124" y="365"/>
                      <a:pt x="140" y="329"/>
                    </a:cubicBezTo>
                    <a:cubicBezTo>
                      <a:pt x="177" y="239"/>
                      <a:pt x="214" y="149"/>
                      <a:pt x="250" y="59"/>
                    </a:cubicBezTo>
                    <a:cubicBezTo>
                      <a:pt x="268" y="20"/>
                      <a:pt x="301" y="18"/>
                      <a:pt x="310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09" name="Freeform 129"/>
              <p:cNvSpPr/>
              <p:nvPr/>
            </p:nvSpPr>
            <p:spPr>
              <a:xfrm>
                <a:off x="708840" y="15832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7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2" y="277"/>
                    </a:cubicBezTo>
                    <a:cubicBezTo>
                      <a:pt x="23" y="275"/>
                      <a:pt x="23" y="273"/>
                      <a:pt x="34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10" name="Freeform 130"/>
              <p:cNvSpPr/>
              <p:nvPr/>
            </p:nvSpPr>
            <p:spPr>
              <a:xfrm>
                <a:off x="794880" y="15451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11" name="Freeform 131"/>
              <p:cNvSpPr/>
              <p:nvPr/>
            </p:nvSpPr>
            <p:spPr>
              <a:xfrm>
                <a:off x="885600" y="15832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12" name="Freeform 132"/>
              <p:cNvSpPr/>
              <p:nvPr/>
            </p:nvSpPr>
            <p:spPr>
              <a:xfrm>
                <a:off x="988200" y="158472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0"/>
                      <a:pt x="445" y="160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1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3" y="13"/>
                    </a:cubicBezTo>
                    <a:cubicBezTo>
                      <a:pt x="394" y="13"/>
                      <a:pt x="400" y="47"/>
                      <a:pt x="400" y="83"/>
                    </a:cubicBezTo>
                    <a:cubicBezTo>
                      <a:pt x="400" y="132"/>
                      <a:pt x="400" y="181"/>
                      <a:pt x="400" y="230"/>
                    </a:cubicBezTo>
                    <a:cubicBezTo>
                      <a:pt x="400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2313" name="" descr=""/>
          <p:cNvPicPr/>
          <p:nvPr/>
        </p:nvPicPr>
        <p:blipFill>
          <a:blip r:embed="rId1"/>
          <a:stretch/>
        </p:blipFill>
        <p:spPr>
          <a:xfrm>
            <a:off x="19440" y="2175120"/>
            <a:ext cx="5687640" cy="1920240"/>
          </a:xfrm>
          <a:prstGeom prst="rect">
            <a:avLst/>
          </a:prstGeom>
          <a:ln>
            <a:noFill/>
          </a:ln>
        </p:spPr>
      </p:pic>
      <p:pic>
        <p:nvPicPr>
          <p:cNvPr id="2314" name="" descr=""/>
          <p:cNvPicPr/>
          <p:nvPr/>
        </p:nvPicPr>
        <p:blipFill>
          <a:blip r:embed="rId2"/>
          <a:stretch/>
        </p:blipFill>
        <p:spPr>
          <a:xfrm>
            <a:off x="6328800" y="1887120"/>
            <a:ext cx="3153240" cy="2849040"/>
          </a:xfrm>
          <a:prstGeom prst="rect">
            <a:avLst/>
          </a:prstGeom>
          <a:ln>
            <a:noFill/>
          </a:ln>
        </p:spPr>
      </p:pic>
      <p:grpSp>
        <p:nvGrpSpPr>
          <p:cNvPr id="2315" name="Group 133"/>
          <p:cNvGrpSpPr/>
          <p:nvPr/>
        </p:nvGrpSpPr>
        <p:grpSpPr>
          <a:xfrm>
            <a:off x="130320" y="4278240"/>
            <a:ext cx="5474160" cy="226800"/>
            <a:chOff x="130320" y="4278240"/>
            <a:chExt cx="5474160" cy="226800"/>
          </a:xfrm>
        </p:grpSpPr>
        <p:grpSp>
          <p:nvGrpSpPr>
            <p:cNvPr id="2316" name="Group 134"/>
            <p:cNvGrpSpPr/>
            <p:nvPr/>
          </p:nvGrpSpPr>
          <p:grpSpPr>
            <a:xfrm>
              <a:off x="130320" y="4278240"/>
              <a:ext cx="5474160" cy="226800"/>
              <a:chOff x="130320" y="4278240"/>
              <a:chExt cx="5474160" cy="226800"/>
            </a:xfrm>
          </p:grpSpPr>
          <p:sp>
            <p:nvSpPr>
              <p:cNvPr id="2317" name="Freeform 135"/>
              <p:cNvSpPr/>
              <p:nvPr/>
            </p:nvSpPr>
            <p:spPr>
              <a:xfrm>
                <a:off x="130320" y="4293720"/>
                <a:ext cx="155880" cy="154800"/>
              </a:xfrm>
              <a:custGeom>
                <a:avLst/>
                <a:gdLst/>
                <a:ahLst/>
                <a:rect l="0" t="0" r="r" b="b"/>
                <a:pathLst>
                  <a:path w="433" h="430">
                    <a:moveTo>
                      <a:pt x="432" y="429"/>
                    </a:moveTo>
                    <a:cubicBezTo>
                      <a:pt x="432" y="422"/>
                      <a:pt x="432" y="416"/>
                      <a:pt x="432" y="409"/>
                    </a:cubicBezTo>
                    <a:cubicBezTo>
                      <a:pt x="427" y="409"/>
                      <a:pt x="421" y="409"/>
                      <a:pt x="416" y="409"/>
                    </a:cubicBezTo>
                    <a:cubicBezTo>
                      <a:pt x="367" y="409"/>
                      <a:pt x="367" y="402"/>
                      <a:pt x="367" y="381"/>
                    </a:cubicBezTo>
                    <a:cubicBezTo>
                      <a:pt x="367" y="270"/>
                      <a:pt x="367" y="159"/>
                      <a:pt x="367" y="48"/>
                    </a:cubicBezTo>
                    <a:cubicBezTo>
                      <a:pt x="367" y="25"/>
                      <a:pt x="367" y="20"/>
                      <a:pt x="416" y="20"/>
                    </a:cubicBezTo>
                    <a:cubicBezTo>
                      <a:pt x="421" y="20"/>
                      <a:pt x="427" y="20"/>
                      <a:pt x="432" y="20"/>
                    </a:cubicBezTo>
                    <a:cubicBezTo>
                      <a:pt x="432" y="13"/>
                      <a:pt x="432" y="7"/>
                      <a:pt x="432" y="0"/>
                    </a:cubicBezTo>
                    <a:cubicBezTo>
                      <a:pt x="410" y="2"/>
                      <a:pt x="363" y="2"/>
                      <a:pt x="338" y="2"/>
                    </a:cubicBezTo>
                    <a:cubicBezTo>
                      <a:pt x="314" y="2"/>
                      <a:pt x="266" y="2"/>
                      <a:pt x="245" y="0"/>
                    </a:cubicBezTo>
                    <a:cubicBezTo>
                      <a:pt x="245" y="7"/>
                      <a:pt x="245" y="13"/>
                      <a:pt x="245" y="20"/>
                    </a:cubicBezTo>
                    <a:cubicBezTo>
                      <a:pt x="250" y="20"/>
                      <a:pt x="256" y="20"/>
                      <a:pt x="261" y="20"/>
                    </a:cubicBezTo>
                    <a:cubicBezTo>
                      <a:pt x="310" y="20"/>
                      <a:pt x="310" y="25"/>
                      <a:pt x="310" y="48"/>
                    </a:cubicBezTo>
                    <a:cubicBezTo>
                      <a:pt x="310" y="98"/>
                      <a:pt x="310" y="147"/>
                      <a:pt x="310" y="196"/>
                    </a:cubicBezTo>
                    <a:cubicBezTo>
                      <a:pt x="247" y="196"/>
                      <a:pt x="184" y="196"/>
                      <a:pt x="121" y="196"/>
                    </a:cubicBezTo>
                    <a:cubicBezTo>
                      <a:pt x="121" y="147"/>
                      <a:pt x="121" y="98"/>
                      <a:pt x="121" y="48"/>
                    </a:cubicBezTo>
                    <a:cubicBezTo>
                      <a:pt x="121" y="25"/>
                      <a:pt x="122" y="20"/>
                      <a:pt x="171" y="20"/>
                    </a:cubicBezTo>
                    <a:cubicBezTo>
                      <a:pt x="176" y="20"/>
                      <a:pt x="181" y="20"/>
                      <a:pt x="185" y="20"/>
                    </a:cubicBezTo>
                    <a:cubicBezTo>
                      <a:pt x="185" y="13"/>
                      <a:pt x="185" y="7"/>
                      <a:pt x="185" y="0"/>
                    </a:cubicBezTo>
                    <a:cubicBezTo>
                      <a:pt x="164" y="2"/>
                      <a:pt x="118" y="2"/>
                      <a:pt x="94" y="2"/>
                    </a:cubicBezTo>
                    <a:cubicBezTo>
                      <a:pt x="69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8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2"/>
                      <a:pt x="63" y="409"/>
                      <a:pt x="14" y="409"/>
                    </a:cubicBezTo>
                    <a:cubicBezTo>
                      <a:pt x="10" y="409"/>
                      <a:pt x="5" y="409"/>
                      <a:pt x="0" y="409"/>
                    </a:cubicBezTo>
                    <a:cubicBezTo>
                      <a:pt x="0" y="416"/>
                      <a:pt x="0" y="422"/>
                      <a:pt x="0" y="429"/>
                    </a:cubicBezTo>
                    <a:cubicBezTo>
                      <a:pt x="22" y="427"/>
                      <a:pt x="67" y="427"/>
                      <a:pt x="92" y="427"/>
                    </a:cubicBezTo>
                    <a:cubicBezTo>
                      <a:pt x="116" y="427"/>
                      <a:pt x="164" y="427"/>
                      <a:pt x="185" y="429"/>
                    </a:cubicBezTo>
                    <a:cubicBezTo>
                      <a:pt x="185" y="422"/>
                      <a:pt x="185" y="416"/>
                      <a:pt x="185" y="409"/>
                    </a:cubicBezTo>
                    <a:cubicBezTo>
                      <a:pt x="181" y="409"/>
                      <a:pt x="176" y="409"/>
                      <a:pt x="171" y="409"/>
                    </a:cubicBezTo>
                    <a:cubicBezTo>
                      <a:pt x="122" y="409"/>
                      <a:pt x="121" y="402"/>
                      <a:pt x="121" y="381"/>
                    </a:cubicBezTo>
                    <a:cubicBezTo>
                      <a:pt x="121" y="326"/>
                      <a:pt x="121" y="270"/>
                      <a:pt x="121" y="215"/>
                    </a:cubicBezTo>
                    <a:cubicBezTo>
                      <a:pt x="184" y="215"/>
                      <a:pt x="247" y="215"/>
                      <a:pt x="310" y="215"/>
                    </a:cubicBezTo>
                    <a:cubicBezTo>
                      <a:pt x="310" y="270"/>
                      <a:pt x="310" y="326"/>
                      <a:pt x="310" y="381"/>
                    </a:cubicBezTo>
                    <a:cubicBezTo>
                      <a:pt x="310" y="402"/>
                      <a:pt x="310" y="409"/>
                      <a:pt x="261" y="409"/>
                    </a:cubicBezTo>
                    <a:cubicBezTo>
                      <a:pt x="256" y="409"/>
                      <a:pt x="250" y="409"/>
                      <a:pt x="245" y="409"/>
                    </a:cubicBezTo>
                    <a:cubicBezTo>
                      <a:pt x="245" y="416"/>
                      <a:pt x="245" y="422"/>
                      <a:pt x="245" y="429"/>
                    </a:cubicBezTo>
                    <a:cubicBezTo>
                      <a:pt x="266" y="427"/>
                      <a:pt x="314" y="427"/>
                      <a:pt x="338" y="427"/>
                    </a:cubicBezTo>
                    <a:cubicBezTo>
                      <a:pt x="363" y="427"/>
                      <a:pt x="410" y="427"/>
                      <a:pt x="432" y="4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18" name="Freeform 136"/>
              <p:cNvSpPr/>
              <p:nvPr/>
            </p:nvSpPr>
            <p:spPr>
              <a:xfrm>
                <a:off x="306000" y="4288680"/>
                <a:ext cx="155160" cy="165240"/>
              </a:xfrm>
              <a:custGeom>
                <a:avLst/>
                <a:gdLst/>
                <a:ahLst/>
                <a:rect l="0" t="0" r="r" b="b"/>
                <a:pathLst>
                  <a:path w="431" h="459">
                    <a:moveTo>
                      <a:pt x="430" y="291"/>
                    </a:moveTo>
                    <a:cubicBezTo>
                      <a:pt x="430" y="284"/>
                      <a:pt x="430" y="278"/>
                      <a:pt x="430" y="271"/>
                    </a:cubicBezTo>
                    <a:cubicBezTo>
                      <a:pt x="404" y="272"/>
                      <a:pt x="379" y="272"/>
                      <a:pt x="353" y="273"/>
                    </a:cubicBezTo>
                    <a:cubicBezTo>
                      <a:pt x="328" y="273"/>
                      <a:pt x="274" y="273"/>
                      <a:pt x="252" y="271"/>
                    </a:cubicBezTo>
                    <a:cubicBezTo>
                      <a:pt x="252" y="278"/>
                      <a:pt x="252" y="284"/>
                      <a:pt x="252" y="291"/>
                    </a:cubicBezTo>
                    <a:cubicBezTo>
                      <a:pt x="259" y="291"/>
                      <a:pt x="265" y="291"/>
                      <a:pt x="272" y="291"/>
                    </a:cubicBezTo>
                    <a:cubicBezTo>
                      <a:pt x="328" y="291"/>
                      <a:pt x="331" y="298"/>
                      <a:pt x="331" y="321"/>
                    </a:cubicBezTo>
                    <a:cubicBezTo>
                      <a:pt x="331" y="335"/>
                      <a:pt x="331" y="349"/>
                      <a:pt x="331" y="363"/>
                    </a:cubicBezTo>
                    <a:cubicBezTo>
                      <a:pt x="331" y="433"/>
                      <a:pt x="250" y="438"/>
                      <a:pt x="232" y="438"/>
                    </a:cubicBezTo>
                    <a:cubicBezTo>
                      <a:pt x="191" y="438"/>
                      <a:pt x="67" y="416"/>
                      <a:pt x="67" y="228"/>
                    </a:cubicBezTo>
                    <a:cubicBezTo>
                      <a:pt x="67" y="39"/>
                      <a:pt x="191" y="20"/>
                      <a:pt x="229" y="20"/>
                    </a:cubicBezTo>
                    <a:cubicBezTo>
                      <a:pt x="297" y="20"/>
                      <a:pt x="355" y="75"/>
                      <a:pt x="367" y="169"/>
                    </a:cubicBezTo>
                    <a:cubicBezTo>
                      <a:pt x="367" y="178"/>
                      <a:pt x="367" y="180"/>
                      <a:pt x="376" y="180"/>
                    </a:cubicBezTo>
                    <a:cubicBezTo>
                      <a:pt x="387" y="180"/>
                      <a:pt x="387" y="178"/>
                      <a:pt x="387" y="163"/>
                    </a:cubicBezTo>
                    <a:cubicBezTo>
                      <a:pt x="387" y="114"/>
                      <a:pt x="387" y="64"/>
                      <a:pt x="387" y="14"/>
                    </a:cubicBezTo>
                    <a:cubicBezTo>
                      <a:pt x="387" y="4"/>
                      <a:pt x="387" y="0"/>
                      <a:pt x="380" y="0"/>
                    </a:cubicBezTo>
                    <a:cubicBezTo>
                      <a:pt x="378" y="0"/>
                      <a:pt x="374" y="0"/>
                      <a:pt x="369" y="7"/>
                    </a:cubicBezTo>
                    <a:cubicBezTo>
                      <a:pt x="359" y="23"/>
                      <a:pt x="349" y="38"/>
                      <a:pt x="338" y="54"/>
                    </a:cubicBezTo>
                    <a:cubicBezTo>
                      <a:pt x="319" y="34"/>
                      <a:pt x="284" y="0"/>
                      <a:pt x="221" y="0"/>
                    </a:cubicBezTo>
                    <a:cubicBezTo>
                      <a:pt x="103" y="0"/>
                      <a:pt x="0" y="99"/>
                      <a:pt x="0" y="228"/>
                    </a:cubicBezTo>
                    <a:cubicBezTo>
                      <a:pt x="0" y="357"/>
                      <a:pt x="103" y="458"/>
                      <a:pt x="221" y="458"/>
                    </a:cubicBezTo>
                    <a:cubicBezTo>
                      <a:pt x="268" y="458"/>
                      <a:pt x="319" y="442"/>
                      <a:pt x="340" y="404"/>
                    </a:cubicBezTo>
                    <a:cubicBezTo>
                      <a:pt x="349" y="418"/>
                      <a:pt x="374" y="443"/>
                      <a:pt x="382" y="443"/>
                    </a:cubicBezTo>
                    <a:cubicBezTo>
                      <a:pt x="387" y="443"/>
                      <a:pt x="387" y="438"/>
                      <a:pt x="387" y="429"/>
                    </a:cubicBezTo>
                    <a:cubicBezTo>
                      <a:pt x="387" y="393"/>
                      <a:pt x="387" y="356"/>
                      <a:pt x="387" y="320"/>
                    </a:cubicBezTo>
                    <a:cubicBezTo>
                      <a:pt x="387" y="294"/>
                      <a:pt x="389" y="291"/>
                      <a:pt x="430" y="2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19" name="Freeform 137"/>
              <p:cNvSpPr/>
              <p:nvPr/>
            </p:nvSpPr>
            <p:spPr>
              <a:xfrm>
                <a:off x="480240" y="4295160"/>
                <a:ext cx="147960" cy="153360"/>
              </a:xfrm>
              <a:custGeom>
                <a:avLst/>
                <a:gdLst/>
                <a:ahLst/>
                <a:rect l="0" t="0" r="r" b="b"/>
                <a:pathLst>
                  <a:path w="411" h="426">
                    <a:moveTo>
                      <a:pt x="410" y="142"/>
                    </a:moveTo>
                    <a:cubicBezTo>
                      <a:pt x="407" y="95"/>
                      <a:pt x="403" y="47"/>
                      <a:pt x="400" y="0"/>
                    </a:cubicBezTo>
                    <a:cubicBezTo>
                      <a:pt x="271" y="0"/>
                      <a:pt x="142" y="0"/>
                      <a:pt x="13" y="0"/>
                    </a:cubicBezTo>
                    <a:cubicBezTo>
                      <a:pt x="8" y="47"/>
                      <a:pt x="4" y="95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5" y="39"/>
                      <a:pt x="34" y="20"/>
                      <a:pt x="130" y="20"/>
                    </a:cubicBezTo>
                    <a:cubicBezTo>
                      <a:pt x="142" y="20"/>
                      <a:pt x="158" y="20"/>
                      <a:pt x="164" y="20"/>
                    </a:cubicBezTo>
                    <a:cubicBezTo>
                      <a:pt x="178" y="23"/>
                      <a:pt x="178" y="31"/>
                      <a:pt x="178" y="45"/>
                    </a:cubicBezTo>
                    <a:cubicBezTo>
                      <a:pt x="178" y="155"/>
                      <a:pt x="178" y="265"/>
                      <a:pt x="178" y="375"/>
                    </a:cubicBezTo>
                    <a:cubicBezTo>
                      <a:pt x="178" y="397"/>
                      <a:pt x="178" y="406"/>
                      <a:pt x="112" y="406"/>
                    </a:cubicBezTo>
                    <a:cubicBezTo>
                      <a:pt x="103" y="406"/>
                      <a:pt x="95" y="406"/>
                      <a:pt x="86" y="406"/>
                    </a:cubicBezTo>
                    <a:cubicBezTo>
                      <a:pt x="86" y="412"/>
                      <a:pt x="86" y="419"/>
                      <a:pt x="86" y="425"/>
                    </a:cubicBezTo>
                    <a:cubicBezTo>
                      <a:pt x="112" y="424"/>
                      <a:pt x="176" y="424"/>
                      <a:pt x="205" y="424"/>
                    </a:cubicBezTo>
                    <a:cubicBezTo>
                      <a:pt x="234" y="424"/>
                      <a:pt x="301" y="424"/>
                      <a:pt x="326" y="425"/>
                    </a:cubicBezTo>
                    <a:cubicBezTo>
                      <a:pt x="326" y="419"/>
                      <a:pt x="326" y="412"/>
                      <a:pt x="326" y="406"/>
                    </a:cubicBezTo>
                    <a:cubicBezTo>
                      <a:pt x="317" y="406"/>
                      <a:pt x="309" y="406"/>
                      <a:pt x="301" y="406"/>
                    </a:cubicBezTo>
                    <a:cubicBezTo>
                      <a:pt x="234" y="406"/>
                      <a:pt x="234" y="397"/>
                      <a:pt x="234" y="375"/>
                    </a:cubicBezTo>
                    <a:cubicBezTo>
                      <a:pt x="234" y="265"/>
                      <a:pt x="234" y="155"/>
                      <a:pt x="234" y="45"/>
                    </a:cubicBezTo>
                    <a:cubicBezTo>
                      <a:pt x="234" y="32"/>
                      <a:pt x="234" y="23"/>
                      <a:pt x="245" y="20"/>
                    </a:cubicBezTo>
                    <a:cubicBezTo>
                      <a:pt x="252" y="20"/>
                      <a:pt x="270" y="20"/>
                      <a:pt x="281" y="20"/>
                    </a:cubicBezTo>
                    <a:cubicBezTo>
                      <a:pt x="376" y="20"/>
                      <a:pt x="387" y="39"/>
                      <a:pt x="396" y="142"/>
                    </a:cubicBezTo>
                    <a:cubicBezTo>
                      <a:pt x="401" y="142"/>
                      <a:pt x="406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0" name="Freeform 138"/>
              <p:cNvSpPr/>
              <p:nvPr/>
            </p:nvSpPr>
            <p:spPr>
              <a:xfrm>
                <a:off x="644760" y="4293720"/>
                <a:ext cx="153360" cy="154800"/>
              </a:xfrm>
              <a:custGeom>
                <a:avLst/>
                <a:gdLst/>
                <a:ahLst/>
                <a:rect l="0" t="0" r="r" b="b"/>
                <a:pathLst>
                  <a:path w="426" h="430">
                    <a:moveTo>
                      <a:pt x="425" y="217"/>
                    </a:moveTo>
                    <a:cubicBezTo>
                      <a:pt x="425" y="99"/>
                      <a:pt x="338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8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2"/>
                      <a:pt x="63" y="409"/>
                      <a:pt x="14" y="409"/>
                    </a:cubicBezTo>
                    <a:cubicBezTo>
                      <a:pt x="10" y="409"/>
                      <a:pt x="5" y="409"/>
                      <a:pt x="0" y="409"/>
                    </a:cubicBezTo>
                    <a:cubicBezTo>
                      <a:pt x="0" y="416"/>
                      <a:pt x="0" y="422"/>
                      <a:pt x="0" y="429"/>
                    </a:cubicBezTo>
                    <a:cubicBezTo>
                      <a:pt x="77" y="429"/>
                      <a:pt x="154" y="429"/>
                      <a:pt x="230" y="429"/>
                    </a:cubicBezTo>
                    <a:cubicBezTo>
                      <a:pt x="337" y="429"/>
                      <a:pt x="425" y="336"/>
                      <a:pt x="425" y="217"/>
                    </a:cubicBezTo>
                    <a:moveTo>
                      <a:pt x="362" y="217"/>
                    </a:moveTo>
                    <a:cubicBezTo>
                      <a:pt x="362" y="287"/>
                      <a:pt x="349" y="325"/>
                      <a:pt x="326" y="355"/>
                    </a:cubicBezTo>
                    <a:cubicBezTo>
                      <a:pt x="313" y="373"/>
                      <a:pt x="277" y="409"/>
                      <a:pt x="214" y="409"/>
                    </a:cubicBezTo>
                    <a:cubicBezTo>
                      <a:pt x="193" y="409"/>
                      <a:pt x="171" y="409"/>
                      <a:pt x="149" y="409"/>
                    </a:cubicBezTo>
                    <a:cubicBezTo>
                      <a:pt x="121" y="409"/>
                      <a:pt x="119" y="406"/>
                      <a:pt x="119" y="384"/>
                    </a:cubicBezTo>
                    <a:cubicBezTo>
                      <a:pt x="119" y="271"/>
                      <a:pt x="119" y="158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70" y="20"/>
                      <a:pt x="191" y="20"/>
                      <a:pt x="212" y="20"/>
                    </a:cubicBezTo>
                    <a:cubicBezTo>
                      <a:pt x="252" y="20"/>
                      <a:pt x="295" y="32"/>
                      <a:pt x="328" y="77"/>
                    </a:cubicBezTo>
                    <a:cubicBezTo>
                      <a:pt x="356" y="115"/>
                      <a:pt x="362" y="169"/>
                      <a:pt x="362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1" name="Freeform 139"/>
              <p:cNvSpPr/>
              <p:nvPr/>
            </p:nvSpPr>
            <p:spPr>
              <a:xfrm>
                <a:off x="893520" y="4291200"/>
                <a:ext cx="115200" cy="157320"/>
              </a:xfrm>
              <a:custGeom>
                <a:avLst/>
                <a:gdLst/>
                <a:ahLst/>
                <a:rect l="0" t="0" r="r" b="b"/>
                <a:pathLst>
                  <a:path w="320" h="437">
                    <a:moveTo>
                      <a:pt x="319" y="436"/>
                    </a:moveTo>
                    <a:cubicBezTo>
                      <a:pt x="319" y="430"/>
                      <a:pt x="319" y="423"/>
                      <a:pt x="319" y="416"/>
                    </a:cubicBezTo>
                    <a:cubicBezTo>
                      <a:pt x="286" y="416"/>
                      <a:pt x="270" y="416"/>
                      <a:pt x="268" y="399"/>
                    </a:cubicBezTo>
                    <a:cubicBezTo>
                      <a:pt x="268" y="358"/>
                      <a:pt x="268" y="318"/>
                      <a:pt x="268" y="278"/>
                    </a:cubicBezTo>
                    <a:cubicBezTo>
                      <a:pt x="268" y="224"/>
                      <a:pt x="268" y="205"/>
                      <a:pt x="250" y="181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0"/>
                      <a:pt x="50" y="390"/>
                    </a:cubicBezTo>
                    <a:cubicBezTo>
                      <a:pt x="50" y="416"/>
                      <a:pt x="43" y="416"/>
                      <a:pt x="0" y="416"/>
                    </a:cubicBezTo>
                    <a:cubicBezTo>
                      <a:pt x="0" y="423"/>
                      <a:pt x="0" y="430"/>
                      <a:pt x="0" y="436"/>
                    </a:cubicBezTo>
                    <a:cubicBezTo>
                      <a:pt x="24" y="436"/>
                      <a:pt x="48" y="435"/>
                      <a:pt x="72" y="434"/>
                    </a:cubicBezTo>
                    <a:cubicBezTo>
                      <a:pt x="95" y="435"/>
                      <a:pt x="119" y="436"/>
                      <a:pt x="142" y="436"/>
                    </a:cubicBezTo>
                    <a:cubicBezTo>
                      <a:pt x="142" y="430"/>
                      <a:pt x="142" y="423"/>
                      <a:pt x="142" y="416"/>
                    </a:cubicBezTo>
                    <a:cubicBezTo>
                      <a:pt x="101" y="416"/>
                      <a:pt x="94" y="416"/>
                      <a:pt x="94" y="390"/>
                    </a:cubicBezTo>
                    <a:cubicBezTo>
                      <a:pt x="94" y="351"/>
                      <a:pt x="94" y="312"/>
                      <a:pt x="94" y="273"/>
                    </a:cubicBezTo>
                    <a:cubicBezTo>
                      <a:pt x="94" y="208"/>
                      <a:pt x="139" y="172"/>
                      <a:pt x="178" y="172"/>
                    </a:cubicBezTo>
                    <a:cubicBezTo>
                      <a:pt x="218" y="172"/>
                      <a:pt x="225" y="206"/>
                      <a:pt x="225" y="242"/>
                    </a:cubicBezTo>
                    <a:cubicBezTo>
                      <a:pt x="225" y="291"/>
                      <a:pt x="225" y="340"/>
                      <a:pt x="225" y="390"/>
                    </a:cubicBezTo>
                    <a:cubicBezTo>
                      <a:pt x="225" y="416"/>
                      <a:pt x="218" y="416"/>
                      <a:pt x="176" y="416"/>
                    </a:cubicBezTo>
                    <a:cubicBezTo>
                      <a:pt x="176" y="423"/>
                      <a:pt x="176" y="430"/>
                      <a:pt x="176" y="436"/>
                    </a:cubicBezTo>
                    <a:cubicBezTo>
                      <a:pt x="200" y="436"/>
                      <a:pt x="224" y="435"/>
                      <a:pt x="248" y="434"/>
                    </a:cubicBezTo>
                    <a:cubicBezTo>
                      <a:pt x="272" y="435"/>
                      <a:pt x="295" y="436"/>
                      <a:pt x="319" y="4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2" name="Freeform 140"/>
              <p:cNvSpPr/>
              <p:nvPr/>
            </p:nvSpPr>
            <p:spPr>
              <a:xfrm>
                <a:off x="1020600" y="4299480"/>
                <a:ext cx="48960" cy="149040"/>
              </a:xfrm>
              <a:custGeom>
                <a:avLst/>
                <a:gdLst/>
                <a:ahLst/>
                <a:rect l="0" t="0" r="r" b="b"/>
                <a:pathLst>
                  <a:path w="136" h="414">
                    <a:moveTo>
                      <a:pt x="135" y="413"/>
                    </a:moveTo>
                    <a:cubicBezTo>
                      <a:pt x="135" y="406"/>
                      <a:pt x="135" y="400"/>
                      <a:pt x="135" y="393"/>
                    </a:cubicBezTo>
                    <a:cubicBezTo>
                      <a:pt x="94" y="393"/>
                      <a:pt x="90" y="391"/>
                      <a:pt x="90" y="366"/>
                    </a:cubicBezTo>
                    <a:cubicBezTo>
                      <a:pt x="90" y="289"/>
                      <a:pt x="90" y="212"/>
                      <a:pt x="90" y="135"/>
                    </a:cubicBezTo>
                    <a:cubicBezTo>
                      <a:pt x="61" y="137"/>
                      <a:pt x="31" y="139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09"/>
                      <a:pt x="49" y="366"/>
                    </a:cubicBezTo>
                    <a:cubicBezTo>
                      <a:pt x="49" y="393"/>
                      <a:pt x="41" y="393"/>
                      <a:pt x="0" y="393"/>
                    </a:cubicBezTo>
                    <a:cubicBezTo>
                      <a:pt x="0" y="400"/>
                      <a:pt x="0" y="406"/>
                      <a:pt x="0" y="413"/>
                    </a:cubicBezTo>
                    <a:cubicBezTo>
                      <a:pt x="23" y="412"/>
                      <a:pt x="46" y="412"/>
                      <a:pt x="68" y="411"/>
                    </a:cubicBezTo>
                    <a:cubicBezTo>
                      <a:pt x="92" y="411"/>
                      <a:pt x="113" y="413"/>
                      <a:pt x="135" y="413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48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3" name="Freeform 141"/>
              <p:cNvSpPr/>
              <p:nvPr/>
            </p:nvSpPr>
            <p:spPr>
              <a:xfrm>
                <a:off x="1080720" y="430920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2" y="377"/>
                      <a:pt x="139" y="377"/>
                    </a:cubicBezTo>
                    <a:cubicBezTo>
                      <a:pt x="97" y="377"/>
                      <a:pt x="97" y="320"/>
                      <a:pt x="97" y="309"/>
                    </a:cubicBezTo>
                    <a:cubicBezTo>
                      <a:pt x="97" y="251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8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6"/>
                      <a:pt x="112" y="393"/>
                      <a:pt x="135" y="393"/>
                    </a:cubicBezTo>
                    <a:cubicBezTo>
                      <a:pt x="180" y="393"/>
                      <a:pt x="198" y="348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4" name="Freeform 142"/>
              <p:cNvSpPr/>
              <p:nvPr/>
            </p:nvSpPr>
            <p:spPr>
              <a:xfrm>
                <a:off x="1248120" y="4346640"/>
                <a:ext cx="102600" cy="104400"/>
              </a:xfrm>
              <a:custGeom>
                <a:avLst/>
                <a:gdLst/>
                <a:ahLst/>
                <a:rect l="0" t="0" r="r" b="b"/>
                <a:pathLst>
                  <a:path w="285" h="290">
                    <a:moveTo>
                      <a:pt x="284" y="226"/>
                    </a:moveTo>
                    <a:cubicBezTo>
                      <a:pt x="284" y="214"/>
                      <a:pt x="284" y="202"/>
                      <a:pt x="284" y="190"/>
                    </a:cubicBezTo>
                    <a:cubicBezTo>
                      <a:pt x="280" y="190"/>
                      <a:pt x="275" y="190"/>
                      <a:pt x="270" y="190"/>
                    </a:cubicBezTo>
                    <a:cubicBezTo>
                      <a:pt x="270" y="202"/>
                      <a:pt x="270" y="214"/>
                      <a:pt x="270" y="226"/>
                    </a:cubicBezTo>
                    <a:cubicBezTo>
                      <a:pt x="270" y="262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10"/>
                    </a:cubicBezTo>
                    <a:cubicBezTo>
                      <a:pt x="223" y="83"/>
                      <a:pt x="223" y="57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8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2" y="289"/>
                      <a:pt x="171" y="264"/>
                      <a:pt x="184" y="235"/>
                    </a:cubicBezTo>
                    <a:cubicBezTo>
                      <a:pt x="187" y="260"/>
                      <a:pt x="203" y="285"/>
                      <a:pt x="234" y="285"/>
                    </a:cubicBezTo>
                    <a:cubicBezTo>
                      <a:pt x="247" y="285"/>
                      <a:pt x="284" y="276"/>
                      <a:pt x="284" y="226"/>
                    </a:cubicBezTo>
                    <a:moveTo>
                      <a:pt x="180" y="194"/>
                    </a:moveTo>
                    <a:cubicBezTo>
                      <a:pt x="180" y="253"/>
                      <a:pt x="133" y="275"/>
                      <a:pt x="106" y="275"/>
                    </a:cubicBezTo>
                    <a:cubicBezTo>
                      <a:pt x="74" y="275"/>
                      <a:pt x="49" y="253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5" name="Freeform 143"/>
              <p:cNvSpPr/>
              <p:nvPr/>
            </p:nvSpPr>
            <p:spPr>
              <a:xfrm>
                <a:off x="1361880" y="43466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1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3"/>
                      <a:pt x="181" y="92"/>
                      <a:pt x="184" y="93"/>
                    </a:cubicBezTo>
                    <a:cubicBezTo>
                      <a:pt x="191" y="93"/>
                      <a:pt x="191" y="92"/>
                      <a:pt x="191" y="79"/>
                    </a:cubicBezTo>
                    <a:cubicBezTo>
                      <a:pt x="191" y="57"/>
                      <a:pt x="191" y="36"/>
                      <a:pt x="191" y="14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3"/>
                      <a:pt x="176" y="172"/>
                      <a:pt x="176" y="217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0"/>
                    </a:cubicBezTo>
                    <a:cubicBezTo>
                      <a:pt x="0" y="218"/>
                      <a:pt x="0" y="247"/>
                      <a:pt x="0" y="275"/>
                    </a:cubicBezTo>
                    <a:cubicBezTo>
                      <a:pt x="0" y="285"/>
                      <a:pt x="0" y="289"/>
                      <a:pt x="7" y="289"/>
                    </a:cubicBezTo>
                    <a:cubicBezTo>
                      <a:pt x="11" y="289"/>
                      <a:pt x="12" y="290"/>
                      <a:pt x="23" y="276"/>
                    </a:cubicBezTo>
                    <a:cubicBezTo>
                      <a:pt x="25" y="275"/>
                      <a:pt x="23" y="275"/>
                      <a:pt x="36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8" y="289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6" name="Freeform 144"/>
              <p:cNvSpPr/>
              <p:nvPr/>
            </p:nvSpPr>
            <p:spPr>
              <a:xfrm>
                <a:off x="1451520" y="434664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08" y="111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3"/>
                      <a:pt x="181" y="92"/>
                      <a:pt x="184" y="93"/>
                    </a:cubicBezTo>
                    <a:cubicBezTo>
                      <a:pt x="193" y="93"/>
                      <a:pt x="193" y="92"/>
                      <a:pt x="193" y="79"/>
                    </a:cubicBezTo>
                    <a:cubicBezTo>
                      <a:pt x="193" y="57"/>
                      <a:pt x="193" y="36"/>
                      <a:pt x="193" y="14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99"/>
                      <a:pt x="11" y="117"/>
                      <a:pt x="29" y="131"/>
                    </a:cubicBezTo>
                    <a:cubicBezTo>
                      <a:pt x="49" y="147"/>
                      <a:pt x="67" y="151"/>
                      <a:pt x="112" y="160"/>
                    </a:cubicBezTo>
                    <a:cubicBezTo>
                      <a:pt x="126" y="163"/>
                      <a:pt x="176" y="172"/>
                      <a:pt x="176" y="217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31" y="239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0"/>
                    </a:cubicBezTo>
                    <a:cubicBezTo>
                      <a:pt x="0" y="218"/>
                      <a:pt x="0" y="247"/>
                      <a:pt x="0" y="275"/>
                    </a:cubicBezTo>
                    <a:cubicBezTo>
                      <a:pt x="0" y="285"/>
                      <a:pt x="0" y="289"/>
                      <a:pt x="7" y="289"/>
                    </a:cubicBezTo>
                    <a:cubicBezTo>
                      <a:pt x="11" y="289"/>
                      <a:pt x="11" y="289"/>
                      <a:pt x="23" y="276"/>
                    </a:cubicBezTo>
                    <a:cubicBezTo>
                      <a:pt x="25" y="275"/>
                      <a:pt x="25" y="275"/>
                      <a:pt x="36" y="262"/>
                    </a:cubicBezTo>
                    <a:cubicBezTo>
                      <a:pt x="65" y="289"/>
                      <a:pt x="92" y="289"/>
                      <a:pt x="106" y="289"/>
                    </a:cubicBezTo>
                    <a:cubicBezTo>
                      <a:pt x="178" y="289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7" name="Freeform 145"/>
              <p:cNvSpPr/>
              <p:nvPr/>
            </p:nvSpPr>
            <p:spPr>
              <a:xfrm>
                <a:off x="1540080" y="434664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6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6" y="289"/>
                      <a:pt x="281" y="228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199"/>
                      <a:pt x="214" y="226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0"/>
                      <a:pt x="68" y="232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8"/>
                      <a:pt x="52" y="84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8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8" name="Freeform 146"/>
              <p:cNvSpPr/>
              <p:nvPr/>
            </p:nvSpPr>
            <p:spPr>
              <a:xfrm>
                <a:off x="1662120" y="434664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6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5" y="206"/>
                    </a:cubicBezTo>
                    <a:cubicBezTo>
                      <a:pt x="205" y="266"/>
                      <a:pt x="164" y="273"/>
                      <a:pt x="140" y="273"/>
                    </a:cubicBezTo>
                    <a:cubicBezTo>
                      <a:pt x="108" y="273"/>
                      <a:pt x="52" y="246"/>
                      <a:pt x="52" y="145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39"/>
                    </a:cubicBezTo>
                    <a:cubicBezTo>
                      <a:pt x="180" y="41"/>
                      <a:pt x="175" y="59"/>
                      <a:pt x="175" y="68"/>
                    </a:cubicBezTo>
                    <a:cubicBezTo>
                      <a:pt x="175" y="84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5"/>
                    </a:cubicBezTo>
                    <a:cubicBezTo>
                      <a:pt x="0" y="226"/>
                      <a:pt x="63" y="289"/>
                      <a:pt x="135" y="289"/>
                    </a:cubicBezTo>
                    <a:cubicBezTo>
                      <a:pt x="220" y="289"/>
                      <a:pt x="241" y="214"/>
                      <a:pt x="241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29" name="Freeform 147"/>
              <p:cNvSpPr/>
              <p:nvPr/>
            </p:nvSpPr>
            <p:spPr>
              <a:xfrm>
                <a:off x="1762560" y="4299480"/>
                <a:ext cx="49680" cy="149040"/>
              </a:xfrm>
              <a:custGeom>
                <a:avLst/>
                <a:gdLst/>
                <a:ahLst/>
                <a:rect l="0" t="0" r="r" b="b"/>
                <a:pathLst>
                  <a:path w="138" h="414">
                    <a:moveTo>
                      <a:pt x="137" y="413"/>
                    </a:moveTo>
                    <a:cubicBezTo>
                      <a:pt x="137" y="406"/>
                      <a:pt x="137" y="400"/>
                      <a:pt x="137" y="393"/>
                    </a:cubicBezTo>
                    <a:cubicBezTo>
                      <a:pt x="94" y="393"/>
                      <a:pt x="92" y="391"/>
                      <a:pt x="92" y="366"/>
                    </a:cubicBezTo>
                    <a:cubicBezTo>
                      <a:pt x="92" y="289"/>
                      <a:pt x="92" y="212"/>
                      <a:pt x="92" y="135"/>
                    </a:cubicBezTo>
                    <a:cubicBezTo>
                      <a:pt x="62" y="137"/>
                      <a:pt x="33" y="139"/>
                      <a:pt x="4" y="142"/>
                    </a:cubicBezTo>
                    <a:cubicBezTo>
                      <a:pt x="4" y="148"/>
                      <a:pt x="4" y="155"/>
                      <a:pt x="4" y="162"/>
                    </a:cubicBezTo>
                    <a:cubicBezTo>
                      <a:pt x="45" y="162"/>
                      <a:pt x="50" y="165"/>
                      <a:pt x="50" y="196"/>
                    </a:cubicBezTo>
                    <a:cubicBezTo>
                      <a:pt x="50" y="253"/>
                      <a:pt x="50" y="309"/>
                      <a:pt x="50" y="366"/>
                    </a:cubicBezTo>
                    <a:cubicBezTo>
                      <a:pt x="50" y="393"/>
                      <a:pt x="43" y="393"/>
                      <a:pt x="0" y="393"/>
                    </a:cubicBezTo>
                    <a:cubicBezTo>
                      <a:pt x="0" y="400"/>
                      <a:pt x="0" y="406"/>
                      <a:pt x="0" y="413"/>
                    </a:cubicBezTo>
                    <a:cubicBezTo>
                      <a:pt x="23" y="412"/>
                      <a:pt x="47" y="412"/>
                      <a:pt x="70" y="411"/>
                    </a:cubicBezTo>
                    <a:cubicBezTo>
                      <a:pt x="92" y="411"/>
                      <a:pt x="115" y="413"/>
                      <a:pt x="137" y="413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6"/>
                      <a:pt x="67" y="66"/>
                    </a:cubicBezTo>
                    <a:cubicBezTo>
                      <a:pt x="88" y="66"/>
                      <a:pt x="101" y="48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0" name="Freeform 148"/>
              <p:cNvSpPr/>
              <p:nvPr/>
            </p:nvSpPr>
            <p:spPr>
              <a:xfrm>
                <a:off x="1825920" y="4346640"/>
                <a:ext cx="102600" cy="104400"/>
              </a:xfrm>
              <a:custGeom>
                <a:avLst/>
                <a:gdLst/>
                <a:ahLst/>
                <a:rect l="0" t="0" r="r" b="b"/>
                <a:pathLst>
                  <a:path w="285" h="290">
                    <a:moveTo>
                      <a:pt x="284" y="226"/>
                    </a:moveTo>
                    <a:cubicBezTo>
                      <a:pt x="284" y="214"/>
                      <a:pt x="284" y="202"/>
                      <a:pt x="284" y="190"/>
                    </a:cubicBezTo>
                    <a:cubicBezTo>
                      <a:pt x="279" y="190"/>
                      <a:pt x="274" y="190"/>
                      <a:pt x="268" y="190"/>
                    </a:cubicBezTo>
                    <a:cubicBezTo>
                      <a:pt x="268" y="202"/>
                      <a:pt x="268" y="214"/>
                      <a:pt x="268" y="226"/>
                    </a:cubicBezTo>
                    <a:cubicBezTo>
                      <a:pt x="268" y="262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10"/>
                    </a:cubicBezTo>
                    <a:cubicBezTo>
                      <a:pt x="223" y="83"/>
                      <a:pt x="223" y="57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8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2" y="289"/>
                      <a:pt x="171" y="264"/>
                      <a:pt x="184" y="235"/>
                    </a:cubicBezTo>
                    <a:cubicBezTo>
                      <a:pt x="185" y="260"/>
                      <a:pt x="203" y="285"/>
                      <a:pt x="232" y="285"/>
                    </a:cubicBezTo>
                    <a:cubicBezTo>
                      <a:pt x="247" y="285"/>
                      <a:pt x="284" y="276"/>
                      <a:pt x="284" y="226"/>
                    </a:cubicBezTo>
                    <a:moveTo>
                      <a:pt x="180" y="194"/>
                    </a:moveTo>
                    <a:cubicBezTo>
                      <a:pt x="180" y="253"/>
                      <a:pt x="133" y="275"/>
                      <a:pt x="104" y="275"/>
                    </a:cubicBezTo>
                    <a:cubicBezTo>
                      <a:pt x="74" y="275"/>
                      <a:pt x="49" y="253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1" name="Freeform 149"/>
              <p:cNvSpPr/>
              <p:nvPr/>
            </p:nvSpPr>
            <p:spPr>
              <a:xfrm>
                <a:off x="1936800" y="430920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7"/>
                      <a:pt x="140" y="377"/>
                    </a:cubicBezTo>
                    <a:cubicBezTo>
                      <a:pt x="97" y="377"/>
                      <a:pt x="97" y="320"/>
                      <a:pt x="97" y="309"/>
                    </a:cubicBezTo>
                    <a:cubicBezTo>
                      <a:pt x="97" y="251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8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2" y="393"/>
                      <a:pt x="135" y="393"/>
                    </a:cubicBezTo>
                    <a:cubicBezTo>
                      <a:pt x="180" y="393"/>
                      <a:pt x="198" y="348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2" name="Freeform 150"/>
              <p:cNvSpPr/>
              <p:nvPr/>
            </p:nvSpPr>
            <p:spPr>
              <a:xfrm>
                <a:off x="2028600" y="4299480"/>
                <a:ext cx="48960" cy="149040"/>
              </a:xfrm>
              <a:custGeom>
                <a:avLst/>
                <a:gdLst/>
                <a:ahLst/>
                <a:rect l="0" t="0" r="r" b="b"/>
                <a:pathLst>
                  <a:path w="136" h="414">
                    <a:moveTo>
                      <a:pt x="135" y="413"/>
                    </a:moveTo>
                    <a:cubicBezTo>
                      <a:pt x="135" y="406"/>
                      <a:pt x="135" y="400"/>
                      <a:pt x="135" y="393"/>
                    </a:cubicBezTo>
                    <a:cubicBezTo>
                      <a:pt x="94" y="393"/>
                      <a:pt x="90" y="391"/>
                      <a:pt x="90" y="366"/>
                    </a:cubicBezTo>
                    <a:cubicBezTo>
                      <a:pt x="90" y="289"/>
                      <a:pt x="90" y="212"/>
                      <a:pt x="90" y="135"/>
                    </a:cubicBezTo>
                    <a:cubicBezTo>
                      <a:pt x="61" y="137"/>
                      <a:pt x="31" y="139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09"/>
                      <a:pt x="49" y="366"/>
                    </a:cubicBezTo>
                    <a:cubicBezTo>
                      <a:pt x="49" y="393"/>
                      <a:pt x="41" y="393"/>
                      <a:pt x="0" y="393"/>
                    </a:cubicBezTo>
                    <a:cubicBezTo>
                      <a:pt x="0" y="400"/>
                      <a:pt x="0" y="406"/>
                      <a:pt x="0" y="413"/>
                    </a:cubicBezTo>
                    <a:cubicBezTo>
                      <a:pt x="23" y="412"/>
                      <a:pt x="46" y="412"/>
                      <a:pt x="68" y="411"/>
                    </a:cubicBezTo>
                    <a:cubicBezTo>
                      <a:pt x="90" y="411"/>
                      <a:pt x="113" y="413"/>
                      <a:pt x="135" y="413"/>
                    </a:cubicBezTo>
                    <a:moveTo>
                      <a:pt x="99" y="32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6"/>
                      <a:pt x="65" y="66"/>
                    </a:cubicBezTo>
                    <a:cubicBezTo>
                      <a:pt x="86" y="66"/>
                      <a:pt x="99" y="48"/>
                      <a:pt x="99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3" name="Freeform 151"/>
              <p:cNvSpPr/>
              <p:nvPr/>
            </p:nvSpPr>
            <p:spPr>
              <a:xfrm>
                <a:off x="2090160" y="434664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6"/>
                      <a:pt x="218" y="0"/>
                      <a:pt x="140" y="0"/>
                    </a:cubicBezTo>
                    <a:cubicBezTo>
                      <a:pt x="63" y="0"/>
                      <a:pt x="0" y="68"/>
                      <a:pt x="0" y="147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81" y="228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199"/>
                      <a:pt x="214" y="226"/>
                    </a:cubicBezTo>
                    <a:cubicBezTo>
                      <a:pt x="202" y="255"/>
                      <a:pt x="173" y="273"/>
                      <a:pt x="140" y="273"/>
                    </a:cubicBezTo>
                    <a:cubicBezTo>
                      <a:pt x="113" y="273"/>
                      <a:pt x="86" y="260"/>
                      <a:pt x="68" y="232"/>
                    </a:cubicBezTo>
                    <a:cubicBezTo>
                      <a:pt x="54" y="203"/>
                      <a:pt x="54" y="165"/>
                      <a:pt x="54" y="142"/>
                    </a:cubicBezTo>
                    <a:cubicBezTo>
                      <a:pt x="54" y="118"/>
                      <a:pt x="54" y="84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9"/>
                      <a:pt x="212" y="56"/>
                    </a:cubicBezTo>
                    <a:cubicBezTo>
                      <a:pt x="229" y="83"/>
                      <a:pt x="229" y="118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4" name="Freeform 152"/>
              <p:cNvSpPr/>
              <p:nvPr/>
            </p:nvSpPr>
            <p:spPr>
              <a:xfrm>
                <a:off x="2205720" y="4348080"/>
                <a:ext cx="114480" cy="100440"/>
              </a:xfrm>
              <a:custGeom>
                <a:avLst/>
                <a:gdLst/>
                <a:ahLst/>
                <a:rect l="0" t="0" r="r" b="b"/>
                <a:pathLst>
                  <a:path w="318" h="279">
                    <a:moveTo>
                      <a:pt x="317" y="278"/>
                    </a:moveTo>
                    <a:cubicBezTo>
                      <a:pt x="317" y="272"/>
                      <a:pt x="317" y="265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0"/>
                      <a:pt x="268" y="160"/>
                      <a:pt x="268" y="120"/>
                    </a:cubicBezTo>
                    <a:cubicBezTo>
                      <a:pt x="268" y="66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5" y="0"/>
                      <a:pt x="106" y="27"/>
                      <a:pt x="88" y="66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3" y="278"/>
                      <a:pt x="47" y="277"/>
                      <a:pt x="70" y="276"/>
                    </a:cubicBezTo>
                    <a:cubicBezTo>
                      <a:pt x="94" y="277"/>
                      <a:pt x="118" y="278"/>
                      <a:pt x="142" y="278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8"/>
                      <a:pt x="225" y="84"/>
                    </a:cubicBezTo>
                    <a:cubicBezTo>
                      <a:pt x="225" y="133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5"/>
                      <a:pt x="175" y="272"/>
                      <a:pt x="175" y="278"/>
                    </a:cubicBezTo>
                    <a:cubicBezTo>
                      <a:pt x="199" y="278"/>
                      <a:pt x="223" y="277"/>
                      <a:pt x="247" y="276"/>
                    </a:cubicBezTo>
                    <a:cubicBezTo>
                      <a:pt x="270" y="277"/>
                      <a:pt x="293" y="278"/>
                      <a:pt x="317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5" name="Freeform 153"/>
              <p:cNvSpPr/>
              <p:nvPr/>
            </p:nvSpPr>
            <p:spPr>
              <a:xfrm>
                <a:off x="2406960" y="43466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6"/>
                    </a:moveTo>
                    <a:cubicBezTo>
                      <a:pt x="245" y="201"/>
                      <a:pt x="239" y="199"/>
                      <a:pt x="236" y="199"/>
                    </a:cubicBezTo>
                    <a:cubicBezTo>
                      <a:pt x="230" y="199"/>
                      <a:pt x="229" y="203"/>
                      <a:pt x="227" y="208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0" y="273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89"/>
                      <a:pt x="139" y="289"/>
                    </a:cubicBezTo>
                    <a:cubicBezTo>
                      <a:pt x="216" y="289"/>
                      <a:pt x="245" y="219"/>
                      <a:pt x="245" y="206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6" name="Freeform 154"/>
              <p:cNvSpPr/>
              <p:nvPr/>
            </p:nvSpPr>
            <p:spPr>
              <a:xfrm>
                <a:off x="2507400" y="4288680"/>
                <a:ext cx="177120" cy="159840"/>
              </a:xfrm>
              <a:custGeom>
                <a:avLst/>
                <a:gdLst/>
                <a:ahLst/>
                <a:rect l="0" t="0" r="r" b="b"/>
                <a:pathLst>
                  <a:path w="492" h="444">
                    <a:moveTo>
                      <a:pt x="491" y="443"/>
                    </a:moveTo>
                    <a:cubicBezTo>
                      <a:pt x="491" y="437"/>
                      <a:pt x="491" y="430"/>
                      <a:pt x="491" y="424"/>
                    </a:cubicBezTo>
                    <a:cubicBezTo>
                      <a:pt x="450" y="424"/>
                      <a:pt x="443" y="424"/>
                      <a:pt x="443" y="397"/>
                    </a:cubicBezTo>
                    <a:cubicBezTo>
                      <a:pt x="443" y="320"/>
                      <a:pt x="443" y="242"/>
                      <a:pt x="443" y="165"/>
                    </a:cubicBezTo>
                    <a:cubicBezTo>
                      <a:pt x="434" y="166"/>
                      <a:pt x="426" y="166"/>
                      <a:pt x="418" y="167"/>
                    </a:cubicBezTo>
                    <a:cubicBezTo>
                      <a:pt x="395" y="169"/>
                      <a:pt x="373" y="171"/>
                      <a:pt x="351" y="172"/>
                    </a:cubicBezTo>
                    <a:cubicBezTo>
                      <a:pt x="347" y="172"/>
                      <a:pt x="349" y="172"/>
                      <a:pt x="340" y="172"/>
                    </a:cubicBezTo>
                    <a:cubicBezTo>
                      <a:pt x="315" y="172"/>
                      <a:pt x="290" y="172"/>
                      <a:pt x="265" y="172"/>
                    </a:cubicBezTo>
                    <a:cubicBezTo>
                      <a:pt x="265" y="148"/>
                      <a:pt x="265" y="124"/>
                      <a:pt x="265" y="101"/>
                    </a:cubicBezTo>
                    <a:cubicBezTo>
                      <a:pt x="265" y="39"/>
                      <a:pt x="320" y="14"/>
                      <a:pt x="358" y="14"/>
                    </a:cubicBezTo>
                    <a:cubicBezTo>
                      <a:pt x="378" y="14"/>
                      <a:pt x="401" y="20"/>
                      <a:pt x="414" y="34"/>
                    </a:cubicBezTo>
                    <a:cubicBezTo>
                      <a:pt x="387" y="36"/>
                      <a:pt x="383" y="54"/>
                      <a:pt x="383" y="63"/>
                    </a:cubicBezTo>
                    <a:cubicBezTo>
                      <a:pt x="383" y="84"/>
                      <a:pt x="400" y="93"/>
                      <a:pt x="412" y="93"/>
                    </a:cubicBezTo>
                    <a:cubicBezTo>
                      <a:pt x="427" y="93"/>
                      <a:pt x="441" y="83"/>
                      <a:pt x="441" y="63"/>
                    </a:cubicBezTo>
                    <a:cubicBezTo>
                      <a:pt x="441" y="27"/>
                      <a:pt x="407" y="0"/>
                      <a:pt x="360" y="0"/>
                    </a:cubicBezTo>
                    <a:cubicBezTo>
                      <a:pt x="304" y="0"/>
                      <a:pt x="268" y="25"/>
                      <a:pt x="257" y="34"/>
                    </a:cubicBezTo>
                    <a:cubicBezTo>
                      <a:pt x="241" y="13"/>
                      <a:pt x="216" y="0"/>
                      <a:pt x="184" y="0"/>
                    </a:cubicBezTo>
                    <a:cubicBezTo>
                      <a:pt x="124" y="0"/>
                      <a:pt x="50" y="32"/>
                      <a:pt x="50" y="101"/>
                    </a:cubicBezTo>
                    <a:cubicBezTo>
                      <a:pt x="50" y="124"/>
                      <a:pt x="50" y="148"/>
                      <a:pt x="50" y="172"/>
                    </a:cubicBezTo>
                    <a:cubicBezTo>
                      <a:pt x="34" y="172"/>
                      <a:pt x="17" y="172"/>
                      <a:pt x="0" y="172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0"/>
                      <a:pt x="50" y="329"/>
                      <a:pt x="50" y="397"/>
                    </a:cubicBezTo>
                    <a:cubicBezTo>
                      <a:pt x="50" y="424"/>
                      <a:pt x="43" y="424"/>
                      <a:pt x="2" y="424"/>
                    </a:cubicBezTo>
                    <a:cubicBezTo>
                      <a:pt x="2" y="430"/>
                      <a:pt x="2" y="437"/>
                      <a:pt x="2" y="443"/>
                    </a:cubicBezTo>
                    <a:cubicBezTo>
                      <a:pt x="25" y="443"/>
                      <a:pt x="49" y="442"/>
                      <a:pt x="72" y="442"/>
                    </a:cubicBezTo>
                    <a:cubicBezTo>
                      <a:pt x="95" y="442"/>
                      <a:pt x="119" y="443"/>
                      <a:pt x="142" y="443"/>
                    </a:cubicBezTo>
                    <a:cubicBezTo>
                      <a:pt x="142" y="437"/>
                      <a:pt x="142" y="430"/>
                      <a:pt x="142" y="424"/>
                    </a:cubicBezTo>
                    <a:cubicBezTo>
                      <a:pt x="99" y="424"/>
                      <a:pt x="92" y="424"/>
                      <a:pt x="92" y="397"/>
                    </a:cubicBezTo>
                    <a:cubicBezTo>
                      <a:pt x="92" y="329"/>
                      <a:pt x="92" y="260"/>
                      <a:pt x="92" y="192"/>
                    </a:cubicBezTo>
                    <a:cubicBezTo>
                      <a:pt x="136" y="192"/>
                      <a:pt x="181" y="192"/>
                      <a:pt x="225" y="192"/>
                    </a:cubicBezTo>
                    <a:cubicBezTo>
                      <a:pt x="225" y="260"/>
                      <a:pt x="225" y="329"/>
                      <a:pt x="225" y="397"/>
                    </a:cubicBezTo>
                    <a:cubicBezTo>
                      <a:pt x="225" y="424"/>
                      <a:pt x="218" y="424"/>
                      <a:pt x="176" y="424"/>
                    </a:cubicBezTo>
                    <a:cubicBezTo>
                      <a:pt x="176" y="430"/>
                      <a:pt x="176" y="437"/>
                      <a:pt x="176" y="443"/>
                    </a:cubicBezTo>
                    <a:cubicBezTo>
                      <a:pt x="200" y="443"/>
                      <a:pt x="223" y="442"/>
                      <a:pt x="247" y="442"/>
                    </a:cubicBezTo>
                    <a:cubicBezTo>
                      <a:pt x="270" y="442"/>
                      <a:pt x="293" y="443"/>
                      <a:pt x="317" y="443"/>
                    </a:cubicBezTo>
                    <a:cubicBezTo>
                      <a:pt x="317" y="437"/>
                      <a:pt x="317" y="430"/>
                      <a:pt x="317" y="424"/>
                    </a:cubicBezTo>
                    <a:cubicBezTo>
                      <a:pt x="274" y="424"/>
                      <a:pt x="268" y="424"/>
                      <a:pt x="268" y="397"/>
                    </a:cubicBezTo>
                    <a:cubicBezTo>
                      <a:pt x="268" y="329"/>
                      <a:pt x="268" y="260"/>
                      <a:pt x="268" y="192"/>
                    </a:cubicBezTo>
                    <a:cubicBezTo>
                      <a:pt x="301" y="192"/>
                      <a:pt x="334" y="192"/>
                      <a:pt x="367" y="192"/>
                    </a:cubicBezTo>
                    <a:cubicBezTo>
                      <a:pt x="396" y="192"/>
                      <a:pt x="401" y="199"/>
                      <a:pt x="401" y="226"/>
                    </a:cubicBezTo>
                    <a:cubicBezTo>
                      <a:pt x="401" y="283"/>
                      <a:pt x="401" y="340"/>
                      <a:pt x="401" y="397"/>
                    </a:cubicBezTo>
                    <a:cubicBezTo>
                      <a:pt x="401" y="424"/>
                      <a:pt x="394" y="424"/>
                      <a:pt x="351" y="424"/>
                    </a:cubicBezTo>
                    <a:cubicBezTo>
                      <a:pt x="351" y="430"/>
                      <a:pt x="351" y="437"/>
                      <a:pt x="351" y="443"/>
                    </a:cubicBezTo>
                    <a:cubicBezTo>
                      <a:pt x="374" y="443"/>
                      <a:pt x="398" y="442"/>
                      <a:pt x="421" y="442"/>
                    </a:cubicBezTo>
                    <a:cubicBezTo>
                      <a:pt x="445" y="442"/>
                      <a:pt x="468" y="443"/>
                      <a:pt x="491" y="443"/>
                    </a:cubicBezTo>
                    <a:moveTo>
                      <a:pt x="238" y="34"/>
                    </a:moveTo>
                    <a:cubicBezTo>
                      <a:pt x="212" y="36"/>
                      <a:pt x="207" y="50"/>
                      <a:pt x="207" y="63"/>
                    </a:cubicBezTo>
                    <a:cubicBezTo>
                      <a:pt x="207" y="77"/>
                      <a:pt x="214" y="88"/>
                      <a:pt x="225" y="90"/>
                    </a:cubicBezTo>
                    <a:cubicBezTo>
                      <a:pt x="225" y="117"/>
                      <a:pt x="225" y="145"/>
                      <a:pt x="225" y="172"/>
                    </a:cubicBezTo>
                    <a:cubicBezTo>
                      <a:pt x="180" y="172"/>
                      <a:pt x="135" y="172"/>
                      <a:pt x="90" y="172"/>
                    </a:cubicBezTo>
                    <a:cubicBezTo>
                      <a:pt x="90" y="148"/>
                      <a:pt x="90" y="124"/>
                      <a:pt x="90" y="101"/>
                    </a:cubicBezTo>
                    <a:cubicBezTo>
                      <a:pt x="90" y="38"/>
                      <a:pt x="146" y="14"/>
                      <a:pt x="182" y="14"/>
                    </a:cubicBezTo>
                    <a:cubicBezTo>
                      <a:pt x="198" y="14"/>
                      <a:pt x="220" y="16"/>
                      <a:pt x="238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7" name="Freeform 155"/>
              <p:cNvSpPr/>
              <p:nvPr/>
            </p:nvSpPr>
            <p:spPr>
              <a:xfrm>
                <a:off x="2698560" y="434664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6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9" y="201"/>
                      <a:pt x="227" y="203"/>
                      <a:pt x="225" y="206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10" y="273"/>
                      <a:pt x="54" y="246"/>
                      <a:pt x="54" y="145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39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5"/>
                    </a:cubicBezTo>
                    <a:cubicBezTo>
                      <a:pt x="0" y="226"/>
                      <a:pt x="63" y="289"/>
                      <a:pt x="137" y="289"/>
                    </a:cubicBezTo>
                    <a:cubicBezTo>
                      <a:pt x="221" y="289"/>
                      <a:pt x="241" y="214"/>
                      <a:pt x="241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8" name="Freeform 156"/>
              <p:cNvSpPr/>
              <p:nvPr/>
            </p:nvSpPr>
            <p:spPr>
              <a:xfrm>
                <a:off x="2799720" y="4299480"/>
                <a:ext cx="48960" cy="149040"/>
              </a:xfrm>
              <a:custGeom>
                <a:avLst/>
                <a:gdLst/>
                <a:ahLst/>
                <a:rect l="0" t="0" r="r" b="b"/>
                <a:pathLst>
                  <a:path w="136" h="414">
                    <a:moveTo>
                      <a:pt x="135" y="413"/>
                    </a:moveTo>
                    <a:cubicBezTo>
                      <a:pt x="135" y="406"/>
                      <a:pt x="135" y="400"/>
                      <a:pt x="135" y="393"/>
                    </a:cubicBezTo>
                    <a:cubicBezTo>
                      <a:pt x="94" y="393"/>
                      <a:pt x="92" y="391"/>
                      <a:pt x="92" y="366"/>
                    </a:cubicBezTo>
                    <a:cubicBezTo>
                      <a:pt x="92" y="289"/>
                      <a:pt x="92" y="212"/>
                      <a:pt x="92" y="135"/>
                    </a:cubicBezTo>
                    <a:cubicBezTo>
                      <a:pt x="62" y="137"/>
                      <a:pt x="33" y="139"/>
                      <a:pt x="4" y="142"/>
                    </a:cubicBezTo>
                    <a:cubicBezTo>
                      <a:pt x="4" y="148"/>
                      <a:pt x="4" y="155"/>
                      <a:pt x="4" y="162"/>
                    </a:cubicBezTo>
                    <a:cubicBezTo>
                      <a:pt x="43" y="162"/>
                      <a:pt x="50" y="165"/>
                      <a:pt x="50" y="196"/>
                    </a:cubicBezTo>
                    <a:cubicBezTo>
                      <a:pt x="50" y="253"/>
                      <a:pt x="50" y="309"/>
                      <a:pt x="50" y="366"/>
                    </a:cubicBezTo>
                    <a:cubicBezTo>
                      <a:pt x="50" y="393"/>
                      <a:pt x="43" y="393"/>
                      <a:pt x="0" y="393"/>
                    </a:cubicBezTo>
                    <a:cubicBezTo>
                      <a:pt x="0" y="400"/>
                      <a:pt x="0" y="406"/>
                      <a:pt x="0" y="413"/>
                    </a:cubicBezTo>
                    <a:cubicBezTo>
                      <a:pt x="23" y="412"/>
                      <a:pt x="47" y="412"/>
                      <a:pt x="70" y="411"/>
                    </a:cubicBezTo>
                    <a:cubicBezTo>
                      <a:pt x="92" y="411"/>
                      <a:pt x="113" y="413"/>
                      <a:pt x="135" y="413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48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39" name="Freeform 157"/>
              <p:cNvSpPr/>
              <p:nvPr/>
            </p:nvSpPr>
            <p:spPr>
              <a:xfrm>
                <a:off x="2862000" y="43466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6"/>
                    </a:moveTo>
                    <a:cubicBezTo>
                      <a:pt x="245" y="201"/>
                      <a:pt x="239" y="199"/>
                      <a:pt x="236" y="199"/>
                    </a:cubicBezTo>
                    <a:cubicBezTo>
                      <a:pt x="230" y="199"/>
                      <a:pt x="230" y="203"/>
                      <a:pt x="229" y="208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6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0" name="Freeform 158"/>
              <p:cNvSpPr/>
              <p:nvPr/>
            </p:nvSpPr>
            <p:spPr>
              <a:xfrm>
                <a:off x="2963520" y="434808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20"/>
                    </a:cubicBezTo>
                    <a:cubicBezTo>
                      <a:pt x="270" y="66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6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6" y="277"/>
                      <a:pt x="120" y="278"/>
                      <a:pt x="144" y="278"/>
                    </a:cubicBezTo>
                    <a:cubicBezTo>
                      <a:pt x="144" y="272"/>
                      <a:pt x="144" y="265"/>
                      <a:pt x="144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8"/>
                      <a:pt x="227" y="84"/>
                    </a:cubicBezTo>
                    <a:cubicBezTo>
                      <a:pt x="227" y="133"/>
                      <a:pt x="227" y="183"/>
                      <a:pt x="227" y="232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6"/>
                    </a:cubicBezTo>
                    <a:cubicBezTo>
                      <a:pt x="272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1" name="Freeform 159"/>
              <p:cNvSpPr/>
              <p:nvPr/>
            </p:nvSpPr>
            <p:spPr>
              <a:xfrm>
                <a:off x="3091320" y="4346640"/>
                <a:ext cx="86400" cy="104400"/>
              </a:xfrm>
              <a:custGeom>
                <a:avLst/>
                <a:gdLst/>
                <a:ahLst/>
                <a:rect l="0" t="0" r="r" b="b"/>
                <a:pathLst>
                  <a:path w="240" h="290">
                    <a:moveTo>
                      <a:pt x="239" y="206"/>
                    </a:moveTo>
                    <a:cubicBezTo>
                      <a:pt x="239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3" y="206"/>
                    </a:cubicBezTo>
                    <a:cubicBezTo>
                      <a:pt x="205" y="266"/>
                      <a:pt x="164" y="273"/>
                      <a:pt x="140" y="273"/>
                    </a:cubicBezTo>
                    <a:cubicBezTo>
                      <a:pt x="108" y="273"/>
                      <a:pt x="52" y="246"/>
                      <a:pt x="52" y="145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2" y="16"/>
                      <a:pt x="205" y="39"/>
                    </a:cubicBezTo>
                    <a:cubicBezTo>
                      <a:pt x="178" y="41"/>
                      <a:pt x="175" y="59"/>
                      <a:pt x="175" y="68"/>
                    </a:cubicBezTo>
                    <a:cubicBezTo>
                      <a:pt x="175" y="84"/>
                      <a:pt x="187" y="97"/>
                      <a:pt x="203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5"/>
                    </a:cubicBezTo>
                    <a:cubicBezTo>
                      <a:pt x="0" y="226"/>
                      <a:pt x="61" y="289"/>
                      <a:pt x="135" y="289"/>
                    </a:cubicBezTo>
                    <a:cubicBezTo>
                      <a:pt x="220" y="289"/>
                      <a:pt x="239" y="214"/>
                      <a:pt x="239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2" name="Freeform 160"/>
              <p:cNvSpPr/>
              <p:nvPr/>
            </p:nvSpPr>
            <p:spPr>
              <a:xfrm>
                <a:off x="3188520" y="4350600"/>
                <a:ext cx="111960" cy="144360"/>
              </a:xfrm>
              <a:custGeom>
                <a:avLst/>
                <a:gdLst/>
                <a:ahLst/>
                <a:rect l="0" t="0" r="r" b="b"/>
                <a:pathLst>
                  <a:path w="311" h="401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8" y="31"/>
                      <a:pt x="238" y="47"/>
                    </a:cubicBezTo>
                    <a:cubicBezTo>
                      <a:pt x="238" y="52"/>
                      <a:pt x="236" y="54"/>
                      <a:pt x="234" y="61"/>
                    </a:cubicBezTo>
                    <a:cubicBezTo>
                      <a:pt x="212" y="113"/>
                      <a:pt x="191" y="165"/>
                      <a:pt x="169" y="217"/>
                    </a:cubicBezTo>
                    <a:cubicBezTo>
                      <a:pt x="146" y="160"/>
                      <a:pt x="122" y="104"/>
                      <a:pt x="99" y="47"/>
                    </a:cubicBezTo>
                    <a:cubicBezTo>
                      <a:pt x="97" y="41"/>
                      <a:pt x="95" y="38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2" y="41"/>
                    </a:cubicBezTo>
                    <a:cubicBezTo>
                      <a:pt x="83" y="118"/>
                      <a:pt x="115" y="194"/>
                      <a:pt x="146" y="271"/>
                    </a:cubicBezTo>
                    <a:cubicBezTo>
                      <a:pt x="141" y="284"/>
                      <a:pt x="136" y="296"/>
                      <a:pt x="131" y="309"/>
                    </a:cubicBezTo>
                    <a:cubicBezTo>
                      <a:pt x="117" y="343"/>
                      <a:pt x="99" y="386"/>
                      <a:pt x="59" y="386"/>
                    </a:cubicBezTo>
                    <a:cubicBezTo>
                      <a:pt x="56" y="386"/>
                      <a:pt x="41" y="386"/>
                      <a:pt x="29" y="375"/>
                    </a:cubicBezTo>
                    <a:cubicBezTo>
                      <a:pt x="49" y="373"/>
                      <a:pt x="54" y="359"/>
                      <a:pt x="54" y="348"/>
                    </a:cubicBezTo>
                    <a:cubicBezTo>
                      <a:pt x="54" y="332"/>
                      <a:pt x="41" y="323"/>
                      <a:pt x="27" y="323"/>
                    </a:cubicBezTo>
                    <a:cubicBezTo>
                      <a:pt x="14" y="323"/>
                      <a:pt x="0" y="330"/>
                      <a:pt x="0" y="350"/>
                    </a:cubicBezTo>
                    <a:cubicBezTo>
                      <a:pt x="0" y="377"/>
                      <a:pt x="27" y="400"/>
                      <a:pt x="59" y="400"/>
                    </a:cubicBezTo>
                    <a:cubicBezTo>
                      <a:pt x="99" y="400"/>
                      <a:pt x="124" y="364"/>
                      <a:pt x="140" y="329"/>
                    </a:cubicBezTo>
                    <a:cubicBezTo>
                      <a:pt x="177" y="239"/>
                      <a:pt x="214" y="149"/>
                      <a:pt x="250" y="59"/>
                    </a:cubicBezTo>
                    <a:cubicBezTo>
                      <a:pt x="268" y="20"/>
                      <a:pt x="301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3" name="Freeform 161"/>
              <p:cNvSpPr/>
              <p:nvPr/>
            </p:nvSpPr>
            <p:spPr>
              <a:xfrm>
                <a:off x="3402720" y="4278240"/>
                <a:ext cx="53640" cy="227160"/>
              </a:xfrm>
              <a:custGeom>
                <a:avLst/>
                <a:gdLst/>
                <a:ahLst/>
                <a:rect l="0" t="0" r="r" b="b"/>
                <a:pathLst>
                  <a:path w="149" h="631">
                    <a:moveTo>
                      <a:pt x="148" y="623"/>
                    </a:moveTo>
                    <a:cubicBezTo>
                      <a:pt x="148" y="621"/>
                      <a:pt x="148" y="621"/>
                      <a:pt x="137" y="610"/>
                    </a:cubicBezTo>
                    <a:cubicBezTo>
                      <a:pt x="58" y="530"/>
                      <a:pt x="36" y="411"/>
                      <a:pt x="36" y="314"/>
                    </a:cubicBezTo>
                    <a:cubicBezTo>
                      <a:pt x="36" y="205"/>
                      <a:pt x="61" y="95"/>
                      <a:pt x="139" y="18"/>
                    </a:cubicBezTo>
                    <a:cubicBezTo>
                      <a:pt x="148" y="9"/>
                      <a:pt x="148" y="9"/>
                      <a:pt x="148" y="7"/>
                    </a:cubicBezTo>
                    <a:cubicBezTo>
                      <a:pt x="148" y="2"/>
                      <a:pt x="144" y="0"/>
                      <a:pt x="140" y="0"/>
                    </a:cubicBezTo>
                    <a:cubicBezTo>
                      <a:pt x="133" y="0"/>
                      <a:pt x="77" y="43"/>
                      <a:pt x="40" y="124"/>
                    </a:cubicBezTo>
                    <a:cubicBezTo>
                      <a:pt x="7" y="192"/>
                      <a:pt x="0" y="262"/>
                      <a:pt x="0" y="314"/>
                    </a:cubicBezTo>
                    <a:cubicBezTo>
                      <a:pt x="0" y="364"/>
                      <a:pt x="7" y="440"/>
                      <a:pt x="41" y="512"/>
                    </a:cubicBezTo>
                    <a:cubicBezTo>
                      <a:pt x="79" y="589"/>
                      <a:pt x="133" y="630"/>
                      <a:pt x="140" y="630"/>
                    </a:cubicBezTo>
                    <a:cubicBezTo>
                      <a:pt x="144" y="630"/>
                      <a:pt x="148" y="628"/>
                      <a:pt x="148" y="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4" name="Freeform 162"/>
              <p:cNvSpPr/>
              <p:nvPr/>
            </p:nvSpPr>
            <p:spPr>
              <a:xfrm>
                <a:off x="3475440" y="4291200"/>
                <a:ext cx="112320" cy="159840"/>
              </a:xfrm>
              <a:custGeom>
                <a:avLst/>
                <a:gdLst/>
                <a:ahLst/>
                <a:rect l="0" t="0" r="r" b="b"/>
                <a:pathLst>
                  <a:path w="312" h="444">
                    <a:moveTo>
                      <a:pt x="311" y="300"/>
                    </a:moveTo>
                    <a:cubicBezTo>
                      <a:pt x="311" y="221"/>
                      <a:pt x="250" y="158"/>
                      <a:pt x="176" y="158"/>
                    </a:cubicBezTo>
                    <a:cubicBezTo>
                      <a:pt x="128" y="158"/>
                      <a:pt x="101" y="188"/>
                      <a:pt x="90" y="199"/>
                    </a:cubicBezTo>
                    <a:cubicBezTo>
                      <a:pt x="90" y="133"/>
                      <a:pt x="90" y="66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86"/>
                      <a:pt x="49" y="311"/>
                      <a:pt x="49" y="436"/>
                    </a:cubicBezTo>
                    <a:cubicBezTo>
                      <a:pt x="54" y="436"/>
                      <a:pt x="59" y="436"/>
                      <a:pt x="65" y="436"/>
                    </a:cubicBezTo>
                    <a:cubicBezTo>
                      <a:pt x="73" y="423"/>
                      <a:pt x="80" y="410"/>
                      <a:pt x="88" y="397"/>
                    </a:cubicBezTo>
                    <a:cubicBezTo>
                      <a:pt x="97" y="411"/>
                      <a:pt x="124" y="443"/>
                      <a:pt x="171" y="443"/>
                    </a:cubicBezTo>
                    <a:cubicBezTo>
                      <a:pt x="245" y="443"/>
                      <a:pt x="311" y="382"/>
                      <a:pt x="311" y="300"/>
                    </a:cubicBezTo>
                    <a:moveTo>
                      <a:pt x="259" y="300"/>
                    </a:moveTo>
                    <a:cubicBezTo>
                      <a:pt x="259" y="323"/>
                      <a:pt x="257" y="361"/>
                      <a:pt x="239" y="390"/>
                    </a:cubicBezTo>
                    <a:cubicBezTo>
                      <a:pt x="227" y="409"/>
                      <a:pt x="202" y="429"/>
                      <a:pt x="167" y="429"/>
                    </a:cubicBezTo>
                    <a:cubicBezTo>
                      <a:pt x="139" y="429"/>
                      <a:pt x="117" y="415"/>
                      <a:pt x="101" y="391"/>
                    </a:cubicBezTo>
                    <a:cubicBezTo>
                      <a:pt x="92" y="379"/>
                      <a:pt x="92" y="375"/>
                      <a:pt x="92" y="364"/>
                    </a:cubicBezTo>
                    <a:cubicBezTo>
                      <a:pt x="92" y="321"/>
                      <a:pt x="92" y="278"/>
                      <a:pt x="92" y="235"/>
                    </a:cubicBezTo>
                    <a:cubicBezTo>
                      <a:pt x="92" y="223"/>
                      <a:pt x="92" y="223"/>
                      <a:pt x="99" y="212"/>
                    </a:cubicBezTo>
                    <a:cubicBezTo>
                      <a:pt x="124" y="178"/>
                      <a:pt x="158" y="172"/>
                      <a:pt x="175" y="172"/>
                    </a:cubicBezTo>
                    <a:cubicBezTo>
                      <a:pt x="203" y="172"/>
                      <a:pt x="225" y="189"/>
                      <a:pt x="241" y="212"/>
                    </a:cubicBezTo>
                    <a:cubicBezTo>
                      <a:pt x="257" y="239"/>
                      <a:pt x="259" y="275"/>
                      <a:pt x="259" y="3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5" name="Freeform 163"/>
              <p:cNvSpPr/>
              <p:nvPr/>
            </p:nvSpPr>
            <p:spPr>
              <a:xfrm>
                <a:off x="3608280" y="43466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6"/>
                    </a:moveTo>
                    <a:cubicBezTo>
                      <a:pt x="245" y="201"/>
                      <a:pt x="239" y="199"/>
                      <a:pt x="236" y="199"/>
                    </a:cubicBezTo>
                    <a:cubicBezTo>
                      <a:pt x="230" y="199"/>
                      <a:pt x="230" y="203"/>
                      <a:pt x="229" y="208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6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6" name="Freeform 164"/>
              <p:cNvSpPr/>
              <p:nvPr/>
            </p:nvSpPr>
            <p:spPr>
              <a:xfrm>
                <a:off x="3710520" y="4288680"/>
                <a:ext cx="74160" cy="159840"/>
              </a:xfrm>
              <a:custGeom>
                <a:avLst/>
                <a:gdLst/>
                <a:ahLst/>
                <a:rect l="0" t="0" r="r" b="b"/>
                <a:pathLst>
                  <a:path w="206" h="444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3" y="0"/>
                      <a:pt x="50" y="34"/>
                      <a:pt x="50" y="101"/>
                    </a:cubicBezTo>
                    <a:cubicBezTo>
                      <a:pt x="50" y="124"/>
                      <a:pt x="50" y="148"/>
                      <a:pt x="50" y="172"/>
                    </a:cubicBezTo>
                    <a:cubicBezTo>
                      <a:pt x="34" y="172"/>
                      <a:pt x="17" y="172"/>
                      <a:pt x="0" y="172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0"/>
                      <a:pt x="50" y="329"/>
                      <a:pt x="50" y="397"/>
                    </a:cubicBezTo>
                    <a:cubicBezTo>
                      <a:pt x="50" y="424"/>
                      <a:pt x="43" y="424"/>
                      <a:pt x="0" y="424"/>
                    </a:cubicBezTo>
                    <a:cubicBezTo>
                      <a:pt x="0" y="430"/>
                      <a:pt x="0" y="437"/>
                      <a:pt x="0" y="443"/>
                    </a:cubicBezTo>
                    <a:cubicBezTo>
                      <a:pt x="24" y="443"/>
                      <a:pt x="48" y="442"/>
                      <a:pt x="72" y="442"/>
                    </a:cubicBezTo>
                    <a:cubicBezTo>
                      <a:pt x="97" y="442"/>
                      <a:pt x="128" y="442"/>
                      <a:pt x="153" y="443"/>
                    </a:cubicBezTo>
                    <a:cubicBezTo>
                      <a:pt x="153" y="437"/>
                      <a:pt x="153" y="430"/>
                      <a:pt x="153" y="424"/>
                    </a:cubicBezTo>
                    <a:cubicBezTo>
                      <a:pt x="148" y="424"/>
                      <a:pt x="143" y="424"/>
                      <a:pt x="139" y="424"/>
                    </a:cubicBezTo>
                    <a:cubicBezTo>
                      <a:pt x="92" y="424"/>
                      <a:pt x="92" y="416"/>
                      <a:pt x="92" y="395"/>
                    </a:cubicBezTo>
                    <a:cubicBezTo>
                      <a:pt x="92" y="327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2"/>
                    </a:cubicBezTo>
                    <a:cubicBezTo>
                      <a:pt x="139" y="172"/>
                      <a:pt x="115" y="172"/>
                      <a:pt x="90" y="172"/>
                    </a:cubicBezTo>
                    <a:cubicBezTo>
                      <a:pt x="90" y="148"/>
                      <a:pt x="90" y="123"/>
                      <a:pt x="90" y="99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58" y="14"/>
                      <a:pt x="169" y="18"/>
                    </a:cubicBezTo>
                    <a:cubicBezTo>
                      <a:pt x="160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4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7" name="Freeform 165"/>
              <p:cNvSpPr/>
              <p:nvPr/>
            </p:nvSpPr>
            <p:spPr>
              <a:xfrm>
                <a:off x="3779280" y="434664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7"/>
                    </a:moveTo>
                    <a:cubicBezTo>
                      <a:pt x="279" y="66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89"/>
                      <a:pt x="139" y="289"/>
                    </a:cubicBezTo>
                    <a:cubicBezTo>
                      <a:pt x="216" y="289"/>
                      <a:pt x="279" y="228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199"/>
                      <a:pt x="212" y="226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2" y="273"/>
                      <a:pt x="85" y="260"/>
                      <a:pt x="67" y="232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8"/>
                      <a:pt x="52" y="84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8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8" name="Freeform 166"/>
              <p:cNvSpPr/>
              <p:nvPr/>
            </p:nvSpPr>
            <p:spPr>
              <a:xfrm>
                <a:off x="3892680" y="4348080"/>
                <a:ext cx="76680" cy="100440"/>
              </a:xfrm>
              <a:custGeom>
                <a:avLst/>
                <a:gdLst/>
                <a:ahLst/>
                <a:rect l="0" t="0" r="r" b="b"/>
                <a:pathLst>
                  <a:path w="213" h="279">
                    <a:moveTo>
                      <a:pt x="212" y="39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7" y="276"/>
                      <a:pt x="128" y="276"/>
                      <a:pt x="153" y="278"/>
                    </a:cubicBezTo>
                    <a:cubicBezTo>
                      <a:pt x="153" y="272"/>
                      <a:pt x="153" y="265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1"/>
                      <a:pt x="92" y="230"/>
                    </a:cubicBezTo>
                    <a:cubicBezTo>
                      <a:pt x="92" y="197"/>
                      <a:pt x="92" y="165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39"/>
                    </a:cubicBezTo>
                    <a:cubicBezTo>
                      <a:pt x="158" y="57"/>
                      <a:pt x="171" y="66"/>
                      <a:pt x="185" y="66"/>
                    </a:cubicBezTo>
                    <a:cubicBezTo>
                      <a:pt x="198" y="66"/>
                      <a:pt x="212" y="59"/>
                      <a:pt x="212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49" name="Freeform 167"/>
              <p:cNvSpPr/>
              <p:nvPr/>
            </p:nvSpPr>
            <p:spPr>
              <a:xfrm>
                <a:off x="3981960" y="43466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6"/>
                    </a:moveTo>
                    <a:cubicBezTo>
                      <a:pt x="245" y="201"/>
                      <a:pt x="239" y="199"/>
                      <a:pt x="236" y="199"/>
                    </a:cubicBezTo>
                    <a:cubicBezTo>
                      <a:pt x="230" y="199"/>
                      <a:pt x="230" y="203"/>
                      <a:pt x="229" y="208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6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0" name="Freeform 168"/>
              <p:cNvSpPr/>
              <p:nvPr/>
            </p:nvSpPr>
            <p:spPr>
              <a:xfrm>
                <a:off x="4089600" y="4278240"/>
                <a:ext cx="88560" cy="227160"/>
              </a:xfrm>
              <a:custGeom>
                <a:avLst/>
                <a:gdLst/>
                <a:ahLst/>
                <a:rect l="0" t="0" r="r" b="b"/>
                <a:pathLst>
                  <a:path w="246" h="631">
                    <a:moveTo>
                      <a:pt x="245" y="13"/>
                    </a:moveTo>
                    <a:cubicBezTo>
                      <a:pt x="245" y="5"/>
                      <a:pt x="239" y="0"/>
                      <a:pt x="232" y="0"/>
                    </a:cubicBezTo>
                    <a:cubicBezTo>
                      <a:pt x="223" y="0"/>
                      <a:pt x="220" y="7"/>
                      <a:pt x="218" y="13"/>
                    </a:cubicBezTo>
                    <a:cubicBezTo>
                      <a:pt x="146" y="210"/>
                      <a:pt x="75" y="408"/>
                      <a:pt x="4" y="605"/>
                    </a:cubicBezTo>
                    <a:cubicBezTo>
                      <a:pt x="0" y="614"/>
                      <a:pt x="1" y="613"/>
                      <a:pt x="0" y="618"/>
                    </a:cubicBezTo>
                    <a:cubicBezTo>
                      <a:pt x="0" y="625"/>
                      <a:pt x="5" y="630"/>
                      <a:pt x="13" y="630"/>
                    </a:cubicBezTo>
                    <a:cubicBezTo>
                      <a:pt x="22" y="630"/>
                      <a:pt x="23" y="623"/>
                      <a:pt x="25" y="618"/>
                    </a:cubicBezTo>
                    <a:cubicBezTo>
                      <a:pt x="97" y="420"/>
                      <a:pt x="169" y="223"/>
                      <a:pt x="241" y="25"/>
                    </a:cubicBezTo>
                    <a:cubicBezTo>
                      <a:pt x="245" y="16"/>
                      <a:pt x="244" y="17"/>
                      <a:pt x="24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1" name="Freeform 169"/>
              <p:cNvSpPr/>
              <p:nvPr/>
            </p:nvSpPr>
            <p:spPr>
              <a:xfrm>
                <a:off x="4197960" y="4346640"/>
                <a:ext cx="103320" cy="104400"/>
              </a:xfrm>
              <a:custGeom>
                <a:avLst/>
                <a:gdLst/>
                <a:ahLst/>
                <a:rect l="0" t="0" r="r" b="b"/>
                <a:pathLst>
                  <a:path w="287" h="290">
                    <a:moveTo>
                      <a:pt x="286" y="226"/>
                    </a:moveTo>
                    <a:cubicBezTo>
                      <a:pt x="286" y="214"/>
                      <a:pt x="286" y="202"/>
                      <a:pt x="286" y="190"/>
                    </a:cubicBezTo>
                    <a:cubicBezTo>
                      <a:pt x="281" y="190"/>
                      <a:pt x="275" y="190"/>
                      <a:pt x="270" y="190"/>
                    </a:cubicBezTo>
                    <a:cubicBezTo>
                      <a:pt x="270" y="202"/>
                      <a:pt x="270" y="214"/>
                      <a:pt x="270" y="226"/>
                    </a:cubicBezTo>
                    <a:cubicBezTo>
                      <a:pt x="270" y="262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10"/>
                    </a:cubicBezTo>
                    <a:cubicBezTo>
                      <a:pt x="223" y="83"/>
                      <a:pt x="223" y="57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8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4" y="289"/>
                      <a:pt x="173" y="264"/>
                      <a:pt x="184" y="235"/>
                    </a:cubicBezTo>
                    <a:cubicBezTo>
                      <a:pt x="187" y="260"/>
                      <a:pt x="203" y="285"/>
                      <a:pt x="234" y="285"/>
                    </a:cubicBezTo>
                    <a:cubicBezTo>
                      <a:pt x="247" y="285"/>
                      <a:pt x="286" y="276"/>
                      <a:pt x="286" y="226"/>
                    </a:cubicBezTo>
                    <a:moveTo>
                      <a:pt x="180" y="194"/>
                    </a:moveTo>
                    <a:cubicBezTo>
                      <a:pt x="180" y="253"/>
                      <a:pt x="135" y="275"/>
                      <a:pt x="106" y="275"/>
                    </a:cubicBezTo>
                    <a:cubicBezTo>
                      <a:pt x="76" y="275"/>
                      <a:pt x="49" y="253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2" name="Freeform 170"/>
              <p:cNvSpPr/>
              <p:nvPr/>
            </p:nvSpPr>
            <p:spPr>
              <a:xfrm>
                <a:off x="4312080" y="4288680"/>
                <a:ext cx="74160" cy="159840"/>
              </a:xfrm>
              <a:custGeom>
                <a:avLst/>
                <a:gdLst/>
                <a:ahLst/>
                <a:rect l="0" t="0" r="r" b="b"/>
                <a:pathLst>
                  <a:path w="206" h="444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4"/>
                      <a:pt x="50" y="148"/>
                      <a:pt x="50" y="172"/>
                    </a:cubicBezTo>
                    <a:cubicBezTo>
                      <a:pt x="34" y="172"/>
                      <a:pt x="17" y="172"/>
                      <a:pt x="0" y="172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0"/>
                      <a:pt x="50" y="329"/>
                      <a:pt x="50" y="397"/>
                    </a:cubicBezTo>
                    <a:cubicBezTo>
                      <a:pt x="50" y="424"/>
                      <a:pt x="43" y="424"/>
                      <a:pt x="2" y="424"/>
                    </a:cubicBezTo>
                    <a:cubicBezTo>
                      <a:pt x="2" y="430"/>
                      <a:pt x="2" y="437"/>
                      <a:pt x="2" y="443"/>
                    </a:cubicBezTo>
                    <a:cubicBezTo>
                      <a:pt x="26" y="443"/>
                      <a:pt x="50" y="442"/>
                      <a:pt x="74" y="442"/>
                    </a:cubicBezTo>
                    <a:cubicBezTo>
                      <a:pt x="99" y="442"/>
                      <a:pt x="128" y="442"/>
                      <a:pt x="153" y="443"/>
                    </a:cubicBezTo>
                    <a:cubicBezTo>
                      <a:pt x="153" y="437"/>
                      <a:pt x="153" y="430"/>
                      <a:pt x="153" y="424"/>
                    </a:cubicBezTo>
                    <a:cubicBezTo>
                      <a:pt x="149" y="424"/>
                      <a:pt x="145" y="424"/>
                      <a:pt x="140" y="424"/>
                    </a:cubicBezTo>
                    <a:cubicBezTo>
                      <a:pt x="94" y="424"/>
                      <a:pt x="92" y="416"/>
                      <a:pt x="92" y="395"/>
                    </a:cubicBezTo>
                    <a:cubicBezTo>
                      <a:pt x="92" y="327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2"/>
                    </a:cubicBezTo>
                    <a:cubicBezTo>
                      <a:pt x="139" y="172"/>
                      <a:pt x="115" y="172"/>
                      <a:pt x="90" y="172"/>
                    </a:cubicBezTo>
                    <a:cubicBezTo>
                      <a:pt x="90" y="148"/>
                      <a:pt x="90" y="123"/>
                      <a:pt x="90" y="99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3" name="Freeform 171"/>
              <p:cNvSpPr/>
              <p:nvPr/>
            </p:nvSpPr>
            <p:spPr>
              <a:xfrm>
                <a:off x="4378680" y="430920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2" y="377"/>
                      <a:pt x="139" y="377"/>
                    </a:cubicBezTo>
                    <a:cubicBezTo>
                      <a:pt x="97" y="377"/>
                      <a:pt x="97" y="320"/>
                      <a:pt x="97" y="309"/>
                    </a:cubicBezTo>
                    <a:cubicBezTo>
                      <a:pt x="97" y="251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8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2" y="393"/>
                      <a:pt x="135" y="393"/>
                    </a:cubicBezTo>
                    <a:cubicBezTo>
                      <a:pt x="180" y="393"/>
                      <a:pt x="198" y="348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4" name="Freeform 172"/>
              <p:cNvSpPr/>
              <p:nvPr/>
            </p:nvSpPr>
            <p:spPr>
              <a:xfrm>
                <a:off x="4469400" y="43466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6"/>
                    </a:moveTo>
                    <a:cubicBezTo>
                      <a:pt x="245" y="201"/>
                      <a:pt x="239" y="199"/>
                      <a:pt x="236" y="199"/>
                    </a:cubicBezTo>
                    <a:cubicBezTo>
                      <a:pt x="230" y="199"/>
                      <a:pt x="229" y="203"/>
                      <a:pt x="229" y="208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0" y="273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6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5" name="Freeform 173"/>
              <p:cNvSpPr/>
              <p:nvPr/>
            </p:nvSpPr>
            <p:spPr>
              <a:xfrm>
                <a:off x="4570560" y="4348080"/>
                <a:ext cx="76680" cy="100440"/>
              </a:xfrm>
              <a:custGeom>
                <a:avLst/>
                <a:gdLst/>
                <a:ahLst/>
                <a:rect l="0" t="0" r="r" b="b"/>
                <a:pathLst>
                  <a:path w="213" h="279">
                    <a:moveTo>
                      <a:pt x="212" y="39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7" y="276"/>
                      <a:pt x="126" y="276"/>
                      <a:pt x="151" y="278"/>
                    </a:cubicBezTo>
                    <a:cubicBezTo>
                      <a:pt x="151" y="272"/>
                      <a:pt x="151" y="265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1"/>
                      <a:pt x="90" y="230"/>
                    </a:cubicBezTo>
                    <a:cubicBezTo>
                      <a:pt x="90" y="197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39"/>
                    </a:cubicBezTo>
                    <a:cubicBezTo>
                      <a:pt x="158" y="57"/>
                      <a:pt x="171" y="66"/>
                      <a:pt x="185" y="66"/>
                    </a:cubicBezTo>
                    <a:cubicBezTo>
                      <a:pt x="196" y="66"/>
                      <a:pt x="212" y="59"/>
                      <a:pt x="212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6" name="Freeform 174"/>
              <p:cNvSpPr/>
              <p:nvPr/>
            </p:nvSpPr>
            <p:spPr>
              <a:xfrm>
                <a:off x="4736880" y="4346640"/>
                <a:ext cx="86400" cy="104400"/>
              </a:xfrm>
              <a:custGeom>
                <a:avLst/>
                <a:gdLst/>
                <a:ahLst/>
                <a:rect l="0" t="0" r="r" b="b"/>
                <a:pathLst>
                  <a:path w="240" h="290">
                    <a:moveTo>
                      <a:pt x="239" y="206"/>
                    </a:moveTo>
                    <a:cubicBezTo>
                      <a:pt x="239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3" y="206"/>
                    </a:cubicBezTo>
                    <a:cubicBezTo>
                      <a:pt x="205" y="266"/>
                      <a:pt x="164" y="273"/>
                      <a:pt x="140" y="273"/>
                    </a:cubicBezTo>
                    <a:cubicBezTo>
                      <a:pt x="108" y="273"/>
                      <a:pt x="52" y="246"/>
                      <a:pt x="52" y="145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2" y="16"/>
                      <a:pt x="205" y="39"/>
                    </a:cubicBezTo>
                    <a:cubicBezTo>
                      <a:pt x="178" y="41"/>
                      <a:pt x="175" y="59"/>
                      <a:pt x="175" y="68"/>
                    </a:cubicBezTo>
                    <a:cubicBezTo>
                      <a:pt x="175" y="84"/>
                      <a:pt x="187" y="97"/>
                      <a:pt x="203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5"/>
                    </a:cubicBezTo>
                    <a:cubicBezTo>
                      <a:pt x="0" y="226"/>
                      <a:pt x="61" y="289"/>
                      <a:pt x="135" y="289"/>
                    </a:cubicBezTo>
                    <a:cubicBezTo>
                      <a:pt x="220" y="289"/>
                      <a:pt x="239" y="214"/>
                      <a:pt x="239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7" name="Freeform 175"/>
              <p:cNvSpPr/>
              <p:nvPr/>
            </p:nvSpPr>
            <p:spPr>
              <a:xfrm>
                <a:off x="4837320" y="4291200"/>
                <a:ext cx="50760" cy="157320"/>
              </a:xfrm>
              <a:custGeom>
                <a:avLst/>
                <a:gdLst/>
                <a:ahLst/>
                <a:rect l="0" t="0" r="r" b="b"/>
                <a:pathLst>
                  <a:path w="141" h="437">
                    <a:moveTo>
                      <a:pt x="140" y="436"/>
                    </a:moveTo>
                    <a:cubicBezTo>
                      <a:pt x="140" y="430"/>
                      <a:pt x="140" y="423"/>
                      <a:pt x="140" y="416"/>
                    </a:cubicBezTo>
                    <a:cubicBezTo>
                      <a:pt x="99" y="416"/>
                      <a:pt x="92" y="416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0"/>
                      <a:pt x="50" y="390"/>
                    </a:cubicBezTo>
                    <a:cubicBezTo>
                      <a:pt x="50" y="416"/>
                      <a:pt x="43" y="416"/>
                      <a:pt x="0" y="416"/>
                    </a:cubicBezTo>
                    <a:cubicBezTo>
                      <a:pt x="0" y="423"/>
                      <a:pt x="0" y="430"/>
                      <a:pt x="0" y="436"/>
                    </a:cubicBezTo>
                    <a:cubicBezTo>
                      <a:pt x="23" y="436"/>
                      <a:pt x="47" y="435"/>
                      <a:pt x="70" y="434"/>
                    </a:cubicBezTo>
                    <a:cubicBezTo>
                      <a:pt x="94" y="435"/>
                      <a:pt x="117" y="436"/>
                      <a:pt x="140" y="4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8" name="Freeform 176"/>
              <p:cNvSpPr/>
              <p:nvPr/>
            </p:nvSpPr>
            <p:spPr>
              <a:xfrm>
                <a:off x="4899600" y="43466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6"/>
                    </a:moveTo>
                    <a:cubicBezTo>
                      <a:pt x="245" y="201"/>
                      <a:pt x="239" y="199"/>
                      <a:pt x="238" y="199"/>
                    </a:cubicBezTo>
                    <a:cubicBezTo>
                      <a:pt x="230" y="199"/>
                      <a:pt x="230" y="203"/>
                      <a:pt x="229" y="208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6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59" name="Freeform 177"/>
              <p:cNvSpPr/>
              <p:nvPr/>
            </p:nvSpPr>
            <p:spPr>
              <a:xfrm>
                <a:off x="5001840" y="4346640"/>
                <a:ext cx="102600" cy="104400"/>
              </a:xfrm>
              <a:custGeom>
                <a:avLst/>
                <a:gdLst/>
                <a:ahLst/>
                <a:rect l="0" t="0" r="r" b="b"/>
                <a:pathLst>
                  <a:path w="285" h="290">
                    <a:moveTo>
                      <a:pt x="284" y="226"/>
                    </a:moveTo>
                    <a:cubicBezTo>
                      <a:pt x="284" y="214"/>
                      <a:pt x="284" y="202"/>
                      <a:pt x="284" y="190"/>
                    </a:cubicBezTo>
                    <a:cubicBezTo>
                      <a:pt x="279" y="190"/>
                      <a:pt x="274" y="190"/>
                      <a:pt x="268" y="190"/>
                    </a:cubicBezTo>
                    <a:cubicBezTo>
                      <a:pt x="268" y="202"/>
                      <a:pt x="268" y="214"/>
                      <a:pt x="268" y="226"/>
                    </a:cubicBezTo>
                    <a:cubicBezTo>
                      <a:pt x="268" y="262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10"/>
                    </a:cubicBezTo>
                    <a:cubicBezTo>
                      <a:pt x="223" y="83"/>
                      <a:pt x="223" y="57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8"/>
                    </a:cubicBezTo>
                    <a:cubicBezTo>
                      <a:pt x="146" y="120"/>
                      <a:pt x="103" y="122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2" y="289"/>
                      <a:pt x="171" y="264"/>
                      <a:pt x="184" y="235"/>
                    </a:cubicBezTo>
                    <a:cubicBezTo>
                      <a:pt x="185" y="260"/>
                      <a:pt x="203" y="285"/>
                      <a:pt x="232" y="285"/>
                    </a:cubicBezTo>
                    <a:cubicBezTo>
                      <a:pt x="247" y="285"/>
                      <a:pt x="284" y="276"/>
                      <a:pt x="284" y="226"/>
                    </a:cubicBezTo>
                    <a:moveTo>
                      <a:pt x="178" y="194"/>
                    </a:moveTo>
                    <a:cubicBezTo>
                      <a:pt x="178" y="253"/>
                      <a:pt x="133" y="275"/>
                      <a:pt x="104" y="275"/>
                    </a:cubicBezTo>
                    <a:cubicBezTo>
                      <a:pt x="74" y="275"/>
                      <a:pt x="49" y="253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60" name="Freeform 178"/>
              <p:cNvSpPr/>
              <p:nvPr/>
            </p:nvSpPr>
            <p:spPr>
              <a:xfrm>
                <a:off x="5115240" y="434808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20"/>
                    </a:cubicBezTo>
                    <a:cubicBezTo>
                      <a:pt x="270" y="66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6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8"/>
                      <a:pt x="225" y="84"/>
                    </a:cubicBezTo>
                    <a:cubicBezTo>
                      <a:pt x="225" y="133"/>
                      <a:pt x="225" y="183"/>
                      <a:pt x="225" y="232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6"/>
                    </a:cubicBezTo>
                    <a:cubicBezTo>
                      <a:pt x="272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61" name="Freeform 179"/>
              <p:cNvSpPr/>
              <p:nvPr/>
            </p:nvSpPr>
            <p:spPr>
              <a:xfrm>
                <a:off x="5242320" y="4299480"/>
                <a:ext cx="48960" cy="149040"/>
              </a:xfrm>
              <a:custGeom>
                <a:avLst/>
                <a:gdLst/>
                <a:ahLst/>
                <a:rect l="0" t="0" r="r" b="b"/>
                <a:pathLst>
                  <a:path w="136" h="414">
                    <a:moveTo>
                      <a:pt x="135" y="413"/>
                    </a:moveTo>
                    <a:cubicBezTo>
                      <a:pt x="135" y="406"/>
                      <a:pt x="135" y="400"/>
                      <a:pt x="135" y="393"/>
                    </a:cubicBezTo>
                    <a:cubicBezTo>
                      <a:pt x="94" y="393"/>
                      <a:pt x="92" y="391"/>
                      <a:pt x="92" y="366"/>
                    </a:cubicBezTo>
                    <a:cubicBezTo>
                      <a:pt x="92" y="289"/>
                      <a:pt x="92" y="212"/>
                      <a:pt x="92" y="135"/>
                    </a:cubicBezTo>
                    <a:cubicBezTo>
                      <a:pt x="62" y="137"/>
                      <a:pt x="32" y="139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09"/>
                      <a:pt x="49" y="366"/>
                    </a:cubicBezTo>
                    <a:cubicBezTo>
                      <a:pt x="49" y="393"/>
                      <a:pt x="43" y="393"/>
                      <a:pt x="0" y="393"/>
                    </a:cubicBezTo>
                    <a:cubicBezTo>
                      <a:pt x="0" y="400"/>
                      <a:pt x="0" y="406"/>
                      <a:pt x="0" y="413"/>
                    </a:cubicBezTo>
                    <a:cubicBezTo>
                      <a:pt x="23" y="412"/>
                      <a:pt x="47" y="412"/>
                      <a:pt x="70" y="411"/>
                    </a:cubicBezTo>
                    <a:cubicBezTo>
                      <a:pt x="92" y="411"/>
                      <a:pt x="113" y="413"/>
                      <a:pt x="135" y="413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48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62" name="Freeform 180"/>
              <p:cNvSpPr/>
              <p:nvPr/>
            </p:nvSpPr>
            <p:spPr>
              <a:xfrm>
                <a:off x="5305320" y="434808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20"/>
                    </a:cubicBezTo>
                    <a:cubicBezTo>
                      <a:pt x="270" y="66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6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8"/>
                      <a:pt x="225" y="84"/>
                    </a:cubicBezTo>
                    <a:cubicBezTo>
                      <a:pt x="225" y="133"/>
                      <a:pt x="225" y="183"/>
                      <a:pt x="225" y="232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6"/>
                    </a:cubicBezTo>
                    <a:cubicBezTo>
                      <a:pt x="272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63" name="Freeform 181"/>
              <p:cNvSpPr/>
              <p:nvPr/>
            </p:nvSpPr>
            <p:spPr>
              <a:xfrm>
                <a:off x="5430960" y="4345560"/>
                <a:ext cx="104760" cy="149760"/>
              </a:xfrm>
              <a:custGeom>
                <a:avLst/>
                <a:gdLst/>
                <a:ahLst/>
                <a:rect l="0" t="0" r="r" b="b"/>
                <a:pathLst>
                  <a:path w="291" h="416">
                    <a:moveTo>
                      <a:pt x="290" y="32"/>
                    </a:moveTo>
                    <a:cubicBezTo>
                      <a:pt x="290" y="22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31"/>
                    </a:cubicBezTo>
                    <a:cubicBezTo>
                      <a:pt x="164" y="9"/>
                      <a:pt x="137" y="7"/>
                      <a:pt x="124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7"/>
                      <a:pt x="34" y="151"/>
                      <a:pt x="50" y="163"/>
                    </a:cubicBezTo>
                    <a:cubicBezTo>
                      <a:pt x="43" y="174"/>
                      <a:pt x="31" y="194"/>
                      <a:pt x="31" y="217"/>
                    </a:cubicBezTo>
                    <a:cubicBezTo>
                      <a:pt x="31" y="235"/>
                      <a:pt x="40" y="260"/>
                      <a:pt x="59" y="273"/>
                    </a:cubicBezTo>
                    <a:cubicBezTo>
                      <a:pt x="22" y="284"/>
                      <a:pt x="0" y="311"/>
                      <a:pt x="0" y="336"/>
                    </a:cubicBezTo>
                    <a:cubicBezTo>
                      <a:pt x="0" y="381"/>
                      <a:pt x="63" y="415"/>
                      <a:pt x="140" y="415"/>
                    </a:cubicBezTo>
                    <a:cubicBezTo>
                      <a:pt x="214" y="415"/>
                      <a:pt x="281" y="382"/>
                      <a:pt x="281" y="334"/>
                    </a:cubicBezTo>
                    <a:cubicBezTo>
                      <a:pt x="281" y="312"/>
                      <a:pt x="272" y="280"/>
                      <a:pt x="239" y="262"/>
                    </a:cubicBezTo>
                    <a:cubicBezTo>
                      <a:pt x="207" y="244"/>
                      <a:pt x="169" y="244"/>
                      <a:pt x="131" y="244"/>
                    </a:cubicBezTo>
                    <a:cubicBezTo>
                      <a:pt x="115" y="244"/>
                      <a:pt x="88" y="244"/>
                      <a:pt x="83" y="244"/>
                    </a:cubicBezTo>
                    <a:cubicBezTo>
                      <a:pt x="63" y="242"/>
                      <a:pt x="50" y="223"/>
                      <a:pt x="50" y="203"/>
                    </a:cubicBezTo>
                    <a:cubicBezTo>
                      <a:pt x="50" y="199"/>
                      <a:pt x="50" y="185"/>
                      <a:pt x="61" y="172"/>
                    </a:cubicBezTo>
                    <a:cubicBezTo>
                      <a:pt x="85" y="190"/>
                      <a:pt x="112" y="192"/>
                      <a:pt x="124" y="192"/>
                    </a:cubicBezTo>
                    <a:cubicBezTo>
                      <a:pt x="182" y="192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39"/>
                    </a:cubicBezTo>
                    <a:cubicBezTo>
                      <a:pt x="223" y="18"/>
                      <a:pt x="245" y="14"/>
                      <a:pt x="257" y="14"/>
                    </a:cubicBezTo>
                    <a:cubicBezTo>
                      <a:pt x="259" y="14"/>
                      <a:pt x="261" y="14"/>
                      <a:pt x="263" y="14"/>
                    </a:cubicBezTo>
                    <a:cubicBezTo>
                      <a:pt x="256" y="18"/>
                      <a:pt x="254" y="25"/>
                      <a:pt x="254" y="32"/>
                    </a:cubicBezTo>
                    <a:cubicBezTo>
                      <a:pt x="254" y="43"/>
                      <a:pt x="261" y="50"/>
                      <a:pt x="272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99"/>
                    </a:moveTo>
                    <a:cubicBezTo>
                      <a:pt x="178" y="117"/>
                      <a:pt x="178" y="136"/>
                      <a:pt x="167" y="153"/>
                    </a:cubicBezTo>
                    <a:cubicBezTo>
                      <a:pt x="164" y="160"/>
                      <a:pt x="149" y="178"/>
                      <a:pt x="124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9" y="47"/>
                    </a:cubicBezTo>
                    <a:cubicBezTo>
                      <a:pt x="83" y="39"/>
                      <a:pt x="97" y="22"/>
                      <a:pt x="124" y="22"/>
                    </a:cubicBezTo>
                    <a:cubicBezTo>
                      <a:pt x="178" y="22"/>
                      <a:pt x="178" y="84"/>
                      <a:pt x="178" y="99"/>
                    </a:cubicBezTo>
                    <a:moveTo>
                      <a:pt x="248" y="336"/>
                    </a:moveTo>
                    <a:cubicBezTo>
                      <a:pt x="248" y="370"/>
                      <a:pt x="203" y="400"/>
                      <a:pt x="140" y="400"/>
                    </a:cubicBezTo>
                    <a:cubicBezTo>
                      <a:pt x="77" y="400"/>
                      <a:pt x="34" y="368"/>
                      <a:pt x="34" y="336"/>
                    </a:cubicBezTo>
                    <a:cubicBezTo>
                      <a:pt x="34" y="307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64" name="Freeform 182"/>
              <p:cNvSpPr/>
              <p:nvPr/>
            </p:nvSpPr>
            <p:spPr>
              <a:xfrm>
                <a:off x="5551200" y="4278240"/>
                <a:ext cx="53640" cy="227160"/>
              </a:xfrm>
              <a:custGeom>
                <a:avLst/>
                <a:gdLst/>
                <a:ahLst/>
                <a:rect l="0" t="0" r="r" b="b"/>
                <a:pathLst>
                  <a:path w="149" h="631">
                    <a:moveTo>
                      <a:pt x="148" y="314"/>
                    </a:moveTo>
                    <a:cubicBezTo>
                      <a:pt x="148" y="266"/>
                      <a:pt x="140" y="190"/>
                      <a:pt x="106" y="118"/>
                    </a:cubicBezTo>
                    <a:cubicBezTo>
                      <a:pt x="67" y="41"/>
                      <a:pt x="13" y="0"/>
                      <a:pt x="7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9"/>
                      <a:pt x="0" y="9"/>
                      <a:pt x="13" y="22"/>
                    </a:cubicBezTo>
                    <a:cubicBezTo>
                      <a:pt x="74" y="83"/>
                      <a:pt x="110" y="183"/>
                      <a:pt x="110" y="314"/>
                    </a:cubicBezTo>
                    <a:cubicBezTo>
                      <a:pt x="110" y="422"/>
                      <a:pt x="86" y="533"/>
                      <a:pt x="9" y="612"/>
                    </a:cubicBezTo>
                    <a:cubicBezTo>
                      <a:pt x="0" y="621"/>
                      <a:pt x="0" y="621"/>
                      <a:pt x="0" y="623"/>
                    </a:cubicBezTo>
                    <a:cubicBezTo>
                      <a:pt x="0" y="627"/>
                      <a:pt x="4" y="630"/>
                      <a:pt x="7" y="630"/>
                    </a:cubicBezTo>
                    <a:cubicBezTo>
                      <a:pt x="13" y="630"/>
                      <a:pt x="70" y="587"/>
                      <a:pt x="108" y="506"/>
                    </a:cubicBezTo>
                    <a:cubicBezTo>
                      <a:pt x="140" y="438"/>
                      <a:pt x="148" y="368"/>
                      <a:pt x="148" y="3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2365" name="Group 183"/>
          <p:cNvGrpSpPr/>
          <p:nvPr/>
        </p:nvGrpSpPr>
        <p:grpSpPr>
          <a:xfrm>
            <a:off x="7223760" y="4509360"/>
            <a:ext cx="448560" cy="154080"/>
            <a:chOff x="7223760" y="4509360"/>
            <a:chExt cx="448560" cy="154080"/>
          </a:xfrm>
        </p:grpSpPr>
        <p:grpSp>
          <p:nvGrpSpPr>
            <p:cNvPr id="2366" name="Group 184"/>
            <p:cNvGrpSpPr/>
            <p:nvPr/>
          </p:nvGrpSpPr>
          <p:grpSpPr>
            <a:xfrm>
              <a:off x="7223760" y="4509360"/>
              <a:ext cx="448560" cy="154080"/>
              <a:chOff x="7223760" y="4509360"/>
              <a:chExt cx="448560" cy="154080"/>
            </a:xfrm>
          </p:grpSpPr>
          <p:sp>
            <p:nvSpPr>
              <p:cNvPr id="2367" name="Freeform 185"/>
              <p:cNvSpPr/>
              <p:nvPr/>
            </p:nvSpPr>
            <p:spPr>
              <a:xfrm>
                <a:off x="7223760" y="4509360"/>
                <a:ext cx="139680" cy="154440"/>
              </a:xfrm>
              <a:custGeom>
                <a:avLst/>
                <a:gdLst/>
                <a:ahLst/>
                <a:rect l="0" t="0" r="r" b="b"/>
                <a:pathLst>
                  <a:path w="388" h="429">
                    <a:moveTo>
                      <a:pt x="387" y="313"/>
                    </a:moveTo>
                    <a:cubicBezTo>
                      <a:pt x="387" y="260"/>
                      <a:pt x="336" y="211"/>
                      <a:pt x="266" y="204"/>
                    </a:cubicBezTo>
                    <a:cubicBezTo>
                      <a:pt x="327" y="192"/>
                      <a:pt x="370" y="152"/>
                      <a:pt x="370" y="106"/>
                    </a:cubicBezTo>
                    <a:cubicBezTo>
                      <a:pt x="370" y="52"/>
                      <a:pt x="313" y="0"/>
                      <a:pt x="230" y="0"/>
                    </a:cubicBezTo>
                    <a:cubicBezTo>
                      <a:pt x="153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8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1"/>
                      <a:pt x="63" y="408"/>
                      <a:pt x="14" y="408"/>
                    </a:cubicBezTo>
                    <a:cubicBezTo>
                      <a:pt x="10" y="408"/>
                      <a:pt x="5" y="408"/>
                      <a:pt x="0" y="408"/>
                    </a:cubicBezTo>
                    <a:cubicBezTo>
                      <a:pt x="0" y="415"/>
                      <a:pt x="0" y="421"/>
                      <a:pt x="0" y="428"/>
                    </a:cubicBezTo>
                    <a:cubicBezTo>
                      <a:pt x="82" y="428"/>
                      <a:pt x="164" y="428"/>
                      <a:pt x="246" y="428"/>
                    </a:cubicBezTo>
                    <a:cubicBezTo>
                      <a:pt x="331" y="428"/>
                      <a:pt x="387" y="372"/>
                      <a:pt x="387" y="313"/>
                    </a:cubicBezTo>
                    <a:moveTo>
                      <a:pt x="309" y="106"/>
                    </a:moveTo>
                    <a:cubicBezTo>
                      <a:pt x="309" y="147"/>
                      <a:pt x="279" y="199"/>
                      <a:pt x="209" y="199"/>
                    </a:cubicBezTo>
                    <a:cubicBezTo>
                      <a:pt x="178" y="199"/>
                      <a:pt x="147" y="199"/>
                      <a:pt x="117" y="199"/>
                    </a:cubicBezTo>
                    <a:cubicBezTo>
                      <a:pt x="117" y="147"/>
                      <a:pt x="117" y="96"/>
                      <a:pt x="117" y="45"/>
                    </a:cubicBezTo>
                    <a:cubicBezTo>
                      <a:pt x="117" y="23"/>
                      <a:pt x="119" y="20"/>
                      <a:pt x="147" y="20"/>
                    </a:cubicBezTo>
                    <a:cubicBezTo>
                      <a:pt x="174" y="20"/>
                      <a:pt x="200" y="20"/>
                      <a:pt x="227" y="20"/>
                    </a:cubicBezTo>
                    <a:cubicBezTo>
                      <a:pt x="288" y="20"/>
                      <a:pt x="309" y="73"/>
                      <a:pt x="309" y="106"/>
                    </a:cubicBezTo>
                    <a:moveTo>
                      <a:pt x="324" y="313"/>
                    </a:moveTo>
                    <a:cubicBezTo>
                      <a:pt x="324" y="356"/>
                      <a:pt x="291" y="408"/>
                      <a:pt x="227" y="408"/>
                    </a:cubicBezTo>
                    <a:cubicBezTo>
                      <a:pt x="200" y="408"/>
                      <a:pt x="174" y="408"/>
                      <a:pt x="147" y="408"/>
                    </a:cubicBezTo>
                    <a:cubicBezTo>
                      <a:pt x="119" y="408"/>
                      <a:pt x="117" y="405"/>
                      <a:pt x="117" y="383"/>
                    </a:cubicBezTo>
                    <a:cubicBezTo>
                      <a:pt x="117" y="327"/>
                      <a:pt x="117" y="270"/>
                      <a:pt x="117" y="213"/>
                    </a:cubicBezTo>
                    <a:cubicBezTo>
                      <a:pt x="156" y="213"/>
                      <a:pt x="196" y="213"/>
                      <a:pt x="236" y="213"/>
                    </a:cubicBezTo>
                    <a:cubicBezTo>
                      <a:pt x="298" y="213"/>
                      <a:pt x="324" y="270"/>
                      <a:pt x="324" y="3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68" name="Freeform 186"/>
              <p:cNvSpPr/>
              <p:nvPr/>
            </p:nvSpPr>
            <p:spPr>
              <a:xfrm>
                <a:off x="7384320" y="4510800"/>
                <a:ext cx="147960" cy="153000"/>
              </a:xfrm>
              <a:custGeom>
                <a:avLst/>
                <a:gdLst/>
                <a:ahLst/>
                <a:rect l="0" t="0" r="r" b="b"/>
                <a:pathLst>
                  <a:path w="411" h="425">
                    <a:moveTo>
                      <a:pt x="410" y="141"/>
                    </a:moveTo>
                    <a:cubicBezTo>
                      <a:pt x="406" y="94"/>
                      <a:pt x="402" y="47"/>
                      <a:pt x="397" y="0"/>
                    </a:cubicBezTo>
                    <a:cubicBezTo>
                      <a:pt x="269" y="0"/>
                      <a:pt x="141" y="0"/>
                      <a:pt x="13" y="0"/>
                    </a:cubicBezTo>
                    <a:cubicBezTo>
                      <a:pt x="8" y="47"/>
                      <a:pt x="4" y="94"/>
                      <a:pt x="0" y="141"/>
                    </a:cubicBezTo>
                    <a:cubicBezTo>
                      <a:pt x="5" y="141"/>
                      <a:pt x="11" y="141"/>
                      <a:pt x="16" y="141"/>
                    </a:cubicBezTo>
                    <a:cubicBezTo>
                      <a:pt x="25" y="39"/>
                      <a:pt x="34" y="20"/>
                      <a:pt x="129" y="20"/>
                    </a:cubicBezTo>
                    <a:cubicBezTo>
                      <a:pt x="140" y="20"/>
                      <a:pt x="156" y="20"/>
                      <a:pt x="164" y="21"/>
                    </a:cubicBezTo>
                    <a:cubicBezTo>
                      <a:pt x="176" y="23"/>
                      <a:pt x="176" y="30"/>
                      <a:pt x="176" y="45"/>
                    </a:cubicBezTo>
                    <a:cubicBezTo>
                      <a:pt x="176" y="155"/>
                      <a:pt x="176" y="264"/>
                      <a:pt x="176" y="374"/>
                    </a:cubicBezTo>
                    <a:cubicBezTo>
                      <a:pt x="176" y="396"/>
                      <a:pt x="176" y="405"/>
                      <a:pt x="110" y="405"/>
                    </a:cubicBezTo>
                    <a:cubicBezTo>
                      <a:pt x="101" y="405"/>
                      <a:pt x="93" y="405"/>
                      <a:pt x="85" y="405"/>
                    </a:cubicBezTo>
                    <a:cubicBezTo>
                      <a:pt x="85" y="411"/>
                      <a:pt x="85" y="418"/>
                      <a:pt x="85" y="424"/>
                    </a:cubicBezTo>
                    <a:cubicBezTo>
                      <a:pt x="111" y="423"/>
                      <a:pt x="176" y="423"/>
                      <a:pt x="205" y="423"/>
                    </a:cubicBezTo>
                    <a:cubicBezTo>
                      <a:pt x="234" y="423"/>
                      <a:pt x="298" y="423"/>
                      <a:pt x="324" y="424"/>
                    </a:cubicBezTo>
                    <a:cubicBezTo>
                      <a:pt x="324" y="418"/>
                      <a:pt x="324" y="411"/>
                      <a:pt x="324" y="405"/>
                    </a:cubicBezTo>
                    <a:cubicBezTo>
                      <a:pt x="315" y="405"/>
                      <a:pt x="307" y="405"/>
                      <a:pt x="298" y="405"/>
                    </a:cubicBezTo>
                    <a:cubicBezTo>
                      <a:pt x="234" y="405"/>
                      <a:pt x="234" y="396"/>
                      <a:pt x="234" y="374"/>
                    </a:cubicBezTo>
                    <a:cubicBezTo>
                      <a:pt x="234" y="264"/>
                      <a:pt x="234" y="155"/>
                      <a:pt x="234" y="45"/>
                    </a:cubicBezTo>
                    <a:cubicBezTo>
                      <a:pt x="234" y="32"/>
                      <a:pt x="234" y="23"/>
                      <a:pt x="245" y="21"/>
                    </a:cubicBezTo>
                    <a:cubicBezTo>
                      <a:pt x="252" y="20"/>
                      <a:pt x="268" y="20"/>
                      <a:pt x="280" y="20"/>
                    </a:cubicBezTo>
                    <a:cubicBezTo>
                      <a:pt x="376" y="20"/>
                      <a:pt x="385" y="39"/>
                      <a:pt x="394" y="141"/>
                    </a:cubicBezTo>
                    <a:cubicBezTo>
                      <a:pt x="399" y="141"/>
                      <a:pt x="405" y="141"/>
                      <a:pt x="410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69" name="Freeform 187"/>
              <p:cNvSpPr/>
              <p:nvPr/>
            </p:nvSpPr>
            <p:spPr>
              <a:xfrm>
                <a:off x="7547400" y="4509360"/>
                <a:ext cx="125280" cy="154440"/>
              </a:xfrm>
              <a:custGeom>
                <a:avLst/>
                <a:gdLst/>
                <a:ahLst/>
                <a:rect l="0" t="0" r="r" b="b"/>
                <a:pathLst>
                  <a:path w="348" h="429">
                    <a:moveTo>
                      <a:pt x="347" y="267"/>
                    </a:moveTo>
                    <a:cubicBezTo>
                      <a:pt x="342" y="267"/>
                      <a:pt x="336" y="267"/>
                      <a:pt x="331" y="267"/>
                    </a:cubicBezTo>
                    <a:cubicBezTo>
                      <a:pt x="324" y="330"/>
                      <a:pt x="315" y="408"/>
                      <a:pt x="205" y="408"/>
                    </a:cubicBezTo>
                    <a:cubicBezTo>
                      <a:pt x="188" y="408"/>
                      <a:pt x="170" y="408"/>
                      <a:pt x="153" y="408"/>
                    </a:cubicBezTo>
                    <a:cubicBezTo>
                      <a:pt x="122" y="408"/>
                      <a:pt x="122" y="405"/>
                      <a:pt x="122" y="383"/>
                    </a:cubicBezTo>
                    <a:cubicBezTo>
                      <a:pt x="122" y="272"/>
                      <a:pt x="122" y="161"/>
                      <a:pt x="122" y="50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48"/>
                    </a:cubicBezTo>
                    <a:cubicBezTo>
                      <a:pt x="67" y="159"/>
                      <a:pt x="67" y="269"/>
                      <a:pt x="67" y="380"/>
                    </a:cubicBezTo>
                    <a:cubicBezTo>
                      <a:pt x="67" y="401"/>
                      <a:pt x="65" y="408"/>
                      <a:pt x="16" y="408"/>
                    </a:cubicBezTo>
                    <a:cubicBezTo>
                      <a:pt x="11" y="408"/>
                      <a:pt x="5" y="408"/>
                      <a:pt x="0" y="408"/>
                    </a:cubicBezTo>
                    <a:cubicBezTo>
                      <a:pt x="0" y="415"/>
                      <a:pt x="0" y="421"/>
                      <a:pt x="0" y="428"/>
                    </a:cubicBezTo>
                    <a:cubicBezTo>
                      <a:pt x="110" y="428"/>
                      <a:pt x="219" y="428"/>
                      <a:pt x="329" y="428"/>
                    </a:cubicBezTo>
                    <a:cubicBezTo>
                      <a:pt x="335" y="374"/>
                      <a:pt x="341" y="321"/>
                      <a:pt x="347" y="2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2370" name="Group 188"/>
          <p:cNvGrpSpPr/>
          <p:nvPr/>
        </p:nvGrpSpPr>
        <p:grpSpPr>
          <a:xfrm>
            <a:off x="8423280" y="4536000"/>
            <a:ext cx="443160" cy="154080"/>
            <a:chOff x="8423280" y="4536000"/>
            <a:chExt cx="443160" cy="154080"/>
          </a:xfrm>
        </p:grpSpPr>
        <p:grpSp>
          <p:nvGrpSpPr>
            <p:cNvPr id="2371" name="Group 189"/>
            <p:cNvGrpSpPr/>
            <p:nvPr/>
          </p:nvGrpSpPr>
          <p:grpSpPr>
            <a:xfrm>
              <a:off x="8423280" y="4536000"/>
              <a:ext cx="443160" cy="154080"/>
              <a:chOff x="8423280" y="4536000"/>
              <a:chExt cx="443160" cy="154080"/>
            </a:xfrm>
          </p:grpSpPr>
          <p:sp>
            <p:nvSpPr>
              <p:cNvPr id="2372" name="Freeform 190"/>
              <p:cNvSpPr/>
              <p:nvPr/>
            </p:nvSpPr>
            <p:spPr>
              <a:xfrm>
                <a:off x="8423280" y="4536720"/>
                <a:ext cx="140760" cy="153720"/>
              </a:xfrm>
              <a:custGeom>
                <a:avLst/>
                <a:gdLst/>
                <a:ahLst/>
                <a:rect l="0" t="0" r="r" b="b"/>
                <a:pathLst>
                  <a:path w="391" h="427">
                    <a:moveTo>
                      <a:pt x="390" y="265"/>
                    </a:moveTo>
                    <a:cubicBezTo>
                      <a:pt x="385" y="265"/>
                      <a:pt x="379" y="265"/>
                      <a:pt x="374" y="265"/>
                    </a:cubicBezTo>
                    <a:cubicBezTo>
                      <a:pt x="358" y="362"/>
                      <a:pt x="343" y="407"/>
                      <a:pt x="235" y="407"/>
                    </a:cubicBezTo>
                    <a:cubicBezTo>
                      <a:pt x="207" y="407"/>
                      <a:pt x="179" y="407"/>
                      <a:pt x="151" y="407"/>
                    </a:cubicBezTo>
                    <a:cubicBezTo>
                      <a:pt x="122" y="407"/>
                      <a:pt x="120" y="403"/>
                      <a:pt x="120" y="381"/>
                    </a:cubicBezTo>
                    <a:cubicBezTo>
                      <a:pt x="120" y="326"/>
                      <a:pt x="120" y="270"/>
                      <a:pt x="120" y="215"/>
                    </a:cubicBezTo>
                    <a:cubicBezTo>
                      <a:pt x="140" y="215"/>
                      <a:pt x="159" y="215"/>
                      <a:pt x="178" y="215"/>
                    </a:cubicBezTo>
                    <a:cubicBezTo>
                      <a:pt x="239" y="215"/>
                      <a:pt x="246" y="235"/>
                      <a:pt x="246" y="288"/>
                    </a:cubicBezTo>
                    <a:cubicBezTo>
                      <a:pt x="251" y="288"/>
                      <a:pt x="256" y="288"/>
                      <a:pt x="261" y="288"/>
                    </a:cubicBezTo>
                    <a:cubicBezTo>
                      <a:pt x="261" y="233"/>
                      <a:pt x="261" y="177"/>
                      <a:pt x="261" y="122"/>
                    </a:cubicBezTo>
                    <a:cubicBezTo>
                      <a:pt x="256" y="122"/>
                      <a:pt x="251" y="122"/>
                      <a:pt x="246" y="122"/>
                    </a:cubicBezTo>
                    <a:cubicBezTo>
                      <a:pt x="246" y="176"/>
                      <a:pt x="239" y="195"/>
                      <a:pt x="178" y="195"/>
                    </a:cubicBezTo>
                    <a:cubicBezTo>
                      <a:pt x="159" y="195"/>
                      <a:pt x="140" y="195"/>
                      <a:pt x="120" y="195"/>
                    </a:cubicBezTo>
                    <a:cubicBezTo>
                      <a:pt x="120" y="145"/>
                      <a:pt x="120" y="95"/>
                      <a:pt x="120" y="45"/>
                    </a:cubicBezTo>
                    <a:cubicBezTo>
                      <a:pt x="120" y="23"/>
                      <a:pt x="122" y="20"/>
                      <a:pt x="151" y="20"/>
                    </a:cubicBezTo>
                    <a:cubicBezTo>
                      <a:pt x="179" y="20"/>
                      <a:pt x="206" y="20"/>
                      <a:pt x="234" y="20"/>
                    </a:cubicBezTo>
                    <a:cubicBezTo>
                      <a:pt x="329" y="20"/>
                      <a:pt x="347" y="54"/>
                      <a:pt x="356" y="141"/>
                    </a:cubicBezTo>
                    <a:cubicBezTo>
                      <a:pt x="361" y="141"/>
                      <a:pt x="367" y="141"/>
                      <a:pt x="372" y="141"/>
                    </a:cubicBezTo>
                    <a:cubicBezTo>
                      <a:pt x="366" y="94"/>
                      <a:pt x="360" y="47"/>
                      <a:pt x="354" y="0"/>
                    </a:cubicBezTo>
                    <a:cubicBezTo>
                      <a:pt x="236" y="0"/>
                      <a:pt x="118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8"/>
                    </a:cubicBezTo>
                    <a:cubicBezTo>
                      <a:pt x="65" y="158"/>
                      <a:pt x="65" y="268"/>
                      <a:pt x="65" y="378"/>
                    </a:cubicBezTo>
                    <a:cubicBezTo>
                      <a:pt x="65" y="399"/>
                      <a:pt x="63" y="407"/>
                      <a:pt x="14" y="407"/>
                    </a:cubicBezTo>
                    <a:cubicBezTo>
                      <a:pt x="10" y="407"/>
                      <a:pt x="5" y="407"/>
                      <a:pt x="0" y="407"/>
                    </a:cubicBezTo>
                    <a:cubicBezTo>
                      <a:pt x="0" y="413"/>
                      <a:pt x="0" y="420"/>
                      <a:pt x="0" y="426"/>
                    </a:cubicBezTo>
                    <a:cubicBezTo>
                      <a:pt x="121" y="426"/>
                      <a:pt x="242" y="426"/>
                      <a:pt x="363" y="426"/>
                    </a:cubicBezTo>
                    <a:cubicBezTo>
                      <a:pt x="372" y="372"/>
                      <a:pt x="381" y="319"/>
                      <a:pt x="390" y="2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73" name="Freeform 191"/>
              <p:cNvSpPr/>
              <p:nvPr/>
            </p:nvSpPr>
            <p:spPr>
              <a:xfrm>
                <a:off x="8578440" y="4537440"/>
                <a:ext cx="147960" cy="153000"/>
              </a:xfrm>
              <a:custGeom>
                <a:avLst/>
                <a:gdLst/>
                <a:ahLst/>
                <a:rect l="0" t="0" r="r" b="b"/>
                <a:pathLst>
                  <a:path w="411" h="425">
                    <a:moveTo>
                      <a:pt x="410" y="141"/>
                    </a:moveTo>
                    <a:cubicBezTo>
                      <a:pt x="406" y="94"/>
                      <a:pt x="401" y="47"/>
                      <a:pt x="397" y="0"/>
                    </a:cubicBezTo>
                    <a:cubicBezTo>
                      <a:pt x="268" y="0"/>
                      <a:pt x="140" y="0"/>
                      <a:pt x="11" y="0"/>
                    </a:cubicBezTo>
                    <a:cubicBezTo>
                      <a:pt x="7" y="47"/>
                      <a:pt x="4" y="94"/>
                      <a:pt x="0" y="141"/>
                    </a:cubicBezTo>
                    <a:cubicBezTo>
                      <a:pt x="5" y="141"/>
                      <a:pt x="11" y="141"/>
                      <a:pt x="16" y="141"/>
                    </a:cubicBezTo>
                    <a:cubicBezTo>
                      <a:pt x="23" y="39"/>
                      <a:pt x="34" y="20"/>
                      <a:pt x="129" y="20"/>
                    </a:cubicBezTo>
                    <a:cubicBezTo>
                      <a:pt x="140" y="20"/>
                      <a:pt x="156" y="20"/>
                      <a:pt x="164" y="21"/>
                    </a:cubicBezTo>
                    <a:cubicBezTo>
                      <a:pt x="176" y="23"/>
                      <a:pt x="176" y="30"/>
                      <a:pt x="176" y="45"/>
                    </a:cubicBezTo>
                    <a:cubicBezTo>
                      <a:pt x="176" y="155"/>
                      <a:pt x="176" y="264"/>
                      <a:pt x="176" y="374"/>
                    </a:cubicBezTo>
                    <a:cubicBezTo>
                      <a:pt x="176" y="396"/>
                      <a:pt x="176" y="405"/>
                      <a:pt x="110" y="405"/>
                    </a:cubicBezTo>
                    <a:cubicBezTo>
                      <a:pt x="101" y="405"/>
                      <a:pt x="93" y="405"/>
                      <a:pt x="84" y="405"/>
                    </a:cubicBezTo>
                    <a:cubicBezTo>
                      <a:pt x="84" y="411"/>
                      <a:pt x="84" y="418"/>
                      <a:pt x="84" y="424"/>
                    </a:cubicBezTo>
                    <a:cubicBezTo>
                      <a:pt x="111" y="423"/>
                      <a:pt x="175" y="423"/>
                      <a:pt x="205" y="423"/>
                    </a:cubicBezTo>
                    <a:cubicBezTo>
                      <a:pt x="235" y="423"/>
                      <a:pt x="298" y="423"/>
                      <a:pt x="323" y="424"/>
                    </a:cubicBezTo>
                    <a:cubicBezTo>
                      <a:pt x="323" y="418"/>
                      <a:pt x="323" y="411"/>
                      <a:pt x="323" y="405"/>
                    </a:cubicBezTo>
                    <a:cubicBezTo>
                      <a:pt x="315" y="405"/>
                      <a:pt x="307" y="405"/>
                      <a:pt x="298" y="405"/>
                    </a:cubicBezTo>
                    <a:cubicBezTo>
                      <a:pt x="232" y="405"/>
                      <a:pt x="232" y="396"/>
                      <a:pt x="232" y="374"/>
                    </a:cubicBezTo>
                    <a:cubicBezTo>
                      <a:pt x="232" y="264"/>
                      <a:pt x="232" y="155"/>
                      <a:pt x="232" y="45"/>
                    </a:cubicBezTo>
                    <a:cubicBezTo>
                      <a:pt x="232" y="32"/>
                      <a:pt x="232" y="23"/>
                      <a:pt x="244" y="21"/>
                    </a:cubicBezTo>
                    <a:cubicBezTo>
                      <a:pt x="252" y="20"/>
                      <a:pt x="268" y="20"/>
                      <a:pt x="280" y="20"/>
                    </a:cubicBezTo>
                    <a:cubicBezTo>
                      <a:pt x="376" y="20"/>
                      <a:pt x="385" y="39"/>
                      <a:pt x="394" y="141"/>
                    </a:cubicBezTo>
                    <a:cubicBezTo>
                      <a:pt x="399" y="141"/>
                      <a:pt x="404" y="141"/>
                      <a:pt x="410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74" name="Freeform 192"/>
              <p:cNvSpPr/>
              <p:nvPr/>
            </p:nvSpPr>
            <p:spPr>
              <a:xfrm>
                <a:off x="8741520" y="4536000"/>
                <a:ext cx="125280" cy="154440"/>
              </a:xfrm>
              <a:custGeom>
                <a:avLst/>
                <a:gdLst/>
                <a:ahLst/>
                <a:rect l="0" t="0" r="r" b="b"/>
                <a:pathLst>
                  <a:path w="348" h="429">
                    <a:moveTo>
                      <a:pt x="347" y="267"/>
                    </a:moveTo>
                    <a:cubicBezTo>
                      <a:pt x="341" y="267"/>
                      <a:pt x="336" y="267"/>
                      <a:pt x="331" y="267"/>
                    </a:cubicBezTo>
                    <a:cubicBezTo>
                      <a:pt x="323" y="330"/>
                      <a:pt x="314" y="408"/>
                      <a:pt x="205" y="408"/>
                    </a:cubicBezTo>
                    <a:cubicBezTo>
                      <a:pt x="188" y="408"/>
                      <a:pt x="170" y="408"/>
                      <a:pt x="153" y="408"/>
                    </a:cubicBezTo>
                    <a:cubicBezTo>
                      <a:pt x="122" y="408"/>
                      <a:pt x="122" y="405"/>
                      <a:pt x="122" y="383"/>
                    </a:cubicBezTo>
                    <a:cubicBezTo>
                      <a:pt x="122" y="272"/>
                      <a:pt x="122" y="161"/>
                      <a:pt x="122" y="50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48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1"/>
                      <a:pt x="65" y="408"/>
                      <a:pt x="16" y="408"/>
                    </a:cubicBezTo>
                    <a:cubicBezTo>
                      <a:pt x="11" y="408"/>
                      <a:pt x="5" y="408"/>
                      <a:pt x="0" y="408"/>
                    </a:cubicBezTo>
                    <a:cubicBezTo>
                      <a:pt x="0" y="415"/>
                      <a:pt x="0" y="421"/>
                      <a:pt x="0" y="428"/>
                    </a:cubicBezTo>
                    <a:cubicBezTo>
                      <a:pt x="110" y="428"/>
                      <a:pt x="219" y="428"/>
                      <a:pt x="329" y="428"/>
                    </a:cubicBezTo>
                    <a:cubicBezTo>
                      <a:pt x="335" y="374"/>
                      <a:pt x="341" y="321"/>
                      <a:pt x="347" y="2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roup 1"/>
          <p:cNvGrpSpPr/>
          <p:nvPr/>
        </p:nvGrpSpPr>
        <p:grpSpPr>
          <a:xfrm>
            <a:off x="138240" y="192600"/>
            <a:ext cx="2913840" cy="254880"/>
            <a:chOff x="138240" y="192600"/>
            <a:chExt cx="2913840" cy="254880"/>
          </a:xfrm>
        </p:grpSpPr>
        <p:grpSp>
          <p:nvGrpSpPr>
            <p:cNvPr id="2376" name="Group 2"/>
            <p:cNvGrpSpPr/>
            <p:nvPr/>
          </p:nvGrpSpPr>
          <p:grpSpPr>
            <a:xfrm>
              <a:off x="138240" y="192600"/>
              <a:ext cx="2913840" cy="254880"/>
              <a:chOff x="138240" y="192600"/>
              <a:chExt cx="2913840" cy="254880"/>
            </a:xfrm>
          </p:grpSpPr>
          <p:sp>
            <p:nvSpPr>
              <p:cNvPr id="2377" name="Freeform 3"/>
              <p:cNvSpPr/>
              <p:nvPr/>
            </p:nvSpPr>
            <p:spPr>
              <a:xfrm>
                <a:off x="138240" y="203760"/>
                <a:ext cx="123120" cy="187200"/>
              </a:xfrm>
              <a:custGeom>
                <a:avLst/>
                <a:gdLst/>
                <a:ahLst/>
                <a:rect l="0" t="0" r="r" b="b"/>
                <a:pathLst>
                  <a:path w="342" h="520">
                    <a:moveTo>
                      <a:pt x="341" y="392"/>
                    </a:moveTo>
                    <a:cubicBezTo>
                      <a:pt x="341" y="384"/>
                      <a:pt x="341" y="376"/>
                      <a:pt x="341" y="368"/>
                    </a:cubicBezTo>
                    <a:cubicBezTo>
                      <a:pt x="315" y="368"/>
                      <a:pt x="290" y="368"/>
                      <a:pt x="264" y="368"/>
                    </a:cubicBezTo>
                    <a:cubicBezTo>
                      <a:pt x="264" y="252"/>
                      <a:pt x="264" y="136"/>
                      <a:pt x="264" y="20"/>
                    </a:cubicBezTo>
                    <a:cubicBezTo>
                      <a:pt x="264" y="4"/>
                      <a:pt x="264" y="0"/>
                      <a:pt x="253" y="0"/>
                    </a:cubicBezTo>
                    <a:cubicBezTo>
                      <a:pt x="246" y="0"/>
                      <a:pt x="244" y="0"/>
                      <a:pt x="238" y="9"/>
                    </a:cubicBezTo>
                    <a:cubicBezTo>
                      <a:pt x="158" y="129"/>
                      <a:pt x="79" y="248"/>
                      <a:pt x="0" y="368"/>
                    </a:cubicBezTo>
                    <a:cubicBezTo>
                      <a:pt x="0" y="376"/>
                      <a:pt x="0" y="384"/>
                      <a:pt x="0" y="392"/>
                    </a:cubicBezTo>
                    <a:cubicBezTo>
                      <a:pt x="68" y="392"/>
                      <a:pt x="136" y="392"/>
                      <a:pt x="205" y="392"/>
                    </a:cubicBezTo>
                    <a:cubicBezTo>
                      <a:pt x="205" y="415"/>
                      <a:pt x="205" y="438"/>
                      <a:pt x="205" y="460"/>
                    </a:cubicBezTo>
                    <a:cubicBezTo>
                      <a:pt x="205" y="487"/>
                      <a:pt x="205" y="495"/>
                      <a:pt x="147" y="495"/>
                    </a:cubicBezTo>
                    <a:cubicBezTo>
                      <a:pt x="141" y="495"/>
                      <a:pt x="136" y="495"/>
                      <a:pt x="130" y="495"/>
                    </a:cubicBezTo>
                    <a:cubicBezTo>
                      <a:pt x="130" y="503"/>
                      <a:pt x="130" y="511"/>
                      <a:pt x="130" y="519"/>
                    </a:cubicBezTo>
                    <a:cubicBezTo>
                      <a:pt x="163" y="517"/>
                      <a:pt x="203" y="517"/>
                      <a:pt x="235" y="517"/>
                    </a:cubicBezTo>
                    <a:cubicBezTo>
                      <a:pt x="267" y="517"/>
                      <a:pt x="308" y="517"/>
                      <a:pt x="339" y="519"/>
                    </a:cubicBezTo>
                    <a:cubicBezTo>
                      <a:pt x="339" y="511"/>
                      <a:pt x="339" y="503"/>
                      <a:pt x="339" y="495"/>
                    </a:cubicBezTo>
                    <a:cubicBezTo>
                      <a:pt x="334" y="495"/>
                      <a:pt x="328" y="495"/>
                      <a:pt x="323" y="495"/>
                    </a:cubicBezTo>
                    <a:cubicBezTo>
                      <a:pt x="266" y="495"/>
                      <a:pt x="264" y="487"/>
                      <a:pt x="264" y="460"/>
                    </a:cubicBezTo>
                    <a:cubicBezTo>
                      <a:pt x="264" y="438"/>
                      <a:pt x="264" y="415"/>
                      <a:pt x="264" y="392"/>
                    </a:cubicBezTo>
                    <a:cubicBezTo>
                      <a:pt x="290" y="392"/>
                      <a:pt x="315" y="392"/>
                      <a:pt x="341" y="392"/>
                    </a:cubicBezTo>
                    <a:moveTo>
                      <a:pt x="209" y="368"/>
                    </a:moveTo>
                    <a:cubicBezTo>
                      <a:pt x="147" y="368"/>
                      <a:pt x="84" y="368"/>
                      <a:pt x="22" y="368"/>
                    </a:cubicBezTo>
                    <a:cubicBezTo>
                      <a:pt x="84" y="273"/>
                      <a:pt x="147" y="177"/>
                      <a:pt x="209" y="81"/>
                    </a:cubicBezTo>
                    <a:cubicBezTo>
                      <a:pt x="209" y="177"/>
                      <a:pt x="209" y="273"/>
                      <a:pt x="209" y="3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78" name="Freeform 4"/>
              <p:cNvSpPr/>
              <p:nvPr/>
            </p:nvSpPr>
            <p:spPr>
              <a:xfrm>
                <a:off x="279000" y="201960"/>
                <a:ext cx="187200" cy="189000"/>
              </a:xfrm>
              <a:custGeom>
                <a:avLst/>
                <a:gdLst/>
                <a:ahLst/>
                <a:rect l="0" t="0" r="r" b="b"/>
                <a:pathLst>
                  <a:path w="520" h="525">
                    <a:moveTo>
                      <a:pt x="519" y="265"/>
                    </a:moveTo>
                    <a:cubicBezTo>
                      <a:pt x="519" y="121"/>
                      <a:pt x="416" y="0"/>
                      <a:pt x="284" y="0"/>
                    </a:cubicBezTo>
                    <a:cubicBezTo>
                      <a:pt x="189" y="0"/>
                      <a:pt x="95" y="0"/>
                      <a:pt x="0" y="0"/>
                    </a:cubicBezTo>
                    <a:cubicBezTo>
                      <a:pt x="0" y="7"/>
                      <a:pt x="0" y="15"/>
                      <a:pt x="0" y="22"/>
                    </a:cubicBezTo>
                    <a:cubicBezTo>
                      <a:pt x="6" y="22"/>
                      <a:pt x="12" y="22"/>
                      <a:pt x="18" y="22"/>
                    </a:cubicBezTo>
                    <a:cubicBezTo>
                      <a:pt x="77" y="22"/>
                      <a:pt x="79" y="31"/>
                      <a:pt x="79" y="59"/>
                    </a:cubicBezTo>
                    <a:cubicBezTo>
                      <a:pt x="79" y="194"/>
                      <a:pt x="79" y="330"/>
                      <a:pt x="79" y="465"/>
                    </a:cubicBezTo>
                    <a:cubicBezTo>
                      <a:pt x="79" y="491"/>
                      <a:pt x="77" y="500"/>
                      <a:pt x="18" y="500"/>
                    </a:cubicBezTo>
                    <a:cubicBezTo>
                      <a:pt x="12" y="500"/>
                      <a:pt x="6" y="500"/>
                      <a:pt x="0" y="500"/>
                    </a:cubicBezTo>
                    <a:cubicBezTo>
                      <a:pt x="0" y="508"/>
                      <a:pt x="0" y="516"/>
                      <a:pt x="0" y="524"/>
                    </a:cubicBezTo>
                    <a:cubicBezTo>
                      <a:pt x="95" y="524"/>
                      <a:pt x="189" y="524"/>
                      <a:pt x="284" y="524"/>
                    </a:cubicBezTo>
                    <a:cubicBezTo>
                      <a:pt x="413" y="524"/>
                      <a:pt x="519" y="410"/>
                      <a:pt x="519" y="265"/>
                    </a:cubicBezTo>
                    <a:moveTo>
                      <a:pt x="442" y="265"/>
                    </a:moveTo>
                    <a:cubicBezTo>
                      <a:pt x="442" y="351"/>
                      <a:pt x="427" y="397"/>
                      <a:pt x="400" y="434"/>
                    </a:cubicBezTo>
                    <a:cubicBezTo>
                      <a:pt x="385" y="456"/>
                      <a:pt x="341" y="500"/>
                      <a:pt x="262" y="500"/>
                    </a:cubicBezTo>
                    <a:cubicBezTo>
                      <a:pt x="236" y="500"/>
                      <a:pt x="210" y="500"/>
                      <a:pt x="185" y="500"/>
                    </a:cubicBezTo>
                    <a:cubicBezTo>
                      <a:pt x="147" y="500"/>
                      <a:pt x="145" y="495"/>
                      <a:pt x="145" y="469"/>
                    </a:cubicBezTo>
                    <a:cubicBezTo>
                      <a:pt x="145" y="330"/>
                      <a:pt x="145" y="191"/>
                      <a:pt x="145" y="53"/>
                    </a:cubicBezTo>
                    <a:cubicBezTo>
                      <a:pt x="145" y="28"/>
                      <a:pt x="147" y="22"/>
                      <a:pt x="185" y="22"/>
                    </a:cubicBezTo>
                    <a:cubicBezTo>
                      <a:pt x="210" y="22"/>
                      <a:pt x="236" y="22"/>
                      <a:pt x="262" y="22"/>
                    </a:cubicBezTo>
                    <a:cubicBezTo>
                      <a:pt x="310" y="22"/>
                      <a:pt x="363" y="39"/>
                      <a:pt x="403" y="94"/>
                    </a:cubicBezTo>
                    <a:cubicBezTo>
                      <a:pt x="435" y="140"/>
                      <a:pt x="442" y="206"/>
                      <a:pt x="442" y="2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79" name="Freeform 5"/>
              <p:cNvSpPr/>
              <p:nvPr/>
            </p:nvSpPr>
            <p:spPr>
              <a:xfrm>
                <a:off x="579960" y="201960"/>
                <a:ext cx="198360" cy="195120"/>
              </a:xfrm>
              <a:custGeom>
                <a:avLst/>
                <a:gdLst/>
                <a:ahLst/>
                <a:rect l="0" t="0" r="r" b="b"/>
                <a:pathLst>
                  <a:path w="551" h="542">
                    <a:moveTo>
                      <a:pt x="550" y="22"/>
                    </a:moveTo>
                    <a:cubicBezTo>
                      <a:pt x="550" y="15"/>
                      <a:pt x="550" y="7"/>
                      <a:pt x="550" y="0"/>
                    </a:cubicBezTo>
                    <a:cubicBezTo>
                      <a:pt x="526" y="0"/>
                      <a:pt x="495" y="2"/>
                      <a:pt x="475" y="2"/>
                    </a:cubicBezTo>
                    <a:cubicBezTo>
                      <a:pt x="445" y="1"/>
                      <a:pt x="415" y="1"/>
                      <a:pt x="385" y="0"/>
                    </a:cubicBezTo>
                    <a:cubicBezTo>
                      <a:pt x="385" y="7"/>
                      <a:pt x="385" y="15"/>
                      <a:pt x="385" y="22"/>
                    </a:cubicBezTo>
                    <a:cubicBezTo>
                      <a:pt x="427" y="24"/>
                      <a:pt x="442" y="44"/>
                      <a:pt x="442" y="61"/>
                    </a:cubicBezTo>
                    <a:cubicBezTo>
                      <a:pt x="442" y="68"/>
                      <a:pt x="440" y="72"/>
                      <a:pt x="438" y="77"/>
                    </a:cubicBezTo>
                    <a:cubicBezTo>
                      <a:pt x="391" y="200"/>
                      <a:pt x="344" y="324"/>
                      <a:pt x="297" y="447"/>
                    </a:cubicBezTo>
                    <a:cubicBezTo>
                      <a:pt x="248" y="318"/>
                      <a:pt x="199" y="189"/>
                      <a:pt x="150" y="59"/>
                    </a:cubicBezTo>
                    <a:cubicBezTo>
                      <a:pt x="145" y="48"/>
                      <a:pt x="147" y="50"/>
                      <a:pt x="145" y="46"/>
                    </a:cubicBezTo>
                    <a:cubicBezTo>
                      <a:pt x="145" y="22"/>
                      <a:pt x="189" y="22"/>
                      <a:pt x="209" y="22"/>
                    </a:cubicBezTo>
                    <a:cubicBezTo>
                      <a:pt x="209" y="15"/>
                      <a:pt x="209" y="7"/>
                      <a:pt x="209" y="0"/>
                    </a:cubicBezTo>
                    <a:cubicBezTo>
                      <a:pt x="180" y="2"/>
                      <a:pt x="128" y="2"/>
                      <a:pt x="97" y="2"/>
                    </a:cubicBezTo>
                    <a:cubicBezTo>
                      <a:pt x="65" y="1"/>
                      <a:pt x="32" y="1"/>
                      <a:pt x="0" y="0"/>
                    </a:cubicBezTo>
                    <a:cubicBezTo>
                      <a:pt x="0" y="7"/>
                      <a:pt x="0" y="15"/>
                      <a:pt x="0" y="22"/>
                    </a:cubicBezTo>
                    <a:cubicBezTo>
                      <a:pt x="51" y="22"/>
                      <a:pt x="64" y="22"/>
                      <a:pt x="75" y="53"/>
                    </a:cubicBezTo>
                    <a:cubicBezTo>
                      <a:pt x="135" y="210"/>
                      <a:pt x="195" y="367"/>
                      <a:pt x="255" y="524"/>
                    </a:cubicBezTo>
                    <a:cubicBezTo>
                      <a:pt x="260" y="537"/>
                      <a:pt x="264" y="541"/>
                      <a:pt x="275" y="541"/>
                    </a:cubicBezTo>
                    <a:cubicBezTo>
                      <a:pt x="288" y="541"/>
                      <a:pt x="288" y="537"/>
                      <a:pt x="293" y="526"/>
                    </a:cubicBezTo>
                    <a:cubicBezTo>
                      <a:pt x="350" y="376"/>
                      <a:pt x="407" y="225"/>
                      <a:pt x="464" y="75"/>
                    </a:cubicBezTo>
                    <a:cubicBezTo>
                      <a:pt x="475" y="46"/>
                      <a:pt x="497" y="24"/>
                      <a:pt x="550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0" name="Freeform 6"/>
              <p:cNvSpPr/>
              <p:nvPr/>
            </p:nvSpPr>
            <p:spPr>
              <a:xfrm>
                <a:off x="767880" y="26676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2"/>
                    </a:moveTo>
                    <a:cubicBezTo>
                      <a:pt x="299" y="246"/>
                      <a:pt x="293" y="243"/>
                      <a:pt x="290" y="243"/>
                    </a:cubicBezTo>
                    <a:cubicBezTo>
                      <a:pt x="284" y="243"/>
                      <a:pt x="282" y="248"/>
                      <a:pt x="279" y="254"/>
                    </a:cubicBezTo>
                    <a:cubicBezTo>
                      <a:pt x="253" y="333"/>
                      <a:pt x="183" y="333"/>
                      <a:pt x="176" y="333"/>
                    </a:cubicBezTo>
                    <a:cubicBezTo>
                      <a:pt x="136" y="333"/>
                      <a:pt x="106" y="309"/>
                      <a:pt x="88" y="281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9" y="167"/>
                      <a:pt x="282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3" y="0"/>
                      <a:pt x="0" y="79"/>
                      <a:pt x="0" y="175"/>
                    </a:cubicBezTo>
                    <a:cubicBezTo>
                      <a:pt x="0" y="278"/>
                      <a:pt x="81" y="353"/>
                      <a:pt x="172" y="353"/>
                    </a:cubicBezTo>
                    <a:cubicBezTo>
                      <a:pt x="264" y="353"/>
                      <a:pt x="299" y="267"/>
                      <a:pt x="299" y="252"/>
                    </a:cubicBezTo>
                    <a:moveTo>
                      <a:pt x="249" y="151"/>
                    </a:moveTo>
                    <a:cubicBezTo>
                      <a:pt x="188" y="151"/>
                      <a:pt x="127" y="151"/>
                      <a:pt x="66" y="151"/>
                    </a:cubicBezTo>
                    <a:cubicBezTo>
                      <a:pt x="70" y="35"/>
                      <a:pt x="134" y="18"/>
                      <a:pt x="161" y="18"/>
                    </a:cubicBezTo>
                    <a:cubicBezTo>
                      <a:pt x="242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1" name="Freeform 7"/>
              <p:cNvSpPr/>
              <p:nvPr/>
            </p:nvSpPr>
            <p:spPr>
              <a:xfrm>
                <a:off x="891360" y="268200"/>
                <a:ext cx="93960" cy="122760"/>
              </a:xfrm>
              <a:custGeom>
                <a:avLst/>
                <a:gdLst/>
                <a:ahLst/>
                <a:rect l="0" t="0" r="r" b="b"/>
                <a:pathLst>
                  <a:path w="261" h="341">
                    <a:moveTo>
                      <a:pt x="260" y="46"/>
                    </a:moveTo>
                    <a:cubicBezTo>
                      <a:pt x="260" y="22"/>
                      <a:pt x="235" y="0"/>
                      <a:pt x="202" y="0"/>
                    </a:cubicBezTo>
                    <a:cubicBezTo>
                      <a:pt x="147" y="0"/>
                      <a:pt x="119" y="50"/>
                      <a:pt x="108" y="85"/>
                    </a:cubicBezTo>
                    <a:cubicBezTo>
                      <a:pt x="108" y="57"/>
                      <a:pt x="108" y="28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143"/>
                      <a:pt x="62" y="212"/>
                      <a:pt x="62" y="281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8"/>
                      <a:pt x="88" y="338"/>
                    </a:cubicBezTo>
                    <a:cubicBezTo>
                      <a:pt x="119" y="338"/>
                      <a:pt x="156" y="338"/>
                      <a:pt x="187" y="340"/>
                    </a:cubicBezTo>
                    <a:cubicBezTo>
                      <a:pt x="187" y="332"/>
                      <a:pt x="187" y="324"/>
                      <a:pt x="187" y="316"/>
                    </a:cubicBezTo>
                    <a:cubicBezTo>
                      <a:pt x="182" y="316"/>
                      <a:pt x="177" y="316"/>
                      <a:pt x="172" y="316"/>
                    </a:cubicBezTo>
                    <a:cubicBezTo>
                      <a:pt x="114" y="316"/>
                      <a:pt x="112" y="307"/>
                      <a:pt x="112" y="281"/>
                    </a:cubicBezTo>
                    <a:cubicBezTo>
                      <a:pt x="112" y="241"/>
                      <a:pt x="112" y="202"/>
                      <a:pt x="112" y="162"/>
                    </a:cubicBezTo>
                    <a:cubicBezTo>
                      <a:pt x="112" y="85"/>
                      <a:pt x="145" y="18"/>
                      <a:pt x="202" y="18"/>
                    </a:cubicBezTo>
                    <a:cubicBezTo>
                      <a:pt x="209" y="18"/>
                      <a:pt x="208" y="18"/>
                      <a:pt x="211" y="18"/>
                    </a:cubicBezTo>
                    <a:cubicBezTo>
                      <a:pt x="209" y="18"/>
                      <a:pt x="194" y="28"/>
                      <a:pt x="194" y="48"/>
                    </a:cubicBezTo>
                    <a:cubicBezTo>
                      <a:pt x="194" y="70"/>
                      <a:pt x="211" y="81"/>
                      <a:pt x="227" y="81"/>
                    </a:cubicBezTo>
                    <a:cubicBezTo>
                      <a:pt x="242" y="81"/>
                      <a:pt x="260" y="72"/>
                      <a:pt x="260" y="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2" name="Freeform 8"/>
              <p:cNvSpPr/>
              <p:nvPr/>
            </p:nvSpPr>
            <p:spPr>
              <a:xfrm>
                <a:off x="998280" y="220320"/>
                <a:ext cx="87480" cy="173880"/>
              </a:xfrm>
              <a:custGeom>
                <a:avLst/>
                <a:gdLst/>
                <a:ahLst/>
                <a:rect l="0" t="0" r="r" b="b"/>
                <a:pathLst>
                  <a:path w="243" h="483">
                    <a:moveTo>
                      <a:pt x="242" y="377"/>
                    </a:moveTo>
                    <a:cubicBezTo>
                      <a:pt x="242" y="362"/>
                      <a:pt x="242" y="348"/>
                      <a:pt x="242" y="333"/>
                    </a:cubicBezTo>
                    <a:cubicBezTo>
                      <a:pt x="235" y="333"/>
                      <a:pt x="229" y="333"/>
                      <a:pt x="222" y="333"/>
                    </a:cubicBezTo>
                    <a:cubicBezTo>
                      <a:pt x="222" y="348"/>
                      <a:pt x="222" y="362"/>
                      <a:pt x="222" y="377"/>
                    </a:cubicBezTo>
                    <a:cubicBezTo>
                      <a:pt x="222" y="434"/>
                      <a:pt x="200" y="463"/>
                      <a:pt x="172" y="463"/>
                    </a:cubicBezTo>
                    <a:cubicBezTo>
                      <a:pt x="119" y="463"/>
                      <a:pt x="119" y="392"/>
                      <a:pt x="119" y="379"/>
                    </a:cubicBezTo>
                    <a:cubicBezTo>
                      <a:pt x="119" y="308"/>
                      <a:pt x="119" y="237"/>
                      <a:pt x="119" y="167"/>
                    </a:cubicBezTo>
                    <a:cubicBezTo>
                      <a:pt x="155" y="167"/>
                      <a:pt x="192" y="167"/>
                      <a:pt x="229" y="167"/>
                    </a:cubicBezTo>
                    <a:cubicBezTo>
                      <a:pt x="229" y="159"/>
                      <a:pt x="229" y="151"/>
                      <a:pt x="229" y="142"/>
                    </a:cubicBezTo>
                    <a:cubicBezTo>
                      <a:pt x="192" y="142"/>
                      <a:pt x="155" y="142"/>
                      <a:pt x="119" y="142"/>
                    </a:cubicBezTo>
                    <a:cubicBezTo>
                      <a:pt x="119" y="95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5" y="147"/>
                      <a:pt x="0" y="149"/>
                    </a:cubicBezTo>
                    <a:cubicBezTo>
                      <a:pt x="0" y="155"/>
                      <a:pt x="0" y="161"/>
                      <a:pt x="0" y="167"/>
                    </a:cubicBezTo>
                    <a:cubicBezTo>
                      <a:pt x="22" y="167"/>
                      <a:pt x="44" y="167"/>
                      <a:pt x="66" y="167"/>
                    </a:cubicBezTo>
                    <a:cubicBezTo>
                      <a:pt x="66" y="237"/>
                      <a:pt x="66" y="307"/>
                      <a:pt x="66" y="377"/>
                    </a:cubicBezTo>
                    <a:cubicBezTo>
                      <a:pt x="66" y="471"/>
                      <a:pt x="136" y="482"/>
                      <a:pt x="165" y="482"/>
                    </a:cubicBezTo>
                    <a:cubicBezTo>
                      <a:pt x="220" y="482"/>
                      <a:pt x="242" y="427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3" name="Freeform 9"/>
              <p:cNvSpPr/>
              <p:nvPr/>
            </p:nvSpPr>
            <p:spPr>
              <a:xfrm>
                <a:off x="1109160" y="26676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2"/>
                    </a:moveTo>
                    <a:cubicBezTo>
                      <a:pt x="299" y="246"/>
                      <a:pt x="293" y="243"/>
                      <a:pt x="288" y="243"/>
                    </a:cubicBezTo>
                    <a:cubicBezTo>
                      <a:pt x="282" y="243"/>
                      <a:pt x="279" y="248"/>
                      <a:pt x="279" y="254"/>
                    </a:cubicBezTo>
                    <a:cubicBezTo>
                      <a:pt x="251" y="333"/>
                      <a:pt x="183" y="333"/>
                      <a:pt x="174" y="333"/>
                    </a:cubicBezTo>
                    <a:cubicBezTo>
                      <a:pt x="136" y="333"/>
                      <a:pt x="106" y="309"/>
                      <a:pt x="86" y="281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5"/>
                    </a:cubicBezTo>
                    <a:cubicBezTo>
                      <a:pt x="0" y="278"/>
                      <a:pt x="81" y="353"/>
                      <a:pt x="169" y="353"/>
                    </a:cubicBezTo>
                    <a:cubicBezTo>
                      <a:pt x="264" y="353"/>
                      <a:pt x="299" y="267"/>
                      <a:pt x="299" y="252"/>
                    </a:cubicBezTo>
                    <a:moveTo>
                      <a:pt x="249" y="151"/>
                    </a:moveTo>
                    <a:cubicBezTo>
                      <a:pt x="187" y="151"/>
                      <a:pt x="125" y="151"/>
                      <a:pt x="64" y="151"/>
                    </a:cubicBezTo>
                    <a:cubicBezTo>
                      <a:pt x="68" y="35"/>
                      <a:pt x="134" y="18"/>
                      <a:pt x="161" y="18"/>
                    </a:cubicBezTo>
                    <a:cubicBezTo>
                      <a:pt x="240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4" name="Freeform 10"/>
              <p:cNvSpPr/>
              <p:nvPr/>
            </p:nvSpPr>
            <p:spPr>
              <a:xfrm>
                <a:off x="1227600" y="271440"/>
                <a:ext cx="140400" cy="119520"/>
              </a:xfrm>
              <a:custGeom>
                <a:avLst/>
                <a:gdLst/>
                <a:ahLst/>
                <a:rect l="0" t="0" r="r" b="b"/>
                <a:pathLst>
                  <a:path w="390" h="332">
                    <a:moveTo>
                      <a:pt x="389" y="331"/>
                    </a:moveTo>
                    <a:cubicBezTo>
                      <a:pt x="389" y="323"/>
                      <a:pt x="389" y="315"/>
                      <a:pt x="389" y="307"/>
                    </a:cubicBezTo>
                    <a:cubicBezTo>
                      <a:pt x="348" y="307"/>
                      <a:pt x="334" y="305"/>
                      <a:pt x="317" y="283"/>
                    </a:cubicBezTo>
                    <a:cubicBezTo>
                      <a:pt x="282" y="239"/>
                      <a:pt x="248" y="195"/>
                      <a:pt x="213" y="151"/>
                    </a:cubicBezTo>
                    <a:cubicBezTo>
                      <a:pt x="235" y="121"/>
                      <a:pt x="266" y="83"/>
                      <a:pt x="284" y="64"/>
                    </a:cubicBezTo>
                    <a:cubicBezTo>
                      <a:pt x="308" y="35"/>
                      <a:pt x="339" y="24"/>
                      <a:pt x="376" y="24"/>
                    </a:cubicBezTo>
                    <a:cubicBezTo>
                      <a:pt x="376" y="16"/>
                      <a:pt x="376" y="8"/>
                      <a:pt x="376" y="0"/>
                    </a:cubicBezTo>
                    <a:cubicBezTo>
                      <a:pt x="356" y="2"/>
                      <a:pt x="332" y="2"/>
                      <a:pt x="312" y="2"/>
                    </a:cubicBezTo>
                    <a:cubicBezTo>
                      <a:pt x="290" y="2"/>
                      <a:pt x="249" y="0"/>
                      <a:pt x="238" y="0"/>
                    </a:cubicBezTo>
                    <a:cubicBezTo>
                      <a:pt x="238" y="8"/>
                      <a:pt x="238" y="16"/>
                      <a:pt x="238" y="24"/>
                    </a:cubicBezTo>
                    <a:cubicBezTo>
                      <a:pt x="255" y="24"/>
                      <a:pt x="262" y="36"/>
                      <a:pt x="262" y="48"/>
                    </a:cubicBezTo>
                    <a:cubicBezTo>
                      <a:pt x="262" y="60"/>
                      <a:pt x="253" y="70"/>
                      <a:pt x="249" y="75"/>
                    </a:cubicBezTo>
                    <a:cubicBezTo>
                      <a:pt x="232" y="94"/>
                      <a:pt x="216" y="114"/>
                      <a:pt x="200" y="134"/>
                    </a:cubicBezTo>
                    <a:cubicBezTo>
                      <a:pt x="180" y="108"/>
                      <a:pt x="161" y="83"/>
                      <a:pt x="141" y="57"/>
                    </a:cubicBezTo>
                    <a:cubicBezTo>
                      <a:pt x="134" y="48"/>
                      <a:pt x="134" y="48"/>
                      <a:pt x="134" y="42"/>
                    </a:cubicBezTo>
                    <a:cubicBezTo>
                      <a:pt x="134" y="31"/>
                      <a:pt x="145" y="24"/>
                      <a:pt x="161" y="24"/>
                    </a:cubicBezTo>
                    <a:cubicBezTo>
                      <a:pt x="161" y="16"/>
                      <a:pt x="161" y="8"/>
                      <a:pt x="161" y="0"/>
                    </a:cubicBezTo>
                    <a:cubicBezTo>
                      <a:pt x="133" y="1"/>
                      <a:pt x="105" y="1"/>
                      <a:pt x="77" y="2"/>
                    </a:cubicBezTo>
                    <a:cubicBezTo>
                      <a:pt x="62" y="2"/>
                      <a:pt x="24" y="2"/>
                      <a:pt x="4" y="0"/>
                    </a:cubicBezTo>
                    <a:cubicBezTo>
                      <a:pt x="4" y="8"/>
                      <a:pt x="4" y="16"/>
                      <a:pt x="4" y="24"/>
                    </a:cubicBezTo>
                    <a:cubicBezTo>
                      <a:pt x="57" y="24"/>
                      <a:pt x="59" y="24"/>
                      <a:pt x="95" y="70"/>
                    </a:cubicBezTo>
                    <a:cubicBezTo>
                      <a:pt x="120" y="103"/>
                      <a:pt x="146" y="136"/>
                      <a:pt x="172" y="169"/>
                    </a:cubicBezTo>
                    <a:cubicBezTo>
                      <a:pt x="136" y="215"/>
                      <a:pt x="136" y="217"/>
                      <a:pt x="99" y="261"/>
                    </a:cubicBezTo>
                    <a:cubicBezTo>
                      <a:pt x="62" y="305"/>
                      <a:pt x="18" y="307"/>
                      <a:pt x="0" y="307"/>
                    </a:cubicBezTo>
                    <a:cubicBezTo>
                      <a:pt x="0" y="315"/>
                      <a:pt x="0" y="323"/>
                      <a:pt x="0" y="331"/>
                    </a:cubicBezTo>
                    <a:cubicBezTo>
                      <a:pt x="20" y="329"/>
                      <a:pt x="44" y="329"/>
                      <a:pt x="64" y="329"/>
                    </a:cubicBezTo>
                    <a:cubicBezTo>
                      <a:pt x="89" y="330"/>
                      <a:pt x="114" y="330"/>
                      <a:pt x="139" y="331"/>
                    </a:cubicBezTo>
                    <a:cubicBezTo>
                      <a:pt x="139" y="323"/>
                      <a:pt x="139" y="315"/>
                      <a:pt x="139" y="307"/>
                    </a:cubicBezTo>
                    <a:cubicBezTo>
                      <a:pt x="121" y="305"/>
                      <a:pt x="114" y="294"/>
                      <a:pt x="114" y="283"/>
                    </a:cubicBezTo>
                    <a:cubicBezTo>
                      <a:pt x="114" y="265"/>
                      <a:pt x="139" y="241"/>
                      <a:pt x="185" y="186"/>
                    </a:cubicBezTo>
                    <a:cubicBezTo>
                      <a:pt x="205" y="212"/>
                      <a:pt x="224" y="237"/>
                      <a:pt x="244" y="263"/>
                    </a:cubicBezTo>
                    <a:cubicBezTo>
                      <a:pt x="251" y="272"/>
                      <a:pt x="260" y="283"/>
                      <a:pt x="260" y="287"/>
                    </a:cubicBezTo>
                    <a:cubicBezTo>
                      <a:pt x="260" y="294"/>
                      <a:pt x="253" y="307"/>
                      <a:pt x="233" y="307"/>
                    </a:cubicBezTo>
                    <a:cubicBezTo>
                      <a:pt x="233" y="315"/>
                      <a:pt x="233" y="323"/>
                      <a:pt x="233" y="331"/>
                    </a:cubicBezTo>
                    <a:cubicBezTo>
                      <a:pt x="260" y="330"/>
                      <a:pt x="287" y="330"/>
                      <a:pt x="315" y="329"/>
                    </a:cubicBezTo>
                    <a:cubicBezTo>
                      <a:pt x="337" y="329"/>
                      <a:pt x="367" y="329"/>
                      <a:pt x="389" y="3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5" name="Freeform 11"/>
              <p:cNvSpPr/>
              <p:nvPr/>
            </p:nvSpPr>
            <p:spPr>
              <a:xfrm>
                <a:off x="1380600" y="209160"/>
                <a:ext cx="59760" cy="181800"/>
              </a:xfrm>
              <a:custGeom>
                <a:avLst/>
                <a:gdLst/>
                <a:ahLst/>
                <a:rect l="0" t="0" r="r" b="b"/>
                <a:pathLst>
                  <a:path w="166" h="505">
                    <a:moveTo>
                      <a:pt x="165" y="504"/>
                    </a:moveTo>
                    <a:cubicBezTo>
                      <a:pt x="165" y="496"/>
                      <a:pt x="165" y="488"/>
                      <a:pt x="165" y="480"/>
                    </a:cubicBezTo>
                    <a:cubicBezTo>
                      <a:pt x="114" y="480"/>
                      <a:pt x="112" y="476"/>
                      <a:pt x="112" y="447"/>
                    </a:cubicBezTo>
                    <a:cubicBezTo>
                      <a:pt x="112" y="353"/>
                      <a:pt x="112" y="259"/>
                      <a:pt x="112" y="164"/>
                    </a:cubicBezTo>
                    <a:cubicBezTo>
                      <a:pt x="76" y="167"/>
                      <a:pt x="39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8"/>
                      <a:pt x="59" y="376"/>
                      <a:pt x="59" y="445"/>
                    </a:cubicBezTo>
                    <a:cubicBezTo>
                      <a:pt x="59" y="480"/>
                      <a:pt x="53" y="480"/>
                      <a:pt x="0" y="480"/>
                    </a:cubicBezTo>
                    <a:cubicBezTo>
                      <a:pt x="0" y="488"/>
                      <a:pt x="0" y="496"/>
                      <a:pt x="0" y="504"/>
                    </a:cubicBezTo>
                    <a:cubicBezTo>
                      <a:pt x="29" y="503"/>
                      <a:pt x="57" y="503"/>
                      <a:pt x="86" y="502"/>
                    </a:cubicBezTo>
                    <a:cubicBezTo>
                      <a:pt x="112" y="502"/>
                      <a:pt x="139" y="502"/>
                      <a:pt x="165" y="504"/>
                    </a:cubicBezTo>
                    <a:moveTo>
                      <a:pt x="123" y="39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0"/>
                      <a:pt x="40" y="39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6" name="Freeform 12"/>
              <p:cNvSpPr/>
              <p:nvPr/>
            </p:nvSpPr>
            <p:spPr>
              <a:xfrm>
                <a:off x="1457280" y="268200"/>
                <a:ext cx="140400" cy="122760"/>
              </a:xfrm>
              <a:custGeom>
                <a:avLst/>
                <a:gdLst/>
                <a:ahLst/>
                <a:rect l="0" t="0" r="r" b="b"/>
                <a:pathLst>
                  <a:path w="390" h="341">
                    <a:moveTo>
                      <a:pt x="389" y="340"/>
                    </a:move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50" y="316"/>
                      <a:pt x="330" y="316"/>
                      <a:pt x="330" y="292"/>
                    </a:cubicBezTo>
                    <a:cubicBezTo>
                      <a:pt x="330" y="243"/>
                      <a:pt x="330" y="195"/>
                      <a:pt x="330" y="147"/>
                    </a:cubicBezTo>
                    <a:cubicBezTo>
                      <a:pt x="330" y="79"/>
                      <a:pt x="330" y="57"/>
                      <a:pt x="306" y="28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2" y="33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143"/>
                      <a:pt x="62" y="212"/>
                      <a:pt x="62" y="281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8"/>
                      <a:pt x="88" y="338"/>
                    </a:cubicBezTo>
                    <a:cubicBezTo>
                      <a:pt x="117" y="338"/>
                      <a:pt x="145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3" y="316"/>
                      <a:pt x="114" y="316"/>
                      <a:pt x="114" y="281"/>
                    </a:cubicBezTo>
                    <a:cubicBezTo>
                      <a:pt x="114" y="234"/>
                      <a:pt x="114" y="187"/>
                      <a:pt x="114" y="140"/>
                    </a:cubicBezTo>
                    <a:cubicBezTo>
                      <a:pt x="114" y="59"/>
                      <a:pt x="169" y="18"/>
                      <a:pt x="218" y="18"/>
                    </a:cubicBezTo>
                    <a:cubicBezTo>
                      <a:pt x="268" y="18"/>
                      <a:pt x="275" y="59"/>
                      <a:pt x="275" y="103"/>
                    </a:cubicBezTo>
                    <a:cubicBezTo>
                      <a:pt x="275" y="162"/>
                      <a:pt x="275" y="221"/>
                      <a:pt x="275" y="281"/>
                    </a:cubicBezTo>
                    <a:cubicBezTo>
                      <a:pt x="275" y="316"/>
                      <a:pt x="268" y="316"/>
                      <a:pt x="216" y="316"/>
                    </a:cubicBezTo>
                    <a:cubicBezTo>
                      <a:pt x="216" y="324"/>
                      <a:pt x="216" y="332"/>
                      <a:pt x="216" y="340"/>
                    </a:cubicBezTo>
                    <a:cubicBezTo>
                      <a:pt x="245" y="339"/>
                      <a:pt x="274" y="338"/>
                      <a:pt x="304" y="338"/>
                    </a:cubicBezTo>
                    <a:cubicBezTo>
                      <a:pt x="332" y="338"/>
                      <a:pt x="361" y="339"/>
                      <a:pt x="38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7" name="Freeform 13"/>
              <p:cNvSpPr/>
              <p:nvPr/>
            </p:nvSpPr>
            <p:spPr>
              <a:xfrm>
                <a:off x="1611000" y="265320"/>
                <a:ext cx="127800" cy="182520"/>
              </a:xfrm>
              <a:custGeom>
                <a:avLst/>
                <a:gdLst/>
                <a:ahLst/>
                <a:rect l="0" t="0" r="r" b="b"/>
                <a:pathLst>
                  <a:path w="355" h="507">
                    <a:moveTo>
                      <a:pt x="354" y="37"/>
                    </a:moveTo>
                    <a:cubicBezTo>
                      <a:pt x="354" y="24"/>
                      <a:pt x="345" y="0"/>
                      <a:pt x="315" y="0"/>
                    </a:cubicBezTo>
                    <a:cubicBezTo>
                      <a:pt x="299" y="0"/>
                      <a:pt x="264" y="4"/>
                      <a:pt x="233" y="37"/>
                    </a:cubicBezTo>
                    <a:cubicBezTo>
                      <a:pt x="200" y="11"/>
                      <a:pt x="167" y="9"/>
                      <a:pt x="150" y="9"/>
                    </a:cubicBezTo>
                    <a:cubicBezTo>
                      <a:pt x="79" y="9"/>
                      <a:pt x="26" y="61"/>
                      <a:pt x="26" y="121"/>
                    </a:cubicBezTo>
                    <a:cubicBezTo>
                      <a:pt x="26" y="156"/>
                      <a:pt x="42" y="184"/>
                      <a:pt x="62" y="199"/>
                    </a:cubicBezTo>
                    <a:cubicBezTo>
                      <a:pt x="51" y="210"/>
                      <a:pt x="37" y="237"/>
                      <a:pt x="37" y="263"/>
                    </a:cubicBezTo>
                    <a:cubicBezTo>
                      <a:pt x="37" y="287"/>
                      <a:pt x="48" y="316"/>
                      <a:pt x="73" y="331"/>
                    </a:cubicBezTo>
                    <a:cubicBezTo>
                      <a:pt x="26" y="344"/>
                      <a:pt x="0" y="377"/>
                      <a:pt x="0" y="410"/>
                    </a:cubicBezTo>
                    <a:cubicBezTo>
                      <a:pt x="0" y="465"/>
                      <a:pt x="77" y="506"/>
                      <a:pt x="172" y="506"/>
                    </a:cubicBezTo>
                    <a:cubicBezTo>
                      <a:pt x="262" y="506"/>
                      <a:pt x="343" y="467"/>
                      <a:pt x="343" y="408"/>
                    </a:cubicBezTo>
                    <a:cubicBezTo>
                      <a:pt x="343" y="381"/>
                      <a:pt x="332" y="342"/>
                      <a:pt x="293" y="320"/>
                    </a:cubicBezTo>
                    <a:cubicBezTo>
                      <a:pt x="251" y="298"/>
                      <a:pt x="207" y="298"/>
                      <a:pt x="161" y="298"/>
                    </a:cubicBezTo>
                    <a:cubicBezTo>
                      <a:pt x="141" y="298"/>
                      <a:pt x="108" y="298"/>
                      <a:pt x="101" y="298"/>
                    </a:cubicBezTo>
                    <a:cubicBezTo>
                      <a:pt x="77" y="294"/>
                      <a:pt x="62" y="270"/>
                      <a:pt x="62" y="246"/>
                    </a:cubicBezTo>
                    <a:cubicBezTo>
                      <a:pt x="62" y="243"/>
                      <a:pt x="62" y="226"/>
                      <a:pt x="75" y="210"/>
                    </a:cubicBezTo>
                    <a:cubicBezTo>
                      <a:pt x="103" y="232"/>
                      <a:pt x="136" y="235"/>
                      <a:pt x="150" y="235"/>
                    </a:cubicBezTo>
                    <a:cubicBezTo>
                      <a:pt x="222" y="235"/>
                      <a:pt x="275" y="180"/>
                      <a:pt x="275" y="121"/>
                    </a:cubicBezTo>
                    <a:cubicBezTo>
                      <a:pt x="275" y="94"/>
                      <a:pt x="264" y="66"/>
                      <a:pt x="244" y="48"/>
                    </a:cubicBezTo>
                    <a:cubicBezTo>
                      <a:pt x="273" y="22"/>
                      <a:pt x="299" y="18"/>
                      <a:pt x="315" y="18"/>
                    </a:cubicBezTo>
                    <a:cubicBezTo>
                      <a:pt x="317" y="18"/>
                      <a:pt x="319" y="18"/>
                      <a:pt x="321" y="18"/>
                    </a:cubicBezTo>
                    <a:cubicBezTo>
                      <a:pt x="312" y="22"/>
                      <a:pt x="308" y="28"/>
                      <a:pt x="308" y="39"/>
                    </a:cubicBezTo>
                    <a:cubicBezTo>
                      <a:pt x="308" y="53"/>
                      <a:pt x="319" y="61"/>
                      <a:pt x="332" y="61"/>
                    </a:cubicBezTo>
                    <a:cubicBezTo>
                      <a:pt x="339" y="61"/>
                      <a:pt x="354" y="55"/>
                      <a:pt x="354" y="37"/>
                    </a:cubicBezTo>
                    <a:moveTo>
                      <a:pt x="218" y="121"/>
                    </a:moveTo>
                    <a:cubicBezTo>
                      <a:pt x="218" y="142"/>
                      <a:pt x="218" y="167"/>
                      <a:pt x="205" y="186"/>
                    </a:cubicBezTo>
                    <a:cubicBezTo>
                      <a:pt x="200" y="195"/>
                      <a:pt x="183" y="217"/>
                      <a:pt x="150" y="217"/>
                    </a:cubicBezTo>
                    <a:cubicBezTo>
                      <a:pt x="84" y="217"/>
                      <a:pt x="84" y="140"/>
                      <a:pt x="84" y="121"/>
                    </a:cubicBezTo>
                    <a:cubicBezTo>
                      <a:pt x="84" y="101"/>
                      <a:pt x="84" y="77"/>
                      <a:pt x="97" y="57"/>
                    </a:cubicBezTo>
                    <a:cubicBezTo>
                      <a:pt x="101" y="48"/>
                      <a:pt x="119" y="26"/>
                      <a:pt x="150" y="26"/>
                    </a:cubicBezTo>
                    <a:cubicBezTo>
                      <a:pt x="218" y="26"/>
                      <a:pt x="218" y="103"/>
                      <a:pt x="218" y="121"/>
                    </a:cubicBezTo>
                    <a:moveTo>
                      <a:pt x="304" y="410"/>
                    </a:moveTo>
                    <a:cubicBezTo>
                      <a:pt x="304" y="449"/>
                      <a:pt x="249" y="489"/>
                      <a:pt x="172" y="489"/>
                    </a:cubicBezTo>
                    <a:cubicBezTo>
                      <a:pt x="95" y="489"/>
                      <a:pt x="42" y="449"/>
                      <a:pt x="42" y="410"/>
                    </a:cubicBezTo>
                    <a:cubicBezTo>
                      <a:pt x="42" y="373"/>
                      <a:pt x="70" y="344"/>
                      <a:pt x="103" y="342"/>
                    </a:cubicBezTo>
                    <a:cubicBezTo>
                      <a:pt x="119" y="342"/>
                      <a:pt x="134" y="342"/>
                      <a:pt x="150" y="342"/>
                    </a:cubicBezTo>
                    <a:cubicBezTo>
                      <a:pt x="216" y="342"/>
                      <a:pt x="304" y="342"/>
                      <a:pt x="304" y="4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8" name="Freeform 14"/>
              <p:cNvSpPr/>
              <p:nvPr/>
            </p:nvSpPr>
            <p:spPr>
              <a:xfrm>
                <a:off x="1850760" y="195840"/>
                <a:ext cx="184680" cy="198360"/>
              </a:xfrm>
              <a:custGeom>
                <a:avLst/>
                <a:gdLst/>
                <a:ahLst/>
                <a:rect l="0" t="0" r="r" b="b"/>
                <a:pathLst>
                  <a:path w="513" h="551">
                    <a:moveTo>
                      <a:pt x="512" y="281"/>
                    </a:moveTo>
                    <a:cubicBezTo>
                      <a:pt x="512" y="101"/>
                      <a:pt x="381" y="0"/>
                      <a:pt x="257" y="0"/>
                    </a:cubicBezTo>
                    <a:cubicBezTo>
                      <a:pt x="117" y="0"/>
                      <a:pt x="0" y="123"/>
                      <a:pt x="0" y="274"/>
                    </a:cubicBezTo>
                    <a:cubicBezTo>
                      <a:pt x="0" y="419"/>
                      <a:pt x="106" y="550"/>
                      <a:pt x="262" y="550"/>
                    </a:cubicBezTo>
                    <a:cubicBezTo>
                      <a:pt x="301" y="550"/>
                      <a:pt x="350" y="544"/>
                      <a:pt x="400" y="533"/>
                    </a:cubicBezTo>
                    <a:cubicBezTo>
                      <a:pt x="420" y="528"/>
                      <a:pt x="512" y="502"/>
                      <a:pt x="512" y="489"/>
                    </a:cubicBezTo>
                    <a:cubicBezTo>
                      <a:pt x="512" y="482"/>
                      <a:pt x="508" y="482"/>
                      <a:pt x="495" y="482"/>
                    </a:cubicBezTo>
                    <a:cubicBezTo>
                      <a:pt x="493" y="482"/>
                      <a:pt x="490" y="482"/>
                      <a:pt x="488" y="482"/>
                    </a:cubicBezTo>
                    <a:cubicBezTo>
                      <a:pt x="475" y="482"/>
                      <a:pt x="475" y="482"/>
                      <a:pt x="471" y="484"/>
                    </a:cubicBezTo>
                    <a:cubicBezTo>
                      <a:pt x="405" y="515"/>
                      <a:pt x="332" y="533"/>
                      <a:pt x="260" y="533"/>
                    </a:cubicBezTo>
                    <a:cubicBezTo>
                      <a:pt x="119" y="533"/>
                      <a:pt x="20" y="412"/>
                      <a:pt x="20" y="274"/>
                    </a:cubicBezTo>
                    <a:cubicBezTo>
                      <a:pt x="20" y="127"/>
                      <a:pt x="130" y="18"/>
                      <a:pt x="255" y="18"/>
                    </a:cubicBezTo>
                    <a:cubicBezTo>
                      <a:pt x="363" y="18"/>
                      <a:pt x="495" y="101"/>
                      <a:pt x="495" y="287"/>
                    </a:cubicBezTo>
                    <a:cubicBezTo>
                      <a:pt x="495" y="357"/>
                      <a:pt x="488" y="425"/>
                      <a:pt x="438" y="425"/>
                    </a:cubicBezTo>
                    <a:cubicBezTo>
                      <a:pt x="411" y="425"/>
                      <a:pt x="411" y="386"/>
                      <a:pt x="411" y="375"/>
                    </a:cubicBezTo>
                    <a:cubicBezTo>
                      <a:pt x="411" y="313"/>
                      <a:pt x="411" y="252"/>
                      <a:pt x="411" y="191"/>
                    </a:cubicBezTo>
                    <a:cubicBezTo>
                      <a:pt x="411" y="173"/>
                      <a:pt x="409" y="171"/>
                      <a:pt x="392" y="171"/>
                    </a:cubicBezTo>
                    <a:cubicBezTo>
                      <a:pt x="387" y="171"/>
                      <a:pt x="383" y="171"/>
                      <a:pt x="378" y="171"/>
                    </a:cubicBezTo>
                    <a:cubicBezTo>
                      <a:pt x="367" y="171"/>
                      <a:pt x="365" y="171"/>
                      <a:pt x="361" y="167"/>
                    </a:cubicBezTo>
                    <a:cubicBezTo>
                      <a:pt x="326" y="116"/>
                      <a:pt x="286" y="107"/>
                      <a:pt x="255" y="107"/>
                    </a:cubicBezTo>
                    <a:cubicBezTo>
                      <a:pt x="176" y="107"/>
                      <a:pt x="103" y="178"/>
                      <a:pt x="103" y="274"/>
                    </a:cubicBezTo>
                    <a:cubicBezTo>
                      <a:pt x="103" y="370"/>
                      <a:pt x="176" y="443"/>
                      <a:pt x="255" y="443"/>
                    </a:cubicBezTo>
                    <a:cubicBezTo>
                      <a:pt x="297" y="443"/>
                      <a:pt x="334" y="421"/>
                      <a:pt x="359" y="388"/>
                    </a:cubicBezTo>
                    <a:cubicBezTo>
                      <a:pt x="365" y="427"/>
                      <a:pt x="405" y="443"/>
                      <a:pt x="435" y="443"/>
                    </a:cubicBezTo>
                    <a:cubicBezTo>
                      <a:pt x="504" y="443"/>
                      <a:pt x="512" y="364"/>
                      <a:pt x="512" y="281"/>
                    </a:cubicBezTo>
                    <a:moveTo>
                      <a:pt x="359" y="340"/>
                    </a:moveTo>
                    <a:cubicBezTo>
                      <a:pt x="359" y="353"/>
                      <a:pt x="359" y="357"/>
                      <a:pt x="348" y="373"/>
                    </a:cubicBezTo>
                    <a:cubicBezTo>
                      <a:pt x="312" y="421"/>
                      <a:pt x="273" y="425"/>
                      <a:pt x="257" y="425"/>
                    </a:cubicBezTo>
                    <a:cubicBezTo>
                      <a:pt x="202" y="425"/>
                      <a:pt x="156" y="359"/>
                      <a:pt x="156" y="274"/>
                    </a:cubicBezTo>
                    <a:cubicBezTo>
                      <a:pt x="156" y="189"/>
                      <a:pt x="202" y="123"/>
                      <a:pt x="257" y="123"/>
                    </a:cubicBezTo>
                    <a:cubicBezTo>
                      <a:pt x="282" y="123"/>
                      <a:pt x="319" y="136"/>
                      <a:pt x="348" y="178"/>
                    </a:cubicBezTo>
                    <a:cubicBezTo>
                      <a:pt x="359" y="193"/>
                      <a:pt x="359" y="195"/>
                      <a:pt x="359" y="208"/>
                    </a:cubicBezTo>
                    <a:cubicBezTo>
                      <a:pt x="359" y="252"/>
                      <a:pt x="359" y="296"/>
                      <a:pt x="35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89" name="Freeform 15"/>
              <p:cNvSpPr/>
              <p:nvPr/>
            </p:nvSpPr>
            <p:spPr>
              <a:xfrm>
                <a:off x="2153520" y="192600"/>
                <a:ext cx="190440" cy="198360"/>
              </a:xfrm>
              <a:custGeom>
                <a:avLst/>
                <a:gdLst/>
                <a:ahLst/>
                <a:rect l="0" t="0" r="r" b="b"/>
                <a:pathLst>
                  <a:path w="529" h="551">
                    <a:moveTo>
                      <a:pt x="528" y="550"/>
                    </a:moveTo>
                    <a:cubicBezTo>
                      <a:pt x="528" y="542"/>
                      <a:pt x="528" y="534"/>
                      <a:pt x="528" y="526"/>
                    </a:cubicBezTo>
                    <a:cubicBezTo>
                      <a:pt x="523" y="526"/>
                      <a:pt x="519" y="526"/>
                      <a:pt x="515" y="526"/>
                    </a:cubicBezTo>
                    <a:cubicBezTo>
                      <a:pt x="468" y="526"/>
                      <a:pt x="457" y="522"/>
                      <a:pt x="449" y="495"/>
                    </a:cubicBezTo>
                    <a:cubicBezTo>
                      <a:pt x="393" y="335"/>
                      <a:pt x="337" y="175"/>
                      <a:pt x="282" y="15"/>
                    </a:cubicBezTo>
                    <a:cubicBezTo>
                      <a:pt x="279" y="4"/>
                      <a:pt x="276" y="0"/>
                      <a:pt x="264" y="0"/>
                    </a:cubicBezTo>
                    <a:cubicBezTo>
                      <a:pt x="252" y="0"/>
                      <a:pt x="251" y="4"/>
                      <a:pt x="246" y="15"/>
                    </a:cubicBezTo>
                    <a:cubicBezTo>
                      <a:pt x="193" y="169"/>
                      <a:pt x="139" y="322"/>
                      <a:pt x="86" y="476"/>
                    </a:cubicBezTo>
                    <a:cubicBezTo>
                      <a:pt x="73" y="513"/>
                      <a:pt x="42" y="526"/>
                      <a:pt x="0" y="526"/>
                    </a:cubicBezTo>
                    <a:cubicBezTo>
                      <a:pt x="0" y="534"/>
                      <a:pt x="0" y="542"/>
                      <a:pt x="0" y="550"/>
                    </a:cubicBezTo>
                    <a:cubicBezTo>
                      <a:pt x="26" y="549"/>
                      <a:pt x="53" y="549"/>
                      <a:pt x="79" y="548"/>
                    </a:cubicBezTo>
                    <a:cubicBezTo>
                      <a:pt x="109" y="549"/>
                      <a:pt x="138" y="549"/>
                      <a:pt x="167" y="550"/>
                    </a:cubicBezTo>
                    <a:cubicBezTo>
                      <a:pt x="167" y="542"/>
                      <a:pt x="167" y="534"/>
                      <a:pt x="167" y="526"/>
                    </a:cubicBezTo>
                    <a:cubicBezTo>
                      <a:pt x="128" y="526"/>
                      <a:pt x="110" y="506"/>
                      <a:pt x="110" y="487"/>
                    </a:cubicBezTo>
                    <a:cubicBezTo>
                      <a:pt x="110" y="484"/>
                      <a:pt x="110" y="478"/>
                      <a:pt x="110" y="476"/>
                    </a:cubicBezTo>
                    <a:cubicBezTo>
                      <a:pt x="122" y="442"/>
                      <a:pt x="135" y="408"/>
                      <a:pt x="147" y="375"/>
                    </a:cubicBezTo>
                    <a:cubicBezTo>
                      <a:pt x="210" y="375"/>
                      <a:pt x="273" y="375"/>
                      <a:pt x="337" y="375"/>
                    </a:cubicBezTo>
                    <a:cubicBezTo>
                      <a:pt x="350" y="414"/>
                      <a:pt x="364" y="454"/>
                      <a:pt x="378" y="493"/>
                    </a:cubicBezTo>
                    <a:cubicBezTo>
                      <a:pt x="378" y="495"/>
                      <a:pt x="381" y="500"/>
                      <a:pt x="381" y="502"/>
                    </a:cubicBezTo>
                    <a:cubicBezTo>
                      <a:pt x="381" y="526"/>
                      <a:pt x="337" y="526"/>
                      <a:pt x="317" y="526"/>
                    </a:cubicBezTo>
                    <a:cubicBezTo>
                      <a:pt x="317" y="534"/>
                      <a:pt x="317" y="542"/>
                      <a:pt x="317" y="550"/>
                    </a:cubicBezTo>
                    <a:cubicBezTo>
                      <a:pt x="343" y="548"/>
                      <a:pt x="398" y="548"/>
                      <a:pt x="427" y="548"/>
                    </a:cubicBezTo>
                    <a:cubicBezTo>
                      <a:pt x="460" y="549"/>
                      <a:pt x="494" y="549"/>
                      <a:pt x="528" y="550"/>
                    </a:cubicBezTo>
                    <a:moveTo>
                      <a:pt x="328" y="351"/>
                    </a:moveTo>
                    <a:cubicBezTo>
                      <a:pt x="270" y="351"/>
                      <a:pt x="212" y="351"/>
                      <a:pt x="154" y="351"/>
                    </a:cubicBezTo>
                    <a:cubicBezTo>
                      <a:pt x="183" y="267"/>
                      <a:pt x="213" y="184"/>
                      <a:pt x="242" y="101"/>
                    </a:cubicBezTo>
                    <a:cubicBezTo>
                      <a:pt x="271" y="184"/>
                      <a:pt x="299" y="267"/>
                      <a:pt x="328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90" name="Freeform 16"/>
              <p:cNvSpPr/>
              <p:nvPr/>
            </p:nvSpPr>
            <p:spPr>
              <a:xfrm>
                <a:off x="2340360" y="203760"/>
                <a:ext cx="180720" cy="187200"/>
              </a:xfrm>
              <a:custGeom>
                <a:avLst/>
                <a:gdLst/>
                <a:ahLst/>
                <a:rect l="0" t="0" r="r" b="b"/>
                <a:pathLst>
                  <a:path w="502" h="520">
                    <a:moveTo>
                      <a:pt x="501" y="171"/>
                    </a:moveTo>
                    <a:cubicBezTo>
                      <a:pt x="496" y="114"/>
                      <a:pt x="491" y="57"/>
                      <a:pt x="486" y="0"/>
                    </a:cubicBezTo>
                    <a:cubicBezTo>
                      <a:pt x="328" y="0"/>
                      <a:pt x="171" y="0"/>
                      <a:pt x="13" y="0"/>
                    </a:cubicBezTo>
                    <a:cubicBezTo>
                      <a:pt x="9" y="57"/>
                      <a:pt x="4" y="114"/>
                      <a:pt x="0" y="171"/>
                    </a:cubicBezTo>
                    <a:cubicBezTo>
                      <a:pt x="6" y="171"/>
                      <a:pt x="12" y="171"/>
                      <a:pt x="18" y="171"/>
                    </a:cubicBezTo>
                    <a:cubicBezTo>
                      <a:pt x="29" y="48"/>
                      <a:pt x="40" y="24"/>
                      <a:pt x="158" y="24"/>
                    </a:cubicBezTo>
                    <a:cubicBezTo>
                      <a:pt x="172" y="24"/>
                      <a:pt x="191" y="24"/>
                      <a:pt x="200" y="24"/>
                    </a:cubicBezTo>
                    <a:cubicBezTo>
                      <a:pt x="216" y="28"/>
                      <a:pt x="216" y="35"/>
                      <a:pt x="216" y="55"/>
                    </a:cubicBezTo>
                    <a:cubicBezTo>
                      <a:pt x="216" y="189"/>
                      <a:pt x="216" y="324"/>
                      <a:pt x="216" y="458"/>
                    </a:cubicBezTo>
                    <a:cubicBezTo>
                      <a:pt x="216" y="484"/>
                      <a:pt x="216" y="495"/>
                      <a:pt x="134" y="495"/>
                    </a:cubicBezTo>
                    <a:cubicBezTo>
                      <a:pt x="124" y="495"/>
                      <a:pt x="114" y="495"/>
                      <a:pt x="103" y="495"/>
                    </a:cubicBezTo>
                    <a:cubicBezTo>
                      <a:pt x="103" y="503"/>
                      <a:pt x="103" y="511"/>
                      <a:pt x="103" y="519"/>
                    </a:cubicBezTo>
                    <a:cubicBezTo>
                      <a:pt x="134" y="517"/>
                      <a:pt x="212" y="517"/>
                      <a:pt x="249" y="517"/>
                    </a:cubicBezTo>
                    <a:cubicBezTo>
                      <a:pt x="285" y="517"/>
                      <a:pt x="365" y="517"/>
                      <a:pt x="396" y="519"/>
                    </a:cubicBezTo>
                    <a:cubicBezTo>
                      <a:pt x="396" y="511"/>
                      <a:pt x="396" y="503"/>
                      <a:pt x="396" y="495"/>
                    </a:cubicBezTo>
                    <a:cubicBezTo>
                      <a:pt x="386" y="495"/>
                      <a:pt x="375" y="495"/>
                      <a:pt x="365" y="495"/>
                    </a:cubicBezTo>
                    <a:cubicBezTo>
                      <a:pt x="284" y="495"/>
                      <a:pt x="284" y="484"/>
                      <a:pt x="284" y="458"/>
                    </a:cubicBezTo>
                    <a:cubicBezTo>
                      <a:pt x="284" y="324"/>
                      <a:pt x="284" y="189"/>
                      <a:pt x="284" y="55"/>
                    </a:cubicBezTo>
                    <a:cubicBezTo>
                      <a:pt x="284" y="39"/>
                      <a:pt x="284" y="28"/>
                      <a:pt x="297" y="24"/>
                    </a:cubicBezTo>
                    <a:cubicBezTo>
                      <a:pt x="306" y="24"/>
                      <a:pt x="328" y="24"/>
                      <a:pt x="343" y="24"/>
                    </a:cubicBezTo>
                    <a:cubicBezTo>
                      <a:pt x="460" y="24"/>
                      <a:pt x="471" y="48"/>
                      <a:pt x="482" y="171"/>
                    </a:cubicBezTo>
                    <a:cubicBezTo>
                      <a:pt x="488" y="171"/>
                      <a:pt x="495" y="171"/>
                      <a:pt x="501" y="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91" name="Freeform 17"/>
              <p:cNvSpPr/>
              <p:nvPr/>
            </p:nvSpPr>
            <p:spPr>
              <a:xfrm>
                <a:off x="2539800" y="201960"/>
                <a:ext cx="153000" cy="189000"/>
              </a:xfrm>
              <a:custGeom>
                <a:avLst/>
                <a:gdLst/>
                <a:ahLst/>
                <a:rect l="0" t="0" r="r" b="b"/>
                <a:pathLst>
                  <a:path w="425" h="525">
                    <a:moveTo>
                      <a:pt x="424" y="324"/>
                    </a:moveTo>
                    <a:cubicBezTo>
                      <a:pt x="418" y="324"/>
                      <a:pt x="411" y="324"/>
                      <a:pt x="405" y="324"/>
                    </a:cubicBezTo>
                    <a:cubicBezTo>
                      <a:pt x="396" y="403"/>
                      <a:pt x="385" y="500"/>
                      <a:pt x="251" y="500"/>
                    </a:cubicBezTo>
                    <a:cubicBezTo>
                      <a:pt x="229" y="500"/>
                      <a:pt x="208" y="500"/>
                      <a:pt x="187" y="500"/>
                    </a:cubicBezTo>
                    <a:cubicBezTo>
                      <a:pt x="150" y="500"/>
                      <a:pt x="150" y="495"/>
                      <a:pt x="150" y="469"/>
                    </a:cubicBezTo>
                    <a:cubicBezTo>
                      <a:pt x="150" y="332"/>
                      <a:pt x="150" y="196"/>
                      <a:pt x="150" y="59"/>
                    </a:cubicBezTo>
                    <a:cubicBezTo>
                      <a:pt x="150" y="33"/>
                      <a:pt x="150" y="22"/>
                      <a:pt x="222" y="22"/>
                    </a:cubicBezTo>
                    <a:cubicBezTo>
                      <a:pt x="231" y="22"/>
                      <a:pt x="240" y="22"/>
                      <a:pt x="249" y="22"/>
                    </a:cubicBezTo>
                    <a:cubicBezTo>
                      <a:pt x="249" y="15"/>
                      <a:pt x="249" y="7"/>
                      <a:pt x="249" y="0"/>
                    </a:cubicBezTo>
                    <a:cubicBezTo>
                      <a:pt x="220" y="2"/>
                      <a:pt x="150" y="2"/>
                      <a:pt x="119" y="2"/>
                    </a:cubicBezTo>
                    <a:cubicBezTo>
                      <a:pt x="88" y="2"/>
                      <a:pt x="26" y="2"/>
                      <a:pt x="0" y="0"/>
                    </a:cubicBezTo>
                    <a:cubicBezTo>
                      <a:pt x="0" y="7"/>
                      <a:pt x="0" y="15"/>
                      <a:pt x="0" y="22"/>
                    </a:cubicBezTo>
                    <a:cubicBezTo>
                      <a:pt x="7" y="22"/>
                      <a:pt x="13" y="22"/>
                      <a:pt x="20" y="22"/>
                    </a:cubicBezTo>
                    <a:cubicBezTo>
                      <a:pt x="79" y="22"/>
                      <a:pt x="79" y="31"/>
                      <a:pt x="79" y="59"/>
                    </a:cubicBezTo>
                    <a:cubicBezTo>
                      <a:pt x="79" y="194"/>
                      <a:pt x="79" y="330"/>
                      <a:pt x="79" y="465"/>
                    </a:cubicBezTo>
                    <a:cubicBezTo>
                      <a:pt x="79" y="491"/>
                      <a:pt x="79" y="500"/>
                      <a:pt x="20" y="500"/>
                    </a:cubicBezTo>
                    <a:cubicBezTo>
                      <a:pt x="13" y="500"/>
                      <a:pt x="7" y="500"/>
                      <a:pt x="0" y="500"/>
                    </a:cubicBezTo>
                    <a:cubicBezTo>
                      <a:pt x="0" y="508"/>
                      <a:pt x="0" y="516"/>
                      <a:pt x="0" y="524"/>
                    </a:cubicBezTo>
                    <a:cubicBezTo>
                      <a:pt x="134" y="524"/>
                      <a:pt x="268" y="524"/>
                      <a:pt x="403" y="524"/>
                    </a:cubicBezTo>
                    <a:cubicBezTo>
                      <a:pt x="410" y="457"/>
                      <a:pt x="417" y="391"/>
                      <a:pt x="424" y="3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92" name="Freeform 18"/>
              <p:cNvSpPr/>
              <p:nvPr/>
            </p:nvSpPr>
            <p:spPr>
              <a:xfrm>
                <a:off x="2713320" y="192600"/>
                <a:ext cx="191160" cy="198360"/>
              </a:xfrm>
              <a:custGeom>
                <a:avLst/>
                <a:gdLst/>
                <a:ahLst/>
                <a:rect l="0" t="0" r="r" b="b"/>
                <a:pathLst>
                  <a:path w="531" h="551">
                    <a:moveTo>
                      <a:pt x="530" y="550"/>
                    </a:moveTo>
                    <a:cubicBezTo>
                      <a:pt x="530" y="542"/>
                      <a:pt x="530" y="534"/>
                      <a:pt x="530" y="526"/>
                    </a:cubicBezTo>
                    <a:cubicBezTo>
                      <a:pt x="526" y="526"/>
                      <a:pt x="521" y="526"/>
                      <a:pt x="517" y="526"/>
                    </a:cubicBezTo>
                    <a:cubicBezTo>
                      <a:pt x="471" y="526"/>
                      <a:pt x="460" y="522"/>
                      <a:pt x="451" y="495"/>
                    </a:cubicBezTo>
                    <a:cubicBezTo>
                      <a:pt x="395" y="335"/>
                      <a:pt x="339" y="175"/>
                      <a:pt x="284" y="15"/>
                    </a:cubicBezTo>
                    <a:cubicBezTo>
                      <a:pt x="279" y="4"/>
                      <a:pt x="279" y="0"/>
                      <a:pt x="266" y="0"/>
                    </a:cubicBezTo>
                    <a:cubicBezTo>
                      <a:pt x="253" y="0"/>
                      <a:pt x="251" y="4"/>
                      <a:pt x="246" y="15"/>
                    </a:cubicBezTo>
                    <a:cubicBezTo>
                      <a:pt x="194" y="169"/>
                      <a:pt x="141" y="322"/>
                      <a:pt x="88" y="476"/>
                    </a:cubicBezTo>
                    <a:cubicBezTo>
                      <a:pt x="73" y="513"/>
                      <a:pt x="42" y="526"/>
                      <a:pt x="0" y="526"/>
                    </a:cubicBezTo>
                    <a:cubicBezTo>
                      <a:pt x="0" y="534"/>
                      <a:pt x="0" y="542"/>
                      <a:pt x="0" y="550"/>
                    </a:cubicBezTo>
                    <a:cubicBezTo>
                      <a:pt x="26" y="549"/>
                      <a:pt x="53" y="549"/>
                      <a:pt x="79" y="548"/>
                    </a:cubicBezTo>
                    <a:cubicBezTo>
                      <a:pt x="109" y="549"/>
                      <a:pt x="139" y="549"/>
                      <a:pt x="169" y="550"/>
                    </a:cubicBezTo>
                    <a:cubicBezTo>
                      <a:pt x="169" y="542"/>
                      <a:pt x="169" y="534"/>
                      <a:pt x="169" y="526"/>
                    </a:cubicBezTo>
                    <a:cubicBezTo>
                      <a:pt x="130" y="526"/>
                      <a:pt x="110" y="506"/>
                      <a:pt x="110" y="487"/>
                    </a:cubicBezTo>
                    <a:cubicBezTo>
                      <a:pt x="110" y="484"/>
                      <a:pt x="112" y="478"/>
                      <a:pt x="112" y="476"/>
                    </a:cubicBezTo>
                    <a:cubicBezTo>
                      <a:pt x="124" y="442"/>
                      <a:pt x="136" y="408"/>
                      <a:pt x="147" y="375"/>
                    </a:cubicBezTo>
                    <a:cubicBezTo>
                      <a:pt x="211" y="375"/>
                      <a:pt x="275" y="375"/>
                      <a:pt x="339" y="375"/>
                    </a:cubicBezTo>
                    <a:cubicBezTo>
                      <a:pt x="353" y="414"/>
                      <a:pt x="367" y="454"/>
                      <a:pt x="381" y="493"/>
                    </a:cubicBezTo>
                    <a:cubicBezTo>
                      <a:pt x="381" y="495"/>
                      <a:pt x="383" y="500"/>
                      <a:pt x="383" y="502"/>
                    </a:cubicBezTo>
                    <a:cubicBezTo>
                      <a:pt x="383" y="526"/>
                      <a:pt x="339" y="526"/>
                      <a:pt x="317" y="526"/>
                    </a:cubicBezTo>
                    <a:cubicBezTo>
                      <a:pt x="317" y="534"/>
                      <a:pt x="317" y="542"/>
                      <a:pt x="317" y="550"/>
                    </a:cubicBezTo>
                    <a:cubicBezTo>
                      <a:pt x="345" y="548"/>
                      <a:pt x="400" y="548"/>
                      <a:pt x="429" y="548"/>
                    </a:cubicBezTo>
                    <a:cubicBezTo>
                      <a:pt x="463" y="549"/>
                      <a:pt x="496" y="549"/>
                      <a:pt x="530" y="550"/>
                    </a:cubicBezTo>
                    <a:moveTo>
                      <a:pt x="330" y="351"/>
                    </a:moveTo>
                    <a:cubicBezTo>
                      <a:pt x="272" y="351"/>
                      <a:pt x="214" y="351"/>
                      <a:pt x="156" y="351"/>
                    </a:cubicBezTo>
                    <a:cubicBezTo>
                      <a:pt x="185" y="267"/>
                      <a:pt x="213" y="184"/>
                      <a:pt x="242" y="101"/>
                    </a:cubicBezTo>
                    <a:cubicBezTo>
                      <a:pt x="271" y="184"/>
                      <a:pt x="301" y="267"/>
                      <a:pt x="330" y="3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93" name="Freeform 19"/>
              <p:cNvSpPr/>
              <p:nvPr/>
            </p:nvSpPr>
            <p:spPr>
              <a:xfrm>
                <a:off x="2928600" y="195840"/>
                <a:ext cx="123840" cy="201600"/>
              </a:xfrm>
              <a:custGeom>
                <a:avLst/>
                <a:gdLst/>
                <a:ahLst/>
                <a:rect l="0" t="0" r="r" b="b"/>
                <a:pathLst>
                  <a:path w="344" h="560">
                    <a:moveTo>
                      <a:pt x="343" y="399"/>
                    </a:moveTo>
                    <a:cubicBezTo>
                      <a:pt x="343" y="322"/>
                      <a:pt x="293" y="259"/>
                      <a:pt x="227" y="243"/>
                    </a:cubicBezTo>
                    <a:cubicBezTo>
                      <a:pt x="194" y="235"/>
                      <a:pt x="161" y="227"/>
                      <a:pt x="128" y="219"/>
                    </a:cubicBezTo>
                    <a:cubicBezTo>
                      <a:pt x="81" y="208"/>
                      <a:pt x="51" y="167"/>
                      <a:pt x="51" y="123"/>
                    </a:cubicBezTo>
                    <a:cubicBezTo>
                      <a:pt x="51" y="68"/>
                      <a:pt x="92" y="22"/>
                      <a:pt x="152" y="22"/>
                    </a:cubicBezTo>
                    <a:cubicBezTo>
                      <a:pt x="282" y="22"/>
                      <a:pt x="299" y="147"/>
                      <a:pt x="304" y="182"/>
                    </a:cubicBezTo>
                    <a:cubicBezTo>
                      <a:pt x="304" y="186"/>
                      <a:pt x="304" y="191"/>
                      <a:pt x="312" y="191"/>
                    </a:cubicBezTo>
                    <a:cubicBezTo>
                      <a:pt x="323" y="191"/>
                      <a:pt x="323" y="186"/>
                      <a:pt x="323" y="173"/>
                    </a:cubicBezTo>
                    <a:cubicBezTo>
                      <a:pt x="323" y="121"/>
                      <a:pt x="323" y="69"/>
                      <a:pt x="323" y="18"/>
                    </a:cubicBezTo>
                    <a:cubicBezTo>
                      <a:pt x="323" y="4"/>
                      <a:pt x="323" y="0"/>
                      <a:pt x="315" y="0"/>
                    </a:cubicBezTo>
                    <a:cubicBezTo>
                      <a:pt x="308" y="0"/>
                      <a:pt x="308" y="0"/>
                      <a:pt x="301" y="9"/>
                    </a:cubicBezTo>
                    <a:cubicBezTo>
                      <a:pt x="293" y="23"/>
                      <a:pt x="284" y="38"/>
                      <a:pt x="275" y="53"/>
                    </a:cubicBezTo>
                    <a:cubicBezTo>
                      <a:pt x="253" y="31"/>
                      <a:pt x="220" y="0"/>
                      <a:pt x="152" y="0"/>
                    </a:cubicBezTo>
                    <a:cubicBezTo>
                      <a:pt x="66" y="0"/>
                      <a:pt x="0" y="68"/>
                      <a:pt x="0" y="149"/>
                    </a:cubicBezTo>
                    <a:cubicBezTo>
                      <a:pt x="0" y="213"/>
                      <a:pt x="42" y="267"/>
                      <a:pt x="101" y="289"/>
                    </a:cubicBezTo>
                    <a:cubicBezTo>
                      <a:pt x="110" y="292"/>
                      <a:pt x="150" y="302"/>
                      <a:pt x="205" y="313"/>
                    </a:cubicBezTo>
                    <a:cubicBezTo>
                      <a:pt x="224" y="320"/>
                      <a:pt x="249" y="324"/>
                      <a:pt x="271" y="353"/>
                    </a:cubicBezTo>
                    <a:cubicBezTo>
                      <a:pt x="286" y="373"/>
                      <a:pt x="295" y="399"/>
                      <a:pt x="295" y="425"/>
                    </a:cubicBezTo>
                    <a:cubicBezTo>
                      <a:pt x="295" y="478"/>
                      <a:pt x="255" y="535"/>
                      <a:pt x="189" y="535"/>
                    </a:cubicBezTo>
                    <a:cubicBezTo>
                      <a:pt x="167" y="535"/>
                      <a:pt x="110" y="530"/>
                      <a:pt x="68" y="493"/>
                    </a:cubicBezTo>
                    <a:cubicBezTo>
                      <a:pt x="24" y="452"/>
                      <a:pt x="20" y="401"/>
                      <a:pt x="20" y="375"/>
                    </a:cubicBezTo>
                    <a:cubicBezTo>
                      <a:pt x="20" y="366"/>
                      <a:pt x="13" y="366"/>
                      <a:pt x="11" y="366"/>
                    </a:cubicBezTo>
                    <a:cubicBezTo>
                      <a:pt x="0" y="366"/>
                      <a:pt x="0" y="373"/>
                      <a:pt x="0" y="386"/>
                    </a:cubicBezTo>
                    <a:cubicBezTo>
                      <a:pt x="0" y="437"/>
                      <a:pt x="0" y="488"/>
                      <a:pt x="0" y="539"/>
                    </a:cubicBezTo>
                    <a:cubicBezTo>
                      <a:pt x="0" y="552"/>
                      <a:pt x="0" y="559"/>
                      <a:pt x="9" y="559"/>
                    </a:cubicBezTo>
                    <a:cubicBezTo>
                      <a:pt x="15" y="559"/>
                      <a:pt x="15" y="557"/>
                      <a:pt x="20" y="548"/>
                    </a:cubicBezTo>
                    <a:cubicBezTo>
                      <a:pt x="29" y="533"/>
                      <a:pt x="24" y="546"/>
                      <a:pt x="48" y="504"/>
                    </a:cubicBezTo>
                    <a:cubicBezTo>
                      <a:pt x="73" y="530"/>
                      <a:pt x="123" y="559"/>
                      <a:pt x="191" y="559"/>
                    </a:cubicBezTo>
                    <a:cubicBezTo>
                      <a:pt x="282" y="559"/>
                      <a:pt x="343" y="482"/>
                      <a:pt x="343" y="3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2394" name="Group 20"/>
          <p:cNvGrpSpPr/>
          <p:nvPr/>
        </p:nvGrpSpPr>
        <p:grpSpPr>
          <a:xfrm>
            <a:off x="203760" y="793800"/>
            <a:ext cx="6851160" cy="1085400"/>
            <a:chOff x="203760" y="793800"/>
            <a:chExt cx="6851160" cy="1085400"/>
          </a:xfrm>
        </p:grpSpPr>
        <p:grpSp>
          <p:nvGrpSpPr>
            <p:cNvPr id="2395" name="Group 21"/>
            <p:cNvGrpSpPr/>
            <p:nvPr/>
          </p:nvGrpSpPr>
          <p:grpSpPr>
            <a:xfrm>
              <a:off x="203760" y="793800"/>
              <a:ext cx="6851160" cy="1085400"/>
              <a:chOff x="203760" y="793800"/>
              <a:chExt cx="6851160" cy="1085400"/>
            </a:xfrm>
          </p:grpSpPr>
          <p:sp>
            <p:nvSpPr>
              <p:cNvPr id="2396" name="Freeform 22"/>
              <p:cNvSpPr/>
              <p:nvPr/>
            </p:nvSpPr>
            <p:spPr>
              <a:xfrm>
                <a:off x="214200" y="813240"/>
                <a:ext cx="75600" cy="151200"/>
              </a:xfrm>
              <a:custGeom>
                <a:avLst/>
                <a:gdLst/>
                <a:ahLst/>
                <a:rect l="0" t="0" r="r" b="b"/>
                <a:pathLst>
                  <a:path w="210" h="420">
                    <a:moveTo>
                      <a:pt x="209" y="419"/>
                    </a:moveTo>
                    <a:cubicBezTo>
                      <a:pt x="209" y="413"/>
                      <a:pt x="209" y="407"/>
                      <a:pt x="209" y="401"/>
                    </a:cubicBezTo>
                    <a:cubicBezTo>
                      <a:pt x="202" y="401"/>
                      <a:pt x="196" y="401"/>
                      <a:pt x="189" y="401"/>
                    </a:cubicBezTo>
                    <a:cubicBezTo>
                      <a:pt x="131" y="401"/>
                      <a:pt x="130" y="394"/>
                      <a:pt x="130" y="371"/>
                    </a:cubicBezTo>
                    <a:cubicBezTo>
                      <a:pt x="130" y="252"/>
                      <a:pt x="130" y="134"/>
                      <a:pt x="130" y="16"/>
                    </a:cubicBezTo>
                    <a:cubicBezTo>
                      <a:pt x="130" y="0"/>
                      <a:pt x="130" y="0"/>
                      <a:pt x="115" y="0"/>
                    </a:cubicBezTo>
                    <a:cubicBezTo>
                      <a:pt x="76" y="40"/>
                      <a:pt x="22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3" y="59"/>
                      <a:pt x="50" y="59"/>
                      <a:pt x="83" y="43"/>
                    </a:cubicBezTo>
                    <a:cubicBezTo>
                      <a:pt x="83" y="152"/>
                      <a:pt x="83" y="261"/>
                      <a:pt x="83" y="371"/>
                    </a:cubicBezTo>
                    <a:cubicBezTo>
                      <a:pt x="83" y="392"/>
                      <a:pt x="81" y="401"/>
                      <a:pt x="25" y="401"/>
                    </a:cubicBezTo>
                    <a:cubicBezTo>
                      <a:pt x="18" y="401"/>
                      <a:pt x="11" y="401"/>
                      <a:pt x="4" y="401"/>
                    </a:cubicBezTo>
                    <a:cubicBezTo>
                      <a:pt x="4" y="407"/>
                      <a:pt x="4" y="413"/>
                      <a:pt x="4" y="419"/>
                    </a:cubicBezTo>
                    <a:cubicBezTo>
                      <a:pt x="27" y="417"/>
                      <a:pt x="81" y="417"/>
                      <a:pt x="106" y="417"/>
                    </a:cubicBezTo>
                    <a:cubicBezTo>
                      <a:pt x="131" y="417"/>
                      <a:pt x="187" y="417"/>
                      <a:pt x="209" y="4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97" name="Freeform 23"/>
              <p:cNvSpPr/>
              <p:nvPr/>
            </p:nvSpPr>
            <p:spPr>
              <a:xfrm>
                <a:off x="327600" y="940320"/>
                <a:ext cx="24480" cy="24480"/>
              </a:xfrm>
              <a:custGeom>
                <a:avLst/>
                <a:gdLst/>
                <a:ahLst/>
                <a:rect l="0" t="0" r="r" b="b"/>
                <a:pathLst>
                  <a:path w="68" h="68">
                    <a:moveTo>
                      <a:pt x="67" y="34"/>
                    </a:moveTo>
                    <a:cubicBezTo>
                      <a:pt x="67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4"/>
                    </a:cubicBezTo>
                    <a:cubicBezTo>
                      <a:pt x="0" y="52"/>
                      <a:pt x="15" y="67"/>
                      <a:pt x="34" y="67"/>
                    </a:cubicBezTo>
                    <a:cubicBezTo>
                      <a:pt x="53" y="67"/>
                      <a:pt x="67" y="52"/>
                      <a:pt x="6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98" name="Freeform 24"/>
              <p:cNvSpPr/>
              <p:nvPr/>
            </p:nvSpPr>
            <p:spPr>
              <a:xfrm>
                <a:off x="493560" y="809280"/>
                <a:ext cx="192240" cy="155160"/>
              </a:xfrm>
              <a:custGeom>
                <a:avLst/>
                <a:gdLst/>
                <a:ahLst/>
                <a:rect l="0" t="0" r="r" b="b"/>
                <a:pathLst>
                  <a:path w="534" h="431">
                    <a:moveTo>
                      <a:pt x="533" y="430"/>
                    </a:moveTo>
                    <a:cubicBezTo>
                      <a:pt x="533" y="424"/>
                      <a:pt x="533" y="418"/>
                      <a:pt x="533" y="412"/>
                    </a:cubicBezTo>
                    <a:cubicBezTo>
                      <a:pt x="528" y="412"/>
                      <a:pt x="523" y="412"/>
                      <a:pt x="518" y="412"/>
                    </a:cubicBezTo>
                    <a:cubicBezTo>
                      <a:pt x="470" y="412"/>
                      <a:pt x="468" y="405"/>
                      <a:pt x="468" y="381"/>
                    </a:cubicBezTo>
                    <a:cubicBezTo>
                      <a:pt x="468" y="270"/>
                      <a:pt x="468" y="160"/>
                      <a:pt x="468" y="49"/>
                    </a:cubicBezTo>
                    <a:cubicBezTo>
                      <a:pt x="468" y="25"/>
                      <a:pt x="470" y="18"/>
                      <a:pt x="518" y="18"/>
                    </a:cubicBezTo>
                    <a:cubicBezTo>
                      <a:pt x="523" y="18"/>
                      <a:pt x="528" y="18"/>
                      <a:pt x="533" y="18"/>
                    </a:cubicBezTo>
                    <a:cubicBezTo>
                      <a:pt x="533" y="12"/>
                      <a:pt x="533" y="6"/>
                      <a:pt x="533" y="0"/>
                    </a:cubicBezTo>
                    <a:cubicBezTo>
                      <a:pt x="497" y="0"/>
                      <a:pt x="462" y="0"/>
                      <a:pt x="427" y="0"/>
                    </a:cubicBezTo>
                    <a:cubicBezTo>
                      <a:pt x="410" y="0"/>
                      <a:pt x="410" y="0"/>
                      <a:pt x="405" y="11"/>
                    </a:cubicBezTo>
                    <a:cubicBezTo>
                      <a:pt x="359" y="130"/>
                      <a:pt x="313" y="248"/>
                      <a:pt x="266" y="367"/>
                    </a:cubicBezTo>
                    <a:cubicBezTo>
                      <a:pt x="221" y="249"/>
                      <a:pt x="175" y="131"/>
                      <a:pt x="130" y="13"/>
                    </a:cubicBezTo>
                    <a:cubicBezTo>
                      <a:pt x="124" y="0"/>
                      <a:pt x="122" y="0"/>
                      <a:pt x="108" y="0"/>
                    </a:cubicBezTo>
                    <a:cubicBezTo>
                      <a:pt x="72" y="0"/>
                      <a:pt x="36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1" y="18"/>
                      <a:pt x="16" y="18"/>
                    </a:cubicBezTo>
                    <a:cubicBezTo>
                      <a:pt x="65" y="18"/>
                      <a:pt x="65" y="25"/>
                      <a:pt x="65" y="49"/>
                    </a:cubicBezTo>
                    <a:cubicBezTo>
                      <a:pt x="65" y="154"/>
                      <a:pt x="65" y="260"/>
                      <a:pt x="65" y="365"/>
                    </a:cubicBezTo>
                    <a:cubicBezTo>
                      <a:pt x="65" y="381"/>
                      <a:pt x="6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25" y="429"/>
                      <a:pt x="49" y="429"/>
                      <a:pt x="74" y="428"/>
                    </a:cubicBezTo>
                    <a:cubicBezTo>
                      <a:pt x="98" y="429"/>
                      <a:pt x="123" y="429"/>
                      <a:pt x="148" y="430"/>
                    </a:cubicBezTo>
                    <a:cubicBezTo>
                      <a:pt x="148" y="424"/>
                      <a:pt x="148" y="418"/>
                      <a:pt x="148" y="412"/>
                    </a:cubicBezTo>
                    <a:cubicBezTo>
                      <a:pt x="83" y="412"/>
                      <a:pt x="83" y="381"/>
                      <a:pt x="83" y="365"/>
                    </a:cubicBezTo>
                    <a:cubicBezTo>
                      <a:pt x="83" y="251"/>
                      <a:pt x="83" y="137"/>
                      <a:pt x="83" y="23"/>
                    </a:cubicBezTo>
                    <a:cubicBezTo>
                      <a:pt x="83" y="23"/>
                      <a:pt x="84" y="23"/>
                      <a:pt x="85" y="23"/>
                    </a:cubicBezTo>
                    <a:cubicBezTo>
                      <a:pt x="135" y="155"/>
                      <a:pt x="185" y="286"/>
                      <a:pt x="236" y="417"/>
                    </a:cubicBezTo>
                    <a:cubicBezTo>
                      <a:pt x="239" y="425"/>
                      <a:pt x="243" y="430"/>
                      <a:pt x="248" y="430"/>
                    </a:cubicBezTo>
                    <a:cubicBezTo>
                      <a:pt x="256" y="430"/>
                      <a:pt x="257" y="426"/>
                      <a:pt x="261" y="419"/>
                    </a:cubicBezTo>
                    <a:cubicBezTo>
                      <a:pt x="313" y="285"/>
                      <a:pt x="364" y="152"/>
                      <a:pt x="416" y="18"/>
                    </a:cubicBezTo>
                    <a:cubicBezTo>
                      <a:pt x="416" y="139"/>
                      <a:pt x="416" y="260"/>
                      <a:pt x="416" y="381"/>
                    </a:cubicBezTo>
                    <a:cubicBezTo>
                      <a:pt x="416" y="405"/>
                      <a:pt x="416" y="412"/>
                      <a:pt x="367" y="412"/>
                    </a:cubicBezTo>
                    <a:cubicBezTo>
                      <a:pt x="362" y="412"/>
                      <a:pt x="356" y="412"/>
                      <a:pt x="351" y="412"/>
                    </a:cubicBezTo>
                    <a:cubicBezTo>
                      <a:pt x="351" y="418"/>
                      <a:pt x="351" y="424"/>
                      <a:pt x="351" y="430"/>
                    </a:cubicBezTo>
                    <a:cubicBezTo>
                      <a:pt x="374" y="428"/>
                      <a:pt x="418" y="428"/>
                      <a:pt x="443" y="428"/>
                    </a:cubicBezTo>
                    <a:cubicBezTo>
                      <a:pt x="467" y="428"/>
                      <a:pt x="509" y="428"/>
                      <a:pt x="533" y="4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99" name="Freeform 25"/>
              <p:cNvSpPr/>
              <p:nvPr/>
            </p:nvSpPr>
            <p:spPr>
              <a:xfrm>
                <a:off x="701280" y="8625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0" name="Freeform 26"/>
              <p:cNvSpPr/>
              <p:nvPr/>
            </p:nvSpPr>
            <p:spPr>
              <a:xfrm>
                <a:off x="813960" y="806760"/>
                <a:ext cx="110520" cy="157680"/>
              </a:xfrm>
              <a:custGeom>
                <a:avLst/>
                <a:gdLst/>
                <a:ahLst/>
                <a:rect l="0" t="0" r="r" b="b"/>
                <a:pathLst>
                  <a:path w="307" h="438">
                    <a:moveTo>
                      <a:pt x="306" y="437"/>
                    </a:moveTo>
                    <a:cubicBezTo>
                      <a:pt x="306" y="431"/>
                      <a:pt x="306" y="425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09"/>
                      <a:pt x="164" y="272"/>
                    </a:cubicBezTo>
                    <a:cubicBezTo>
                      <a:pt x="164" y="270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1" y="219"/>
                    </a:cubicBezTo>
                    <a:cubicBezTo>
                      <a:pt x="250" y="187"/>
                      <a:pt x="277" y="185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5" y="166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7" y="185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0" y="225"/>
                    </a:cubicBezTo>
                    <a:cubicBezTo>
                      <a:pt x="151" y="251"/>
                      <a:pt x="121" y="276"/>
                      <a:pt x="92" y="302"/>
                    </a:cubicBezTo>
                    <a:cubicBezTo>
                      <a:pt x="92" y="201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6" y="436"/>
                      <a:pt x="68" y="435"/>
                    </a:cubicBezTo>
                    <a:cubicBezTo>
                      <a:pt x="92" y="436"/>
                      <a:pt x="115" y="437"/>
                      <a:pt x="139" y="437"/>
                    </a:cubicBezTo>
                    <a:cubicBezTo>
                      <a:pt x="139" y="431"/>
                      <a:pt x="139" y="425"/>
                      <a:pt x="139" y="419"/>
                    </a:cubicBezTo>
                    <a:cubicBezTo>
                      <a:pt x="95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2"/>
                      <a:pt x="130" y="290"/>
                    </a:cubicBezTo>
                    <a:cubicBezTo>
                      <a:pt x="178" y="356"/>
                      <a:pt x="205" y="392"/>
                      <a:pt x="205" y="403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5"/>
                      <a:pt x="182" y="431"/>
                      <a:pt x="182" y="437"/>
                    </a:cubicBezTo>
                    <a:cubicBezTo>
                      <a:pt x="205" y="437"/>
                      <a:pt x="227" y="436"/>
                      <a:pt x="250" y="435"/>
                    </a:cubicBezTo>
                    <a:cubicBezTo>
                      <a:pt x="268" y="435"/>
                      <a:pt x="286" y="437"/>
                      <a:pt x="306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1" name="Freeform 27"/>
              <p:cNvSpPr/>
              <p:nvPr/>
            </p:nvSpPr>
            <p:spPr>
              <a:xfrm>
                <a:off x="928080" y="8625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2" name="Freeform 28"/>
              <p:cNvSpPr/>
              <p:nvPr/>
            </p:nvSpPr>
            <p:spPr>
              <a:xfrm>
                <a:off x="1121400" y="793800"/>
                <a:ext cx="52920" cy="227520"/>
              </a:xfrm>
              <a:custGeom>
                <a:avLst/>
                <a:gdLst/>
                <a:ahLst/>
                <a:rect l="0" t="0" r="r" b="b"/>
                <a:pathLst>
                  <a:path w="147" h="632">
                    <a:moveTo>
                      <a:pt x="146" y="626"/>
                    </a:moveTo>
                    <a:cubicBezTo>
                      <a:pt x="146" y="624"/>
                      <a:pt x="146" y="622"/>
                      <a:pt x="135" y="612"/>
                    </a:cubicBezTo>
                    <a:cubicBezTo>
                      <a:pt x="56" y="532"/>
                      <a:pt x="36" y="412"/>
                      <a:pt x="36" y="317"/>
                    </a:cubicBezTo>
                    <a:cubicBezTo>
                      <a:pt x="36" y="205"/>
                      <a:pt x="59" y="95"/>
                      <a:pt x="139" y="16"/>
                    </a:cubicBezTo>
                    <a:cubicBezTo>
                      <a:pt x="146" y="9"/>
                      <a:pt x="146" y="9"/>
                      <a:pt x="146" y="7"/>
                    </a:cubicBezTo>
                    <a:cubicBezTo>
                      <a:pt x="146" y="2"/>
                      <a:pt x="144" y="0"/>
                      <a:pt x="140" y="0"/>
                    </a:cubicBezTo>
                    <a:cubicBezTo>
                      <a:pt x="133" y="0"/>
                      <a:pt x="77" y="43"/>
                      <a:pt x="40" y="122"/>
                    </a:cubicBezTo>
                    <a:cubicBezTo>
                      <a:pt x="7" y="192"/>
                      <a:pt x="0" y="263"/>
                      <a:pt x="0" y="317"/>
                    </a:cubicBezTo>
                    <a:cubicBezTo>
                      <a:pt x="0" y="365"/>
                      <a:pt x="7" y="441"/>
                      <a:pt x="41" y="513"/>
                    </a:cubicBezTo>
                    <a:cubicBezTo>
                      <a:pt x="79" y="590"/>
                      <a:pt x="133" y="631"/>
                      <a:pt x="140" y="631"/>
                    </a:cubicBezTo>
                    <a:cubicBezTo>
                      <a:pt x="144" y="631"/>
                      <a:pt x="146" y="630"/>
                      <a:pt x="146" y="6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3" name="Freeform 29"/>
              <p:cNvSpPr/>
              <p:nvPr/>
            </p:nvSpPr>
            <p:spPr>
              <a:xfrm>
                <a:off x="1196280" y="813240"/>
                <a:ext cx="95040" cy="156600"/>
              </a:xfrm>
              <a:custGeom>
                <a:avLst/>
                <a:gdLst/>
                <a:ahLst/>
                <a:rect l="0" t="0" r="r" b="b"/>
                <a:pathLst>
                  <a:path w="264" h="435">
                    <a:moveTo>
                      <a:pt x="263" y="311"/>
                    </a:moveTo>
                    <a:cubicBezTo>
                      <a:pt x="263" y="261"/>
                      <a:pt x="223" y="210"/>
                      <a:pt x="158" y="198"/>
                    </a:cubicBezTo>
                    <a:cubicBezTo>
                      <a:pt x="209" y="180"/>
                      <a:pt x="247" y="137"/>
                      <a:pt x="247" y="86"/>
                    </a:cubicBezTo>
                    <a:cubicBezTo>
                      <a:pt x="247" y="34"/>
                      <a:pt x="191" y="0"/>
                      <a:pt x="130" y="0"/>
                    </a:cubicBezTo>
                    <a:cubicBezTo>
                      <a:pt x="67" y="0"/>
                      <a:pt x="18" y="38"/>
                      <a:pt x="18" y="85"/>
                    </a:cubicBezTo>
                    <a:cubicBezTo>
                      <a:pt x="18" y="106"/>
                      <a:pt x="32" y="119"/>
                      <a:pt x="50" y="119"/>
                    </a:cubicBezTo>
                    <a:cubicBezTo>
                      <a:pt x="70" y="119"/>
                      <a:pt x="83" y="104"/>
                      <a:pt x="83" y="86"/>
                    </a:cubicBezTo>
                    <a:cubicBezTo>
                      <a:pt x="83" y="54"/>
                      <a:pt x="52" y="54"/>
                      <a:pt x="43" y="54"/>
                    </a:cubicBezTo>
                    <a:cubicBezTo>
                      <a:pt x="63" y="23"/>
                      <a:pt x="104" y="14"/>
                      <a:pt x="128" y="14"/>
                    </a:cubicBezTo>
                    <a:cubicBezTo>
                      <a:pt x="153" y="14"/>
                      <a:pt x="187" y="29"/>
                      <a:pt x="187" y="86"/>
                    </a:cubicBezTo>
                    <a:cubicBezTo>
                      <a:pt x="187" y="94"/>
                      <a:pt x="187" y="130"/>
                      <a:pt x="171" y="158"/>
                    </a:cubicBezTo>
                    <a:cubicBezTo>
                      <a:pt x="151" y="189"/>
                      <a:pt x="130" y="191"/>
                      <a:pt x="113" y="191"/>
                    </a:cubicBezTo>
                    <a:cubicBezTo>
                      <a:pt x="108" y="191"/>
                      <a:pt x="94" y="192"/>
                      <a:pt x="90" y="192"/>
                    </a:cubicBezTo>
                    <a:cubicBezTo>
                      <a:pt x="85" y="192"/>
                      <a:pt x="79" y="194"/>
                      <a:pt x="79" y="200"/>
                    </a:cubicBezTo>
                    <a:cubicBezTo>
                      <a:pt x="79" y="207"/>
                      <a:pt x="85" y="207"/>
                      <a:pt x="95" y="207"/>
                    </a:cubicBezTo>
                    <a:cubicBezTo>
                      <a:pt x="104" y="207"/>
                      <a:pt x="113" y="207"/>
                      <a:pt x="122" y="207"/>
                    </a:cubicBezTo>
                    <a:cubicBezTo>
                      <a:pt x="175" y="207"/>
                      <a:pt x="198" y="250"/>
                      <a:pt x="198" y="311"/>
                    </a:cubicBezTo>
                    <a:cubicBezTo>
                      <a:pt x="198" y="398"/>
                      <a:pt x="155" y="416"/>
                      <a:pt x="126" y="416"/>
                    </a:cubicBezTo>
                    <a:cubicBezTo>
                      <a:pt x="99" y="416"/>
                      <a:pt x="52" y="405"/>
                      <a:pt x="31" y="369"/>
                    </a:cubicBezTo>
                    <a:cubicBezTo>
                      <a:pt x="52" y="371"/>
                      <a:pt x="72" y="358"/>
                      <a:pt x="72" y="333"/>
                    </a:cubicBezTo>
                    <a:cubicBezTo>
                      <a:pt x="72" y="311"/>
                      <a:pt x="54" y="299"/>
                      <a:pt x="36" y="299"/>
                    </a:cubicBezTo>
                    <a:cubicBezTo>
                      <a:pt x="22" y="299"/>
                      <a:pt x="0" y="308"/>
                      <a:pt x="0" y="335"/>
                    </a:cubicBezTo>
                    <a:cubicBezTo>
                      <a:pt x="0" y="392"/>
                      <a:pt x="59" y="434"/>
                      <a:pt x="128" y="434"/>
                    </a:cubicBezTo>
                    <a:cubicBezTo>
                      <a:pt x="205" y="434"/>
                      <a:pt x="263" y="376"/>
                      <a:pt x="263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4" name="Freeform 30"/>
              <p:cNvSpPr/>
              <p:nvPr/>
            </p:nvSpPr>
            <p:spPr>
              <a:xfrm>
                <a:off x="1308960" y="809280"/>
                <a:ext cx="153360" cy="155160"/>
              </a:xfrm>
              <a:custGeom>
                <a:avLst/>
                <a:gdLst/>
                <a:ahLst/>
                <a:rect l="0" t="0" r="r" b="b"/>
                <a:pathLst>
                  <a:path w="426" h="431">
                    <a:moveTo>
                      <a:pt x="425" y="218"/>
                    </a:moveTo>
                    <a:cubicBezTo>
                      <a:pt x="425" y="99"/>
                      <a:pt x="338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63" y="18"/>
                      <a:pt x="65" y="25"/>
                      <a:pt x="65" y="49"/>
                    </a:cubicBezTo>
                    <a:cubicBezTo>
                      <a:pt x="65" y="160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77" y="430"/>
                      <a:pt x="154" y="430"/>
                      <a:pt x="230" y="430"/>
                    </a:cubicBezTo>
                    <a:cubicBezTo>
                      <a:pt x="337" y="430"/>
                      <a:pt x="425" y="336"/>
                      <a:pt x="425" y="218"/>
                    </a:cubicBezTo>
                    <a:moveTo>
                      <a:pt x="362" y="218"/>
                    </a:moveTo>
                    <a:cubicBezTo>
                      <a:pt x="362" y="288"/>
                      <a:pt x="349" y="326"/>
                      <a:pt x="326" y="358"/>
                    </a:cubicBezTo>
                    <a:cubicBezTo>
                      <a:pt x="313" y="374"/>
                      <a:pt x="277" y="412"/>
                      <a:pt x="214" y="412"/>
                    </a:cubicBezTo>
                    <a:cubicBezTo>
                      <a:pt x="193" y="412"/>
                      <a:pt x="171" y="412"/>
                      <a:pt x="149" y="412"/>
                    </a:cubicBezTo>
                    <a:cubicBezTo>
                      <a:pt x="121" y="412"/>
                      <a:pt x="119" y="407"/>
                      <a:pt x="119" y="385"/>
                    </a:cubicBezTo>
                    <a:cubicBezTo>
                      <a:pt x="119" y="271"/>
                      <a:pt x="119" y="157"/>
                      <a:pt x="119" y="43"/>
                    </a:cubicBezTo>
                    <a:cubicBezTo>
                      <a:pt x="119" y="23"/>
                      <a:pt x="121" y="18"/>
                      <a:pt x="149" y="18"/>
                    </a:cubicBezTo>
                    <a:cubicBezTo>
                      <a:pt x="170" y="18"/>
                      <a:pt x="191" y="18"/>
                      <a:pt x="212" y="18"/>
                    </a:cubicBezTo>
                    <a:cubicBezTo>
                      <a:pt x="252" y="18"/>
                      <a:pt x="295" y="32"/>
                      <a:pt x="328" y="77"/>
                    </a:cubicBezTo>
                    <a:cubicBezTo>
                      <a:pt x="355" y="115"/>
                      <a:pt x="362" y="169"/>
                      <a:pt x="362" y="2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5" name="Freeform 31"/>
              <p:cNvSpPr/>
              <p:nvPr/>
            </p:nvSpPr>
            <p:spPr>
              <a:xfrm>
                <a:off x="1487880" y="793800"/>
                <a:ext cx="52920" cy="227520"/>
              </a:xfrm>
              <a:custGeom>
                <a:avLst/>
                <a:gdLst/>
                <a:ahLst/>
                <a:rect l="0" t="0" r="r" b="b"/>
                <a:pathLst>
                  <a:path w="147" h="632">
                    <a:moveTo>
                      <a:pt x="146" y="317"/>
                    </a:moveTo>
                    <a:cubicBezTo>
                      <a:pt x="146" y="266"/>
                      <a:pt x="140" y="191"/>
                      <a:pt x="104" y="119"/>
                    </a:cubicBezTo>
                    <a:cubicBezTo>
                      <a:pt x="67" y="41"/>
                      <a:pt x="13" y="0"/>
                      <a:pt x="5" y="0"/>
                    </a:cubicBezTo>
                    <a:cubicBezTo>
                      <a:pt x="2" y="0"/>
                      <a:pt x="0" y="2"/>
                      <a:pt x="0" y="7"/>
                    </a:cubicBezTo>
                    <a:cubicBezTo>
                      <a:pt x="0" y="9"/>
                      <a:pt x="0" y="9"/>
                      <a:pt x="13" y="22"/>
                    </a:cubicBezTo>
                    <a:cubicBezTo>
                      <a:pt x="74" y="83"/>
                      <a:pt x="110" y="183"/>
                      <a:pt x="110" y="317"/>
                    </a:cubicBezTo>
                    <a:cubicBezTo>
                      <a:pt x="110" y="425"/>
                      <a:pt x="86" y="534"/>
                      <a:pt x="7" y="615"/>
                    </a:cubicBezTo>
                    <a:cubicBezTo>
                      <a:pt x="0" y="622"/>
                      <a:pt x="0" y="624"/>
                      <a:pt x="0" y="626"/>
                    </a:cubicBezTo>
                    <a:cubicBezTo>
                      <a:pt x="0" y="630"/>
                      <a:pt x="2" y="631"/>
                      <a:pt x="5" y="631"/>
                    </a:cubicBezTo>
                    <a:cubicBezTo>
                      <a:pt x="13" y="631"/>
                      <a:pt x="68" y="588"/>
                      <a:pt x="106" y="509"/>
                    </a:cubicBezTo>
                    <a:cubicBezTo>
                      <a:pt x="139" y="439"/>
                      <a:pt x="146" y="369"/>
                      <a:pt x="146" y="3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6" name="Freeform 32"/>
              <p:cNvSpPr/>
              <p:nvPr/>
            </p:nvSpPr>
            <p:spPr>
              <a:xfrm>
                <a:off x="1643400" y="866160"/>
                <a:ext cx="111960" cy="100800"/>
              </a:xfrm>
              <a:custGeom>
                <a:avLst/>
                <a:gdLst/>
                <a:ahLst/>
                <a:rect l="0" t="0" r="r" b="b"/>
                <a:pathLst>
                  <a:path w="311" h="280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0"/>
                      <a:pt x="238" y="34"/>
                      <a:pt x="238" y="47"/>
                    </a:cubicBezTo>
                    <a:cubicBezTo>
                      <a:pt x="238" y="52"/>
                      <a:pt x="236" y="56"/>
                      <a:pt x="234" y="61"/>
                    </a:cubicBezTo>
                    <a:cubicBezTo>
                      <a:pt x="212" y="115"/>
                      <a:pt x="191" y="169"/>
                      <a:pt x="169" y="223"/>
                    </a:cubicBezTo>
                    <a:cubicBezTo>
                      <a:pt x="146" y="164"/>
                      <a:pt x="122" y="106"/>
                      <a:pt x="99" y="47"/>
                    </a:cubicBezTo>
                    <a:cubicBezTo>
                      <a:pt x="95" y="38"/>
                      <a:pt x="97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3" y="23"/>
                      <a:pt x="50" y="43"/>
                    </a:cubicBezTo>
                    <a:cubicBezTo>
                      <a:pt x="81" y="118"/>
                      <a:pt x="112" y="193"/>
                      <a:pt x="142" y="268"/>
                    </a:cubicBezTo>
                    <a:cubicBezTo>
                      <a:pt x="146" y="277"/>
                      <a:pt x="147" y="279"/>
                      <a:pt x="155" y="279"/>
                    </a:cubicBezTo>
                    <a:cubicBezTo>
                      <a:pt x="163" y="279"/>
                      <a:pt x="166" y="273"/>
                      <a:pt x="169" y="268"/>
                    </a:cubicBezTo>
                    <a:cubicBezTo>
                      <a:pt x="197" y="199"/>
                      <a:pt x="224" y="130"/>
                      <a:pt x="252" y="61"/>
                    </a:cubicBezTo>
                    <a:cubicBezTo>
                      <a:pt x="257" y="47"/>
                      <a:pt x="268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7" name="Freeform 33"/>
              <p:cNvSpPr/>
              <p:nvPr/>
            </p:nvSpPr>
            <p:spPr>
              <a:xfrm>
                <a:off x="1759320" y="8625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5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8" name="Freeform 34"/>
              <p:cNvSpPr/>
              <p:nvPr/>
            </p:nvSpPr>
            <p:spPr>
              <a:xfrm>
                <a:off x="1860480" y="8636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9" name="Freeform 35"/>
              <p:cNvSpPr/>
              <p:nvPr/>
            </p:nvSpPr>
            <p:spPr>
              <a:xfrm>
                <a:off x="1947960" y="824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0" name="Freeform 36"/>
              <p:cNvSpPr/>
              <p:nvPr/>
            </p:nvSpPr>
            <p:spPr>
              <a:xfrm>
                <a:off x="2039400" y="81504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8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1" name="Freeform 37"/>
              <p:cNvSpPr/>
              <p:nvPr/>
            </p:nvSpPr>
            <p:spPr>
              <a:xfrm>
                <a:off x="2102760" y="8625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9" y="201"/>
                      <a:pt x="227" y="205"/>
                      <a:pt x="225" y="209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10" y="273"/>
                      <a:pt x="54" y="246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2" name="Freeform 38"/>
              <p:cNvSpPr/>
              <p:nvPr/>
            </p:nvSpPr>
            <p:spPr>
              <a:xfrm>
                <a:off x="2202480" y="8625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41" y="200"/>
                      <a:pt x="238" y="200"/>
                    </a:cubicBezTo>
                    <a:cubicBezTo>
                      <a:pt x="232" y="200"/>
                      <a:pt x="230" y="205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3" name="Freeform 39"/>
              <p:cNvSpPr/>
              <p:nvPr/>
            </p:nvSpPr>
            <p:spPr>
              <a:xfrm>
                <a:off x="2305080" y="8625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0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4" name="Freeform 40"/>
              <p:cNvSpPr/>
              <p:nvPr/>
            </p:nvSpPr>
            <p:spPr>
              <a:xfrm>
                <a:off x="2470320" y="86364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4" y="261"/>
                      <a:pt x="270" y="255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5" y="31"/>
                      <a:pt x="225" y="63"/>
                    </a:cubicBezTo>
                    <a:cubicBezTo>
                      <a:pt x="225" y="100"/>
                      <a:pt x="225" y="137"/>
                      <a:pt x="225" y="174"/>
                    </a:cubicBezTo>
                    <a:cubicBezTo>
                      <a:pt x="225" y="230"/>
                      <a:pt x="196" y="273"/>
                      <a:pt x="149" y="273"/>
                    </a:cubicBezTo>
                    <a:cubicBezTo>
                      <a:pt x="95" y="273"/>
                      <a:pt x="94" y="243"/>
                      <a:pt x="94" y="210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8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7" y="230"/>
                    </a:cubicBezTo>
                    <a:cubicBezTo>
                      <a:pt x="227" y="249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5" name="Freeform 41"/>
              <p:cNvSpPr/>
              <p:nvPr/>
            </p:nvSpPr>
            <p:spPr>
              <a:xfrm>
                <a:off x="2597040" y="8625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0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6" name="Freeform 42"/>
              <p:cNvSpPr/>
              <p:nvPr/>
            </p:nvSpPr>
            <p:spPr>
              <a:xfrm>
                <a:off x="2686680" y="81504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8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7" name="Freeform 43"/>
              <p:cNvSpPr/>
              <p:nvPr/>
            </p:nvSpPr>
            <p:spPr>
              <a:xfrm>
                <a:off x="2750040" y="86364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8" name="Freeform 44"/>
              <p:cNvSpPr/>
              <p:nvPr/>
            </p:nvSpPr>
            <p:spPr>
              <a:xfrm>
                <a:off x="2875680" y="86112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4"/>
                      <a:pt x="31" y="194"/>
                      <a:pt x="31" y="218"/>
                    </a:cubicBezTo>
                    <a:cubicBezTo>
                      <a:pt x="31" y="237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39" y="417"/>
                    </a:cubicBezTo>
                    <a:cubicBezTo>
                      <a:pt x="214" y="417"/>
                      <a:pt x="279" y="385"/>
                      <a:pt x="279" y="335"/>
                    </a:cubicBezTo>
                    <a:cubicBezTo>
                      <a:pt x="279" y="313"/>
                      <a:pt x="272" y="281"/>
                      <a:pt x="239" y="263"/>
                    </a:cubicBezTo>
                    <a:cubicBezTo>
                      <a:pt x="205" y="246"/>
                      <a:pt x="169" y="246"/>
                      <a:pt x="130" y="246"/>
                    </a:cubicBezTo>
                    <a:cubicBezTo>
                      <a:pt x="113" y="246"/>
                      <a:pt x="86" y="246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2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8" y="99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9" name="Freeform 45"/>
              <p:cNvSpPr/>
              <p:nvPr/>
            </p:nvSpPr>
            <p:spPr>
              <a:xfrm>
                <a:off x="3062880" y="824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4"/>
                      <a:pt x="99" y="313"/>
                    </a:cubicBezTo>
                    <a:cubicBezTo>
                      <a:pt x="99" y="254"/>
                      <a:pt x="99" y="195"/>
                      <a:pt x="99" y="137"/>
                    </a:cubicBezTo>
                    <a:cubicBezTo>
                      <a:pt x="129" y="137"/>
                      <a:pt x="159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0" name="Freeform 46"/>
              <p:cNvSpPr/>
              <p:nvPr/>
            </p:nvSpPr>
            <p:spPr>
              <a:xfrm>
                <a:off x="3153600" y="8636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1" name="Freeform 47"/>
              <p:cNvSpPr/>
              <p:nvPr/>
            </p:nvSpPr>
            <p:spPr>
              <a:xfrm>
                <a:off x="3243960" y="8625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3"/>
                      <a:pt x="63" y="290"/>
                      <a:pt x="103" y="290"/>
                    </a:cubicBezTo>
                    <a:cubicBezTo>
                      <a:pt x="144" y="290"/>
                      <a:pt x="173" y="264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2" name="Freeform 48"/>
              <p:cNvSpPr/>
              <p:nvPr/>
            </p:nvSpPr>
            <p:spPr>
              <a:xfrm>
                <a:off x="3358440" y="8625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3" name="Freeform 49"/>
              <p:cNvSpPr/>
              <p:nvPr/>
            </p:nvSpPr>
            <p:spPr>
              <a:xfrm>
                <a:off x="3451680" y="806760"/>
                <a:ext cx="110520" cy="157680"/>
              </a:xfrm>
              <a:custGeom>
                <a:avLst/>
                <a:gdLst/>
                <a:ahLst/>
                <a:rect l="0" t="0" r="r" b="b"/>
                <a:pathLst>
                  <a:path w="307" h="438">
                    <a:moveTo>
                      <a:pt x="306" y="437"/>
                    </a:moveTo>
                    <a:cubicBezTo>
                      <a:pt x="306" y="431"/>
                      <a:pt x="306" y="425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09"/>
                      <a:pt x="164" y="272"/>
                    </a:cubicBezTo>
                    <a:cubicBezTo>
                      <a:pt x="164" y="270"/>
                      <a:pt x="160" y="266"/>
                      <a:pt x="160" y="264"/>
                    </a:cubicBezTo>
                    <a:cubicBezTo>
                      <a:pt x="160" y="263"/>
                      <a:pt x="205" y="225"/>
                      <a:pt x="211" y="219"/>
                    </a:cubicBezTo>
                    <a:cubicBezTo>
                      <a:pt x="250" y="187"/>
                      <a:pt x="277" y="185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5" y="166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7" y="185"/>
                      <a:pt x="194" y="192"/>
                      <a:pt x="194" y="201"/>
                    </a:cubicBezTo>
                    <a:cubicBezTo>
                      <a:pt x="194" y="214"/>
                      <a:pt x="185" y="221"/>
                      <a:pt x="180" y="225"/>
                    </a:cubicBezTo>
                    <a:cubicBezTo>
                      <a:pt x="151" y="251"/>
                      <a:pt x="121" y="276"/>
                      <a:pt x="92" y="302"/>
                    </a:cubicBezTo>
                    <a:cubicBezTo>
                      <a:pt x="92" y="201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6" y="436"/>
                      <a:pt x="68" y="435"/>
                    </a:cubicBezTo>
                    <a:cubicBezTo>
                      <a:pt x="92" y="436"/>
                      <a:pt x="115" y="437"/>
                      <a:pt x="139" y="437"/>
                    </a:cubicBezTo>
                    <a:cubicBezTo>
                      <a:pt x="139" y="431"/>
                      <a:pt x="139" y="425"/>
                      <a:pt x="139" y="419"/>
                    </a:cubicBezTo>
                    <a:cubicBezTo>
                      <a:pt x="95" y="419"/>
                      <a:pt x="88" y="419"/>
                      <a:pt x="88" y="390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2"/>
                      <a:pt x="130" y="290"/>
                    </a:cubicBezTo>
                    <a:cubicBezTo>
                      <a:pt x="178" y="356"/>
                      <a:pt x="205" y="392"/>
                      <a:pt x="205" y="403"/>
                    </a:cubicBezTo>
                    <a:cubicBezTo>
                      <a:pt x="205" y="416"/>
                      <a:pt x="194" y="419"/>
                      <a:pt x="182" y="419"/>
                    </a:cubicBezTo>
                    <a:cubicBezTo>
                      <a:pt x="182" y="425"/>
                      <a:pt x="182" y="431"/>
                      <a:pt x="182" y="437"/>
                    </a:cubicBezTo>
                    <a:cubicBezTo>
                      <a:pt x="205" y="437"/>
                      <a:pt x="227" y="436"/>
                      <a:pt x="250" y="435"/>
                    </a:cubicBezTo>
                    <a:cubicBezTo>
                      <a:pt x="268" y="435"/>
                      <a:pt x="286" y="437"/>
                      <a:pt x="306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4" name="Freeform 50"/>
              <p:cNvSpPr/>
              <p:nvPr/>
            </p:nvSpPr>
            <p:spPr>
              <a:xfrm>
                <a:off x="3573000" y="81504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5" name="Freeform 51"/>
              <p:cNvSpPr/>
              <p:nvPr/>
            </p:nvSpPr>
            <p:spPr>
              <a:xfrm>
                <a:off x="3636360" y="86364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6" name="Freeform 52"/>
              <p:cNvSpPr/>
              <p:nvPr/>
            </p:nvSpPr>
            <p:spPr>
              <a:xfrm>
                <a:off x="3762000" y="86112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5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6"/>
                    </a:cubicBezTo>
                    <a:cubicBezTo>
                      <a:pt x="41" y="174"/>
                      <a:pt x="29" y="194"/>
                      <a:pt x="29" y="218"/>
                    </a:cubicBezTo>
                    <a:cubicBezTo>
                      <a:pt x="29" y="237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6"/>
                      <a:pt x="167" y="246"/>
                      <a:pt x="130" y="246"/>
                    </a:cubicBezTo>
                    <a:cubicBezTo>
                      <a:pt x="113" y="246"/>
                      <a:pt x="86" y="246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0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7" name="Freeform 53"/>
              <p:cNvSpPr/>
              <p:nvPr/>
            </p:nvSpPr>
            <p:spPr>
              <a:xfrm>
                <a:off x="3952800" y="8625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0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8" name="Freeform 54"/>
              <p:cNvSpPr/>
              <p:nvPr/>
            </p:nvSpPr>
            <p:spPr>
              <a:xfrm>
                <a:off x="4039560" y="866160"/>
                <a:ext cx="111240" cy="144720"/>
              </a:xfrm>
              <a:custGeom>
                <a:avLst/>
                <a:gdLst/>
                <a:ahLst/>
                <a:rect l="0" t="0" r="r" b="b"/>
                <a:pathLst>
                  <a:path w="309" h="402">
                    <a:moveTo>
                      <a:pt x="308" y="20"/>
                    </a:moveTo>
                    <a:cubicBezTo>
                      <a:pt x="308" y="13"/>
                      <a:pt x="308" y="7"/>
                      <a:pt x="308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5" y="20"/>
                      <a:pt x="236" y="31"/>
                      <a:pt x="236" y="47"/>
                    </a:cubicBezTo>
                    <a:cubicBezTo>
                      <a:pt x="236" y="54"/>
                      <a:pt x="236" y="54"/>
                      <a:pt x="232" y="61"/>
                    </a:cubicBezTo>
                    <a:cubicBezTo>
                      <a:pt x="211" y="113"/>
                      <a:pt x="189" y="166"/>
                      <a:pt x="167" y="218"/>
                    </a:cubicBezTo>
                    <a:cubicBezTo>
                      <a:pt x="144" y="161"/>
                      <a:pt x="121" y="104"/>
                      <a:pt x="97" y="47"/>
                    </a:cubicBezTo>
                    <a:cubicBezTo>
                      <a:pt x="95" y="41"/>
                      <a:pt x="94" y="38"/>
                      <a:pt x="94" y="36"/>
                    </a:cubicBezTo>
                    <a:cubicBezTo>
                      <a:pt x="94" y="20"/>
                      <a:pt x="117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1" y="20"/>
                      <a:pt x="50" y="41"/>
                    </a:cubicBezTo>
                    <a:cubicBezTo>
                      <a:pt x="82" y="118"/>
                      <a:pt x="114" y="195"/>
                      <a:pt x="146" y="272"/>
                    </a:cubicBezTo>
                    <a:cubicBezTo>
                      <a:pt x="140" y="284"/>
                      <a:pt x="135" y="297"/>
                      <a:pt x="130" y="309"/>
                    </a:cubicBezTo>
                    <a:cubicBezTo>
                      <a:pt x="115" y="344"/>
                      <a:pt x="97" y="389"/>
                      <a:pt x="58" y="389"/>
                    </a:cubicBezTo>
                    <a:cubicBezTo>
                      <a:pt x="54" y="389"/>
                      <a:pt x="40" y="389"/>
                      <a:pt x="27" y="376"/>
                    </a:cubicBezTo>
                    <a:cubicBezTo>
                      <a:pt x="47" y="374"/>
                      <a:pt x="52" y="360"/>
                      <a:pt x="52" y="351"/>
                    </a:cubicBezTo>
                    <a:cubicBezTo>
                      <a:pt x="52" y="333"/>
                      <a:pt x="40" y="324"/>
                      <a:pt x="25" y="324"/>
                    </a:cubicBezTo>
                    <a:cubicBezTo>
                      <a:pt x="13" y="324"/>
                      <a:pt x="0" y="331"/>
                      <a:pt x="0" y="351"/>
                    </a:cubicBezTo>
                    <a:cubicBezTo>
                      <a:pt x="0" y="380"/>
                      <a:pt x="25" y="401"/>
                      <a:pt x="58" y="401"/>
                    </a:cubicBezTo>
                    <a:cubicBezTo>
                      <a:pt x="97" y="401"/>
                      <a:pt x="124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20"/>
                      <a:pt x="30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9" name="Freeform 55"/>
              <p:cNvSpPr/>
              <p:nvPr/>
            </p:nvSpPr>
            <p:spPr>
              <a:xfrm>
                <a:off x="4162680" y="8625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0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0" name="Freeform 56"/>
              <p:cNvSpPr/>
              <p:nvPr/>
            </p:nvSpPr>
            <p:spPr>
              <a:xfrm>
                <a:off x="4249440" y="824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1" name="Freeform 57"/>
              <p:cNvSpPr/>
              <p:nvPr/>
            </p:nvSpPr>
            <p:spPr>
              <a:xfrm>
                <a:off x="4340160" y="8625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7" y="209"/>
                    </a:cubicBezTo>
                    <a:cubicBezTo>
                      <a:pt x="205" y="273"/>
                      <a:pt x="148" y="273"/>
                      <a:pt x="142" y="273"/>
                    </a:cubicBezTo>
                    <a:cubicBezTo>
                      <a:pt x="110" y="273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2" name="Freeform 58"/>
              <p:cNvSpPr/>
              <p:nvPr/>
            </p:nvSpPr>
            <p:spPr>
              <a:xfrm>
                <a:off x="4441680" y="86364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3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7"/>
                      <a:pt x="351" y="273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3" name="Freeform 59"/>
              <p:cNvSpPr/>
              <p:nvPr/>
            </p:nvSpPr>
            <p:spPr>
              <a:xfrm>
                <a:off x="205560" y="1267920"/>
                <a:ext cx="91080" cy="151920"/>
              </a:xfrm>
              <a:custGeom>
                <a:avLst/>
                <a:gdLst/>
                <a:ahLst/>
                <a:rect l="0" t="0" r="r" b="b"/>
                <a:pathLst>
                  <a:path w="253" h="422">
                    <a:moveTo>
                      <a:pt x="252" y="311"/>
                    </a:moveTo>
                    <a:cubicBezTo>
                      <a:pt x="247" y="311"/>
                      <a:pt x="241" y="311"/>
                      <a:pt x="236" y="311"/>
                    </a:cubicBezTo>
                    <a:cubicBezTo>
                      <a:pt x="232" y="329"/>
                      <a:pt x="229" y="358"/>
                      <a:pt x="221" y="367"/>
                    </a:cubicBezTo>
                    <a:cubicBezTo>
                      <a:pt x="218" y="372"/>
                      <a:pt x="176" y="372"/>
                      <a:pt x="162" y="372"/>
                    </a:cubicBezTo>
                    <a:cubicBezTo>
                      <a:pt x="124" y="372"/>
                      <a:pt x="86" y="372"/>
                      <a:pt x="49" y="372"/>
                    </a:cubicBezTo>
                    <a:cubicBezTo>
                      <a:pt x="71" y="351"/>
                      <a:pt x="93" y="329"/>
                      <a:pt x="115" y="308"/>
                    </a:cubicBezTo>
                    <a:cubicBezTo>
                      <a:pt x="214" y="219"/>
                      <a:pt x="252" y="185"/>
                      <a:pt x="252" y="122"/>
                    </a:cubicBezTo>
                    <a:cubicBezTo>
                      <a:pt x="252" y="50"/>
                      <a:pt x="194" y="0"/>
                      <a:pt x="117" y="0"/>
                    </a:cubicBezTo>
                    <a:cubicBezTo>
                      <a:pt x="47" y="0"/>
                      <a:pt x="0" y="58"/>
                      <a:pt x="0" y="115"/>
                    </a:cubicBezTo>
                    <a:cubicBezTo>
                      <a:pt x="0" y="149"/>
                      <a:pt x="31" y="149"/>
                      <a:pt x="32" y="149"/>
                    </a:cubicBezTo>
                    <a:cubicBezTo>
                      <a:pt x="43" y="149"/>
                      <a:pt x="65" y="142"/>
                      <a:pt x="65" y="117"/>
                    </a:cubicBezTo>
                    <a:cubicBezTo>
                      <a:pt x="65" y="99"/>
                      <a:pt x="54" y="83"/>
                      <a:pt x="32" y="83"/>
                    </a:cubicBezTo>
                    <a:cubicBezTo>
                      <a:pt x="27" y="83"/>
                      <a:pt x="25" y="83"/>
                      <a:pt x="23" y="85"/>
                    </a:cubicBezTo>
                    <a:cubicBezTo>
                      <a:pt x="38" y="43"/>
                      <a:pt x="72" y="20"/>
                      <a:pt x="110" y="20"/>
                    </a:cubicBezTo>
                    <a:cubicBezTo>
                      <a:pt x="167" y="20"/>
                      <a:pt x="194" y="70"/>
                      <a:pt x="194" y="122"/>
                    </a:cubicBezTo>
                    <a:cubicBezTo>
                      <a:pt x="194" y="173"/>
                      <a:pt x="162" y="223"/>
                      <a:pt x="128" y="263"/>
                    </a:cubicBezTo>
                    <a:cubicBezTo>
                      <a:pt x="87" y="308"/>
                      <a:pt x="46" y="353"/>
                      <a:pt x="5" y="398"/>
                    </a:cubicBezTo>
                    <a:cubicBezTo>
                      <a:pt x="0" y="405"/>
                      <a:pt x="0" y="405"/>
                      <a:pt x="0" y="421"/>
                    </a:cubicBezTo>
                    <a:cubicBezTo>
                      <a:pt x="78" y="421"/>
                      <a:pt x="156" y="421"/>
                      <a:pt x="234" y="421"/>
                    </a:cubicBezTo>
                    <a:cubicBezTo>
                      <a:pt x="240" y="384"/>
                      <a:pt x="246" y="348"/>
                      <a:pt x="25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4" name="Freeform 60"/>
              <p:cNvSpPr/>
              <p:nvPr/>
            </p:nvSpPr>
            <p:spPr>
              <a:xfrm>
                <a:off x="327600" y="1395360"/>
                <a:ext cx="24480" cy="24480"/>
              </a:xfrm>
              <a:custGeom>
                <a:avLst/>
                <a:gdLst/>
                <a:ahLst/>
                <a:rect l="0" t="0" r="r" b="b"/>
                <a:pathLst>
                  <a:path w="68" h="68">
                    <a:moveTo>
                      <a:pt x="67" y="32"/>
                    </a:moveTo>
                    <a:cubicBezTo>
                      <a:pt x="67" y="14"/>
                      <a:pt x="53" y="0"/>
                      <a:pt x="34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50"/>
                      <a:pt x="15" y="67"/>
                      <a:pt x="34" y="67"/>
                    </a:cubicBezTo>
                    <a:cubicBezTo>
                      <a:pt x="53" y="67"/>
                      <a:pt x="67" y="50"/>
                      <a:pt x="67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5" name="Freeform 61"/>
              <p:cNvSpPr/>
              <p:nvPr/>
            </p:nvSpPr>
            <p:spPr>
              <a:xfrm>
                <a:off x="492840" y="1264680"/>
                <a:ext cx="131760" cy="155160"/>
              </a:xfrm>
              <a:custGeom>
                <a:avLst/>
                <a:gdLst/>
                <a:ahLst/>
                <a:rect l="0" t="0" r="r" b="b"/>
                <a:pathLst>
                  <a:path w="366" h="431">
                    <a:moveTo>
                      <a:pt x="365" y="142"/>
                    </a:moveTo>
                    <a:cubicBezTo>
                      <a:pt x="359" y="95"/>
                      <a:pt x="353" y="47"/>
                      <a:pt x="347" y="0"/>
                    </a:cubicBezTo>
                    <a:cubicBezTo>
                      <a:pt x="232" y="0"/>
                      <a:pt x="11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22" y="428"/>
                      <a:pt x="70" y="428"/>
                      <a:pt x="95" y="428"/>
                    </a:cubicBezTo>
                    <a:cubicBezTo>
                      <a:pt x="122" y="428"/>
                      <a:pt x="180" y="428"/>
                      <a:pt x="202" y="430"/>
                    </a:cubicBezTo>
                    <a:cubicBezTo>
                      <a:pt x="202" y="423"/>
                      <a:pt x="202" y="417"/>
                      <a:pt x="202" y="410"/>
                    </a:cubicBezTo>
                    <a:cubicBezTo>
                      <a:pt x="195" y="410"/>
                      <a:pt x="188" y="410"/>
                      <a:pt x="182" y="410"/>
                    </a:cubicBezTo>
                    <a:cubicBezTo>
                      <a:pt x="121" y="410"/>
                      <a:pt x="121" y="401"/>
                      <a:pt x="121" y="380"/>
                    </a:cubicBezTo>
                    <a:cubicBezTo>
                      <a:pt x="121" y="328"/>
                      <a:pt x="121" y="276"/>
                      <a:pt x="121" y="225"/>
                    </a:cubicBezTo>
                    <a:cubicBezTo>
                      <a:pt x="139" y="225"/>
                      <a:pt x="157" y="225"/>
                      <a:pt x="175" y="225"/>
                    </a:cubicBezTo>
                    <a:cubicBezTo>
                      <a:pt x="236" y="225"/>
                      <a:pt x="243" y="245"/>
                      <a:pt x="243" y="299"/>
                    </a:cubicBezTo>
                    <a:cubicBezTo>
                      <a:pt x="248" y="299"/>
                      <a:pt x="253" y="299"/>
                      <a:pt x="257" y="299"/>
                    </a:cubicBezTo>
                    <a:cubicBezTo>
                      <a:pt x="257" y="243"/>
                      <a:pt x="257" y="187"/>
                      <a:pt x="257" y="131"/>
                    </a:cubicBezTo>
                    <a:cubicBezTo>
                      <a:pt x="253" y="131"/>
                      <a:pt x="248" y="131"/>
                      <a:pt x="243" y="131"/>
                    </a:cubicBezTo>
                    <a:cubicBezTo>
                      <a:pt x="243" y="183"/>
                      <a:pt x="236" y="205"/>
                      <a:pt x="175" y="205"/>
                    </a:cubicBezTo>
                    <a:cubicBezTo>
                      <a:pt x="157" y="205"/>
                      <a:pt x="139" y="205"/>
                      <a:pt x="121" y="205"/>
                    </a:cubicBezTo>
                    <a:cubicBezTo>
                      <a:pt x="121" y="152"/>
                      <a:pt x="121" y="98"/>
                      <a:pt x="121" y="45"/>
                    </a:cubicBezTo>
                    <a:cubicBezTo>
                      <a:pt x="121" y="23"/>
                      <a:pt x="122" y="20"/>
                      <a:pt x="151" y="20"/>
                    </a:cubicBezTo>
                    <a:cubicBezTo>
                      <a:pt x="177" y="20"/>
                      <a:pt x="203" y="20"/>
                      <a:pt x="229" y="20"/>
                    </a:cubicBezTo>
                    <a:cubicBezTo>
                      <a:pt x="322" y="20"/>
                      <a:pt x="338" y="56"/>
                      <a:pt x="349" y="142"/>
                    </a:cubicBezTo>
                    <a:cubicBezTo>
                      <a:pt x="355" y="142"/>
                      <a:pt x="360" y="142"/>
                      <a:pt x="365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6" name="Freeform 62"/>
              <p:cNvSpPr/>
              <p:nvPr/>
            </p:nvSpPr>
            <p:spPr>
              <a:xfrm>
                <a:off x="641160" y="12697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7" y="0"/>
                      <a:pt x="32" y="18"/>
                      <a:pt x="32" y="34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7" name="Freeform 63"/>
              <p:cNvSpPr/>
              <p:nvPr/>
            </p:nvSpPr>
            <p:spPr>
              <a:xfrm>
                <a:off x="704520" y="131904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5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8" name="Freeform 64"/>
              <p:cNvSpPr/>
              <p:nvPr/>
            </p:nvSpPr>
            <p:spPr>
              <a:xfrm>
                <a:off x="831600" y="126144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6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4" y="27"/>
                      <a:pt x="220" y="31"/>
                      <a:pt x="220" y="63"/>
                    </a:cubicBezTo>
                    <a:cubicBezTo>
                      <a:pt x="220" y="108"/>
                      <a:pt x="220" y="153"/>
                      <a:pt x="220" y="198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2" y="425"/>
                      <a:pt x="218" y="405"/>
                    </a:cubicBezTo>
                    <a:cubicBezTo>
                      <a:pt x="218" y="419"/>
                      <a:pt x="218" y="432"/>
                      <a:pt x="218" y="446"/>
                    </a:cubicBezTo>
                    <a:cubicBezTo>
                      <a:pt x="249" y="444"/>
                      <a:pt x="280" y="441"/>
                      <a:pt x="311" y="439"/>
                    </a:cubicBezTo>
                    <a:moveTo>
                      <a:pt x="218" y="363"/>
                    </a:moveTo>
                    <a:cubicBezTo>
                      <a:pt x="218" y="376"/>
                      <a:pt x="218" y="376"/>
                      <a:pt x="211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5" y="416"/>
                      <a:pt x="70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5" y="194"/>
                      <a:pt x="108" y="173"/>
                      <a:pt x="142" y="173"/>
                    </a:cubicBezTo>
                    <a:cubicBezTo>
                      <a:pt x="166" y="173"/>
                      <a:pt x="191" y="183"/>
                      <a:pt x="211" y="210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9" name="Freeform 65"/>
              <p:cNvSpPr/>
              <p:nvPr/>
            </p:nvSpPr>
            <p:spPr>
              <a:xfrm>
                <a:off x="1030680" y="1279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0" name="Freeform 66"/>
              <p:cNvSpPr/>
              <p:nvPr/>
            </p:nvSpPr>
            <p:spPr>
              <a:xfrm>
                <a:off x="1121400" y="13190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28"/>
                    </a:cubicBezTo>
                    <a:cubicBezTo>
                      <a:pt x="90" y="196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5"/>
                      <a:pt x="185" y="65"/>
                    </a:cubicBezTo>
                    <a:cubicBezTo>
                      <a:pt x="196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1" name="Freeform 67"/>
              <p:cNvSpPr/>
              <p:nvPr/>
            </p:nvSpPr>
            <p:spPr>
              <a:xfrm>
                <a:off x="1211400" y="131724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8"/>
                    </a:moveTo>
                    <a:cubicBezTo>
                      <a:pt x="284" y="216"/>
                      <a:pt x="284" y="204"/>
                      <a:pt x="284" y="192"/>
                    </a:cubicBezTo>
                    <a:cubicBezTo>
                      <a:pt x="280" y="192"/>
                      <a:pt x="275" y="192"/>
                      <a:pt x="270" y="192"/>
                    </a:cubicBezTo>
                    <a:cubicBezTo>
                      <a:pt x="270" y="204"/>
                      <a:pt x="270" y="216"/>
                      <a:pt x="270" y="228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7"/>
                    </a:cubicBezTo>
                    <a:cubicBezTo>
                      <a:pt x="223" y="195"/>
                      <a:pt x="223" y="152"/>
                      <a:pt x="223" y="110"/>
                    </a:cubicBezTo>
                    <a:cubicBezTo>
                      <a:pt x="223" y="85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4"/>
                    </a:cubicBezTo>
                    <a:cubicBezTo>
                      <a:pt x="76" y="65"/>
                      <a:pt x="74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1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8"/>
                    </a:cubicBezTo>
                    <a:moveTo>
                      <a:pt x="180" y="196"/>
                    </a:moveTo>
                    <a:cubicBezTo>
                      <a:pt x="180" y="255"/>
                      <a:pt x="133" y="277"/>
                      <a:pt x="106" y="277"/>
                    </a:cubicBezTo>
                    <a:cubicBezTo>
                      <a:pt x="74" y="277"/>
                      <a:pt x="49" y="255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2" name="Freeform 68"/>
              <p:cNvSpPr/>
              <p:nvPr/>
            </p:nvSpPr>
            <p:spPr>
              <a:xfrm>
                <a:off x="1325160" y="131724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6" y="203"/>
                      <a:pt x="234" y="203"/>
                    </a:cubicBezTo>
                    <a:cubicBezTo>
                      <a:pt x="227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8"/>
                      <a:pt x="63" y="291"/>
                      <a:pt x="137" y="291"/>
                    </a:cubicBezTo>
                    <a:cubicBezTo>
                      <a:pt x="221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3" name="Freeform 69"/>
              <p:cNvSpPr/>
              <p:nvPr/>
            </p:nvSpPr>
            <p:spPr>
              <a:xfrm>
                <a:off x="1418760" y="126144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7"/>
                      <a:pt x="191" y="309"/>
                      <a:pt x="164" y="272"/>
                    </a:cubicBezTo>
                    <a:cubicBezTo>
                      <a:pt x="163" y="270"/>
                      <a:pt x="160" y="268"/>
                      <a:pt x="160" y="266"/>
                    </a:cubicBezTo>
                    <a:cubicBezTo>
                      <a:pt x="160" y="263"/>
                      <a:pt x="205" y="225"/>
                      <a:pt x="212" y="219"/>
                    </a:cubicBezTo>
                    <a:cubicBezTo>
                      <a:pt x="252" y="187"/>
                      <a:pt x="279" y="187"/>
                      <a:pt x="292" y="185"/>
                    </a:cubicBezTo>
                    <a:cubicBezTo>
                      <a:pt x="292" y="179"/>
                      <a:pt x="292" y="172"/>
                      <a:pt x="292" y="166"/>
                    </a:cubicBezTo>
                    <a:cubicBezTo>
                      <a:pt x="274" y="169"/>
                      <a:pt x="265" y="169"/>
                      <a:pt x="247" y="169"/>
                    </a:cubicBezTo>
                    <a:cubicBezTo>
                      <a:pt x="225" y="169"/>
                      <a:pt x="185" y="167"/>
                      <a:pt x="176" y="166"/>
                    </a:cubicBezTo>
                    <a:cubicBezTo>
                      <a:pt x="176" y="172"/>
                      <a:pt x="176" y="179"/>
                      <a:pt x="176" y="185"/>
                    </a:cubicBezTo>
                    <a:cubicBezTo>
                      <a:pt x="189" y="187"/>
                      <a:pt x="194" y="194"/>
                      <a:pt x="194" y="201"/>
                    </a:cubicBezTo>
                    <a:cubicBezTo>
                      <a:pt x="194" y="214"/>
                      <a:pt x="185" y="221"/>
                      <a:pt x="182" y="227"/>
                    </a:cubicBezTo>
                    <a:cubicBezTo>
                      <a:pt x="152" y="252"/>
                      <a:pt x="122" y="278"/>
                      <a:pt x="92" y="304"/>
                    </a:cubicBezTo>
                    <a:cubicBezTo>
                      <a:pt x="92" y="203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3" y="438"/>
                      <a:pt x="116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3"/>
                      <a:pt x="130" y="291"/>
                    </a:cubicBezTo>
                    <a:cubicBezTo>
                      <a:pt x="178" y="358"/>
                      <a:pt x="205" y="394"/>
                      <a:pt x="205" y="405"/>
                    </a:cubicBezTo>
                    <a:cubicBezTo>
                      <a:pt x="205" y="417"/>
                      <a:pt x="194" y="419"/>
                      <a:pt x="184" y="419"/>
                    </a:cubicBezTo>
                    <a:cubicBezTo>
                      <a:pt x="184" y="426"/>
                      <a:pt x="184" y="432"/>
                      <a:pt x="184" y="439"/>
                    </a:cubicBezTo>
                    <a:cubicBezTo>
                      <a:pt x="206" y="438"/>
                      <a:pt x="229" y="438"/>
                      <a:pt x="252" y="437"/>
                    </a:cubicBezTo>
                    <a:cubicBezTo>
                      <a:pt x="270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4" name="Freeform 70"/>
              <p:cNvSpPr/>
              <p:nvPr/>
            </p:nvSpPr>
            <p:spPr>
              <a:xfrm>
                <a:off x="1540440" y="131724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4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90"/>
                    </a:cubicBezTo>
                    <a:cubicBezTo>
                      <a:pt x="175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3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80"/>
                      <a:pt x="14" y="176"/>
                      <a:pt x="7" y="176"/>
                    </a:cubicBezTo>
                    <a:cubicBezTo>
                      <a:pt x="0" y="176"/>
                      <a:pt x="0" y="182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9" y="291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4" y="264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6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5" name="Freeform 71"/>
              <p:cNvSpPr/>
              <p:nvPr/>
            </p:nvSpPr>
            <p:spPr>
              <a:xfrm>
                <a:off x="1705680" y="131904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5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6" name="Freeform 72"/>
              <p:cNvSpPr/>
              <p:nvPr/>
            </p:nvSpPr>
            <p:spPr>
              <a:xfrm>
                <a:off x="1895400" y="131724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8"/>
                    </a:moveTo>
                    <a:cubicBezTo>
                      <a:pt x="284" y="216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6"/>
                      <a:pt x="268" y="228"/>
                    </a:cubicBezTo>
                    <a:cubicBezTo>
                      <a:pt x="268" y="264"/>
                      <a:pt x="252" y="268"/>
                      <a:pt x="247" y="268"/>
                    </a:cubicBezTo>
                    <a:cubicBezTo>
                      <a:pt x="225" y="268"/>
                      <a:pt x="223" y="239"/>
                      <a:pt x="223" y="237"/>
                    </a:cubicBezTo>
                    <a:cubicBezTo>
                      <a:pt x="223" y="195"/>
                      <a:pt x="223" y="152"/>
                      <a:pt x="223" y="110"/>
                    </a:cubicBezTo>
                    <a:cubicBezTo>
                      <a:pt x="223" y="85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4"/>
                    </a:cubicBezTo>
                    <a:cubicBezTo>
                      <a:pt x="76" y="65"/>
                      <a:pt x="72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8"/>
                    </a:cubicBezTo>
                    <a:moveTo>
                      <a:pt x="178" y="196"/>
                    </a:moveTo>
                    <a:cubicBezTo>
                      <a:pt x="178" y="255"/>
                      <a:pt x="133" y="277"/>
                      <a:pt x="104" y="277"/>
                    </a:cubicBezTo>
                    <a:cubicBezTo>
                      <a:pt x="74" y="277"/>
                      <a:pt x="49" y="255"/>
                      <a:pt x="49" y="223"/>
                    </a:cubicBezTo>
                    <a:cubicBezTo>
                      <a:pt x="49" y="189"/>
                      <a:pt x="74" y="137"/>
                      <a:pt x="178" y="133"/>
                    </a:cubicBezTo>
                    <a:cubicBezTo>
                      <a:pt x="178" y="154"/>
                      <a:pt x="178" y="175"/>
                      <a:pt x="178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7" name="Freeform 73"/>
              <p:cNvSpPr/>
              <p:nvPr/>
            </p:nvSpPr>
            <p:spPr>
              <a:xfrm>
                <a:off x="2006280" y="1279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8" name="Freeform 74"/>
              <p:cNvSpPr/>
              <p:nvPr/>
            </p:nvSpPr>
            <p:spPr>
              <a:xfrm>
                <a:off x="2098440" y="131724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4" y="203"/>
                      <a:pt x="232" y="203"/>
                    </a:cubicBezTo>
                    <a:cubicBezTo>
                      <a:pt x="227" y="203"/>
                      <a:pt x="225" y="205"/>
                      <a:pt x="223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8"/>
                      <a:pt x="205" y="40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1" y="291"/>
                      <a:pt x="135" y="291"/>
                    </a:cubicBezTo>
                    <a:cubicBezTo>
                      <a:pt x="220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9" name="Freeform 75"/>
              <p:cNvSpPr/>
              <p:nvPr/>
            </p:nvSpPr>
            <p:spPr>
              <a:xfrm>
                <a:off x="2192400" y="126144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3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0" name="Freeform 76"/>
              <p:cNvSpPr/>
              <p:nvPr/>
            </p:nvSpPr>
            <p:spPr>
              <a:xfrm>
                <a:off x="2318040" y="13172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1" name="Freeform 77"/>
              <p:cNvSpPr/>
              <p:nvPr/>
            </p:nvSpPr>
            <p:spPr>
              <a:xfrm>
                <a:off x="2420280" y="1261440"/>
                <a:ext cx="113040" cy="160920"/>
              </a:xfrm>
              <a:custGeom>
                <a:avLst/>
                <a:gdLst/>
                <a:ahLst/>
                <a:rect l="0" t="0" r="r" b="b"/>
                <a:pathLst>
                  <a:path w="314" h="447">
                    <a:moveTo>
                      <a:pt x="313" y="439"/>
                    </a:moveTo>
                    <a:cubicBezTo>
                      <a:pt x="313" y="432"/>
                      <a:pt x="313" y="426"/>
                      <a:pt x="313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3" y="2"/>
                      <a:pt x="203" y="5"/>
                      <a:pt x="173" y="7"/>
                    </a:cubicBezTo>
                    <a:cubicBezTo>
                      <a:pt x="173" y="14"/>
                      <a:pt x="173" y="20"/>
                      <a:pt x="173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8"/>
                      <a:pt x="221" y="153"/>
                      <a:pt x="221" y="198"/>
                    </a:cubicBezTo>
                    <a:cubicBezTo>
                      <a:pt x="203" y="176"/>
                      <a:pt x="176" y="160"/>
                      <a:pt x="142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2"/>
                      <a:pt x="220" y="446"/>
                    </a:cubicBezTo>
                    <a:cubicBezTo>
                      <a:pt x="251" y="444"/>
                      <a:pt x="282" y="441"/>
                      <a:pt x="313" y="439"/>
                    </a:cubicBezTo>
                    <a:moveTo>
                      <a:pt x="220" y="363"/>
                    </a:moveTo>
                    <a:cubicBezTo>
                      <a:pt x="220" y="376"/>
                      <a:pt x="220" y="376"/>
                      <a:pt x="212" y="387"/>
                    </a:cubicBezTo>
                    <a:cubicBezTo>
                      <a:pt x="193" y="417"/>
                      <a:pt x="166" y="432"/>
                      <a:pt x="139" y="432"/>
                    </a:cubicBezTo>
                    <a:cubicBezTo>
                      <a:pt x="110" y="432"/>
                      <a:pt x="86" y="416"/>
                      <a:pt x="72" y="392"/>
                    </a:cubicBezTo>
                    <a:cubicBezTo>
                      <a:pt x="56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3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2" name="Freeform 78"/>
              <p:cNvSpPr/>
              <p:nvPr/>
            </p:nvSpPr>
            <p:spPr>
              <a:xfrm>
                <a:off x="2619360" y="1279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2"/>
                      <a:pt x="99" y="311"/>
                    </a:cubicBezTo>
                    <a:cubicBezTo>
                      <a:pt x="99" y="252"/>
                      <a:pt x="99" y="194"/>
                      <a:pt x="99" y="135"/>
                    </a:cubicBezTo>
                    <a:cubicBezTo>
                      <a:pt x="129" y="135"/>
                      <a:pt x="159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9" y="115"/>
                      <a:pt x="129" y="115"/>
                      <a:pt x="99" y="115"/>
                    </a:cubicBezTo>
                    <a:cubicBezTo>
                      <a:pt x="99" y="77"/>
                      <a:pt x="99" y="38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3" name="Freeform 79"/>
              <p:cNvSpPr/>
              <p:nvPr/>
            </p:nvSpPr>
            <p:spPr>
              <a:xfrm>
                <a:off x="2710080" y="131724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8" y="291"/>
                      <a:pt x="281" y="228"/>
                      <a:pt x="281" y="149"/>
                    </a:cubicBezTo>
                    <a:moveTo>
                      <a:pt x="229" y="144"/>
                    </a:moveTo>
                    <a:cubicBezTo>
                      <a:pt x="229" y="167"/>
                      <a:pt x="229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3"/>
                      <a:pt x="68" y="232"/>
                    </a:cubicBezTo>
                    <a:cubicBezTo>
                      <a:pt x="52" y="205"/>
                      <a:pt x="52" y="167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6" y="29"/>
                      <a:pt x="212" y="56"/>
                    </a:cubicBezTo>
                    <a:cubicBezTo>
                      <a:pt x="229" y="83"/>
                      <a:pt x="229" y="121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4" name="Freeform 80"/>
              <p:cNvSpPr/>
              <p:nvPr/>
            </p:nvSpPr>
            <p:spPr>
              <a:xfrm>
                <a:off x="2898000" y="1279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5" name="Freeform 81"/>
              <p:cNvSpPr/>
              <p:nvPr/>
            </p:nvSpPr>
            <p:spPr>
              <a:xfrm>
                <a:off x="2989080" y="126144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3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6" name="Freeform 82"/>
              <p:cNvSpPr/>
              <p:nvPr/>
            </p:nvSpPr>
            <p:spPr>
              <a:xfrm>
                <a:off x="3114720" y="13172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7" name="Freeform 83"/>
              <p:cNvSpPr/>
              <p:nvPr/>
            </p:nvSpPr>
            <p:spPr>
              <a:xfrm>
                <a:off x="3292920" y="1263960"/>
                <a:ext cx="155880" cy="155880"/>
              </a:xfrm>
              <a:custGeom>
                <a:avLst/>
                <a:gdLst/>
                <a:ahLst/>
                <a:rect l="0" t="0" r="r" b="b"/>
                <a:pathLst>
                  <a:path w="433" h="433">
                    <a:moveTo>
                      <a:pt x="432" y="432"/>
                    </a:moveTo>
                    <a:cubicBezTo>
                      <a:pt x="432" y="425"/>
                      <a:pt x="432" y="419"/>
                      <a:pt x="432" y="412"/>
                    </a:cubicBezTo>
                    <a:cubicBezTo>
                      <a:pt x="427" y="412"/>
                      <a:pt x="422" y="412"/>
                      <a:pt x="418" y="412"/>
                    </a:cubicBezTo>
                    <a:cubicBezTo>
                      <a:pt x="369" y="412"/>
                      <a:pt x="367" y="405"/>
                      <a:pt x="367" y="381"/>
                    </a:cubicBezTo>
                    <a:cubicBezTo>
                      <a:pt x="367" y="270"/>
                      <a:pt x="367" y="160"/>
                      <a:pt x="367" y="49"/>
                    </a:cubicBezTo>
                    <a:cubicBezTo>
                      <a:pt x="367" y="27"/>
                      <a:pt x="369" y="20"/>
                      <a:pt x="418" y="20"/>
                    </a:cubicBezTo>
                    <a:cubicBezTo>
                      <a:pt x="422" y="20"/>
                      <a:pt x="427" y="20"/>
                      <a:pt x="432" y="20"/>
                    </a:cubicBezTo>
                    <a:cubicBezTo>
                      <a:pt x="432" y="13"/>
                      <a:pt x="432" y="7"/>
                      <a:pt x="432" y="0"/>
                    </a:cubicBezTo>
                    <a:cubicBezTo>
                      <a:pt x="410" y="2"/>
                      <a:pt x="363" y="2"/>
                      <a:pt x="338" y="2"/>
                    </a:cubicBezTo>
                    <a:cubicBezTo>
                      <a:pt x="314" y="2"/>
                      <a:pt x="268" y="2"/>
                      <a:pt x="245" y="0"/>
                    </a:cubicBezTo>
                    <a:cubicBezTo>
                      <a:pt x="245" y="7"/>
                      <a:pt x="245" y="13"/>
                      <a:pt x="245" y="20"/>
                    </a:cubicBezTo>
                    <a:cubicBezTo>
                      <a:pt x="250" y="20"/>
                      <a:pt x="256" y="20"/>
                      <a:pt x="261" y="20"/>
                    </a:cubicBezTo>
                    <a:cubicBezTo>
                      <a:pt x="310" y="20"/>
                      <a:pt x="311" y="27"/>
                      <a:pt x="311" y="49"/>
                    </a:cubicBezTo>
                    <a:cubicBezTo>
                      <a:pt x="311" y="98"/>
                      <a:pt x="311" y="148"/>
                      <a:pt x="311" y="198"/>
                    </a:cubicBezTo>
                    <a:cubicBezTo>
                      <a:pt x="248" y="198"/>
                      <a:pt x="184" y="198"/>
                      <a:pt x="121" y="198"/>
                    </a:cubicBezTo>
                    <a:cubicBezTo>
                      <a:pt x="121" y="148"/>
                      <a:pt x="121" y="98"/>
                      <a:pt x="121" y="49"/>
                    </a:cubicBezTo>
                    <a:cubicBezTo>
                      <a:pt x="121" y="27"/>
                      <a:pt x="122" y="20"/>
                      <a:pt x="171" y="20"/>
                    </a:cubicBezTo>
                    <a:cubicBezTo>
                      <a:pt x="176" y="20"/>
                      <a:pt x="182" y="20"/>
                      <a:pt x="187" y="20"/>
                    </a:cubicBezTo>
                    <a:cubicBezTo>
                      <a:pt x="187" y="13"/>
                      <a:pt x="187" y="7"/>
                      <a:pt x="187" y="0"/>
                    </a:cubicBezTo>
                    <a:cubicBezTo>
                      <a:pt x="164" y="2"/>
                      <a:pt x="117" y="2"/>
                      <a:pt x="94" y="2"/>
                    </a:cubicBezTo>
                    <a:cubicBezTo>
                      <a:pt x="70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69" y="430"/>
                      <a:pt x="94" y="430"/>
                    </a:cubicBezTo>
                    <a:cubicBezTo>
                      <a:pt x="118" y="430"/>
                      <a:pt x="164" y="430"/>
                      <a:pt x="187" y="432"/>
                    </a:cubicBezTo>
                    <a:cubicBezTo>
                      <a:pt x="187" y="425"/>
                      <a:pt x="187" y="419"/>
                      <a:pt x="187" y="412"/>
                    </a:cubicBezTo>
                    <a:cubicBezTo>
                      <a:pt x="182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1"/>
                    </a:cubicBezTo>
                    <a:cubicBezTo>
                      <a:pt x="121" y="326"/>
                      <a:pt x="121" y="271"/>
                      <a:pt x="121" y="216"/>
                    </a:cubicBezTo>
                    <a:cubicBezTo>
                      <a:pt x="184" y="216"/>
                      <a:pt x="248" y="216"/>
                      <a:pt x="311" y="216"/>
                    </a:cubicBezTo>
                    <a:cubicBezTo>
                      <a:pt x="311" y="271"/>
                      <a:pt x="311" y="326"/>
                      <a:pt x="311" y="381"/>
                    </a:cubicBezTo>
                    <a:cubicBezTo>
                      <a:pt x="311" y="405"/>
                      <a:pt x="310" y="412"/>
                      <a:pt x="261" y="412"/>
                    </a:cubicBezTo>
                    <a:cubicBezTo>
                      <a:pt x="256" y="412"/>
                      <a:pt x="250" y="412"/>
                      <a:pt x="245" y="412"/>
                    </a:cubicBezTo>
                    <a:cubicBezTo>
                      <a:pt x="245" y="419"/>
                      <a:pt x="245" y="425"/>
                      <a:pt x="245" y="432"/>
                    </a:cubicBezTo>
                    <a:cubicBezTo>
                      <a:pt x="268" y="430"/>
                      <a:pt x="315" y="430"/>
                      <a:pt x="338" y="430"/>
                    </a:cubicBezTo>
                    <a:cubicBezTo>
                      <a:pt x="362" y="430"/>
                      <a:pt x="410" y="430"/>
                      <a:pt x="432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8" name="Freeform 84"/>
              <p:cNvSpPr/>
              <p:nvPr/>
            </p:nvSpPr>
            <p:spPr>
              <a:xfrm>
                <a:off x="3469320" y="1258920"/>
                <a:ext cx="154440" cy="166320"/>
              </a:xfrm>
              <a:custGeom>
                <a:avLst/>
                <a:gdLst/>
                <a:ahLst/>
                <a:rect l="0" t="0" r="r" b="b"/>
                <a:pathLst>
                  <a:path w="429" h="462">
                    <a:moveTo>
                      <a:pt x="428" y="293"/>
                    </a:moveTo>
                    <a:cubicBezTo>
                      <a:pt x="428" y="287"/>
                      <a:pt x="428" y="280"/>
                      <a:pt x="428" y="273"/>
                    </a:cubicBezTo>
                    <a:cubicBezTo>
                      <a:pt x="403" y="274"/>
                      <a:pt x="377" y="275"/>
                      <a:pt x="351" y="275"/>
                    </a:cubicBezTo>
                    <a:cubicBezTo>
                      <a:pt x="326" y="275"/>
                      <a:pt x="272" y="275"/>
                      <a:pt x="250" y="273"/>
                    </a:cubicBezTo>
                    <a:cubicBezTo>
                      <a:pt x="250" y="280"/>
                      <a:pt x="250" y="287"/>
                      <a:pt x="250" y="293"/>
                    </a:cubicBezTo>
                    <a:cubicBezTo>
                      <a:pt x="257" y="293"/>
                      <a:pt x="263" y="293"/>
                      <a:pt x="270" y="293"/>
                    </a:cubicBezTo>
                    <a:cubicBezTo>
                      <a:pt x="328" y="293"/>
                      <a:pt x="329" y="300"/>
                      <a:pt x="329" y="324"/>
                    </a:cubicBezTo>
                    <a:cubicBezTo>
                      <a:pt x="329" y="337"/>
                      <a:pt x="329" y="350"/>
                      <a:pt x="329" y="363"/>
                    </a:cubicBezTo>
                    <a:cubicBezTo>
                      <a:pt x="329" y="435"/>
                      <a:pt x="248" y="441"/>
                      <a:pt x="230" y="441"/>
                    </a:cubicBezTo>
                    <a:cubicBezTo>
                      <a:pt x="189" y="441"/>
                      <a:pt x="65" y="417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6"/>
                      <a:pt x="385" y="66"/>
                      <a:pt x="385" y="16"/>
                    </a:cubicBezTo>
                    <a:cubicBezTo>
                      <a:pt x="385" y="5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9" y="7"/>
                    </a:cubicBezTo>
                    <a:cubicBezTo>
                      <a:pt x="358" y="23"/>
                      <a:pt x="347" y="38"/>
                      <a:pt x="337" y="54"/>
                    </a:cubicBezTo>
                    <a:cubicBezTo>
                      <a:pt x="317" y="34"/>
                      <a:pt x="283" y="0"/>
                      <a:pt x="220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0"/>
                      <a:pt x="101" y="461"/>
                      <a:pt x="221" y="461"/>
                    </a:cubicBezTo>
                    <a:cubicBezTo>
                      <a:pt x="266" y="461"/>
                      <a:pt x="317" y="443"/>
                      <a:pt x="338" y="407"/>
                    </a:cubicBezTo>
                    <a:cubicBezTo>
                      <a:pt x="347" y="419"/>
                      <a:pt x="373" y="444"/>
                      <a:pt x="380" y="444"/>
                    </a:cubicBezTo>
                    <a:cubicBezTo>
                      <a:pt x="385" y="444"/>
                      <a:pt x="385" y="441"/>
                      <a:pt x="385" y="430"/>
                    </a:cubicBezTo>
                    <a:cubicBezTo>
                      <a:pt x="385" y="393"/>
                      <a:pt x="385" y="357"/>
                      <a:pt x="385" y="320"/>
                    </a:cubicBezTo>
                    <a:cubicBezTo>
                      <a:pt x="385" y="297"/>
                      <a:pt x="387" y="293"/>
                      <a:pt x="428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9" name="Freeform 85"/>
              <p:cNvSpPr/>
              <p:nvPr/>
            </p:nvSpPr>
            <p:spPr>
              <a:xfrm>
                <a:off x="3642840" y="1265400"/>
                <a:ext cx="148680" cy="154440"/>
              </a:xfrm>
              <a:custGeom>
                <a:avLst/>
                <a:gdLst/>
                <a:ahLst/>
                <a:rect l="0" t="0" r="r" b="b"/>
                <a:pathLst>
                  <a:path w="413" h="429">
                    <a:moveTo>
                      <a:pt x="412" y="142"/>
                    </a:moveTo>
                    <a:cubicBezTo>
                      <a:pt x="408" y="95"/>
                      <a:pt x="404" y="47"/>
                      <a:pt x="400" y="0"/>
                    </a:cubicBezTo>
                    <a:cubicBezTo>
                      <a:pt x="271" y="0"/>
                      <a:pt x="142" y="0"/>
                      <a:pt x="13" y="0"/>
                    </a:cubicBezTo>
                    <a:cubicBezTo>
                      <a:pt x="8" y="47"/>
                      <a:pt x="4" y="95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5" y="41"/>
                      <a:pt x="34" y="20"/>
                      <a:pt x="131" y="20"/>
                    </a:cubicBezTo>
                    <a:cubicBezTo>
                      <a:pt x="142" y="20"/>
                      <a:pt x="158" y="20"/>
                      <a:pt x="166" y="22"/>
                    </a:cubicBezTo>
                    <a:cubicBezTo>
                      <a:pt x="178" y="23"/>
                      <a:pt x="178" y="31"/>
                      <a:pt x="178" y="45"/>
                    </a:cubicBezTo>
                    <a:cubicBezTo>
                      <a:pt x="178" y="156"/>
                      <a:pt x="178" y="267"/>
                      <a:pt x="178" y="378"/>
                    </a:cubicBezTo>
                    <a:cubicBezTo>
                      <a:pt x="178" y="399"/>
                      <a:pt x="178" y="408"/>
                      <a:pt x="112" y="408"/>
                    </a:cubicBezTo>
                    <a:cubicBezTo>
                      <a:pt x="103" y="408"/>
                      <a:pt x="95" y="408"/>
                      <a:pt x="86" y="408"/>
                    </a:cubicBezTo>
                    <a:cubicBezTo>
                      <a:pt x="86" y="415"/>
                      <a:pt x="86" y="422"/>
                      <a:pt x="86" y="428"/>
                    </a:cubicBezTo>
                    <a:cubicBezTo>
                      <a:pt x="112" y="426"/>
                      <a:pt x="175" y="426"/>
                      <a:pt x="205" y="426"/>
                    </a:cubicBezTo>
                    <a:cubicBezTo>
                      <a:pt x="235" y="426"/>
                      <a:pt x="301" y="426"/>
                      <a:pt x="326" y="428"/>
                    </a:cubicBezTo>
                    <a:cubicBezTo>
                      <a:pt x="326" y="422"/>
                      <a:pt x="326" y="415"/>
                      <a:pt x="326" y="408"/>
                    </a:cubicBezTo>
                    <a:cubicBezTo>
                      <a:pt x="317" y="408"/>
                      <a:pt x="309" y="408"/>
                      <a:pt x="301" y="408"/>
                    </a:cubicBezTo>
                    <a:cubicBezTo>
                      <a:pt x="234" y="408"/>
                      <a:pt x="234" y="399"/>
                      <a:pt x="234" y="378"/>
                    </a:cubicBezTo>
                    <a:cubicBezTo>
                      <a:pt x="234" y="267"/>
                      <a:pt x="234" y="156"/>
                      <a:pt x="234" y="45"/>
                    </a:cubicBezTo>
                    <a:cubicBezTo>
                      <a:pt x="234" y="32"/>
                      <a:pt x="234" y="23"/>
                      <a:pt x="245" y="22"/>
                    </a:cubicBezTo>
                    <a:cubicBezTo>
                      <a:pt x="252" y="20"/>
                      <a:pt x="270" y="20"/>
                      <a:pt x="283" y="20"/>
                    </a:cubicBezTo>
                    <a:cubicBezTo>
                      <a:pt x="378" y="20"/>
                      <a:pt x="387" y="41"/>
                      <a:pt x="396" y="142"/>
                    </a:cubicBezTo>
                    <a:cubicBezTo>
                      <a:pt x="401" y="142"/>
                      <a:pt x="407" y="142"/>
                      <a:pt x="412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0" name="Freeform 86"/>
              <p:cNvSpPr/>
              <p:nvPr/>
            </p:nvSpPr>
            <p:spPr>
              <a:xfrm>
                <a:off x="3807360" y="126396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49" y="327"/>
                      <a:pt x="328" y="358"/>
                    </a:cubicBezTo>
                    <a:cubicBezTo>
                      <a:pt x="315" y="376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19" y="407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2" y="20"/>
                      <a:pt x="297" y="34"/>
                      <a:pt x="329" y="79"/>
                    </a:cubicBezTo>
                    <a:cubicBezTo>
                      <a:pt x="356" y="115"/>
                      <a:pt x="362" y="169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1" name="Freeform 87"/>
              <p:cNvSpPr/>
              <p:nvPr/>
            </p:nvSpPr>
            <p:spPr>
              <a:xfrm>
                <a:off x="4056840" y="131724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4" y="203"/>
                      <a:pt x="232" y="203"/>
                    </a:cubicBezTo>
                    <a:cubicBezTo>
                      <a:pt x="227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1"/>
                      <a:pt x="137" y="291"/>
                    </a:cubicBezTo>
                    <a:cubicBezTo>
                      <a:pt x="221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2" name="Freeform 88"/>
              <p:cNvSpPr/>
              <p:nvPr/>
            </p:nvSpPr>
            <p:spPr>
              <a:xfrm>
                <a:off x="4156920" y="131724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8"/>
                      <a:pt x="281" y="149"/>
                    </a:cubicBezTo>
                    <a:moveTo>
                      <a:pt x="227" y="144"/>
                    </a:moveTo>
                    <a:cubicBezTo>
                      <a:pt x="227" y="167"/>
                      <a:pt x="227" y="200"/>
                      <a:pt x="214" y="228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5" y="263"/>
                      <a:pt x="68" y="232"/>
                    </a:cubicBezTo>
                    <a:cubicBezTo>
                      <a:pt x="52" y="205"/>
                      <a:pt x="52" y="167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21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3" name="Freeform 89"/>
              <p:cNvSpPr/>
              <p:nvPr/>
            </p:nvSpPr>
            <p:spPr>
              <a:xfrm>
                <a:off x="4271400" y="131904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5"/>
                      <a:pt x="211" y="0"/>
                      <a:pt x="184" y="0"/>
                    </a:cubicBezTo>
                    <a:cubicBezTo>
                      <a:pt x="137" y="0"/>
                      <a:pt x="106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4" name="Freeform 90"/>
              <p:cNvSpPr/>
              <p:nvPr/>
            </p:nvSpPr>
            <p:spPr>
              <a:xfrm>
                <a:off x="4460040" y="1319040"/>
                <a:ext cx="113040" cy="144720"/>
              </a:xfrm>
              <a:custGeom>
                <a:avLst/>
                <a:gdLst/>
                <a:ahLst/>
                <a:rect l="0" t="0" r="r" b="b"/>
                <a:pathLst>
                  <a:path w="314" h="402">
                    <a:moveTo>
                      <a:pt x="313" y="142"/>
                    </a:moveTo>
                    <a:cubicBezTo>
                      <a:pt x="313" y="61"/>
                      <a:pt x="252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29"/>
                      <a:pt x="50" y="58"/>
                    </a:cubicBezTo>
                    <a:cubicBezTo>
                      <a:pt x="50" y="156"/>
                      <a:pt x="50" y="254"/>
                      <a:pt x="50" y="353"/>
                    </a:cubicBezTo>
                    <a:cubicBezTo>
                      <a:pt x="50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399"/>
                    </a:cubicBezTo>
                    <a:cubicBezTo>
                      <a:pt x="96" y="400"/>
                      <a:pt x="120" y="401"/>
                      <a:pt x="144" y="401"/>
                    </a:cubicBezTo>
                    <a:cubicBezTo>
                      <a:pt x="144" y="395"/>
                      <a:pt x="144" y="388"/>
                      <a:pt x="144" y="381"/>
                    </a:cubicBezTo>
                    <a:cubicBezTo>
                      <a:pt x="101" y="381"/>
                      <a:pt x="94" y="381"/>
                      <a:pt x="94" y="353"/>
                    </a:cubicBezTo>
                    <a:cubicBezTo>
                      <a:pt x="94" y="317"/>
                      <a:pt x="94" y="282"/>
                      <a:pt x="94" y="246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3"/>
                      <a:pt x="313" y="142"/>
                    </a:cubicBezTo>
                    <a:moveTo>
                      <a:pt x="261" y="142"/>
                    </a:moveTo>
                    <a:cubicBezTo>
                      <a:pt x="261" y="218"/>
                      <a:pt x="216" y="272"/>
                      <a:pt x="169" y="272"/>
                    </a:cubicBezTo>
                    <a:cubicBezTo>
                      <a:pt x="144" y="272"/>
                      <a:pt x="121" y="259"/>
                      <a:pt x="103" y="234"/>
                    </a:cubicBezTo>
                    <a:cubicBezTo>
                      <a:pt x="94" y="219"/>
                      <a:pt x="94" y="219"/>
                      <a:pt x="94" y="207"/>
                    </a:cubicBezTo>
                    <a:cubicBezTo>
                      <a:pt x="94" y="160"/>
                      <a:pt x="94" y="112"/>
                      <a:pt x="94" y="65"/>
                    </a:cubicBezTo>
                    <a:cubicBezTo>
                      <a:pt x="112" y="34"/>
                      <a:pt x="144" y="14"/>
                      <a:pt x="175" y="14"/>
                    </a:cubicBezTo>
                    <a:cubicBezTo>
                      <a:pt x="221" y="14"/>
                      <a:pt x="261" y="70"/>
                      <a:pt x="261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5" name="Freeform 91"/>
              <p:cNvSpPr/>
              <p:nvPr/>
            </p:nvSpPr>
            <p:spPr>
              <a:xfrm>
                <a:off x="4587480" y="131724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8"/>
                    </a:moveTo>
                    <a:cubicBezTo>
                      <a:pt x="286" y="216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6"/>
                      <a:pt x="270" y="228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7"/>
                    </a:cubicBezTo>
                    <a:cubicBezTo>
                      <a:pt x="223" y="195"/>
                      <a:pt x="223" y="152"/>
                      <a:pt x="223" y="110"/>
                    </a:cubicBezTo>
                    <a:cubicBezTo>
                      <a:pt x="223" y="85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9" y="103"/>
                    </a:cubicBezTo>
                    <a:cubicBezTo>
                      <a:pt x="65" y="103"/>
                      <a:pt x="77" y="90"/>
                      <a:pt x="77" y="74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4" y="291"/>
                      <a:pt x="173" y="266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8"/>
                    </a:cubicBezTo>
                    <a:moveTo>
                      <a:pt x="180" y="196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5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6" name="Freeform 92"/>
              <p:cNvSpPr/>
              <p:nvPr/>
            </p:nvSpPr>
            <p:spPr>
              <a:xfrm>
                <a:off x="4698360" y="1279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2"/>
                      <a:pt x="99" y="311"/>
                    </a:cubicBezTo>
                    <a:cubicBezTo>
                      <a:pt x="99" y="252"/>
                      <a:pt x="99" y="194"/>
                      <a:pt x="99" y="135"/>
                    </a:cubicBezTo>
                    <a:cubicBezTo>
                      <a:pt x="129" y="135"/>
                      <a:pt x="159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9" y="115"/>
                      <a:pt x="129" y="115"/>
                      <a:pt x="99" y="115"/>
                    </a:cubicBezTo>
                    <a:cubicBezTo>
                      <a:pt x="99" y="77"/>
                      <a:pt x="99" y="38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7" name="Freeform 93"/>
              <p:cNvSpPr/>
              <p:nvPr/>
            </p:nvSpPr>
            <p:spPr>
              <a:xfrm>
                <a:off x="4790520" y="12697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8" name="Freeform 94"/>
              <p:cNvSpPr/>
              <p:nvPr/>
            </p:nvSpPr>
            <p:spPr>
              <a:xfrm>
                <a:off x="4852800" y="126144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1"/>
                      <a:pt x="250" y="160"/>
                      <a:pt x="178" y="160"/>
                    </a:cubicBezTo>
                    <a:cubicBezTo>
                      <a:pt x="128" y="160"/>
                      <a:pt x="101" y="189"/>
                      <a:pt x="92" y="200"/>
                    </a:cubicBezTo>
                    <a:cubicBezTo>
                      <a:pt x="92" y="133"/>
                      <a:pt x="92" y="67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88"/>
                      <a:pt x="49" y="314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3" y="426"/>
                      <a:pt x="80" y="413"/>
                      <a:pt x="88" y="399"/>
                    </a:cubicBezTo>
                    <a:cubicBezTo>
                      <a:pt x="97" y="414"/>
                      <a:pt x="124" y="446"/>
                      <a:pt x="171" y="446"/>
                    </a:cubicBezTo>
                    <a:cubicBezTo>
                      <a:pt x="247" y="446"/>
                      <a:pt x="311" y="383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3"/>
                      <a:pt x="239" y="392"/>
                    </a:cubicBezTo>
                    <a:cubicBezTo>
                      <a:pt x="227" y="410"/>
                      <a:pt x="202" y="432"/>
                      <a:pt x="167" y="432"/>
                    </a:cubicBezTo>
                    <a:cubicBezTo>
                      <a:pt x="140" y="432"/>
                      <a:pt x="117" y="417"/>
                      <a:pt x="103" y="394"/>
                    </a:cubicBezTo>
                    <a:cubicBezTo>
                      <a:pt x="94" y="380"/>
                      <a:pt x="94" y="378"/>
                      <a:pt x="94" y="367"/>
                    </a:cubicBezTo>
                    <a:cubicBezTo>
                      <a:pt x="94" y="323"/>
                      <a:pt x="94" y="279"/>
                      <a:pt x="94" y="236"/>
                    </a:cubicBezTo>
                    <a:cubicBezTo>
                      <a:pt x="94" y="225"/>
                      <a:pt x="94" y="223"/>
                      <a:pt x="99" y="214"/>
                    </a:cubicBezTo>
                    <a:cubicBezTo>
                      <a:pt x="124" y="178"/>
                      <a:pt x="160" y="173"/>
                      <a:pt x="175" y="173"/>
                    </a:cubicBezTo>
                    <a:cubicBezTo>
                      <a:pt x="203" y="173"/>
                      <a:pt x="225" y="189"/>
                      <a:pt x="241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9" name="Freeform 95"/>
              <p:cNvSpPr/>
              <p:nvPr/>
            </p:nvSpPr>
            <p:spPr>
              <a:xfrm>
                <a:off x="4980240" y="126144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0" name="Freeform 96"/>
              <p:cNvSpPr/>
              <p:nvPr/>
            </p:nvSpPr>
            <p:spPr>
              <a:xfrm>
                <a:off x="5042520" y="13172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6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1" name="Freeform 97"/>
              <p:cNvSpPr/>
              <p:nvPr/>
            </p:nvSpPr>
            <p:spPr>
              <a:xfrm>
                <a:off x="5217480" y="1320840"/>
                <a:ext cx="155880" cy="101520"/>
              </a:xfrm>
              <a:custGeom>
                <a:avLst/>
                <a:gdLst/>
                <a:ahLst/>
                <a:rect l="0" t="0" r="r" b="b"/>
                <a:pathLst>
                  <a:path w="433" h="282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19" y="2"/>
                      <a:pt x="400" y="4"/>
                      <a:pt x="387" y="4"/>
                    </a:cubicBezTo>
                    <a:cubicBezTo>
                      <a:pt x="367" y="2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2"/>
                      <a:pt x="364" y="32"/>
                      <a:pt x="364" y="50"/>
                    </a:cubicBezTo>
                    <a:cubicBezTo>
                      <a:pt x="364" y="54"/>
                      <a:pt x="364" y="56"/>
                      <a:pt x="362" y="65"/>
                    </a:cubicBezTo>
                    <a:cubicBezTo>
                      <a:pt x="343" y="119"/>
                      <a:pt x="323" y="173"/>
                      <a:pt x="304" y="227"/>
                    </a:cubicBezTo>
                    <a:cubicBezTo>
                      <a:pt x="283" y="168"/>
                      <a:pt x="262" y="109"/>
                      <a:pt x="241" y="50"/>
                    </a:cubicBezTo>
                    <a:cubicBezTo>
                      <a:pt x="238" y="41"/>
                      <a:pt x="238" y="41"/>
                      <a:pt x="238" y="38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2"/>
                      <a:pt x="209" y="4"/>
                    </a:cubicBezTo>
                    <a:cubicBezTo>
                      <a:pt x="191" y="4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31"/>
                    </a:cubicBezTo>
                    <a:cubicBezTo>
                      <a:pt x="196" y="34"/>
                      <a:pt x="203" y="52"/>
                      <a:pt x="207" y="65"/>
                    </a:cubicBezTo>
                    <a:cubicBezTo>
                      <a:pt x="189" y="116"/>
                      <a:pt x="171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2"/>
                      <a:pt x="58" y="4"/>
                    </a:cubicBezTo>
                    <a:cubicBezTo>
                      <a:pt x="38" y="2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38" y="22"/>
                      <a:pt x="47" y="43"/>
                    </a:cubicBezTo>
                    <a:cubicBezTo>
                      <a:pt x="73" y="118"/>
                      <a:pt x="100" y="192"/>
                      <a:pt x="126" y="266"/>
                    </a:cubicBezTo>
                    <a:cubicBezTo>
                      <a:pt x="130" y="275"/>
                      <a:pt x="130" y="281"/>
                      <a:pt x="139" y="281"/>
                    </a:cubicBezTo>
                    <a:cubicBezTo>
                      <a:pt x="147" y="281"/>
                      <a:pt x="149" y="277"/>
                      <a:pt x="151" y="268"/>
                    </a:cubicBezTo>
                    <a:cubicBezTo>
                      <a:pt x="173" y="208"/>
                      <a:pt x="194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5"/>
                      <a:pt x="285" y="281"/>
                      <a:pt x="293" y="281"/>
                    </a:cubicBezTo>
                    <a:cubicBezTo>
                      <a:pt x="301" y="281"/>
                      <a:pt x="302" y="275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1" y="29"/>
                      <a:pt x="410" y="22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2" name="Freeform 98"/>
              <p:cNvSpPr/>
              <p:nvPr/>
            </p:nvSpPr>
            <p:spPr>
              <a:xfrm>
                <a:off x="5385240" y="12697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99" y="34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5" y="67"/>
                    </a:cubicBezTo>
                    <a:cubicBezTo>
                      <a:pt x="86" y="67"/>
                      <a:pt x="99" y="49"/>
                      <a:pt x="99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3" name="Freeform 99"/>
              <p:cNvSpPr/>
              <p:nvPr/>
            </p:nvSpPr>
            <p:spPr>
              <a:xfrm>
                <a:off x="5445000" y="1279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4" name="Freeform 100"/>
              <p:cNvSpPr/>
              <p:nvPr/>
            </p:nvSpPr>
            <p:spPr>
              <a:xfrm>
                <a:off x="5536800" y="126144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2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3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19"/>
                    </a:cubicBezTo>
                    <a:cubicBezTo>
                      <a:pt x="91" y="219"/>
                      <a:pt x="91" y="219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2"/>
                      <a:pt x="92" y="314"/>
                      <a:pt x="92" y="275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0" y="438"/>
                      <a:pt x="293" y="438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5" name="Freeform 101"/>
              <p:cNvSpPr/>
              <p:nvPr/>
            </p:nvSpPr>
            <p:spPr>
              <a:xfrm>
                <a:off x="5736240" y="1279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79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6" name="Freeform 102"/>
              <p:cNvSpPr/>
              <p:nvPr/>
            </p:nvSpPr>
            <p:spPr>
              <a:xfrm>
                <a:off x="5827680" y="126144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3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19"/>
                    </a:cubicBezTo>
                    <a:cubicBezTo>
                      <a:pt x="91" y="219"/>
                      <a:pt x="91" y="219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2"/>
                      <a:pt x="92" y="314"/>
                      <a:pt x="92" y="275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7" name="Freeform 103"/>
              <p:cNvSpPr/>
              <p:nvPr/>
            </p:nvSpPr>
            <p:spPr>
              <a:xfrm>
                <a:off x="5953320" y="13172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9" y="210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0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8" name="Freeform 104"/>
              <p:cNvSpPr/>
              <p:nvPr/>
            </p:nvSpPr>
            <p:spPr>
              <a:xfrm>
                <a:off x="6055920" y="1317240"/>
                <a:ext cx="74160" cy="105120"/>
              </a:xfrm>
              <a:custGeom>
                <a:avLst/>
                <a:gdLst/>
                <a:ahLst/>
                <a:rect l="0" t="0" r="r" b="b"/>
                <a:pathLst>
                  <a:path w="206" h="292">
                    <a:moveTo>
                      <a:pt x="205" y="203"/>
                    </a:moveTo>
                    <a:cubicBezTo>
                      <a:pt x="205" y="169"/>
                      <a:pt x="187" y="151"/>
                      <a:pt x="180" y="144"/>
                    </a:cubicBezTo>
                    <a:cubicBezTo>
                      <a:pt x="158" y="122"/>
                      <a:pt x="133" y="117"/>
                      <a:pt x="108" y="113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40"/>
                      <a:pt x="47" y="13"/>
                      <a:pt x="101" y="13"/>
                    </a:cubicBezTo>
                    <a:cubicBezTo>
                      <a:pt x="169" y="13"/>
                      <a:pt x="173" y="70"/>
                      <a:pt x="175" y="90"/>
                    </a:cubicBezTo>
                    <a:cubicBezTo>
                      <a:pt x="175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3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80"/>
                      <a:pt x="14" y="176"/>
                      <a:pt x="7" y="176"/>
                    </a:cubicBezTo>
                    <a:cubicBezTo>
                      <a:pt x="0" y="176"/>
                      <a:pt x="0" y="182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5" y="291"/>
                    </a:cubicBezTo>
                    <a:cubicBezTo>
                      <a:pt x="9" y="291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4" y="264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6" y="291"/>
                      <a:pt x="205" y="248"/>
                      <a:pt x="205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9" name="Freeform 105"/>
              <p:cNvSpPr/>
              <p:nvPr/>
            </p:nvSpPr>
            <p:spPr>
              <a:xfrm>
                <a:off x="6143760" y="13172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8" y="201"/>
                    </a:cubicBezTo>
                    <a:cubicBezTo>
                      <a:pt x="232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0" name="Freeform 106"/>
              <p:cNvSpPr/>
              <p:nvPr/>
            </p:nvSpPr>
            <p:spPr>
              <a:xfrm>
                <a:off x="6318720" y="1320840"/>
                <a:ext cx="111960" cy="101520"/>
              </a:xfrm>
              <a:custGeom>
                <a:avLst/>
                <a:gdLst/>
                <a:ahLst/>
                <a:rect l="0" t="0" r="r" b="b"/>
                <a:pathLst>
                  <a:path w="311" h="282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4"/>
                      <a:pt x="263" y="4"/>
                    </a:cubicBezTo>
                    <a:cubicBezTo>
                      <a:pt x="244" y="2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2"/>
                      <a:pt x="238" y="36"/>
                      <a:pt x="238" y="47"/>
                    </a:cubicBezTo>
                    <a:cubicBezTo>
                      <a:pt x="238" y="54"/>
                      <a:pt x="236" y="56"/>
                      <a:pt x="234" y="63"/>
                    </a:cubicBezTo>
                    <a:cubicBezTo>
                      <a:pt x="212" y="116"/>
                      <a:pt x="191" y="170"/>
                      <a:pt x="169" y="223"/>
                    </a:cubicBezTo>
                    <a:cubicBezTo>
                      <a:pt x="146" y="164"/>
                      <a:pt x="122" y="106"/>
                      <a:pt x="99" y="47"/>
                    </a:cubicBezTo>
                    <a:cubicBezTo>
                      <a:pt x="95" y="40"/>
                      <a:pt x="97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2"/>
                      <a:pt x="61" y="4"/>
                    </a:cubicBezTo>
                    <a:cubicBezTo>
                      <a:pt x="45" y="4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3" y="23"/>
                      <a:pt x="50" y="43"/>
                    </a:cubicBezTo>
                    <a:cubicBezTo>
                      <a:pt x="81" y="118"/>
                      <a:pt x="112" y="193"/>
                      <a:pt x="142" y="268"/>
                    </a:cubicBezTo>
                    <a:cubicBezTo>
                      <a:pt x="146" y="277"/>
                      <a:pt x="147" y="281"/>
                      <a:pt x="155" y="281"/>
                    </a:cubicBezTo>
                    <a:cubicBezTo>
                      <a:pt x="163" y="281"/>
                      <a:pt x="166" y="275"/>
                      <a:pt x="169" y="268"/>
                    </a:cubicBezTo>
                    <a:cubicBezTo>
                      <a:pt x="197" y="200"/>
                      <a:pt x="224" y="131"/>
                      <a:pt x="252" y="63"/>
                    </a:cubicBezTo>
                    <a:cubicBezTo>
                      <a:pt x="257" y="49"/>
                      <a:pt x="268" y="22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1" name="Freeform 107"/>
              <p:cNvSpPr/>
              <p:nvPr/>
            </p:nvSpPr>
            <p:spPr>
              <a:xfrm>
                <a:off x="6435000" y="13172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6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2" name="Freeform 108"/>
              <p:cNvSpPr/>
              <p:nvPr/>
            </p:nvSpPr>
            <p:spPr>
              <a:xfrm>
                <a:off x="6535800" y="13190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28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5"/>
                      <a:pt x="185" y="65"/>
                    </a:cubicBezTo>
                    <a:cubicBezTo>
                      <a:pt x="196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3" name="Freeform 109"/>
              <p:cNvSpPr/>
              <p:nvPr/>
            </p:nvSpPr>
            <p:spPr>
              <a:xfrm>
                <a:off x="6623280" y="1279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4" name="Freeform 110"/>
              <p:cNvSpPr/>
              <p:nvPr/>
            </p:nvSpPr>
            <p:spPr>
              <a:xfrm>
                <a:off x="6714720" y="126972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4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5" name="Freeform 111"/>
              <p:cNvSpPr/>
              <p:nvPr/>
            </p:nvSpPr>
            <p:spPr>
              <a:xfrm>
                <a:off x="6778080" y="131724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6" y="203"/>
                      <a:pt x="234" y="203"/>
                    </a:cubicBezTo>
                    <a:cubicBezTo>
                      <a:pt x="229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4" y="248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7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8"/>
                      <a:pt x="63" y="291"/>
                      <a:pt x="137" y="291"/>
                    </a:cubicBezTo>
                    <a:cubicBezTo>
                      <a:pt x="221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6" name="Freeform 112"/>
              <p:cNvSpPr/>
              <p:nvPr/>
            </p:nvSpPr>
            <p:spPr>
              <a:xfrm>
                <a:off x="6878160" y="131724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1"/>
                      <a:pt x="238" y="201"/>
                    </a:cubicBezTo>
                    <a:cubicBezTo>
                      <a:pt x="232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2" y="139"/>
                      <a:pt x="171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7" name="Freeform 113"/>
              <p:cNvSpPr/>
              <p:nvPr/>
            </p:nvSpPr>
            <p:spPr>
              <a:xfrm>
                <a:off x="6980400" y="131724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4"/>
                    </a:cubicBezTo>
                    <a:cubicBezTo>
                      <a:pt x="160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3"/>
                    </a:cubicBezTo>
                    <a:cubicBezTo>
                      <a:pt x="47" y="149"/>
                      <a:pt x="65" y="153"/>
                      <a:pt x="112" y="162"/>
                    </a:cubicBezTo>
                    <a:cubicBezTo>
                      <a:pt x="124" y="164"/>
                      <a:pt x="176" y="174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80"/>
                      <a:pt x="14" y="176"/>
                      <a:pt x="9" y="176"/>
                    </a:cubicBezTo>
                    <a:cubicBezTo>
                      <a:pt x="0" y="176"/>
                      <a:pt x="0" y="182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9"/>
                    </a:cubicBezTo>
                    <a:cubicBezTo>
                      <a:pt x="23" y="277"/>
                      <a:pt x="23" y="275"/>
                      <a:pt x="36" y="264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8" name="Freeform 114"/>
              <p:cNvSpPr/>
              <p:nvPr/>
            </p:nvSpPr>
            <p:spPr>
              <a:xfrm>
                <a:off x="203760" y="1722600"/>
                <a:ext cx="95040" cy="156960"/>
              </a:xfrm>
              <a:custGeom>
                <a:avLst/>
                <a:gdLst/>
                <a:ahLst/>
                <a:rect l="0" t="0" r="r" b="b"/>
                <a:pathLst>
                  <a:path w="264" h="436">
                    <a:moveTo>
                      <a:pt x="263" y="313"/>
                    </a:moveTo>
                    <a:cubicBezTo>
                      <a:pt x="263" y="261"/>
                      <a:pt x="221" y="212"/>
                      <a:pt x="157" y="200"/>
                    </a:cubicBezTo>
                    <a:cubicBezTo>
                      <a:pt x="209" y="182"/>
                      <a:pt x="245" y="139"/>
                      <a:pt x="245" y="88"/>
                    </a:cubicBezTo>
                    <a:cubicBezTo>
                      <a:pt x="245" y="36"/>
                      <a:pt x="189" y="0"/>
                      <a:pt x="128" y="0"/>
                    </a:cubicBezTo>
                    <a:cubicBezTo>
                      <a:pt x="65" y="0"/>
                      <a:pt x="16" y="38"/>
                      <a:pt x="16" y="86"/>
                    </a:cubicBezTo>
                    <a:cubicBezTo>
                      <a:pt x="16" y="108"/>
                      <a:pt x="31" y="119"/>
                      <a:pt x="49" y="119"/>
                    </a:cubicBezTo>
                    <a:cubicBezTo>
                      <a:pt x="68" y="119"/>
                      <a:pt x="81" y="106"/>
                      <a:pt x="81" y="86"/>
                    </a:cubicBezTo>
                    <a:cubicBezTo>
                      <a:pt x="81" y="56"/>
                      <a:pt x="52" y="56"/>
                      <a:pt x="41" y="56"/>
                    </a:cubicBezTo>
                    <a:cubicBezTo>
                      <a:pt x="61" y="25"/>
                      <a:pt x="103" y="16"/>
                      <a:pt x="126" y="16"/>
                    </a:cubicBezTo>
                    <a:cubicBezTo>
                      <a:pt x="151" y="16"/>
                      <a:pt x="187" y="31"/>
                      <a:pt x="187" y="86"/>
                    </a:cubicBezTo>
                    <a:cubicBezTo>
                      <a:pt x="187" y="95"/>
                      <a:pt x="185" y="131"/>
                      <a:pt x="169" y="160"/>
                    </a:cubicBezTo>
                    <a:cubicBezTo>
                      <a:pt x="149" y="189"/>
                      <a:pt x="128" y="191"/>
                      <a:pt x="113" y="192"/>
                    </a:cubicBezTo>
                    <a:cubicBezTo>
                      <a:pt x="108" y="192"/>
                      <a:pt x="92" y="194"/>
                      <a:pt x="88" y="194"/>
                    </a:cubicBezTo>
                    <a:cubicBezTo>
                      <a:pt x="83" y="194"/>
                      <a:pt x="79" y="196"/>
                      <a:pt x="79" y="201"/>
                    </a:cubicBezTo>
                    <a:cubicBezTo>
                      <a:pt x="79" y="209"/>
                      <a:pt x="83" y="209"/>
                      <a:pt x="94" y="209"/>
                    </a:cubicBezTo>
                    <a:cubicBezTo>
                      <a:pt x="103" y="209"/>
                      <a:pt x="113" y="209"/>
                      <a:pt x="122" y="209"/>
                    </a:cubicBezTo>
                    <a:cubicBezTo>
                      <a:pt x="173" y="209"/>
                      <a:pt x="196" y="252"/>
                      <a:pt x="196" y="313"/>
                    </a:cubicBezTo>
                    <a:cubicBezTo>
                      <a:pt x="196" y="399"/>
                      <a:pt x="153" y="417"/>
                      <a:pt x="126" y="417"/>
                    </a:cubicBezTo>
                    <a:cubicBezTo>
                      <a:pt x="99" y="417"/>
                      <a:pt x="50" y="407"/>
                      <a:pt x="29" y="369"/>
                    </a:cubicBezTo>
                    <a:cubicBezTo>
                      <a:pt x="50" y="372"/>
                      <a:pt x="70" y="360"/>
                      <a:pt x="70" y="335"/>
                    </a:cubicBezTo>
                    <a:cubicBezTo>
                      <a:pt x="70" y="313"/>
                      <a:pt x="54" y="299"/>
                      <a:pt x="34" y="299"/>
                    </a:cubicBezTo>
                    <a:cubicBezTo>
                      <a:pt x="20" y="299"/>
                      <a:pt x="0" y="308"/>
                      <a:pt x="0" y="336"/>
                    </a:cubicBezTo>
                    <a:cubicBezTo>
                      <a:pt x="0" y="394"/>
                      <a:pt x="58" y="435"/>
                      <a:pt x="128" y="435"/>
                    </a:cubicBezTo>
                    <a:cubicBezTo>
                      <a:pt x="205" y="435"/>
                      <a:pt x="263" y="378"/>
                      <a:pt x="263" y="3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9" name="Freeform 115"/>
              <p:cNvSpPr/>
              <p:nvPr/>
            </p:nvSpPr>
            <p:spPr>
              <a:xfrm>
                <a:off x="327600" y="1850040"/>
                <a:ext cx="24480" cy="24480"/>
              </a:xfrm>
              <a:custGeom>
                <a:avLst/>
                <a:gdLst/>
                <a:ahLst/>
                <a:rect l="0" t="0" r="r" b="b"/>
                <a:pathLst>
                  <a:path w="68" h="68">
                    <a:moveTo>
                      <a:pt x="67" y="34"/>
                    </a:moveTo>
                    <a:cubicBezTo>
                      <a:pt x="67" y="14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7"/>
                      <a:pt x="34" y="67"/>
                    </a:cubicBezTo>
                    <a:cubicBezTo>
                      <a:pt x="53" y="67"/>
                      <a:pt x="67" y="52"/>
                      <a:pt x="6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0" name="Freeform 116"/>
              <p:cNvSpPr/>
              <p:nvPr/>
            </p:nvSpPr>
            <p:spPr>
              <a:xfrm>
                <a:off x="492840" y="1718640"/>
                <a:ext cx="155880" cy="160920"/>
              </a:xfrm>
              <a:custGeom>
                <a:avLst/>
                <a:gdLst/>
                <a:ahLst/>
                <a:rect l="0" t="0" r="r" b="b"/>
                <a:pathLst>
                  <a:path w="433" h="447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07" y="1"/>
                      <a:pt x="382" y="1"/>
                      <a:pt x="356" y="2"/>
                    </a:cubicBezTo>
                    <a:cubicBezTo>
                      <a:pt x="331" y="1"/>
                      <a:pt x="306" y="1"/>
                      <a:pt x="281" y="0"/>
                    </a:cubicBezTo>
                    <a:cubicBezTo>
                      <a:pt x="281" y="7"/>
                      <a:pt x="281" y="13"/>
                      <a:pt x="281" y="20"/>
                    </a:cubicBezTo>
                    <a:cubicBezTo>
                      <a:pt x="347" y="20"/>
                      <a:pt x="347" y="50"/>
                      <a:pt x="347" y="67"/>
                    </a:cubicBezTo>
                    <a:cubicBezTo>
                      <a:pt x="347" y="140"/>
                      <a:pt x="347" y="213"/>
                      <a:pt x="347" y="286"/>
                    </a:cubicBezTo>
                    <a:cubicBezTo>
                      <a:pt x="347" y="376"/>
                      <a:pt x="286" y="426"/>
                      <a:pt x="225" y="426"/>
                    </a:cubicBezTo>
                    <a:cubicBezTo>
                      <a:pt x="196" y="426"/>
                      <a:pt x="121" y="410"/>
                      <a:pt x="121" y="291"/>
                    </a:cubicBezTo>
                    <a:cubicBezTo>
                      <a:pt x="121" y="211"/>
                      <a:pt x="121" y="131"/>
                      <a:pt x="121" y="50"/>
                    </a:cubicBezTo>
                    <a:cubicBezTo>
                      <a:pt x="121" y="27"/>
                      <a:pt x="122" y="20"/>
                      <a:pt x="171" y="20"/>
                    </a:cubicBezTo>
                    <a:cubicBezTo>
                      <a:pt x="176" y="20"/>
                      <a:pt x="181" y="20"/>
                      <a:pt x="185" y="20"/>
                    </a:cubicBezTo>
                    <a:cubicBezTo>
                      <a:pt x="185" y="13"/>
                      <a:pt x="185" y="7"/>
                      <a:pt x="185" y="0"/>
                    </a:cubicBezTo>
                    <a:cubicBezTo>
                      <a:pt x="164" y="2"/>
                      <a:pt x="118" y="2"/>
                      <a:pt x="94" y="2"/>
                    </a:cubicBezTo>
                    <a:cubicBezTo>
                      <a:pt x="69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30"/>
                      <a:pt x="65" y="209"/>
                      <a:pt x="65" y="288"/>
                    </a:cubicBezTo>
                    <a:cubicBezTo>
                      <a:pt x="65" y="378"/>
                      <a:pt x="139" y="446"/>
                      <a:pt x="223" y="446"/>
                    </a:cubicBezTo>
                    <a:cubicBezTo>
                      <a:pt x="297" y="446"/>
                      <a:pt x="355" y="387"/>
                      <a:pt x="365" y="315"/>
                    </a:cubicBezTo>
                    <a:cubicBezTo>
                      <a:pt x="367" y="302"/>
                      <a:pt x="367" y="297"/>
                      <a:pt x="367" y="272"/>
                    </a:cubicBezTo>
                    <a:cubicBezTo>
                      <a:pt x="367" y="204"/>
                      <a:pt x="367" y="137"/>
                      <a:pt x="367" y="70"/>
                    </a:cubicBezTo>
                    <a:cubicBezTo>
                      <a:pt x="367" y="49"/>
                      <a:pt x="367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1" name="Freeform 117"/>
              <p:cNvSpPr/>
              <p:nvPr/>
            </p:nvSpPr>
            <p:spPr>
              <a:xfrm>
                <a:off x="663120" y="17722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69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6" y="164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29" y="239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2" name="Freeform 118"/>
              <p:cNvSpPr/>
              <p:nvPr/>
            </p:nvSpPr>
            <p:spPr>
              <a:xfrm>
                <a:off x="752040" y="17722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3" name="Freeform 119"/>
              <p:cNvSpPr/>
              <p:nvPr/>
            </p:nvSpPr>
            <p:spPr>
              <a:xfrm>
                <a:off x="927000" y="17341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4" name="Freeform 120"/>
              <p:cNvSpPr/>
              <p:nvPr/>
            </p:nvSpPr>
            <p:spPr>
              <a:xfrm>
                <a:off x="1017720" y="177228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6"/>
                      <a:pt x="211" y="54"/>
                    </a:cubicBezTo>
                    <a:cubicBezTo>
                      <a:pt x="227" y="82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5" name="Freeform 121"/>
              <p:cNvSpPr/>
              <p:nvPr/>
            </p:nvSpPr>
            <p:spPr>
              <a:xfrm>
                <a:off x="1206720" y="1713960"/>
                <a:ext cx="114480" cy="160200"/>
              </a:xfrm>
              <a:custGeom>
                <a:avLst/>
                <a:gdLst/>
                <a:ahLst/>
                <a:rect l="0" t="0" r="r" b="b"/>
                <a:pathLst>
                  <a:path w="318" h="445">
                    <a:moveTo>
                      <a:pt x="317" y="444"/>
                    </a:moveTo>
                    <a:cubicBezTo>
                      <a:pt x="317" y="438"/>
                      <a:pt x="317" y="431"/>
                      <a:pt x="317" y="425"/>
                    </a:cubicBezTo>
                    <a:cubicBezTo>
                      <a:pt x="274" y="425"/>
                      <a:pt x="266" y="425"/>
                      <a:pt x="266" y="398"/>
                    </a:cubicBezTo>
                    <a:cubicBezTo>
                      <a:pt x="266" y="320"/>
                      <a:pt x="266" y="243"/>
                      <a:pt x="266" y="166"/>
                    </a:cubicBezTo>
                    <a:cubicBezTo>
                      <a:pt x="240" y="167"/>
                      <a:pt x="214" y="169"/>
                      <a:pt x="187" y="171"/>
                    </a:cubicBezTo>
                    <a:cubicBezTo>
                      <a:pt x="178" y="171"/>
                      <a:pt x="180" y="172"/>
                      <a:pt x="176" y="173"/>
                    </a:cubicBezTo>
                    <a:cubicBezTo>
                      <a:pt x="175" y="173"/>
                      <a:pt x="173" y="173"/>
                      <a:pt x="166" y="173"/>
                    </a:cubicBezTo>
                    <a:cubicBezTo>
                      <a:pt x="140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38"/>
                      <a:pt x="144" y="13"/>
                      <a:pt x="184" y="13"/>
                    </a:cubicBezTo>
                    <a:cubicBezTo>
                      <a:pt x="203" y="13"/>
                      <a:pt x="225" y="20"/>
                      <a:pt x="238" y="34"/>
                    </a:cubicBezTo>
                    <a:cubicBezTo>
                      <a:pt x="212" y="36"/>
                      <a:pt x="209" y="54"/>
                      <a:pt x="209" y="63"/>
                    </a:cubicBezTo>
                    <a:cubicBezTo>
                      <a:pt x="209" y="85"/>
                      <a:pt x="225" y="92"/>
                      <a:pt x="238" y="92"/>
                    </a:cubicBezTo>
                    <a:cubicBezTo>
                      <a:pt x="252" y="92"/>
                      <a:pt x="266" y="83"/>
                      <a:pt x="266" y="63"/>
                    </a:cubicBezTo>
                    <a:cubicBezTo>
                      <a:pt x="266" y="25"/>
                      <a:pt x="230" y="0"/>
                      <a:pt x="184" y="0"/>
                    </a:cubicBezTo>
                    <a:cubicBezTo>
                      <a:pt x="126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5"/>
                      <a:pt x="43" y="425"/>
                      <a:pt x="2" y="425"/>
                    </a:cubicBezTo>
                    <a:cubicBezTo>
                      <a:pt x="2" y="431"/>
                      <a:pt x="2" y="438"/>
                      <a:pt x="2" y="444"/>
                    </a:cubicBezTo>
                    <a:cubicBezTo>
                      <a:pt x="25" y="444"/>
                      <a:pt x="49" y="443"/>
                      <a:pt x="72" y="443"/>
                    </a:cubicBezTo>
                    <a:cubicBezTo>
                      <a:pt x="95" y="443"/>
                      <a:pt x="119" y="444"/>
                      <a:pt x="142" y="444"/>
                    </a:cubicBezTo>
                    <a:cubicBezTo>
                      <a:pt x="142" y="438"/>
                      <a:pt x="142" y="431"/>
                      <a:pt x="142" y="425"/>
                    </a:cubicBezTo>
                    <a:cubicBezTo>
                      <a:pt x="99" y="425"/>
                      <a:pt x="92" y="425"/>
                      <a:pt x="92" y="398"/>
                    </a:cubicBezTo>
                    <a:cubicBezTo>
                      <a:pt x="92" y="329"/>
                      <a:pt x="92" y="261"/>
                      <a:pt x="92" y="192"/>
                    </a:cubicBezTo>
                    <a:cubicBezTo>
                      <a:pt x="125" y="192"/>
                      <a:pt x="159" y="192"/>
                      <a:pt x="193" y="192"/>
                    </a:cubicBezTo>
                    <a:cubicBezTo>
                      <a:pt x="221" y="192"/>
                      <a:pt x="225" y="200"/>
                      <a:pt x="225" y="227"/>
                    </a:cubicBezTo>
                    <a:cubicBezTo>
                      <a:pt x="225" y="284"/>
                      <a:pt x="225" y="341"/>
                      <a:pt x="225" y="398"/>
                    </a:cubicBezTo>
                    <a:cubicBezTo>
                      <a:pt x="225" y="425"/>
                      <a:pt x="218" y="425"/>
                      <a:pt x="176" y="425"/>
                    </a:cubicBezTo>
                    <a:cubicBezTo>
                      <a:pt x="176" y="431"/>
                      <a:pt x="176" y="438"/>
                      <a:pt x="176" y="444"/>
                    </a:cubicBezTo>
                    <a:cubicBezTo>
                      <a:pt x="200" y="444"/>
                      <a:pt x="223" y="443"/>
                      <a:pt x="247" y="443"/>
                    </a:cubicBezTo>
                    <a:cubicBezTo>
                      <a:pt x="270" y="443"/>
                      <a:pt x="293" y="444"/>
                      <a:pt x="317" y="4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6" name="Freeform 122"/>
              <p:cNvSpPr/>
              <p:nvPr/>
            </p:nvSpPr>
            <p:spPr>
              <a:xfrm>
                <a:off x="1331640" y="17341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7" name="Freeform 123"/>
              <p:cNvSpPr/>
              <p:nvPr/>
            </p:nvSpPr>
            <p:spPr>
              <a:xfrm>
                <a:off x="1499040" y="171396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9" y="0"/>
                    </a:cubicBezTo>
                    <a:cubicBezTo>
                      <a:pt x="10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5"/>
                      <a:pt x="43" y="425"/>
                      <a:pt x="2" y="425"/>
                    </a:cubicBezTo>
                    <a:cubicBezTo>
                      <a:pt x="2" y="431"/>
                      <a:pt x="2" y="438"/>
                      <a:pt x="2" y="444"/>
                    </a:cubicBezTo>
                    <a:cubicBezTo>
                      <a:pt x="26" y="444"/>
                      <a:pt x="50" y="443"/>
                      <a:pt x="74" y="443"/>
                    </a:cubicBezTo>
                    <a:cubicBezTo>
                      <a:pt x="99" y="443"/>
                      <a:pt x="128" y="443"/>
                      <a:pt x="153" y="444"/>
                    </a:cubicBezTo>
                    <a:cubicBezTo>
                      <a:pt x="153" y="438"/>
                      <a:pt x="153" y="431"/>
                      <a:pt x="153" y="425"/>
                    </a:cubicBezTo>
                    <a:cubicBezTo>
                      <a:pt x="149" y="425"/>
                      <a:pt x="145" y="425"/>
                      <a:pt x="140" y="425"/>
                    </a:cubicBezTo>
                    <a:cubicBezTo>
                      <a:pt x="94" y="425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9" y="13"/>
                    </a:cubicBezTo>
                    <a:cubicBezTo>
                      <a:pt x="151" y="13"/>
                      <a:pt x="160" y="13"/>
                      <a:pt x="169" y="18"/>
                    </a:cubicBezTo>
                    <a:cubicBezTo>
                      <a:pt x="162" y="20"/>
                      <a:pt x="151" y="29"/>
                      <a:pt x="151" y="45"/>
                    </a:cubicBezTo>
                    <a:cubicBezTo>
                      <a:pt x="151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8" name="Freeform 124"/>
              <p:cNvSpPr/>
              <p:nvPr/>
            </p:nvSpPr>
            <p:spPr>
              <a:xfrm>
                <a:off x="1567800" y="177228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81" y="228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5" y="26"/>
                      <a:pt x="212" y="54"/>
                    </a:cubicBezTo>
                    <a:cubicBezTo>
                      <a:pt x="229" y="82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9" name="Freeform 125"/>
              <p:cNvSpPr/>
              <p:nvPr/>
            </p:nvSpPr>
            <p:spPr>
              <a:xfrm>
                <a:off x="1681560" y="17737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0" name="Freeform 126"/>
              <p:cNvSpPr/>
              <p:nvPr/>
            </p:nvSpPr>
            <p:spPr>
              <a:xfrm>
                <a:off x="1845000" y="1776240"/>
                <a:ext cx="111240" cy="100800"/>
              </a:xfrm>
              <a:custGeom>
                <a:avLst/>
                <a:gdLst/>
                <a:ahLst/>
                <a:rect l="0" t="0" r="r" b="b"/>
                <a:pathLst>
                  <a:path w="309" h="280">
                    <a:moveTo>
                      <a:pt x="308" y="20"/>
                    </a:moveTo>
                    <a:cubicBezTo>
                      <a:pt x="308" y="13"/>
                      <a:pt x="308" y="7"/>
                      <a:pt x="308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2" y="1"/>
                      <a:pt x="224" y="1"/>
                      <a:pt x="205" y="0"/>
                    </a:cubicBezTo>
                    <a:cubicBezTo>
                      <a:pt x="205" y="7"/>
                      <a:pt x="205" y="13"/>
                      <a:pt x="205" y="20"/>
                    </a:cubicBezTo>
                    <a:cubicBezTo>
                      <a:pt x="229" y="20"/>
                      <a:pt x="236" y="34"/>
                      <a:pt x="236" y="47"/>
                    </a:cubicBezTo>
                    <a:cubicBezTo>
                      <a:pt x="236" y="52"/>
                      <a:pt x="236" y="54"/>
                      <a:pt x="232" y="61"/>
                    </a:cubicBezTo>
                    <a:cubicBezTo>
                      <a:pt x="211" y="115"/>
                      <a:pt x="189" y="169"/>
                      <a:pt x="167" y="223"/>
                    </a:cubicBezTo>
                    <a:cubicBezTo>
                      <a:pt x="144" y="164"/>
                      <a:pt x="121" y="106"/>
                      <a:pt x="97" y="47"/>
                    </a:cubicBezTo>
                    <a:cubicBezTo>
                      <a:pt x="94" y="38"/>
                      <a:pt x="95" y="40"/>
                      <a:pt x="94" y="36"/>
                    </a:cubicBezTo>
                    <a:cubicBezTo>
                      <a:pt x="94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1" y="23"/>
                      <a:pt x="50" y="43"/>
                    </a:cubicBezTo>
                    <a:cubicBezTo>
                      <a:pt x="80" y="118"/>
                      <a:pt x="110" y="192"/>
                      <a:pt x="140" y="266"/>
                    </a:cubicBezTo>
                    <a:cubicBezTo>
                      <a:pt x="144" y="275"/>
                      <a:pt x="147" y="279"/>
                      <a:pt x="155" y="279"/>
                    </a:cubicBezTo>
                    <a:cubicBezTo>
                      <a:pt x="163" y="279"/>
                      <a:pt x="166" y="273"/>
                      <a:pt x="167" y="266"/>
                    </a:cubicBezTo>
                    <a:cubicBezTo>
                      <a:pt x="195" y="198"/>
                      <a:pt x="223" y="130"/>
                      <a:pt x="250" y="61"/>
                    </a:cubicBezTo>
                    <a:cubicBezTo>
                      <a:pt x="256" y="47"/>
                      <a:pt x="266" y="20"/>
                      <a:pt x="30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1" name="Freeform 127"/>
              <p:cNvSpPr/>
              <p:nvPr/>
            </p:nvSpPr>
            <p:spPr>
              <a:xfrm>
                <a:off x="1960200" y="17722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2" name="Freeform 128"/>
              <p:cNvSpPr/>
              <p:nvPr/>
            </p:nvSpPr>
            <p:spPr>
              <a:xfrm>
                <a:off x="2061360" y="1773720"/>
                <a:ext cx="77400" cy="100800"/>
              </a:xfrm>
              <a:custGeom>
                <a:avLst/>
                <a:gdLst/>
                <a:ahLst/>
                <a:rect l="0" t="0" r="r" b="b"/>
                <a:pathLst>
                  <a:path w="215" h="280">
                    <a:moveTo>
                      <a:pt x="214" y="38"/>
                    </a:moveTo>
                    <a:cubicBezTo>
                      <a:pt x="214" y="18"/>
                      <a:pt x="194" y="0"/>
                      <a:pt x="167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5" y="278"/>
                      <a:pt x="49" y="278"/>
                      <a:pt x="74" y="277"/>
                    </a:cubicBezTo>
                    <a:cubicBezTo>
                      <a:pt x="99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7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4" y="59"/>
                      <a:pt x="214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3" name="Freeform 129"/>
              <p:cNvSpPr/>
              <p:nvPr/>
            </p:nvSpPr>
            <p:spPr>
              <a:xfrm>
                <a:off x="2148840" y="17341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4" name="Freeform 130"/>
              <p:cNvSpPr/>
              <p:nvPr/>
            </p:nvSpPr>
            <p:spPr>
              <a:xfrm>
                <a:off x="2239560" y="17722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5" name="Freeform 131"/>
              <p:cNvSpPr/>
              <p:nvPr/>
            </p:nvSpPr>
            <p:spPr>
              <a:xfrm>
                <a:off x="2336760" y="1776240"/>
                <a:ext cx="115200" cy="98280"/>
              </a:xfrm>
              <a:custGeom>
                <a:avLst/>
                <a:gdLst/>
                <a:ahLst/>
                <a:rect l="0" t="0" r="r" b="b"/>
                <a:pathLst>
                  <a:path w="320" h="273">
                    <a:moveTo>
                      <a:pt x="319" y="272"/>
                    </a:moveTo>
                    <a:cubicBezTo>
                      <a:pt x="319" y="265"/>
                      <a:pt x="319" y="258"/>
                      <a:pt x="319" y="252"/>
                    </a:cubicBezTo>
                    <a:cubicBezTo>
                      <a:pt x="284" y="252"/>
                      <a:pt x="274" y="252"/>
                      <a:pt x="259" y="232"/>
                    </a:cubicBezTo>
                    <a:cubicBezTo>
                      <a:pt x="231" y="196"/>
                      <a:pt x="203" y="160"/>
                      <a:pt x="175" y="124"/>
                    </a:cubicBezTo>
                    <a:cubicBezTo>
                      <a:pt x="194" y="99"/>
                      <a:pt x="218" y="68"/>
                      <a:pt x="232" y="52"/>
                    </a:cubicBezTo>
                    <a:cubicBezTo>
                      <a:pt x="252" y="29"/>
                      <a:pt x="279" y="20"/>
                      <a:pt x="308" y="20"/>
                    </a:cubicBezTo>
                    <a:cubicBezTo>
                      <a:pt x="308" y="13"/>
                      <a:pt x="308" y="7"/>
                      <a:pt x="308" y="0"/>
                    </a:cubicBezTo>
                    <a:cubicBezTo>
                      <a:pt x="292" y="2"/>
                      <a:pt x="272" y="2"/>
                      <a:pt x="256" y="2"/>
                    </a:cubicBezTo>
                    <a:cubicBezTo>
                      <a:pt x="238" y="2"/>
                      <a:pt x="203" y="0"/>
                      <a:pt x="196" y="0"/>
                    </a:cubicBezTo>
                    <a:cubicBezTo>
                      <a:pt x="196" y="7"/>
                      <a:pt x="196" y="13"/>
                      <a:pt x="196" y="20"/>
                    </a:cubicBezTo>
                    <a:cubicBezTo>
                      <a:pt x="209" y="20"/>
                      <a:pt x="214" y="30"/>
                      <a:pt x="214" y="40"/>
                    </a:cubicBezTo>
                    <a:cubicBezTo>
                      <a:pt x="214" y="49"/>
                      <a:pt x="207" y="58"/>
                      <a:pt x="203" y="61"/>
                    </a:cubicBezTo>
                    <a:cubicBezTo>
                      <a:pt x="191" y="77"/>
                      <a:pt x="178" y="94"/>
                      <a:pt x="166" y="110"/>
                    </a:cubicBezTo>
                    <a:cubicBezTo>
                      <a:pt x="149" y="89"/>
                      <a:pt x="132" y="68"/>
                      <a:pt x="115" y="47"/>
                    </a:cubicBezTo>
                    <a:cubicBezTo>
                      <a:pt x="110" y="40"/>
                      <a:pt x="110" y="40"/>
                      <a:pt x="110" y="36"/>
                    </a:cubicBezTo>
                    <a:cubicBezTo>
                      <a:pt x="110" y="25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50" y="2"/>
                      <a:pt x="22" y="2"/>
                      <a:pt x="4" y="0"/>
                    </a:cubicBezTo>
                    <a:cubicBezTo>
                      <a:pt x="4" y="7"/>
                      <a:pt x="4" y="13"/>
                      <a:pt x="4" y="20"/>
                    </a:cubicBezTo>
                    <a:cubicBezTo>
                      <a:pt x="49" y="20"/>
                      <a:pt x="49" y="20"/>
                      <a:pt x="79" y="58"/>
                    </a:cubicBezTo>
                    <a:cubicBezTo>
                      <a:pt x="100" y="85"/>
                      <a:pt x="120" y="113"/>
                      <a:pt x="140" y="140"/>
                    </a:cubicBezTo>
                    <a:cubicBezTo>
                      <a:pt x="112" y="178"/>
                      <a:pt x="112" y="178"/>
                      <a:pt x="81" y="214"/>
                    </a:cubicBezTo>
                    <a:cubicBezTo>
                      <a:pt x="50" y="252"/>
                      <a:pt x="14" y="252"/>
                      <a:pt x="0" y="252"/>
                    </a:cubicBezTo>
                    <a:cubicBezTo>
                      <a:pt x="0" y="258"/>
                      <a:pt x="0" y="265"/>
                      <a:pt x="0" y="272"/>
                    </a:cubicBezTo>
                    <a:cubicBezTo>
                      <a:pt x="16" y="272"/>
                      <a:pt x="36" y="270"/>
                      <a:pt x="52" y="270"/>
                    </a:cubicBezTo>
                    <a:cubicBezTo>
                      <a:pt x="73" y="270"/>
                      <a:pt x="93" y="271"/>
                      <a:pt x="113" y="272"/>
                    </a:cubicBezTo>
                    <a:cubicBezTo>
                      <a:pt x="113" y="265"/>
                      <a:pt x="113" y="258"/>
                      <a:pt x="113" y="252"/>
                    </a:cubicBezTo>
                    <a:cubicBezTo>
                      <a:pt x="99" y="250"/>
                      <a:pt x="95" y="243"/>
                      <a:pt x="95" y="232"/>
                    </a:cubicBezTo>
                    <a:cubicBezTo>
                      <a:pt x="95" y="219"/>
                      <a:pt x="113" y="198"/>
                      <a:pt x="151" y="153"/>
                    </a:cubicBezTo>
                    <a:cubicBezTo>
                      <a:pt x="167" y="174"/>
                      <a:pt x="184" y="195"/>
                      <a:pt x="200" y="216"/>
                    </a:cubicBezTo>
                    <a:cubicBezTo>
                      <a:pt x="205" y="223"/>
                      <a:pt x="212" y="232"/>
                      <a:pt x="212" y="237"/>
                    </a:cubicBezTo>
                    <a:cubicBezTo>
                      <a:pt x="212" y="243"/>
                      <a:pt x="207" y="252"/>
                      <a:pt x="191" y="252"/>
                    </a:cubicBezTo>
                    <a:cubicBezTo>
                      <a:pt x="191" y="258"/>
                      <a:pt x="191" y="265"/>
                      <a:pt x="191" y="272"/>
                    </a:cubicBezTo>
                    <a:cubicBezTo>
                      <a:pt x="214" y="271"/>
                      <a:pt x="236" y="270"/>
                      <a:pt x="259" y="270"/>
                    </a:cubicBezTo>
                    <a:cubicBezTo>
                      <a:pt x="275" y="270"/>
                      <a:pt x="301" y="272"/>
                      <a:pt x="319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6" name="Freeform 132"/>
              <p:cNvSpPr/>
              <p:nvPr/>
            </p:nvSpPr>
            <p:spPr>
              <a:xfrm>
                <a:off x="2534400" y="17341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7" name="Freeform 133"/>
              <p:cNvSpPr/>
              <p:nvPr/>
            </p:nvSpPr>
            <p:spPr>
              <a:xfrm>
                <a:off x="2626200" y="172512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7"/>
                      <a:pt x="135" y="401"/>
                      <a:pt x="135" y="394"/>
                    </a:cubicBezTo>
                    <a:cubicBezTo>
                      <a:pt x="94" y="394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4"/>
                      <a:pt x="43" y="394"/>
                      <a:pt x="0" y="394"/>
                    </a:cubicBezTo>
                    <a:cubicBezTo>
                      <a:pt x="0" y="401"/>
                      <a:pt x="0" y="407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8" name="Freeform 134"/>
              <p:cNvSpPr/>
              <p:nvPr/>
            </p:nvSpPr>
            <p:spPr>
              <a:xfrm>
                <a:off x="2689200" y="177372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3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49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9" name="Freeform 135"/>
              <p:cNvSpPr/>
              <p:nvPr/>
            </p:nvSpPr>
            <p:spPr>
              <a:xfrm>
                <a:off x="2878560" y="17722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2510" name="" descr=""/>
          <p:cNvPicPr/>
          <p:nvPr/>
        </p:nvPicPr>
        <p:blipFill>
          <a:blip r:embed="rId1"/>
          <a:stretch/>
        </p:blipFill>
        <p:spPr>
          <a:xfrm>
            <a:off x="463320" y="2011680"/>
            <a:ext cx="4200120" cy="3033360"/>
          </a:xfrm>
          <a:prstGeom prst="rect">
            <a:avLst/>
          </a:prstGeom>
          <a:ln>
            <a:noFill/>
          </a:ln>
        </p:spPr>
      </p:pic>
      <p:sp>
        <p:nvSpPr>
          <p:cNvPr id="2511" name="Line 136"/>
          <p:cNvSpPr/>
          <p:nvPr/>
        </p:nvSpPr>
        <p:spPr>
          <a:xfrm flipV="1">
            <a:off x="3072960" y="3017520"/>
            <a:ext cx="0" cy="1554480"/>
          </a:xfrm>
          <a:prstGeom prst="line">
            <a:avLst/>
          </a:prstGeom>
          <a:ln>
            <a:solidFill>
              <a:srgbClr val="000000"/>
            </a:solidFill>
            <a:custDash>
              <a:ds d="100000" sp="300000"/>
              <a:ds d="100000" sp="300000"/>
            </a:custDash>
          </a:ln>
        </p:spPr>
        <p:style>
          <a:lnRef idx="0"/>
          <a:fillRef idx="0"/>
          <a:effectRef idx="0"/>
          <a:fontRef idx="minor"/>
        </p:style>
      </p:sp>
      <p:pic>
        <p:nvPicPr>
          <p:cNvPr id="2512" name="" descr=""/>
          <p:cNvPicPr/>
          <p:nvPr/>
        </p:nvPicPr>
        <p:blipFill>
          <a:blip r:embed="rId2"/>
          <a:stretch/>
        </p:blipFill>
        <p:spPr>
          <a:xfrm>
            <a:off x="5157000" y="1593360"/>
            <a:ext cx="4172760" cy="2825640"/>
          </a:xfrm>
          <a:prstGeom prst="rect">
            <a:avLst/>
          </a:prstGeom>
          <a:ln>
            <a:noFill/>
          </a:ln>
        </p:spPr>
      </p:pic>
      <p:grpSp>
        <p:nvGrpSpPr>
          <p:cNvPr id="2513" name="Group 137"/>
          <p:cNvGrpSpPr/>
          <p:nvPr/>
        </p:nvGrpSpPr>
        <p:grpSpPr>
          <a:xfrm>
            <a:off x="5253840" y="4480560"/>
            <a:ext cx="4575240" cy="751680"/>
            <a:chOff x="5253840" y="4480560"/>
            <a:chExt cx="4575240" cy="751680"/>
          </a:xfrm>
        </p:grpSpPr>
        <p:grpSp>
          <p:nvGrpSpPr>
            <p:cNvPr id="2514" name="Group 138"/>
            <p:cNvGrpSpPr/>
            <p:nvPr/>
          </p:nvGrpSpPr>
          <p:grpSpPr>
            <a:xfrm>
              <a:off x="5253840" y="4480560"/>
              <a:ext cx="4575240" cy="751680"/>
              <a:chOff x="5253840" y="4480560"/>
              <a:chExt cx="4575240" cy="751680"/>
            </a:xfrm>
          </p:grpSpPr>
          <p:sp>
            <p:nvSpPr>
              <p:cNvPr id="2515" name="Freeform 139"/>
              <p:cNvSpPr/>
              <p:nvPr/>
            </p:nvSpPr>
            <p:spPr>
              <a:xfrm>
                <a:off x="5253840" y="4537440"/>
                <a:ext cx="44280" cy="43920"/>
              </a:xfrm>
              <a:custGeom>
                <a:avLst/>
                <a:gdLst/>
                <a:ahLst/>
                <a:rect l="0" t="0" r="r" b="b"/>
                <a:pathLst>
                  <a:path w="123" h="122">
                    <a:moveTo>
                      <a:pt x="122" y="61"/>
                    </a:moveTo>
                    <a:cubicBezTo>
                      <a:pt x="122" y="28"/>
                      <a:pt x="95" y="0"/>
                      <a:pt x="61" y="0"/>
                    </a:cubicBezTo>
                    <a:cubicBezTo>
                      <a:pt x="28" y="0"/>
                      <a:pt x="0" y="28"/>
                      <a:pt x="0" y="61"/>
                    </a:cubicBezTo>
                    <a:cubicBezTo>
                      <a:pt x="0" y="94"/>
                      <a:pt x="28" y="121"/>
                      <a:pt x="61" y="121"/>
                    </a:cubicBezTo>
                    <a:cubicBezTo>
                      <a:pt x="95" y="121"/>
                      <a:pt x="122" y="94"/>
                      <a:pt x="122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16" name="Freeform 140"/>
              <p:cNvSpPr/>
              <p:nvPr/>
            </p:nvSpPr>
            <p:spPr>
              <a:xfrm>
                <a:off x="5415840" y="4485600"/>
                <a:ext cx="104040" cy="109080"/>
              </a:xfrm>
              <a:custGeom>
                <a:avLst/>
                <a:gdLst/>
                <a:ahLst/>
                <a:rect l="0" t="0" r="r" b="b"/>
                <a:pathLst>
                  <a:path w="289" h="303">
                    <a:moveTo>
                      <a:pt x="288" y="302"/>
                    </a:moveTo>
                    <a:cubicBezTo>
                      <a:pt x="288" y="298"/>
                      <a:pt x="288" y="293"/>
                      <a:pt x="288" y="289"/>
                    </a:cubicBezTo>
                    <a:cubicBezTo>
                      <a:pt x="286" y="289"/>
                      <a:pt x="283" y="289"/>
                      <a:pt x="281" y="289"/>
                    </a:cubicBezTo>
                    <a:cubicBezTo>
                      <a:pt x="256" y="289"/>
                      <a:pt x="250" y="285"/>
                      <a:pt x="245" y="272"/>
                    </a:cubicBezTo>
                    <a:cubicBezTo>
                      <a:pt x="214" y="184"/>
                      <a:pt x="184" y="96"/>
                      <a:pt x="154" y="8"/>
                    </a:cubicBezTo>
                    <a:cubicBezTo>
                      <a:pt x="151" y="4"/>
                      <a:pt x="151" y="0"/>
                      <a:pt x="144" y="0"/>
                    </a:cubicBezTo>
                    <a:cubicBezTo>
                      <a:pt x="137" y="0"/>
                      <a:pt x="136" y="2"/>
                      <a:pt x="134" y="8"/>
                    </a:cubicBezTo>
                    <a:cubicBezTo>
                      <a:pt x="105" y="92"/>
                      <a:pt x="76" y="176"/>
                      <a:pt x="47" y="260"/>
                    </a:cubicBezTo>
                    <a:cubicBezTo>
                      <a:pt x="40" y="282"/>
                      <a:pt x="23" y="288"/>
                      <a:pt x="0" y="289"/>
                    </a:cubicBezTo>
                    <a:cubicBezTo>
                      <a:pt x="0" y="293"/>
                      <a:pt x="0" y="298"/>
                      <a:pt x="0" y="302"/>
                    </a:cubicBezTo>
                    <a:cubicBezTo>
                      <a:pt x="14" y="302"/>
                      <a:pt x="28" y="301"/>
                      <a:pt x="42" y="301"/>
                    </a:cubicBezTo>
                    <a:cubicBezTo>
                      <a:pt x="58" y="301"/>
                      <a:pt x="75" y="302"/>
                      <a:pt x="91" y="302"/>
                    </a:cubicBezTo>
                    <a:cubicBezTo>
                      <a:pt x="91" y="298"/>
                      <a:pt x="91" y="293"/>
                      <a:pt x="91" y="289"/>
                    </a:cubicBezTo>
                    <a:cubicBezTo>
                      <a:pt x="70" y="289"/>
                      <a:pt x="60" y="278"/>
                      <a:pt x="60" y="267"/>
                    </a:cubicBezTo>
                    <a:cubicBezTo>
                      <a:pt x="60" y="266"/>
                      <a:pt x="60" y="263"/>
                      <a:pt x="60" y="261"/>
                    </a:cubicBezTo>
                    <a:cubicBezTo>
                      <a:pt x="66" y="243"/>
                      <a:pt x="73" y="225"/>
                      <a:pt x="79" y="206"/>
                    </a:cubicBezTo>
                    <a:cubicBezTo>
                      <a:pt x="114" y="206"/>
                      <a:pt x="149" y="206"/>
                      <a:pt x="184" y="206"/>
                    </a:cubicBezTo>
                    <a:cubicBezTo>
                      <a:pt x="191" y="227"/>
                      <a:pt x="199" y="249"/>
                      <a:pt x="206" y="270"/>
                    </a:cubicBezTo>
                    <a:cubicBezTo>
                      <a:pt x="206" y="272"/>
                      <a:pt x="208" y="275"/>
                      <a:pt x="208" y="276"/>
                    </a:cubicBezTo>
                    <a:cubicBezTo>
                      <a:pt x="208" y="289"/>
                      <a:pt x="184" y="289"/>
                      <a:pt x="173" y="289"/>
                    </a:cubicBezTo>
                    <a:cubicBezTo>
                      <a:pt x="173" y="293"/>
                      <a:pt x="173" y="298"/>
                      <a:pt x="173" y="302"/>
                    </a:cubicBezTo>
                    <a:cubicBezTo>
                      <a:pt x="187" y="301"/>
                      <a:pt x="217" y="301"/>
                      <a:pt x="233" y="301"/>
                    </a:cubicBezTo>
                    <a:cubicBezTo>
                      <a:pt x="251" y="301"/>
                      <a:pt x="270" y="302"/>
                      <a:pt x="288" y="302"/>
                    </a:cubicBezTo>
                    <a:moveTo>
                      <a:pt x="179" y="193"/>
                    </a:moveTo>
                    <a:cubicBezTo>
                      <a:pt x="147" y="193"/>
                      <a:pt x="116" y="193"/>
                      <a:pt x="84" y="193"/>
                    </a:cubicBezTo>
                    <a:cubicBezTo>
                      <a:pt x="100" y="148"/>
                      <a:pt x="116" y="102"/>
                      <a:pt x="132" y="56"/>
                    </a:cubicBezTo>
                    <a:cubicBezTo>
                      <a:pt x="148" y="102"/>
                      <a:pt x="163" y="148"/>
                      <a:pt x="179" y="1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17" name="Freeform 141"/>
              <p:cNvSpPr/>
              <p:nvPr/>
            </p:nvSpPr>
            <p:spPr>
              <a:xfrm>
                <a:off x="5528880" y="4527360"/>
                <a:ext cx="51480" cy="67680"/>
              </a:xfrm>
              <a:custGeom>
                <a:avLst/>
                <a:gdLst/>
                <a:ahLst/>
                <a:rect l="0" t="0" r="r" b="b"/>
                <a:pathLst>
                  <a:path w="143" h="188">
                    <a:moveTo>
                      <a:pt x="142" y="26"/>
                    </a:moveTo>
                    <a:cubicBezTo>
                      <a:pt x="142" y="13"/>
                      <a:pt x="128" y="0"/>
                      <a:pt x="110" y="0"/>
                    </a:cubicBezTo>
                    <a:cubicBezTo>
                      <a:pt x="79" y="0"/>
                      <a:pt x="65" y="29"/>
                      <a:pt x="59" y="47"/>
                    </a:cubicBezTo>
                    <a:cubicBezTo>
                      <a:pt x="59" y="31"/>
                      <a:pt x="59" y="16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29" y="18"/>
                      <a:pt x="32" y="22"/>
                      <a:pt x="32" y="42"/>
                    </a:cubicBezTo>
                    <a:cubicBezTo>
                      <a:pt x="32" y="80"/>
                      <a:pt x="32" y="117"/>
                      <a:pt x="32" y="155"/>
                    </a:cubicBezTo>
                    <a:cubicBezTo>
                      <a:pt x="32" y="174"/>
                      <a:pt x="28" y="174"/>
                      <a:pt x="0" y="174"/>
                    </a:cubicBezTo>
                    <a:cubicBezTo>
                      <a:pt x="0" y="178"/>
                      <a:pt x="0" y="183"/>
                      <a:pt x="0" y="187"/>
                    </a:cubicBezTo>
                    <a:cubicBezTo>
                      <a:pt x="16" y="187"/>
                      <a:pt x="32" y="186"/>
                      <a:pt x="48" y="186"/>
                    </a:cubicBezTo>
                    <a:cubicBezTo>
                      <a:pt x="65" y="186"/>
                      <a:pt x="84" y="186"/>
                      <a:pt x="101" y="187"/>
                    </a:cubicBezTo>
                    <a:cubicBezTo>
                      <a:pt x="101" y="183"/>
                      <a:pt x="101" y="178"/>
                      <a:pt x="101" y="174"/>
                    </a:cubicBezTo>
                    <a:cubicBezTo>
                      <a:pt x="98" y="174"/>
                      <a:pt x="95" y="174"/>
                      <a:pt x="92" y="174"/>
                    </a:cubicBezTo>
                    <a:cubicBezTo>
                      <a:pt x="61" y="174"/>
                      <a:pt x="60" y="169"/>
                      <a:pt x="60" y="154"/>
                    </a:cubicBezTo>
                    <a:cubicBezTo>
                      <a:pt x="60" y="132"/>
                      <a:pt x="60" y="110"/>
                      <a:pt x="60" y="89"/>
                    </a:cubicBezTo>
                    <a:cubicBezTo>
                      <a:pt x="60" y="47"/>
                      <a:pt x="78" y="10"/>
                      <a:pt x="110" y="10"/>
                    </a:cubicBezTo>
                    <a:cubicBezTo>
                      <a:pt x="113" y="10"/>
                      <a:pt x="114" y="10"/>
                      <a:pt x="115" y="10"/>
                    </a:cubicBezTo>
                    <a:cubicBezTo>
                      <a:pt x="114" y="11"/>
                      <a:pt x="106" y="16"/>
                      <a:pt x="106" y="26"/>
                    </a:cubicBezTo>
                    <a:cubicBezTo>
                      <a:pt x="106" y="38"/>
                      <a:pt x="114" y="44"/>
                      <a:pt x="124" y="44"/>
                    </a:cubicBezTo>
                    <a:cubicBezTo>
                      <a:pt x="131" y="44"/>
                      <a:pt x="142" y="40"/>
                      <a:pt x="142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18" name="Freeform 142"/>
              <p:cNvSpPr/>
              <p:nvPr/>
            </p:nvSpPr>
            <p:spPr>
              <a:xfrm>
                <a:off x="5588640" y="4526280"/>
                <a:ext cx="67320" cy="70200"/>
              </a:xfrm>
              <a:custGeom>
                <a:avLst/>
                <a:gdLst/>
                <a:ahLst/>
                <a:rect l="0" t="0" r="r" b="b"/>
                <a:pathLst>
                  <a:path w="187" h="195">
                    <a:moveTo>
                      <a:pt x="186" y="100"/>
                    </a:moveTo>
                    <a:cubicBezTo>
                      <a:pt x="186" y="46"/>
                      <a:pt x="144" y="0"/>
                      <a:pt x="94" y="0"/>
                    </a:cubicBezTo>
                    <a:cubicBezTo>
                      <a:pt x="41" y="0"/>
                      <a:pt x="0" y="47"/>
                      <a:pt x="0" y="100"/>
                    </a:cubicBezTo>
                    <a:cubicBezTo>
                      <a:pt x="0" y="154"/>
                      <a:pt x="43" y="194"/>
                      <a:pt x="92" y="194"/>
                    </a:cubicBezTo>
                    <a:cubicBezTo>
                      <a:pt x="144" y="194"/>
                      <a:pt x="186" y="152"/>
                      <a:pt x="186" y="100"/>
                    </a:cubicBezTo>
                    <a:moveTo>
                      <a:pt x="151" y="96"/>
                    </a:moveTo>
                    <a:cubicBezTo>
                      <a:pt x="151" y="110"/>
                      <a:pt x="151" y="133"/>
                      <a:pt x="142" y="152"/>
                    </a:cubicBezTo>
                    <a:cubicBezTo>
                      <a:pt x="133" y="172"/>
                      <a:pt x="114" y="183"/>
                      <a:pt x="94" y="183"/>
                    </a:cubicBezTo>
                    <a:cubicBezTo>
                      <a:pt x="74" y="183"/>
                      <a:pt x="56" y="174"/>
                      <a:pt x="44" y="155"/>
                    </a:cubicBezTo>
                    <a:cubicBezTo>
                      <a:pt x="35" y="137"/>
                      <a:pt x="35" y="110"/>
                      <a:pt x="35" y="96"/>
                    </a:cubicBezTo>
                    <a:cubicBezTo>
                      <a:pt x="35" y="79"/>
                      <a:pt x="35" y="56"/>
                      <a:pt x="44" y="38"/>
                    </a:cubicBezTo>
                    <a:cubicBezTo>
                      <a:pt x="56" y="18"/>
                      <a:pt x="76" y="10"/>
                      <a:pt x="92" y="10"/>
                    </a:cubicBezTo>
                    <a:cubicBezTo>
                      <a:pt x="112" y="10"/>
                      <a:pt x="130" y="19"/>
                      <a:pt x="140" y="37"/>
                    </a:cubicBezTo>
                    <a:cubicBezTo>
                      <a:pt x="151" y="55"/>
                      <a:pt x="151" y="79"/>
                      <a:pt x="151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19" name="Freeform 143"/>
              <p:cNvSpPr/>
              <p:nvPr/>
            </p:nvSpPr>
            <p:spPr>
              <a:xfrm>
                <a:off x="5664960" y="4527360"/>
                <a:ext cx="76320" cy="69480"/>
              </a:xfrm>
              <a:custGeom>
                <a:avLst/>
                <a:gdLst/>
                <a:ahLst/>
                <a:rect l="0" t="0" r="r" b="b"/>
                <a:pathLst>
                  <a:path w="212" h="193">
                    <a:moveTo>
                      <a:pt x="211" y="187"/>
                    </a:moveTo>
                    <a:cubicBezTo>
                      <a:pt x="211" y="183"/>
                      <a:pt x="211" y="178"/>
                      <a:pt x="211" y="174"/>
                    </a:cubicBezTo>
                    <a:cubicBezTo>
                      <a:pt x="182" y="174"/>
                      <a:pt x="179" y="170"/>
                      <a:pt x="179" y="150"/>
                    </a:cubicBezTo>
                    <a:cubicBezTo>
                      <a:pt x="179" y="100"/>
                      <a:pt x="179" y="50"/>
                      <a:pt x="179" y="0"/>
                    </a:cubicBezTo>
                    <a:cubicBezTo>
                      <a:pt x="158" y="2"/>
                      <a:pt x="137" y="3"/>
                      <a:pt x="116" y="5"/>
                    </a:cubicBezTo>
                    <a:cubicBezTo>
                      <a:pt x="116" y="9"/>
                      <a:pt x="116" y="14"/>
                      <a:pt x="116" y="18"/>
                    </a:cubicBezTo>
                    <a:cubicBezTo>
                      <a:pt x="146" y="18"/>
                      <a:pt x="150" y="22"/>
                      <a:pt x="150" y="42"/>
                    </a:cubicBezTo>
                    <a:cubicBezTo>
                      <a:pt x="150" y="67"/>
                      <a:pt x="150" y="92"/>
                      <a:pt x="150" y="116"/>
                    </a:cubicBezTo>
                    <a:cubicBezTo>
                      <a:pt x="150" y="154"/>
                      <a:pt x="130" y="182"/>
                      <a:pt x="98" y="182"/>
                    </a:cubicBezTo>
                    <a:cubicBezTo>
                      <a:pt x="64" y="182"/>
                      <a:pt x="61" y="162"/>
                      <a:pt x="61" y="140"/>
                    </a:cubicBezTo>
                    <a:cubicBezTo>
                      <a:pt x="61" y="94"/>
                      <a:pt x="61" y="47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2" y="18"/>
                      <a:pt x="32" y="19"/>
                      <a:pt x="32" y="56"/>
                    </a:cubicBezTo>
                    <a:cubicBezTo>
                      <a:pt x="32" y="78"/>
                      <a:pt x="32" y="99"/>
                      <a:pt x="32" y="120"/>
                    </a:cubicBezTo>
                    <a:cubicBezTo>
                      <a:pt x="32" y="154"/>
                      <a:pt x="32" y="192"/>
                      <a:pt x="96" y="192"/>
                    </a:cubicBezTo>
                    <a:cubicBezTo>
                      <a:pt x="120" y="192"/>
                      <a:pt x="139" y="180"/>
                      <a:pt x="151" y="154"/>
                    </a:cubicBezTo>
                    <a:cubicBezTo>
                      <a:pt x="151" y="166"/>
                      <a:pt x="151" y="179"/>
                      <a:pt x="151" y="192"/>
                    </a:cubicBezTo>
                    <a:cubicBezTo>
                      <a:pt x="171" y="190"/>
                      <a:pt x="191" y="189"/>
                      <a:pt x="211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0" name="Freeform 144"/>
              <p:cNvSpPr/>
              <p:nvPr/>
            </p:nvSpPr>
            <p:spPr>
              <a:xfrm>
                <a:off x="5749200" y="4527360"/>
                <a:ext cx="76680" cy="67680"/>
              </a:xfrm>
              <a:custGeom>
                <a:avLst/>
                <a:gdLst/>
                <a:ahLst/>
                <a:rect l="0" t="0" r="r" b="b"/>
                <a:pathLst>
                  <a:path w="213" h="188">
                    <a:moveTo>
                      <a:pt x="212" y="187"/>
                    </a:moveTo>
                    <a:cubicBezTo>
                      <a:pt x="212" y="183"/>
                      <a:pt x="212" y="178"/>
                      <a:pt x="212" y="174"/>
                    </a:cubicBezTo>
                    <a:cubicBezTo>
                      <a:pt x="191" y="174"/>
                      <a:pt x="180" y="174"/>
                      <a:pt x="179" y="161"/>
                    </a:cubicBezTo>
                    <a:cubicBezTo>
                      <a:pt x="179" y="134"/>
                      <a:pt x="179" y="107"/>
                      <a:pt x="179" y="80"/>
                    </a:cubicBezTo>
                    <a:cubicBezTo>
                      <a:pt x="179" y="44"/>
                      <a:pt x="179" y="31"/>
                      <a:pt x="167" y="16"/>
                    </a:cubicBezTo>
                    <a:cubicBezTo>
                      <a:pt x="161" y="8"/>
                      <a:pt x="146" y="0"/>
                      <a:pt x="122" y="0"/>
                    </a:cubicBezTo>
                    <a:cubicBezTo>
                      <a:pt x="91" y="0"/>
                      <a:pt x="71" y="19"/>
                      <a:pt x="60" y="44"/>
                    </a:cubicBezTo>
                    <a:cubicBezTo>
                      <a:pt x="60" y="30"/>
                      <a:pt x="60" y="15"/>
                      <a:pt x="60" y="0"/>
                    </a:cubicBezTo>
                    <a:cubicBezTo>
                      <a:pt x="40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2" y="22"/>
                      <a:pt x="32" y="42"/>
                    </a:cubicBezTo>
                    <a:cubicBezTo>
                      <a:pt x="32" y="80"/>
                      <a:pt x="32" y="117"/>
                      <a:pt x="32" y="155"/>
                    </a:cubicBezTo>
                    <a:cubicBezTo>
                      <a:pt x="32" y="174"/>
                      <a:pt x="29" y="174"/>
                      <a:pt x="0" y="174"/>
                    </a:cubicBezTo>
                    <a:cubicBezTo>
                      <a:pt x="0" y="178"/>
                      <a:pt x="0" y="183"/>
                      <a:pt x="0" y="187"/>
                    </a:cubicBezTo>
                    <a:cubicBezTo>
                      <a:pt x="16" y="187"/>
                      <a:pt x="32" y="186"/>
                      <a:pt x="48" y="186"/>
                    </a:cubicBezTo>
                    <a:cubicBezTo>
                      <a:pt x="64" y="186"/>
                      <a:pt x="79" y="187"/>
                      <a:pt x="95" y="187"/>
                    </a:cubicBezTo>
                    <a:cubicBezTo>
                      <a:pt x="95" y="183"/>
                      <a:pt x="95" y="178"/>
                      <a:pt x="95" y="174"/>
                    </a:cubicBezTo>
                    <a:cubicBezTo>
                      <a:pt x="67" y="174"/>
                      <a:pt x="62" y="174"/>
                      <a:pt x="62" y="155"/>
                    </a:cubicBezTo>
                    <a:cubicBezTo>
                      <a:pt x="62" y="129"/>
                      <a:pt x="62" y="103"/>
                      <a:pt x="62" y="77"/>
                    </a:cubicBezTo>
                    <a:cubicBezTo>
                      <a:pt x="62" y="34"/>
                      <a:pt x="92" y="10"/>
                      <a:pt x="119" y="10"/>
                    </a:cubicBezTo>
                    <a:cubicBezTo>
                      <a:pt x="145" y="10"/>
                      <a:pt x="150" y="32"/>
                      <a:pt x="150" y="56"/>
                    </a:cubicBezTo>
                    <a:cubicBezTo>
                      <a:pt x="150" y="89"/>
                      <a:pt x="150" y="122"/>
                      <a:pt x="150" y="155"/>
                    </a:cubicBezTo>
                    <a:cubicBezTo>
                      <a:pt x="150" y="174"/>
                      <a:pt x="145" y="174"/>
                      <a:pt x="118" y="174"/>
                    </a:cubicBezTo>
                    <a:cubicBezTo>
                      <a:pt x="118" y="178"/>
                      <a:pt x="118" y="183"/>
                      <a:pt x="118" y="187"/>
                    </a:cubicBezTo>
                    <a:cubicBezTo>
                      <a:pt x="133" y="187"/>
                      <a:pt x="149" y="186"/>
                      <a:pt x="164" y="186"/>
                    </a:cubicBezTo>
                    <a:cubicBezTo>
                      <a:pt x="180" y="186"/>
                      <a:pt x="196" y="187"/>
                      <a:pt x="21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1" name="Freeform 145"/>
              <p:cNvSpPr/>
              <p:nvPr/>
            </p:nvSpPr>
            <p:spPr>
              <a:xfrm>
                <a:off x="5833800" y="4489200"/>
                <a:ext cx="75240" cy="107280"/>
              </a:xfrm>
              <a:custGeom>
                <a:avLst/>
                <a:gdLst/>
                <a:ahLst/>
                <a:rect l="0" t="0" r="r" b="b"/>
                <a:pathLst>
                  <a:path w="209" h="298">
                    <a:moveTo>
                      <a:pt x="208" y="293"/>
                    </a:moveTo>
                    <a:cubicBezTo>
                      <a:pt x="208" y="288"/>
                      <a:pt x="208" y="284"/>
                      <a:pt x="208" y="279"/>
                    </a:cubicBezTo>
                    <a:cubicBezTo>
                      <a:pt x="179" y="279"/>
                      <a:pt x="175" y="276"/>
                      <a:pt x="175" y="255"/>
                    </a:cubicBezTo>
                    <a:cubicBezTo>
                      <a:pt x="175" y="170"/>
                      <a:pt x="175" y="85"/>
                      <a:pt x="175" y="0"/>
                    </a:cubicBezTo>
                    <a:cubicBezTo>
                      <a:pt x="155" y="2"/>
                      <a:pt x="134" y="3"/>
                      <a:pt x="114" y="5"/>
                    </a:cubicBezTo>
                    <a:cubicBezTo>
                      <a:pt x="114" y="9"/>
                      <a:pt x="114" y="14"/>
                      <a:pt x="114" y="18"/>
                    </a:cubicBezTo>
                    <a:cubicBezTo>
                      <a:pt x="144" y="18"/>
                      <a:pt x="148" y="20"/>
                      <a:pt x="148" y="41"/>
                    </a:cubicBezTo>
                    <a:cubicBezTo>
                      <a:pt x="148" y="71"/>
                      <a:pt x="148" y="102"/>
                      <a:pt x="148" y="132"/>
                    </a:cubicBezTo>
                    <a:cubicBezTo>
                      <a:pt x="136" y="118"/>
                      <a:pt x="116" y="106"/>
                      <a:pt x="95" y="106"/>
                    </a:cubicBezTo>
                    <a:cubicBezTo>
                      <a:pt x="44" y="106"/>
                      <a:pt x="0" y="148"/>
                      <a:pt x="0" y="201"/>
                    </a:cubicBezTo>
                    <a:cubicBezTo>
                      <a:pt x="0" y="255"/>
                      <a:pt x="42" y="297"/>
                      <a:pt x="90" y="297"/>
                    </a:cubicBezTo>
                    <a:cubicBezTo>
                      <a:pt x="116" y="297"/>
                      <a:pt x="136" y="283"/>
                      <a:pt x="146" y="269"/>
                    </a:cubicBezTo>
                    <a:cubicBezTo>
                      <a:pt x="146" y="278"/>
                      <a:pt x="146" y="288"/>
                      <a:pt x="146" y="297"/>
                    </a:cubicBezTo>
                    <a:cubicBezTo>
                      <a:pt x="167" y="296"/>
                      <a:pt x="187" y="294"/>
                      <a:pt x="208" y="293"/>
                    </a:cubicBezTo>
                    <a:moveTo>
                      <a:pt x="146" y="242"/>
                    </a:moveTo>
                    <a:cubicBezTo>
                      <a:pt x="146" y="251"/>
                      <a:pt x="146" y="251"/>
                      <a:pt x="142" y="258"/>
                    </a:cubicBezTo>
                    <a:cubicBezTo>
                      <a:pt x="128" y="278"/>
                      <a:pt x="110" y="288"/>
                      <a:pt x="91" y="288"/>
                    </a:cubicBezTo>
                    <a:cubicBezTo>
                      <a:pt x="73" y="288"/>
                      <a:pt x="58" y="277"/>
                      <a:pt x="48" y="260"/>
                    </a:cubicBezTo>
                    <a:cubicBezTo>
                      <a:pt x="36" y="243"/>
                      <a:pt x="35" y="219"/>
                      <a:pt x="35" y="203"/>
                    </a:cubicBezTo>
                    <a:cubicBezTo>
                      <a:pt x="35" y="187"/>
                      <a:pt x="36" y="161"/>
                      <a:pt x="48" y="143"/>
                    </a:cubicBezTo>
                    <a:cubicBezTo>
                      <a:pt x="58" y="130"/>
                      <a:pt x="73" y="115"/>
                      <a:pt x="96" y="115"/>
                    </a:cubicBezTo>
                    <a:cubicBezTo>
                      <a:pt x="110" y="115"/>
                      <a:pt x="128" y="121"/>
                      <a:pt x="142" y="140"/>
                    </a:cubicBezTo>
                    <a:cubicBezTo>
                      <a:pt x="146" y="148"/>
                      <a:pt x="146" y="149"/>
                      <a:pt x="146" y="156"/>
                    </a:cubicBezTo>
                    <a:cubicBezTo>
                      <a:pt x="146" y="185"/>
                      <a:pt x="146" y="213"/>
                      <a:pt x="146" y="2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2" name="Freeform 146"/>
              <p:cNvSpPr/>
              <p:nvPr/>
            </p:nvSpPr>
            <p:spPr>
              <a:xfrm>
                <a:off x="5969880" y="4493520"/>
                <a:ext cx="63360" cy="104400"/>
              </a:xfrm>
              <a:custGeom>
                <a:avLst/>
                <a:gdLst/>
                <a:ahLst/>
                <a:rect l="0" t="0" r="r" b="b"/>
                <a:pathLst>
                  <a:path w="176" h="290">
                    <a:moveTo>
                      <a:pt x="175" y="194"/>
                    </a:moveTo>
                    <a:cubicBezTo>
                      <a:pt x="175" y="140"/>
                      <a:pt x="138" y="101"/>
                      <a:pt x="91" y="101"/>
                    </a:cubicBezTo>
                    <a:cubicBezTo>
                      <a:pt x="62" y="101"/>
                      <a:pt x="47" y="122"/>
                      <a:pt x="38" y="142"/>
                    </a:cubicBezTo>
                    <a:cubicBezTo>
                      <a:pt x="38" y="138"/>
                      <a:pt x="38" y="135"/>
                      <a:pt x="38" y="132"/>
                    </a:cubicBezTo>
                    <a:cubicBezTo>
                      <a:pt x="38" y="25"/>
                      <a:pt x="91" y="11"/>
                      <a:pt x="113" y="11"/>
                    </a:cubicBezTo>
                    <a:cubicBezTo>
                      <a:pt x="122" y="11"/>
                      <a:pt x="140" y="13"/>
                      <a:pt x="149" y="28"/>
                    </a:cubicBezTo>
                    <a:cubicBezTo>
                      <a:pt x="143" y="28"/>
                      <a:pt x="126" y="28"/>
                      <a:pt x="126" y="46"/>
                    </a:cubicBezTo>
                    <a:cubicBezTo>
                      <a:pt x="126" y="59"/>
                      <a:pt x="137" y="66"/>
                      <a:pt x="145" y="66"/>
                    </a:cubicBezTo>
                    <a:cubicBezTo>
                      <a:pt x="152" y="66"/>
                      <a:pt x="164" y="61"/>
                      <a:pt x="164" y="46"/>
                    </a:cubicBezTo>
                    <a:cubicBezTo>
                      <a:pt x="164" y="20"/>
                      <a:pt x="146" y="0"/>
                      <a:pt x="112" y="0"/>
                    </a:cubicBezTo>
                    <a:cubicBezTo>
                      <a:pt x="58" y="0"/>
                      <a:pt x="0" y="54"/>
                      <a:pt x="0" y="148"/>
                    </a:cubicBezTo>
                    <a:cubicBezTo>
                      <a:pt x="0" y="259"/>
                      <a:pt x="49" y="289"/>
                      <a:pt x="89" y="289"/>
                    </a:cubicBezTo>
                    <a:cubicBezTo>
                      <a:pt x="136" y="289"/>
                      <a:pt x="175" y="249"/>
                      <a:pt x="175" y="194"/>
                    </a:cubicBezTo>
                    <a:moveTo>
                      <a:pt x="138" y="194"/>
                    </a:moveTo>
                    <a:cubicBezTo>
                      <a:pt x="138" y="215"/>
                      <a:pt x="138" y="235"/>
                      <a:pt x="131" y="251"/>
                    </a:cubicBezTo>
                    <a:cubicBezTo>
                      <a:pt x="118" y="276"/>
                      <a:pt x="98" y="278"/>
                      <a:pt x="89" y="278"/>
                    </a:cubicBezTo>
                    <a:cubicBezTo>
                      <a:pt x="62" y="278"/>
                      <a:pt x="49" y="252"/>
                      <a:pt x="47" y="246"/>
                    </a:cubicBezTo>
                    <a:cubicBezTo>
                      <a:pt x="40" y="227"/>
                      <a:pt x="40" y="193"/>
                      <a:pt x="40" y="185"/>
                    </a:cubicBezTo>
                    <a:cubicBezTo>
                      <a:pt x="40" y="152"/>
                      <a:pt x="53" y="110"/>
                      <a:pt x="91" y="110"/>
                    </a:cubicBezTo>
                    <a:cubicBezTo>
                      <a:pt x="97" y="110"/>
                      <a:pt x="116" y="110"/>
                      <a:pt x="130" y="137"/>
                    </a:cubicBezTo>
                    <a:cubicBezTo>
                      <a:pt x="138" y="152"/>
                      <a:pt x="138" y="173"/>
                      <a:pt x="13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3" name="Freeform 147"/>
              <p:cNvSpPr/>
              <p:nvPr/>
            </p:nvSpPr>
            <p:spPr>
              <a:xfrm>
                <a:off x="6045480" y="4493520"/>
                <a:ext cx="64440" cy="104400"/>
              </a:xfrm>
              <a:custGeom>
                <a:avLst/>
                <a:gdLst/>
                <a:ahLst/>
                <a:rect l="0" t="0" r="r" b="b"/>
                <a:pathLst>
                  <a:path w="179" h="290">
                    <a:moveTo>
                      <a:pt x="178" y="145"/>
                    </a:moveTo>
                    <a:cubicBezTo>
                      <a:pt x="178" y="112"/>
                      <a:pt x="175" y="78"/>
                      <a:pt x="161" y="47"/>
                    </a:cubicBezTo>
                    <a:cubicBezTo>
                      <a:pt x="142" y="6"/>
                      <a:pt x="107" y="0"/>
                      <a:pt x="89" y="0"/>
                    </a:cubicBezTo>
                    <a:cubicBezTo>
                      <a:pt x="64" y="0"/>
                      <a:pt x="32" y="11"/>
                      <a:pt x="16" y="50"/>
                    </a:cubicBezTo>
                    <a:cubicBezTo>
                      <a:pt x="2" y="79"/>
                      <a:pt x="0" y="112"/>
                      <a:pt x="0" y="145"/>
                    </a:cubicBezTo>
                    <a:cubicBezTo>
                      <a:pt x="0" y="177"/>
                      <a:pt x="1" y="215"/>
                      <a:pt x="19" y="247"/>
                    </a:cubicBezTo>
                    <a:cubicBezTo>
                      <a:pt x="37" y="281"/>
                      <a:pt x="68" y="289"/>
                      <a:pt x="89" y="289"/>
                    </a:cubicBezTo>
                    <a:cubicBezTo>
                      <a:pt x="112" y="289"/>
                      <a:pt x="144" y="281"/>
                      <a:pt x="162" y="241"/>
                    </a:cubicBezTo>
                    <a:cubicBezTo>
                      <a:pt x="175" y="211"/>
                      <a:pt x="178" y="179"/>
                      <a:pt x="178" y="145"/>
                    </a:cubicBezTo>
                    <a:moveTo>
                      <a:pt x="143" y="140"/>
                    </a:moveTo>
                    <a:cubicBezTo>
                      <a:pt x="143" y="172"/>
                      <a:pt x="143" y="200"/>
                      <a:pt x="138" y="228"/>
                    </a:cubicBezTo>
                    <a:cubicBezTo>
                      <a:pt x="132" y="267"/>
                      <a:pt x="108" y="281"/>
                      <a:pt x="89" y="281"/>
                    </a:cubicBezTo>
                    <a:cubicBezTo>
                      <a:pt x="72" y="281"/>
                      <a:pt x="47" y="270"/>
                      <a:pt x="40" y="229"/>
                    </a:cubicBezTo>
                    <a:cubicBezTo>
                      <a:pt x="35" y="204"/>
                      <a:pt x="35" y="166"/>
                      <a:pt x="35" y="140"/>
                    </a:cubicBezTo>
                    <a:cubicBezTo>
                      <a:pt x="35" y="114"/>
                      <a:pt x="35" y="85"/>
                      <a:pt x="38" y="62"/>
                    </a:cubicBezTo>
                    <a:cubicBezTo>
                      <a:pt x="47" y="13"/>
                      <a:pt x="78" y="8"/>
                      <a:pt x="89" y="8"/>
                    </a:cubicBezTo>
                    <a:cubicBezTo>
                      <a:pt x="102" y="8"/>
                      <a:pt x="131" y="17"/>
                      <a:pt x="138" y="59"/>
                    </a:cubicBezTo>
                    <a:cubicBezTo>
                      <a:pt x="143" y="82"/>
                      <a:pt x="143" y="114"/>
                      <a:pt x="143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4" name="Freeform 148"/>
              <p:cNvSpPr/>
              <p:nvPr/>
            </p:nvSpPr>
            <p:spPr>
              <a:xfrm>
                <a:off x="6124320" y="4480560"/>
                <a:ext cx="109800" cy="122400"/>
              </a:xfrm>
              <a:custGeom>
                <a:avLst/>
                <a:gdLst/>
                <a:ahLst/>
                <a:rect l="0" t="0" r="r" b="b"/>
                <a:pathLst>
                  <a:path w="305" h="340">
                    <a:moveTo>
                      <a:pt x="269" y="8"/>
                    </a:moveTo>
                    <a:cubicBezTo>
                      <a:pt x="269" y="4"/>
                      <a:pt x="264" y="0"/>
                      <a:pt x="260" y="0"/>
                    </a:cubicBezTo>
                    <a:cubicBezTo>
                      <a:pt x="256" y="0"/>
                      <a:pt x="253" y="4"/>
                      <a:pt x="251" y="6"/>
                    </a:cubicBezTo>
                    <a:cubicBezTo>
                      <a:pt x="230" y="35"/>
                      <a:pt x="202" y="47"/>
                      <a:pt x="170" y="47"/>
                    </a:cubicBezTo>
                    <a:cubicBezTo>
                      <a:pt x="142" y="47"/>
                      <a:pt x="115" y="36"/>
                      <a:pt x="92" y="13"/>
                    </a:cubicBezTo>
                    <a:cubicBezTo>
                      <a:pt x="84" y="6"/>
                      <a:pt x="76" y="0"/>
                      <a:pt x="61" y="0"/>
                    </a:cubicBezTo>
                    <a:cubicBezTo>
                      <a:pt x="30" y="0"/>
                      <a:pt x="0" y="36"/>
                      <a:pt x="0" y="85"/>
                    </a:cubicBezTo>
                    <a:cubicBezTo>
                      <a:pt x="0" y="136"/>
                      <a:pt x="30" y="170"/>
                      <a:pt x="61" y="170"/>
                    </a:cubicBezTo>
                    <a:cubicBezTo>
                      <a:pt x="92" y="170"/>
                      <a:pt x="116" y="133"/>
                      <a:pt x="116" y="85"/>
                    </a:cubicBezTo>
                    <a:cubicBezTo>
                      <a:pt x="116" y="79"/>
                      <a:pt x="116" y="60"/>
                      <a:pt x="108" y="37"/>
                    </a:cubicBezTo>
                    <a:cubicBezTo>
                      <a:pt x="136" y="53"/>
                      <a:pt x="156" y="55"/>
                      <a:pt x="172" y="55"/>
                    </a:cubicBezTo>
                    <a:cubicBezTo>
                      <a:pt x="203" y="55"/>
                      <a:pt x="224" y="42"/>
                      <a:pt x="228" y="41"/>
                    </a:cubicBezTo>
                    <a:cubicBezTo>
                      <a:pt x="165" y="135"/>
                      <a:pt x="102" y="229"/>
                      <a:pt x="38" y="323"/>
                    </a:cubicBezTo>
                    <a:cubicBezTo>
                      <a:pt x="35" y="329"/>
                      <a:pt x="36" y="328"/>
                      <a:pt x="35" y="331"/>
                    </a:cubicBezTo>
                    <a:cubicBezTo>
                      <a:pt x="35" y="336"/>
                      <a:pt x="39" y="339"/>
                      <a:pt x="43" y="339"/>
                    </a:cubicBezTo>
                    <a:cubicBezTo>
                      <a:pt x="47" y="339"/>
                      <a:pt x="48" y="338"/>
                      <a:pt x="52" y="333"/>
                    </a:cubicBezTo>
                    <a:cubicBezTo>
                      <a:pt x="123" y="228"/>
                      <a:pt x="194" y="122"/>
                      <a:pt x="265" y="17"/>
                    </a:cubicBezTo>
                    <a:cubicBezTo>
                      <a:pt x="268" y="12"/>
                      <a:pt x="269" y="11"/>
                      <a:pt x="269" y="8"/>
                    </a:cubicBezTo>
                    <a:moveTo>
                      <a:pt x="304" y="255"/>
                    </a:moveTo>
                    <a:cubicBezTo>
                      <a:pt x="304" y="206"/>
                      <a:pt x="278" y="170"/>
                      <a:pt x="248" y="170"/>
                    </a:cubicBezTo>
                    <a:cubicBezTo>
                      <a:pt x="216" y="170"/>
                      <a:pt x="186" y="205"/>
                      <a:pt x="186" y="254"/>
                    </a:cubicBezTo>
                    <a:cubicBezTo>
                      <a:pt x="186" y="306"/>
                      <a:pt x="217" y="339"/>
                      <a:pt x="248" y="339"/>
                    </a:cubicBezTo>
                    <a:cubicBezTo>
                      <a:pt x="280" y="339"/>
                      <a:pt x="304" y="302"/>
                      <a:pt x="304" y="255"/>
                    </a:cubicBezTo>
                    <a:moveTo>
                      <a:pt x="106" y="85"/>
                    </a:moveTo>
                    <a:cubicBezTo>
                      <a:pt x="106" y="131"/>
                      <a:pt x="84" y="161"/>
                      <a:pt x="62" y="161"/>
                    </a:cubicBezTo>
                    <a:cubicBezTo>
                      <a:pt x="54" y="161"/>
                      <a:pt x="26" y="155"/>
                      <a:pt x="26" y="85"/>
                    </a:cubicBezTo>
                    <a:cubicBezTo>
                      <a:pt x="26" y="16"/>
                      <a:pt x="53" y="10"/>
                      <a:pt x="62" y="10"/>
                    </a:cubicBezTo>
                    <a:cubicBezTo>
                      <a:pt x="84" y="10"/>
                      <a:pt x="106" y="41"/>
                      <a:pt x="106" y="85"/>
                    </a:cubicBezTo>
                    <a:moveTo>
                      <a:pt x="293" y="254"/>
                    </a:moveTo>
                    <a:cubicBezTo>
                      <a:pt x="293" y="300"/>
                      <a:pt x="271" y="331"/>
                      <a:pt x="248" y="331"/>
                    </a:cubicBezTo>
                    <a:cubicBezTo>
                      <a:pt x="240" y="331"/>
                      <a:pt x="212" y="325"/>
                      <a:pt x="212" y="255"/>
                    </a:cubicBezTo>
                    <a:cubicBezTo>
                      <a:pt x="212" y="185"/>
                      <a:pt x="240" y="180"/>
                      <a:pt x="248" y="180"/>
                    </a:cubicBezTo>
                    <a:cubicBezTo>
                      <a:pt x="271" y="180"/>
                      <a:pt x="293" y="211"/>
                      <a:pt x="293" y="2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5" name="Freeform 149"/>
              <p:cNvSpPr/>
              <p:nvPr/>
            </p:nvSpPr>
            <p:spPr>
              <a:xfrm>
                <a:off x="6297120" y="4526280"/>
                <a:ext cx="67320" cy="70200"/>
              </a:xfrm>
              <a:custGeom>
                <a:avLst/>
                <a:gdLst/>
                <a:ahLst/>
                <a:rect l="0" t="0" r="r" b="b"/>
                <a:pathLst>
                  <a:path w="187" h="195">
                    <a:moveTo>
                      <a:pt x="186" y="100"/>
                    </a:moveTo>
                    <a:cubicBezTo>
                      <a:pt x="186" y="46"/>
                      <a:pt x="144" y="0"/>
                      <a:pt x="94" y="0"/>
                    </a:cubicBezTo>
                    <a:cubicBezTo>
                      <a:pt x="41" y="0"/>
                      <a:pt x="0" y="47"/>
                      <a:pt x="0" y="100"/>
                    </a:cubicBezTo>
                    <a:cubicBezTo>
                      <a:pt x="0" y="154"/>
                      <a:pt x="43" y="194"/>
                      <a:pt x="92" y="194"/>
                    </a:cubicBezTo>
                    <a:cubicBezTo>
                      <a:pt x="144" y="194"/>
                      <a:pt x="186" y="152"/>
                      <a:pt x="186" y="100"/>
                    </a:cubicBezTo>
                    <a:moveTo>
                      <a:pt x="151" y="96"/>
                    </a:moveTo>
                    <a:cubicBezTo>
                      <a:pt x="151" y="110"/>
                      <a:pt x="151" y="133"/>
                      <a:pt x="142" y="152"/>
                    </a:cubicBezTo>
                    <a:cubicBezTo>
                      <a:pt x="133" y="172"/>
                      <a:pt x="114" y="183"/>
                      <a:pt x="94" y="183"/>
                    </a:cubicBezTo>
                    <a:cubicBezTo>
                      <a:pt x="76" y="183"/>
                      <a:pt x="56" y="174"/>
                      <a:pt x="46" y="155"/>
                    </a:cubicBezTo>
                    <a:cubicBezTo>
                      <a:pt x="35" y="137"/>
                      <a:pt x="35" y="110"/>
                      <a:pt x="35" y="96"/>
                    </a:cubicBezTo>
                    <a:cubicBezTo>
                      <a:pt x="35" y="79"/>
                      <a:pt x="35" y="56"/>
                      <a:pt x="44" y="38"/>
                    </a:cubicBezTo>
                    <a:cubicBezTo>
                      <a:pt x="56" y="18"/>
                      <a:pt x="76" y="10"/>
                      <a:pt x="92" y="10"/>
                    </a:cubicBezTo>
                    <a:cubicBezTo>
                      <a:pt x="112" y="10"/>
                      <a:pt x="130" y="19"/>
                      <a:pt x="140" y="37"/>
                    </a:cubicBezTo>
                    <a:cubicBezTo>
                      <a:pt x="151" y="55"/>
                      <a:pt x="151" y="79"/>
                      <a:pt x="151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6" name="Freeform 150"/>
              <p:cNvSpPr/>
              <p:nvPr/>
            </p:nvSpPr>
            <p:spPr>
              <a:xfrm>
                <a:off x="6373440" y="4487400"/>
                <a:ext cx="49680" cy="107280"/>
              </a:xfrm>
              <a:custGeom>
                <a:avLst/>
                <a:gdLst/>
                <a:ahLst/>
                <a:rect l="0" t="0" r="r" b="b"/>
                <a:pathLst>
                  <a:path w="138" h="298">
                    <a:moveTo>
                      <a:pt x="137" y="30"/>
                    </a:moveTo>
                    <a:cubicBezTo>
                      <a:pt x="137" y="14"/>
                      <a:pt x="121" y="0"/>
                      <a:pt x="98" y="0"/>
                    </a:cubicBezTo>
                    <a:cubicBezTo>
                      <a:pt x="70" y="0"/>
                      <a:pt x="34" y="23"/>
                      <a:pt x="34" y="67"/>
                    </a:cubicBezTo>
                    <a:cubicBezTo>
                      <a:pt x="34" y="83"/>
                      <a:pt x="34" y="99"/>
                      <a:pt x="34" y="115"/>
                    </a:cubicBezTo>
                    <a:cubicBezTo>
                      <a:pt x="22" y="115"/>
                      <a:pt x="11" y="115"/>
                      <a:pt x="0" y="115"/>
                    </a:cubicBezTo>
                    <a:cubicBezTo>
                      <a:pt x="0" y="120"/>
                      <a:pt x="0" y="124"/>
                      <a:pt x="0" y="128"/>
                    </a:cubicBezTo>
                    <a:cubicBezTo>
                      <a:pt x="11" y="128"/>
                      <a:pt x="22" y="128"/>
                      <a:pt x="34" y="128"/>
                    </a:cubicBezTo>
                    <a:cubicBezTo>
                      <a:pt x="34" y="174"/>
                      <a:pt x="34" y="219"/>
                      <a:pt x="34" y="265"/>
                    </a:cubicBezTo>
                    <a:cubicBezTo>
                      <a:pt x="34" y="284"/>
                      <a:pt x="29" y="284"/>
                      <a:pt x="0" y="284"/>
                    </a:cubicBezTo>
                    <a:cubicBezTo>
                      <a:pt x="0" y="289"/>
                      <a:pt x="0" y="293"/>
                      <a:pt x="0" y="297"/>
                    </a:cubicBezTo>
                    <a:cubicBezTo>
                      <a:pt x="16" y="297"/>
                      <a:pt x="33" y="297"/>
                      <a:pt x="49" y="296"/>
                    </a:cubicBezTo>
                    <a:cubicBezTo>
                      <a:pt x="66" y="296"/>
                      <a:pt x="85" y="296"/>
                      <a:pt x="102" y="297"/>
                    </a:cubicBezTo>
                    <a:cubicBezTo>
                      <a:pt x="102" y="293"/>
                      <a:pt x="102" y="289"/>
                      <a:pt x="102" y="284"/>
                    </a:cubicBezTo>
                    <a:cubicBezTo>
                      <a:pt x="99" y="284"/>
                      <a:pt x="96" y="284"/>
                      <a:pt x="94" y="284"/>
                    </a:cubicBezTo>
                    <a:cubicBezTo>
                      <a:pt x="62" y="284"/>
                      <a:pt x="61" y="279"/>
                      <a:pt x="61" y="264"/>
                    </a:cubicBezTo>
                    <a:cubicBezTo>
                      <a:pt x="61" y="219"/>
                      <a:pt x="61" y="174"/>
                      <a:pt x="61" y="128"/>
                    </a:cubicBezTo>
                    <a:cubicBezTo>
                      <a:pt x="77" y="128"/>
                      <a:pt x="93" y="128"/>
                      <a:pt x="109" y="128"/>
                    </a:cubicBezTo>
                    <a:cubicBezTo>
                      <a:pt x="109" y="124"/>
                      <a:pt x="109" y="120"/>
                      <a:pt x="109" y="115"/>
                    </a:cubicBezTo>
                    <a:cubicBezTo>
                      <a:pt x="93" y="115"/>
                      <a:pt x="76" y="115"/>
                      <a:pt x="60" y="115"/>
                    </a:cubicBezTo>
                    <a:cubicBezTo>
                      <a:pt x="60" y="99"/>
                      <a:pt x="60" y="83"/>
                      <a:pt x="60" y="67"/>
                    </a:cubicBezTo>
                    <a:cubicBezTo>
                      <a:pt x="60" y="30"/>
                      <a:pt x="80" y="10"/>
                      <a:pt x="98" y="10"/>
                    </a:cubicBezTo>
                    <a:cubicBezTo>
                      <a:pt x="100" y="10"/>
                      <a:pt x="107" y="10"/>
                      <a:pt x="113" y="12"/>
                    </a:cubicBezTo>
                    <a:cubicBezTo>
                      <a:pt x="108" y="14"/>
                      <a:pt x="100" y="19"/>
                      <a:pt x="100" y="30"/>
                    </a:cubicBezTo>
                    <a:cubicBezTo>
                      <a:pt x="100" y="40"/>
                      <a:pt x="107" y="48"/>
                      <a:pt x="119" y="48"/>
                    </a:cubicBezTo>
                    <a:cubicBezTo>
                      <a:pt x="131" y="48"/>
                      <a:pt x="137" y="40"/>
                      <a:pt x="137" y="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7" name="Freeform 151"/>
              <p:cNvSpPr/>
              <p:nvPr/>
            </p:nvSpPr>
            <p:spPr>
              <a:xfrm>
                <a:off x="6470640" y="4491000"/>
                <a:ext cx="104040" cy="104040"/>
              </a:xfrm>
              <a:custGeom>
                <a:avLst/>
                <a:gdLst/>
                <a:ahLst/>
                <a:rect l="0" t="0" r="r" b="b"/>
                <a:pathLst>
                  <a:path w="289" h="289">
                    <a:moveTo>
                      <a:pt x="288" y="288"/>
                    </a:moveTo>
                    <a:cubicBezTo>
                      <a:pt x="288" y="283"/>
                      <a:pt x="288" y="279"/>
                      <a:pt x="288" y="275"/>
                    </a:cubicBezTo>
                    <a:cubicBezTo>
                      <a:pt x="284" y="275"/>
                      <a:pt x="281" y="275"/>
                      <a:pt x="277" y="275"/>
                    </a:cubicBezTo>
                    <a:cubicBezTo>
                      <a:pt x="245" y="275"/>
                      <a:pt x="245" y="270"/>
                      <a:pt x="245" y="254"/>
                    </a:cubicBezTo>
                    <a:cubicBezTo>
                      <a:pt x="245" y="180"/>
                      <a:pt x="245" y="106"/>
                      <a:pt x="245" y="32"/>
                    </a:cubicBezTo>
                    <a:cubicBezTo>
                      <a:pt x="245" y="18"/>
                      <a:pt x="245" y="13"/>
                      <a:pt x="277" y="13"/>
                    </a:cubicBezTo>
                    <a:cubicBezTo>
                      <a:pt x="281" y="13"/>
                      <a:pt x="284" y="13"/>
                      <a:pt x="288" y="13"/>
                    </a:cubicBezTo>
                    <a:cubicBezTo>
                      <a:pt x="288" y="9"/>
                      <a:pt x="288" y="4"/>
                      <a:pt x="288" y="0"/>
                    </a:cubicBezTo>
                    <a:cubicBezTo>
                      <a:pt x="272" y="1"/>
                      <a:pt x="241" y="1"/>
                      <a:pt x="226" y="1"/>
                    </a:cubicBezTo>
                    <a:cubicBezTo>
                      <a:pt x="210" y="1"/>
                      <a:pt x="178" y="1"/>
                      <a:pt x="163" y="0"/>
                    </a:cubicBezTo>
                    <a:cubicBezTo>
                      <a:pt x="163" y="4"/>
                      <a:pt x="163" y="9"/>
                      <a:pt x="163" y="13"/>
                    </a:cubicBezTo>
                    <a:cubicBezTo>
                      <a:pt x="166" y="13"/>
                      <a:pt x="170" y="13"/>
                      <a:pt x="173" y="13"/>
                    </a:cubicBezTo>
                    <a:cubicBezTo>
                      <a:pt x="206" y="13"/>
                      <a:pt x="206" y="18"/>
                      <a:pt x="206" y="32"/>
                    </a:cubicBezTo>
                    <a:cubicBezTo>
                      <a:pt x="206" y="65"/>
                      <a:pt x="206" y="98"/>
                      <a:pt x="206" y="131"/>
                    </a:cubicBezTo>
                    <a:cubicBezTo>
                      <a:pt x="164" y="131"/>
                      <a:pt x="122" y="131"/>
                      <a:pt x="80" y="131"/>
                    </a:cubicBezTo>
                    <a:cubicBezTo>
                      <a:pt x="80" y="98"/>
                      <a:pt x="80" y="65"/>
                      <a:pt x="80" y="32"/>
                    </a:cubicBezTo>
                    <a:cubicBezTo>
                      <a:pt x="80" y="18"/>
                      <a:pt x="82" y="13"/>
                      <a:pt x="114" y="13"/>
                    </a:cubicBezTo>
                    <a:cubicBezTo>
                      <a:pt x="117" y="13"/>
                      <a:pt x="120" y="13"/>
                      <a:pt x="124" y="13"/>
                    </a:cubicBezTo>
                    <a:cubicBezTo>
                      <a:pt x="124" y="9"/>
                      <a:pt x="124" y="4"/>
                      <a:pt x="124" y="0"/>
                    </a:cubicBezTo>
                    <a:cubicBezTo>
                      <a:pt x="109" y="1"/>
                      <a:pt x="79" y="1"/>
                      <a:pt x="62" y="1"/>
                    </a:cubicBezTo>
                    <a:cubicBezTo>
                      <a:pt x="46" y="1"/>
                      <a:pt x="14" y="1"/>
                      <a:pt x="0" y="0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3" y="13"/>
                      <a:pt x="6" y="13"/>
                      <a:pt x="10" y="13"/>
                    </a:cubicBezTo>
                    <a:cubicBezTo>
                      <a:pt x="42" y="13"/>
                      <a:pt x="43" y="18"/>
                      <a:pt x="43" y="32"/>
                    </a:cubicBezTo>
                    <a:cubicBezTo>
                      <a:pt x="43" y="106"/>
                      <a:pt x="43" y="180"/>
                      <a:pt x="43" y="254"/>
                    </a:cubicBezTo>
                    <a:cubicBezTo>
                      <a:pt x="43" y="270"/>
                      <a:pt x="42" y="275"/>
                      <a:pt x="10" y="275"/>
                    </a:cubicBezTo>
                    <a:cubicBezTo>
                      <a:pt x="6" y="275"/>
                      <a:pt x="3" y="275"/>
                      <a:pt x="0" y="275"/>
                    </a:cubicBezTo>
                    <a:cubicBezTo>
                      <a:pt x="0" y="279"/>
                      <a:pt x="0" y="283"/>
                      <a:pt x="0" y="288"/>
                    </a:cubicBezTo>
                    <a:cubicBezTo>
                      <a:pt x="14" y="287"/>
                      <a:pt x="45" y="287"/>
                      <a:pt x="61" y="287"/>
                    </a:cubicBezTo>
                    <a:cubicBezTo>
                      <a:pt x="77" y="287"/>
                      <a:pt x="109" y="287"/>
                      <a:pt x="124" y="288"/>
                    </a:cubicBezTo>
                    <a:cubicBezTo>
                      <a:pt x="124" y="283"/>
                      <a:pt x="124" y="279"/>
                      <a:pt x="124" y="275"/>
                    </a:cubicBezTo>
                    <a:cubicBezTo>
                      <a:pt x="120" y="275"/>
                      <a:pt x="117" y="275"/>
                      <a:pt x="114" y="275"/>
                    </a:cubicBezTo>
                    <a:cubicBezTo>
                      <a:pt x="82" y="275"/>
                      <a:pt x="80" y="270"/>
                      <a:pt x="80" y="254"/>
                    </a:cubicBezTo>
                    <a:cubicBezTo>
                      <a:pt x="80" y="217"/>
                      <a:pt x="80" y="181"/>
                      <a:pt x="80" y="144"/>
                    </a:cubicBezTo>
                    <a:cubicBezTo>
                      <a:pt x="122" y="144"/>
                      <a:pt x="164" y="144"/>
                      <a:pt x="206" y="144"/>
                    </a:cubicBezTo>
                    <a:cubicBezTo>
                      <a:pt x="206" y="181"/>
                      <a:pt x="206" y="217"/>
                      <a:pt x="206" y="254"/>
                    </a:cubicBezTo>
                    <a:cubicBezTo>
                      <a:pt x="206" y="270"/>
                      <a:pt x="206" y="275"/>
                      <a:pt x="173" y="275"/>
                    </a:cubicBezTo>
                    <a:cubicBezTo>
                      <a:pt x="170" y="275"/>
                      <a:pt x="166" y="275"/>
                      <a:pt x="163" y="275"/>
                    </a:cubicBezTo>
                    <a:cubicBezTo>
                      <a:pt x="163" y="279"/>
                      <a:pt x="163" y="283"/>
                      <a:pt x="163" y="288"/>
                    </a:cubicBezTo>
                    <a:cubicBezTo>
                      <a:pt x="178" y="287"/>
                      <a:pt x="209" y="287"/>
                      <a:pt x="226" y="287"/>
                    </a:cubicBezTo>
                    <a:cubicBezTo>
                      <a:pt x="242" y="287"/>
                      <a:pt x="272" y="287"/>
                      <a:pt x="288" y="2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8" name="Freeform 152"/>
              <p:cNvSpPr/>
              <p:nvPr/>
            </p:nvSpPr>
            <p:spPr>
              <a:xfrm>
                <a:off x="6587640" y="4487400"/>
                <a:ext cx="67680" cy="110520"/>
              </a:xfrm>
              <a:custGeom>
                <a:avLst/>
                <a:gdLst/>
                <a:ahLst/>
                <a:rect l="0" t="0" r="r" b="b"/>
                <a:pathLst>
                  <a:path w="188" h="307">
                    <a:moveTo>
                      <a:pt x="187" y="218"/>
                    </a:moveTo>
                    <a:cubicBezTo>
                      <a:pt x="187" y="176"/>
                      <a:pt x="160" y="142"/>
                      <a:pt x="124" y="133"/>
                    </a:cubicBezTo>
                    <a:cubicBezTo>
                      <a:pt x="106" y="129"/>
                      <a:pt x="88" y="124"/>
                      <a:pt x="70" y="120"/>
                    </a:cubicBezTo>
                    <a:cubicBezTo>
                      <a:pt x="44" y="114"/>
                      <a:pt x="28" y="91"/>
                      <a:pt x="28" y="67"/>
                    </a:cubicBezTo>
                    <a:cubicBezTo>
                      <a:pt x="28" y="37"/>
                      <a:pt x="50" y="12"/>
                      <a:pt x="83" y="12"/>
                    </a:cubicBezTo>
                    <a:cubicBezTo>
                      <a:pt x="154" y="12"/>
                      <a:pt x="163" y="80"/>
                      <a:pt x="166" y="100"/>
                    </a:cubicBezTo>
                    <a:cubicBezTo>
                      <a:pt x="166" y="102"/>
                      <a:pt x="166" y="104"/>
                      <a:pt x="170" y="104"/>
                    </a:cubicBezTo>
                    <a:cubicBezTo>
                      <a:pt x="176" y="104"/>
                      <a:pt x="176" y="103"/>
                      <a:pt x="176" y="95"/>
                    </a:cubicBezTo>
                    <a:cubicBezTo>
                      <a:pt x="176" y="66"/>
                      <a:pt x="176" y="38"/>
                      <a:pt x="176" y="10"/>
                    </a:cubicBezTo>
                    <a:cubicBezTo>
                      <a:pt x="176" y="2"/>
                      <a:pt x="176" y="0"/>
                      <a:pt x="172" y="0"/>
                    </a:cubicBezTo>
                    <a:cubicBezTo>
                      <a:pt x="168" y="0"/>
                      <a:pt x="168" y="0"/>
                      <a:pt x="164" y="6"/>
                    </a:cubicBezTo>
                    <a:cubicBezTo>
                      <a:pt x="160" y="14"/>
                      <a:pt x="155" y="22"/>
                      <a:pt x="150" y="30"/>
                    </a:cubicBezTo>
                    <a:cubicBezTo>
                      <a:pt x="138" y="17"/>
                      <a:pt x="120" y="0"/>
                      <a:pt x="83" y="0"/>
                    </a:cubicBezTo>
                    <a:cubicBezTo>
                      <a:pt x="36" y="0"/>
                      <a:pt x="0" y="37"/>
                      <a:pt x="0" y="82"/>
                    </a:cubicBezTo>
                    <a:cubicBezTo>
                      <a:pt x="0" y="116"/>
                      <a:pt x="23" y="148"/>
                      <a:pt x="55" y="158"/>
                    </a:cubicBezTo>
                    <a:cubicBezTo>
                      <a:pt x="60" y="161"/>
                      <a:pt x="82" y="166"/>
                      <a:pt x="112" y="173"/>
                    </a:cubicBezTo>
                    <a:cubicBezTo>
                      <a:pt x="122" y="176"/>
                      <a:pt x="136" y="179"/>
                      <a:pt x="148" y="194"/>
                    </a:cubicBezTo>
                    <a:cubicBezTo>
                      <a:pt x="156" y="205"/>
                      <a:pt x="161" y="219"/>
                      <a:pt x="161" y="233"/>
                    </a:cubicBezTo>
                    <a:cubicBezTo>
                      <a:pt x="161" y="263"/>
                      <a:pt x="139" y="294"/>
                      <a:pt x="103" y="294"/>
                    </a:cubicBezTo>
                    <a:cubicBezTo>
                      <a:pt x="91" y="294"/>
                      <a:pt x="60" y="291"/>
                      <a:pt x="37" y="271"/>
                    </a:cubicBezTo>
                    <a:cubicBezTo>
                      <a:pt x="13" y="248"/>
                      <a:pt x="11" y="221"/>
                      <a:pt x="11" y="205"/>
                    </a:cubicBezTo>
                    <a:cubicBezTo>
                      <a:pt x="11" y="201"/>
                      <a:pt x="7" y="201"/>
                      <a:pt x="6" y="201"/>
                    </a:cubicBezTo>
                    <a:cubicBezTo>
                      <a:pt x="0" y="201"/>
                      <a:pt x="0" y="204"/>
                      <a:pt x="0" y="212"/>
                    </a:cubicBezTo>
                    <a:cubicBezTo>
                      <a:pt x="0" y="240"/>
                      <a:pt x="0" y="268"/>
                      <a:pt x="0" y="296"/>
                    </a:cubicBezTo>
                    <a:cubicBezTo>
                      <a:pt x="0" y="303"/>
                      <a:pt x="0" y="306"/>
                      <a:pt x="5" y="306"/>
                    </a:cubicBezTo>
                    <a:cubicBezTo>
                      <a:pt x="8" y="306"/>
                      <a:pt x="8" y="306"/>
                      <a:pt x="11" y="301"/>
                    </a:cubicBezTo>
                    <a:cubicBezTo>
                      <a:pt x="16" y="293"/>
                      <a:pt x="13" y="299"/>
                      <a:pt x="26" y="277"/>
                    </a:cubicBezTo>
                    <a:cubicBezTo>
                      <a:pt x="40" y="291"/>
                      <a:pt x="67" y="306"/>
                      <a:pt x="104" y="306"/>
                    </a:cubicBezTo>
                    <a:cubicBezTo>
                      <a:pt x="154" y="306"/>
                      <a:pt x="187" y="265"/>
                      <a:pt x="187" y="2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9" name="Freeform 153"/>
              <p:cNvSpPr/>
              <p:nvPr/>
            </p:nvSpPr>
            <p:spPr>
              <a:xfrm>
                <a:off x="6717240" y="4528800"/>
                <a:ext cx="74520" cy="67680"/>
              </a:xfrm>
              <a:custGeom>
                <a:avLst/>
                <a:gdLst/>
                <a:ahLst/>
                <a:rect l="0" t="0" r="r" b="b"/>
                <a:pathLst>
                  <a:path w="207" h="188">
                    <a:moveTo>
                      <a:pt x="206" y="13"/>
                    </a:moveTo>
                    <a:cubicBezTo>
                      <a:pt x="206" y="9"/>
                      <a:pt x="206" y="4"/>
                      <a:pt x="206" y="0"/>
                    </a:cubicBezTo>
                    <a:cubicBezTo>
                      <a:pt x="197" y="1"/>
                      <a:pt x="184" y="1"/>
                      <a:pt x="174" y="1"/>
                    </a:cubicBezTo>
                    <a:cubicBezTo>
                      <a:pt x="162" y="1"/>
                      <a:pt x="150" y="0"/>
                      <a:pt x="138" y="0"/>
                    </a:cubicBezTo>
                    <a:cubicBezTo>
                      <a:pt x="138" y="4"/>
                      <a:pt x="138" y="9"/>
                      <a:pt x="138" y="13"/>
                    </a:cubicBezTo>
                    <a:cubicBezTo>
                      <a:pt x="154" y="14"/>
                      <a:pt x="158" y="24"/>
                      <a:pt x="158" y="31"/>
                    </a:cubicBezTo>
                    <a:cubicBezTo>
                      <a:pt x="158" y="35"/>
                      <a:pt x="157" y="37"/>
                      <a:pt x="155" y="42"/>
                    </a:cubicBezTo>
                    <a:cubicBezTo>
                      <a:pt x="141" y="78"/>
                      <a:pt x="127" y="113"/>
                      <a:pt x="113" y="149"/>
                    </a:cubicBezTo>
                    <a:cubicBezTo>
                      <a:pt x="97" y="110"/>
                      <a:pt x="81" y="70"/>
                      <a:pt x="65" y="31"/>
                    </a:cubicBezTo>
                    <a:cubicBezTo>
                      <a:pt x="62" y="26"/>
                      <a:pt x="63" y="26"/>
                      <a:pt x="62" y="24"/>
                    </a:cubicBezTo>
                    <a:cubicBezTo>
                      <a:pt x="62" y="13"/>
                      <a:pt x="79" y="13"/>
                      <a:pt x="86" y="13"/>
                    </a:cubicBezTo>
                    <a:cubicBezTo>
                      <a:pt x="86" y="9"/>
                      <a:pt x="86" y="4"/>
                      <a:pt x="86" y="0"/>
                    </a:cubicBezTo>
                    <a:cubicBezTo>
                      <a:pt x="71" y="0"/>
                      <a:pt x="56" y="1"/>
                      <a:pt x="41" y="1"/>
                    </a:cubicBezTo>
                    <a:cubicBezTo>
                      <a:pt x="29" y="1"/>
                      <a:pt x="12" y="1"/>
                      <a:pt x="0" y="0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26" y="13"/>
                      <a:pt x="28" y="16"/>
                      <a:pt x="34" y="29"/>
                    </a:cubicBezTo>
                    <a:cubicBezTo>
                      <a:pt x="54" y="79"/>
                      <a:pt x="74" y="129"/>
                      <a:pt x="94" y="179"/>
                    </a:cubicBezTo>
                    <a:cubicBezTo>
                      <a:pt x="97" y="185"/>
                      <a:pt x="98" y="187"/>
                      <a:pt x="103" y="187"/>
                    </a:cubicBezTo>
                    <a:cubicBezTo>
                      <a:pt x="109" y="187"/>
                      <a:pt x="110" y="182"/>
                      <a:pt x="112" y="179"/>
                    </a:cubicBezTo>
                    <a:cubicBezTo>
                      <a:pt x="130" y="133"/>
                      <a:pt x="148" y="88"/>
                      <a:pt x="167" y="42"/>
                    </a:cubicBezTo>
                    <a:cubicBezTo>
                      <a:pt x="170" y="32"/>
                      <a:pt x="178" y="14"/>
                      <a:pt x="206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0" name="Freeform 154"/>
              <p:cNvSpPr/>
              <p:nvPr/>
            </p:nvSpPr>
            <p:spPr>
              <a:xfrm>
                <a:off x="6794640" y="45262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7" y="134"/>
                    </a:cubicBezTo>
                    <a:cubicBezTo>
                      <a:pt x="154" y="134"/>
                      <a:pt x="152" y="137"/>
                      <a:pt x="152" y="140"/>
                    </a:cubicBezTo>
                    <a:cubicBezTo>
                      <a:pt x="137" y="183"/>
                      <a:pt x="100" y="183"/>
                      <a:pt x="95" y="183"/>
                    </a:cubicBezTo>
                    <a:cubicBezTo>
                      <a:pt x="74" y="183"/>
                      <a:pt x="56" y="170"/>
                      <a:pt x="47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3"/>
                      <a:pt x="0" y="96"/>
                    </a:cubicBezTo>
                    <a:cubicBezTo>
                      <a:pt x="0" y="152"/>
                      <a:pt x="44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4" y="83"/>
                    </a:moveTo>
                    <a:cubicBezTo>
                      <a:pt x="101" y="83"/>
                      <a:pt x="68" y="83"/>
                      <a:pt x="35" y="83"/>
                    </a:cubicBezTo>
                    <a:cubicBezTo>
                      <a:pt x="37" y="20"/>
                      <a:pt x="73" y="10"/>
                      <a:pt x="88" y="10"/>
                    </a:cubicBezTo>
                    <a:cubicBezTo>
                      <a:pt x="131" y="10"/>
                      <a:pt x="134" y="66"/>
                      <a:pt x="134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1" name="Freeform 155"/>
              <p:cNvSpPr/>
              <p:nvPr/>
            </p:nvSpPr>
            <p:spPr>
              <a:xfrm>
                <a:off x="6861960" y="4527360"/>
                <a:ext cx="51480" cy="67680"/>
              </a:xfrm>
              <a:custGeom>
                <a:avLst/>
                <a:gdLst/>
                <a:ahLst/>
                <a:rect l="0" t="0" r="r" b="b"/>
                <a:pathLst>
                  <a:path w="143" h="188">
                    <a:moveTo>
                      <a:pt x="142" y="26"/>
                    </a:moveTo>
                    <a:cubicBezTo>
                      <a:pt x="142" y="13"/>
                      <a:pt x="128" y="0"/>
                      <a:pt x="110" y="0"/>
                    </a:cubicBezTo>
                    <a:cubicBezTo>
                      <a:pt x="79" y="0"/>
                      <a:pt x="64" y="29"/>
                      <a:pt x="59" y="47"/>
                    </a:cubicBezTo>
                    <a:cubicBezTo>
                      <a:pt x="59" y="31"/>
                      <a:pt x="59" y="16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29" y="18"/>
                      <a:pt x="32" y="22"/>
                      <a:pt x="32" y="42"/>
                    </a:cubicBezTo>
                    <a:cubicBezTo>
                      <a:pt x="32" y="80"/>
                      <a:pt x="32" y="117"/>
                      <a:pt x="32" y="155"/>
                    </a:cubicBezTo>
                    <a:cubicBezTo>
                      <a:pt x="32" y="174"/>
                      <a:pt x="28" y="174"/>
                      <a:pt x="0" y="174"/>
                    </a:cubicBezTo>
                    <a:cubicBezTo>
                      <a:pt x="0" y="178"/>
                      <a:pt x="0" y="183"/>
                      <a:pt x="0" y="187"/>
                    </a:cubicBezTo>
                    <a:cubicBezTo>
                      <a:pt x="16" y="187"/>
                      <a:pt x="32" y="186"/>
                      <a:pt x="48" y="186"/>
                    </a:cubicBezTo>
                    <a:cubicBezTo>
                      <a:pt x="65" y="186"/>
                      <a:pt x="84" y="186"/>
                      <a:pt x="101" y="187"/>
                    </a:cubicBezTo>
                    <a:cubicBezTo>
                      <a:pt x="101" y="183"/>
                      <a:pt x="101" y="178"/>
                      <a:pt x="101" y="174"/>
                    </a:cubicBezTo>
                    <a:cubicBezTo>
                      <a:pt x="98" y="174"/>
                      <a:pt x="95" y="174"/>
                      <a:pt x="92" y="174"/>
                    </a:cubicBezTo>
                    <a:cubicBezTo>
                      <a:pt x="61" y="174"/>
                      <a:pt x="60" y="169"/>
                      <a:pt x="60" y="154"/>
                    </a:cubicBezTo>
                    <a:cubicBezTo>
                      <a:pt x="60" y="132"/>
                      <a:pt x="60" y="110"/>
                      <a:pt x="60" y="89"/>
                    </a:cubicBezTo>
                    <a:cubicBezTo>
                      <a:pt x="60" y="47"/>
                      <a:pt x="78" y="10"/>
                      <a:pt x="110" y="10"/>
                    </a:cubicBezTo>
                    <a:cubicBezTo>
                      <a:pt x="113" y="10"/>
                      <a:pt x="114" y="10"/>
                      <a:pt x="115" y="10"/>
                    </a:cubicBezTo>
                    <a:cubicBezTo>
                      <a:pt x="114" y="11"/>
                      <a:pt x="106" y="16"/>
                      <a:pt x="106" y="26"/>
                    </a:cubicBezTo>
                    <a:cubicBezTo>
                      <a:pt x="106" y="38"/>
                      <a:pt x="114" y="44"/>
                      <a:pt x="124" y="44"/>
                    </a:cubicBezTo>
                    <a:cubicBezTo>
                      <a:pt x="131" y="44"/>
                      <a:pt x="142" y="40"/>
                      <a:pt x="142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2" name="Freeform 156"/>
              <p:cNvSpPr/>
              <p:nvPr/>
            </p:nvSpPr>
            <p:spPr>
              <a:xfrm>
                <a:off x="6919920" y="45014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9" y="182"/>
                      <a:pt x="126" y="182"/>
                      <a:pt x="122" y="182"/>
                    </a:cubicBezTo>
                    <a:cubicBezTo>
                      <a:pt x="122" y="190"/>
                      <a:pt x="122" y="197"/>
                      <a:pt x="122" y="205"/>
                    </a:cubicBezTo>
                    <a:cubicBezTo>
                      <a:pt x="122" y="236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6" y="90"/>
                      <a:pt x="126" y="90"/>
                    </a:cubicBezTo>
                    <a:cubicBezTo>
                      <a:pt x="126" y="86"/>
                      <a:pt x="126" y="81"/>
                      <a:pt x="126" y="77"/>
                    </a:cubicBezTo>
                    <a:cubicBezTo>
                      <a:pt x="106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2" y="0"/>
                      <a:pt x="58" y="0"/>
                      <a:pt x="55" y="0"/>
                    </a:cubicBezTo>
                    <a:cubicBezTo>
                      <a:pt x="54" y="34"/>
                      <a:pt x="42" y="79"/>
                      <a:pt x="0" y="80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3" name="Freeform 157"/>
              <p:cNvSpPr/>
              <p:nvPr/>
            </p:nvSpPr>
            <p:spPr>
              <a:xfrm>
                <a:off x="6981120" y="4494960"/>
                <a:ext cx="32760" cy="100080"/>
              </a:xfrm>
              <a:custGeom>
                <a:avLst/>
                <a:gdLst/>
                <a:ahLst/>
                <a:rect l="0" t="0" r="r" b="b"/>
                <a:pathLst>
                  <a:path w="91" h="278">
                    <a:moveTo>
                      <a:pt x="90" y="277"/>
                    </a:moveTo>
                    <a:cubicBezTo>
                      <a:pt x="90" y="273"/>
                      <a:pt x="90" y="268"/>
                      <a:pt x="90" y="264"/>
                    </a:cubicBezTo>
                    <a:cubicBezTo>
                      <a:pt x="62" y="264"/>
                      <a:pt x="61" y="261"/>
                      <a:pt x="61" y="245"/>
                    </a:cubicBezTo>
                    <a:cubicBezTo>
                      <a:pt x="61" y="193"/>
                      <a:pt x="61" y="142"/>
                      <a:pt x="61" y="90"/>
                    </a:cubicBezTo>
                    <a:cubicBezTo>
                      <a:pt x="41" y="92"/>
                      <a:pt x="21" y="93"/>
                      <a:pt x="1" y="95"/>
                    </a:cubicBezTo>
                    <a:cubicBezTo>
                      <a:pt x="1" y="99"/>
                      <a:pt x="1" y="104"/>
                      <a:pt x="1" y="108"/>
                    </a:cubicBezTo>
                    <a:cubicBezTo>
                      <a:pt x="29" y="108"/>
                      <a:pt x="32" y="110"/>
                      <a:pt x="32" y="131"/>
                    </a:cubicBezTo>
                    <a:cubicBezTo>
                      <a:pt x="32" y="169"/>
                      <a:pt x="32" y="207"/>
                      <a:pt x="32" y="245"/>
                    </a:cubicBezTo>
                    <a:cubicBezTo>
                      <a:pt x="32" y="264"/>
                      <a:pt x="28" y="264"/>
                      <a:pt x="0" y="264"/>
                    </a:cubicBezTo>
                    <a:cubicBezTo>
                      <a:pt x="0" y="268"/>
                      <a:pt x="0" y="273"/>
                      <a:pt x="0" y="277"/>
                    </a:cubicBezTo>
                    <a:cubicBezTo>
                      <a:pt x="16" y="277"/>
                      <a:pt x="31" y="276"/>
                      <a:pt x="47" y="276"/>
                    </a:cubicBezTo>
                    <a:cubicBezTo>
                      <a:pt x="61" y="276"/>
                      <a:pt x="76" y="276"/>
                      <a:pt x="90" y="277"/>
                    </a:cubicBezTo>
                    <a:moveTo>
                      <a:pt x="67" y="23"/>
                    </a:moveTo>
                    <a:cubicBezTo>
                      <a:pt x="67" y="11"/>
                      <a:pt x="58" y="0"/>
                      <a:pt x="44" y="0"/>
                    </a:cubicBezTo>
                    <a:cubicBezTo>
                      <a:pt x="30" y="0"/>
                      <a:pt x="22" y="12"/>
                      <a:pt x="22" y="23"/>
                    </a:cubicBezTo>
                    <a:cubicBezTo>
                      <a:pt x="22" y="34"/>
                      <a:pt x="31" y="44"/>
                      <a:pt x="44" y="44"/>
                    </a:cubicBezTo>
                    <a:cubicBezTo>
                      <a:pt x="59" y="44"/>
                      <a:pt x="67" y="32"/>
                      <a:pt x="67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4" name="Freeform 158"/>
              <p:cNvSpPr/>
              <p:nvPr/>
            </p:nvSpPr>
            <p:spPr>
              <a:xfrm>
                <a:off x="7023600" y="4526280"/>
                <a:ext cx="58320" cy="70200"/>
              </a:xfrm>
              <a:custGeom>
                <a:avLst/>
                <a:gdLst/>
                <a:ahLst/>
                <a:rect l="0" t="0" r="r" b="b"/>
                <a:pathLst>
                  <a:path w="162" h="195">
                    <a:moveTo>
                      <a:pt x="161" y="139"/>
                    </a:moveTo>
                    <a:cubicBezTo>
                      <a:pt x="161" y="134"/>
                      <a:pt x="156" y="134"/>
                      <a:pt x="155" y="134"/>
                    </a:cubicBezTo>
                    <a:cubicBezTo>
                      <a:pt x="151" y="134"/>
                      <a:pt x="150" y="137"/>
                      <a:pt x="150" y="139"/>
                    </a:cubicBezTo>
                    <a:cubicBezTo>
                      <a:pt x="138" y="179"/>
                      <a:pt x="110" y="183"/>
                      <a:pt x="95" y="183"/>
                    </a:cubicBezTo>
                    <a:cubicBezTo>
                      <a:pt x="72" y="183"/>
                      <a:pt x="35" y="166"/>
                      <a:pt x="35" y="97"/>
                    </a:cubicBezTo>
                    <a:cubicBezTo>
                      <a:pt x="35" y="29"/>
                      <a:pt x="70" y="11"/>
                      <a:pt x="92" y="11"/>
                    </a:cubicBezTo>
                    <a:cubicBezTo>
                      <a:pt x="96" y="11"/>
                      <a:pt x="122" y="11"/>
                      <a:pt x="137" y="26"/>
                    </a:cubicBezTo>
                    <a:cubicBezTo>
                      <a:pt x="120" y="28"/>
                      <a:pt x="118" y="41"/>
                      <a:pt x="118" y="46"/>
                    </a:cubicBezTo>
                    <a:cubicBezTo>
                      <a:pt x="118" y="56"/>
                      <a:pt x="125" y="65"/>
                      <a:pt x="137" y="65"/>
                    </a:cubicBezTo>
                    <a:cubicBezTo>
                      <a:pt x="148" y="65"/>
                      <a:pt x="156" y="58"/>
                      <a:pt x="156" y="46"/>
                    </a:cubicBezTo>
                    <a:cubicBezTo>
                      <a:pt x="156" y="17"/>
                      <a:pt x="124" y="0"/>
                      <a:pt x="91" y="0"/>
                    </a:cubicBezTo>
                    <a:cubicBezTo>
                      <a:pt x="38" y="0"/>
                      <a:pt x="0" y="46"/>
                      <a:pt x="0" y="98"/>
                    </a:cubicBezTo>
                    <a:cubicBezTo>
                      <a:pt x="0" y="152"/>
                      <a:pt x="42" y="194"/>
                      <a:pt x="91" y="194"/>
                    </a:cubicBezTo>
                    <a:cubicBezTo>
                      <a:pt x="148" y="194"/>
                      <a:pt x="161" y="143"/>
                      <a:pt x="161" y="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5" name="Freeform 159"/>
              <p:cNvSpPr/>
              <p:nvPr/>
            </p:nvSpPr>
            <p:spPr>
              <a:xfrm>
                <a:off x="7090200" y="45262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7" y="134"/>
                    </a:cubicBezTo>
                    <a:cubicBezTo>
                      <a:pt x="154" y="134"/>
                      <a:pt x="152" y="137"/>
                      <a:pt x="152" y="140"/>
                    </a:cubicBezTo>
                    <a:cubicBezTo>
                      <a:pt x="137" y="183"/>
                      <a:pt x="100" y="183"/>
                      <a:pt x="95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3"/>
                      <a:pt x="0" y="96"/>
                    </a:cubicBezTo>
                    <a:cubicBezTo>
                      <a:pt x="0" y="152"/>
                      <a:pt x="44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8" y="83"/>
                      <a:pt x="35" y="83"/>
                    </a:cubicBezTo>
                    <a:cubicBezTo>
                      <a:pt x="38" y="20"/>
                      <a:pt x="73" y="10"/>
                      <a:pt x="88" y="10"/>
                    </a:cubicBezTo>
                    <a:cubicBezTo>
                      <a:pt x="131" y="10"/>
                      <a:pt x="136" y="66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6" name="Freeform 160"/>
              <p:cNvSpPr/>
              <p:nvPr/>
            </p:nvSpPr>
            <p:spPr>
              <a:xfrm>
                <a:off x="7158240" y="4526280"/>
                <a:ext cx="50040" cy="70200"/>
              </a:xfrm>
              <a:custGeom>
                <a:avLst/>
                <a:gdLst/>
                <a:ahLst/>
                <a:rect l="0" t="0" r="r" b="b"/>
                <a:pathLst>
                  <a:path w="139" h="195">
                    <a:moveTo>
                      <a:pt x="138" y="136"/>
                    </a:moveTo>
                    <a:cubicBezTo>
                      <a:pt x="138" y="113"/>
                      <a:pt x="125" y="101"/>
                      <a:pt x="120" y="95"/>
                    </a:cubicBezTo>
                    <a:cubicBezTo>
                      <a:pt x="106" y="82"/>
                      <a:pt x="90" y="78"/>
                      <a:pt x="72" y="74"/>
                    </a:cubicBezTo>
                    <a:cubicBezTo>
                      <a:pt x="48" y="71"/>
                      <a:pt x="20" y="65"/>
                      <a:pt x="20" y="41"/>
                    </a:cubicBezTo>
                    <a:cubicBezTo>
                      <a:pt x="20" y="25"/>
                      <a:pt x="31" y="8"/>
                      <a:pt x="67" y="8"/>
                    </a:cubicBezTo>
                    <a:cubicBezTo>
                      <a:pt x="114" y="8"/>
                      <a:pt x="115" y="47"/>
                      <a:pt x="116" y="59"/>
                    </a:cubicBezTo>
                    <a:cubicBezTo>
                      <a:pt x="116" y="64"/>
                      <a:pt x="120" y="62"/>
                      <a:pt x="121" y="64"/>
                    </a:cubicBezTo>
                    <a:cubicBezTo>
                      <a:pt x="127" y="64"/>
                      <a:pt x="127" y="61"/>
                      <a:pt x="127" y="53"/>
                    </a:cubicBezTo>
                    <a:cubicBezTo>
                      <a:pt x="127" y="39"/>
                      <a:pt x="127" y="25"/>
                      <a:pt x="127" y="11"/>
                    </a:cubicBezTo>
                    <a:cubicBezTo>
                      <a:pt x="127" y="4"/>
                      <a:pt x="127" y="0"/>
                      <a:pt x="122" y="0"/>
                    </a:cubicBezTo>
                    <a:cubicBezTo>
                      <a:pt x="120" y="0"/>
                      <a:pt x="119" y="0"/>
                      <a:pt x="114" y="6"/>
                    </a:cubicBezTo>
                    <a:cubicBezTo>
                      <a:pt x="113" y="7"/>
                      <a:pt x="108" y="11"/>
                      <a:pt x="107" y="12"/>
                    </a:cubicBezTo>
                    <a:cubicBezTo>
                      <a:pt x="91" y="0"/>
                      <a:pt x="73" y="0"/>
                      <a:pt x="67" y="0"/>
                    </a:cubicBezTo>
                    <a:cubicBezTo>
                      <a:pt x="16" y="0"/>
                      <a:pt x="0" y="29"/>
                      <a:pt x="0" y="53"/>
                    </a:cubicBezTo>
                    <a:cubicBezTo>
                      <a:pt x="0" y="67"/>
                      <a:pt x="6" y="79"/>
                      <a:pt x="18" y="88"/>
                    </a:cubicBezTo>
                    <a:cubicBezTo>
                      <a:pt x="31" y="100"/>
                      <a:pt x="43" y="102"/>
                      <a:pt x="73" y="108"/>
                    </a:cubicBezTo>
                    <a:cubicBezTo>
                      <a:pt x="83" y="109"/>
                      <a:pt x="118" y="116"/>
                      <a:pt x="118" y="146"/>
                    </a:cubicBezTo>
                    <a:cubicBezTo>
                      <a:pt x="118" y="168"/>
                      <a:pt x="102" y="185"/>
                      <a:pt x="70" y="185"/>
                    </a:cubicBezTo>
                    <a:cubicBezTo>
                      <a:pt x="35" y="185"/>
                      <a:pt x="19" y="161"/>
                      <a:pt x="11" y="125"/>
                    </a:cubicBezTo>
                    <a:cubicBezTo>
                      <a:pt x="10" y="119"/>
                      <a:pt x="10" y="118"/>
                      <a:pt x="5" y="118"/>
                    </a:cubicBezTo>
                    <a:cubicBezTo>
                      <a:pt x="0" y="118"/>
                      <a:pt x="0" y="120"/>
                      <a:pt x="0" y="128"/>
                    </a:cubicBezTo>
                    <a:cubicBezTo>
                      <a:pt x="0" y="147"/>
                      <a:pt x="0" y="165"/>
                      <a:pt x="0" y="183"/>
                    </a:cubicBezTo>
                    <a:cubicBezTo>
                      <a:pt x="0" y="191"/>
                      <a:pt x="0" y="194"/>
                      <a:pt x="5" y="194"/>
                    </a:cubicBezTo>
                    <a:cubicBezTo>
                      <a:pt x="6" y="194"/>
                      <a:pt x="7" y="193"/>
                      <a:pt x="14" y="186"/>
                    </a:cubicBezTo>
                    <a:cubicBezTo>
                      <a:pt x="16" y="185"/>
                      <a:pt x="16" y="183"/>
                      <a:pt x="23" y="175"/>
                    </a:cubicBezTo>
                    <a:cubicBezTo>
                      <a:pt x="42" y="193"/>
                      <a:pt x="61" y="194"/>
                      <a:pt x="70" y="194"/>
                    </a:cubicBezTo>
                    <a:cubicBezTo>
                      <a:pt x="118" y="194"/>
                      <a:pt x="138" y="166"/>
                      <a:pt x="138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7" name="Freeform 161"/>
              <p:cNvSpPr/>
              <p:nvPr/>
            </p:nvSpPr>
            <p:spPr>
              <a:xfrm>
                <a:off x="7268400" y="4489200"/>
                <a:ext cx="76680" cy="105840"/>
              </a:xfrm>
              <a:custGeom>
                <a:avLst/>
                <a:gdLst/>
                <a:ahLst/>
                <a:rect l="0" t="0" r="r" b="b"/>
                <a:pathLst>
                  <a:path w="213" h="294">
                    <a:moveTo>
                      <a:pt x="212" y="293"/>
                    </a:moveTo>
                    <a:cubicBezTo>
                      <a:pt x="212" y="288"/>
                      <a:pt x="212" y="284"/>
                      <a:pt x="212" y="279"/>
                    </a:cubicBezTo>
                    <a:cubicBezTo>
                      <a:pt x="190" y="279"/>
                      <a:pt x="180" y="279"/>
                      <a:pt x="179" y="266"/>
                    </a:cubicBezTo>
                    <a:cubicBezTo>
                      <a:pt x="179" y="239"/>
                      <a:pt x="179" y="213"/>
                      <a:pt x="179" y="186"/>
                    </a:cubicBezTo>
                    <a:cubicBezTo>
                      <a:pt x="179" y="150"/>
                      <a:pt x="179" y="137"/>
                      <a:pt x="166" y="121"/>
                    </a:cubicBezTo>
                    <a:cubicBezTo>
                      <a:pt x="160" y="114"/>
                      <a:pt x="146" y="106"/>
                      <a:pt x="121" y="106"/>
                    </a:cubicBezTo>
                    <a:cubicBezTo>
                      <a:pt x="86" y="106"/>
                      <a:pt x="67" y="131"/>
                      <a:pt x="61" y="146"/>
                    </a:cubicBezTo>
                    <a:lnTo>
                      <a:pt x="60" y="146"/>
                    </a:lnTo>
                    <a:cubicBezTo>
                      <a:pt x="60" y="98"/>
                      <a:pt x="60" y="49"/>
                      <a:pt x="60" y="0"/>
                    </a:cubicBezTo>
                    <a:cubicBezTo>
                      <a:pt x="40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29" y="18"/>
                      <a:pt x="32" y="20"/>
                      <a:pt x="32" y="41"/>
                    </a:cubicBezTo>
                    <a:cubicBezTo>
                      <a:pt x="32" y="114"/>
                      <a:pt x="32" y="187"/>
                      <a:pt x="32" y="260"/>
                    </a:cubicBezTo>
                    <a:cubicBezTo>
                      <a:pt x="32" y="279"/>
                      <a:pt x="28" y="279"/>
                      <a:pt x="0" y="279"/>
                    </a:cubicBezTo>
                    <a:cubicBezTo>
                      <a:pt x="0" y="284"/>
                      <a:pt x="0" y="288"/>
                      <a:pt x="0" y="293"/>
                    </a:cubicBezTo>
                    <a:cubicBezTo>
                      <a:pt x="16" y="292"/>
                      <a:pt x="32" y="292"/>
                      <a:pt x="48" y="291"/>
                    </a:cubicBezTo>
                    <a:cubicBezTo>
                      <a:pt x="64" y="292"/>
                      <a:pt x="79" y="292"/>
                      <a:pt x="95" y="293"/>
                    </a:cubicBezTo>
                    <a:cubicBezTo>
                      <a:pt x="95" y="288"/>
                      <a:pt x="95" y="284"/>
                      <a:pt x="95" y="279"/>
                    </a:cubicBezTo>
                    <a:cubicBezTo>
                      <a:pt x="66" y="279"/>
                      <a:pt x="61" y="279"/>
                      <a:pt x="61" y="260"/>
                    </a:cubicBezTo>
                    <a:cubicBezTo>
                      <a:pt x="61" y="234"/>
                      <a:pt x="61" y="208"/>
                      <a:pt x="61" y="182"/>
                    </a:cubicBezTo>
                    <a:cubicBezTo>
                      <a:pt x="61" y="139"/>
                      <a:pt x="91" y="115"/>
                      <a:pt x="119" y="115"/>
                    </a:cubicBezTo>
                    <a:cubicBezTo>
                      <a:pt x="145" y="115"/>
                      <a:pt x="150" y="138"/>
                      <a:pt x="150" y="162"/>
                    </a:cubicBezTo>
                    <a:cubicBezTo>
                      <a:pt x="150" y="195"/>
                      <a:pt x="150" y="227"/>
                      <a:pt x="150" y="260"/>
                    </a:cubicBezTo>
                    <a:cubicBezTo>
                      <a:pt x="150" y="279"/>
                      <a:pt x="145" y="279"/>
                      <a:pt x="118" y="279"/>
                    </a:cubicBezTo>
                    <a:cubicBezTo>
                      <a:pt x="118" y="284"/>
                      <a:pt x="118" y="288"/>
                      <a:pt x="118" y="293"/>
                    </a:cubicBezTo>
                    <a:cubicBezTo>
                      <a:pt x="133" y="292"/>
                      <a:pt x="149" y="292"/>
                      <a:pt x="164" y="291"/>
                    </a:cubicBezTo>
                    <a:cubicBezTo>
                      <a:pt x="180" y="292"/>
                      <a:pt x="196" y="292"/>
                      <a:pt x="21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8" name="Freeform 162"/>
              <p:cNvSpPr/>
              <p:nvPr/>
            </p:nvSpPr>
            <p:spPr>
              <a:xfrm>
                <a:off x="7352640" y="4526280"/>
                <a:ext cx="69120" cy="70200"/>
              </a:xfrm>
              <a:custGeom>
                <a:avLst/>
                <a:gdLst/>
                <a:ahLst/>
                <a:rect l="0" t="0" r="r" b="b"/>
                <a:pathLst>
                  <a:path w="192" h="195">
                    <a:moveTo>
                      <a:pt x="191" y="151"/>
                    </a:moveTo>
                    <a:cubicBezTo>
                      <a:pt x="191" y="144"/>
                      <a:pt x="191" y="136"/>
                      <a:pt x="191" y="128"/>
                    </a:cubicBezTo>
                    <a:cubicBezTo>
                      <a:pt x="187" y="128"/>
                      <a:pt x="184" y="128"/>
                      <a:pt x="180" y="128"/>
                    </a:cubicBezTo>
                    <a:cubicBezTo>
                      <a:pt x="180" y="136"/>
                      <a:pt x="180" y="144"/>
                      <a:pt x="180" y="151"/>
                    </a:cubicBezTo>
                    <a:cubicBezTo>
                      <a:pt x="180" y="176"/>
                      <a:pt x="169" y="179"/>
                      <a:pt x="164" y="179"/>
                    </a:cubicBezTo>
                    <a:cubicBezTo>
                      <a:pt x="151" y="179"/>
                      <a:pt x="149" y="160"/>
                      <a:pt x="149" y="157"/>
                    </a:cubicBezTo>
                    <a:cubicBezTo>
                      <a:pt x="149" y="129"/>
                      <a:pt x="149" y="101"/>
                      <a:pt x="149" y="73"/>
                    </a:cubicBezTo>
                    <a:cubicBezTo>
                      <a:pt x="149" y="55"/>
                      <a:pt x="149" y="40"/>
                      <a:pt x="134" y="24"/>
                    </a:cubicBezTo>
                    <a:cubicBezTo>
                      <a:pt x="118" y="7"/>
                      <a:pt x="96" y="0"/>
                      <a:pt x="76" y="0"/>
                    </a:cubicBezTo>
                    <a:cubicBezTo>
                      <a:pt x="42" y="0"/>
                      <a:pt x="12" y="20"/>
                      <a:pt x="12" y="48"/>
                    </a:cubicBezTo>
                    <a:cubicBezTo>
                      <a:pt x="12" y="61"/>
                      <a:pt x="20" y="68"/>
                      <a:pt x="32" y="68"/>
                    </a:cubicBezTo>
                    <a:cubicBezTo>
                      <a:pt x="43" y="68"/>
                      <a:pt x="52" y="59"/>
                      <a:pt x="52" y="48"/>
                    </a:cubicBezTo>
                    <a:cubicBezTo>
                      <a:pt x="52" y="43"/>
                      <a:pt x="49" y="30"/>
                      <a:pt x="30" y="29"/>
                    </a:cubicBezTo>
                    <a:cubicBezTo>
                      <a:pt x="41" y="14"/>
                      <a:pt x="62" y="10"/>
                      <a:pt x="76" y="10"/>
                    </a:cubicBezTo>
                    <a:cubicBezTo>
                      <a:pt x="96" y="10"/>
                      <a:pt x="120" y="26"/>
                      <a:pt x="120" y="64"/>
                    </a:cubicBezTo>
                    <a:cubicBezTo>
                      <a:pt x="120" y="69"/>
                      <a:pt x="120" y="74"/>
                      <a:pt x="120" y="79"/>
                    </a:cubicBezTo>
                    <a:cubicBezTo>
                      <a:pt x="98" y="80"/>
                      <a:pt x="70" y="82"/>
                      <a:pt x="42" y="95"/>
                    </a:cubicBezTo>
                    <a:cubicBezTo>
                      <a:pt x="11" y="109"/>
                      <a:pt x="0" y="131"/>
                      <a:pt x="0" y="149"/>
                    </a:cubicBezTo>
                    <a:cubicBezTo>
                      <a:pt x="0" y="183"/>
                      <a:pt x="41" y="194"/>
                      <a:pt x="67" y="194"/>
                    </a:cubicBezTo>
                    <a:cubicBezTo>
                      <a:pt x="96" y="194"/>
                      <a:pt x="115" y="176"/>
                      <a:pt x="122" y="157"/>
                    </a:cubicBezTo>
                    <a:cubicBezTo>
                      <a:pt x="125" y="174"/>
                      <a:pt x="136" y="192"/>
                      <a:pt x="156" y="192"/>
                    </a:cubicBezTo>
                    <a:cubicBezTo>
                      <a:pt x="164" y="192"/>
                      <a:pt x="191" y="186"/>
                      <a:pt x="191" y="151"/>
                    </a:cubicBezTo>
                    <a:moveTo>
                      <a:pt x="120" y="130"/>
                    </a:moveTo>
                    <a:cubicBezTo>
                      <a:pt x="120" y="170"/>
                      <a:pt x="90" y="185"/>
                      <a:pt x="71" y="185"/>
                    </a:cubicBezTo>
                    <a:cubicBezTo>
                      <a:pt x="50" y="185"/>
                      <a:pt x="32" y="170"/>
                      <a:pt x="32" y="149"/>
                    </a:cubicBezTo>
                    <a:cubicBezTo>
                      <a:pt x="32" y="126"/>
                      <a:pt x="50" y="90"/>
                      <a:pt x="120" y="88"/>
                    </a:cubicBezTo>
                    <a:cubicBezTo>
                      <a:pt x="120" y="102"/>
                      <a:pt x="120" y="116"/>
                      <a:pt x="120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9" name="Freeform 163"/>
              <p:cNvSpPr/>
              <p:nvPr/>
            </p:nvSpPr>
            <p:spPr>
              <a:xfrm>
                <a:off x="7422840" y="4528800"/>
                <a:ext cx="74160" cy="67680"/>
              </a:xfrm>
              <a:custGeom>
                <a:avLst/>
                <a:gdLst/>
                <a:ahLst/>
                <a:rect l="0" t="0" r="r" b="b"/>
                <a:pathLst>
                  <a:path w="206" h="188">
                    <a:moveTo>
                      <a:pt x="205" y="13"/>
                    </a:moveTo>
                    <a:cubicBezTo>
                      <a:pt x="205" y="9"/>
                      <a:pt x="205" y="4"/>
                      <a:pt x="205" y="0"/>
                    </a:cubicBezTo>
                    <a:cubicBezTo>
                      <a:pt x="196" y="1"/>
                      <a:pt x="184" y="1"/>
                      <a:pt x="174" y="1"/>
                    </a:cubicBezTo>
                    <a:cubicBezTo>
                      <a:pt x="162" y="1"/>
                      <a:pt x="149" y="0"/>
                      <a:pt x="137" y="0"/>
                    </a:cubicBezTo>
                    <a:cubicBezTo>
                      <a:pt x="137" y="4"/>
                      <a:pt x="137" y="9"/>
                      <a:pt x="137" y="13"/>
                    </a:cubicBezTo>
                    <a:cubicBezTo>
                      <a:pt x="152" y="14"/>
                      <a:pt x="157" y="24"/>
                      <a:pt x="157" y="31"/>
                    </a:cubicBezTo>
                    <a:cubicBezTo>
                      <a:pt x="157" y="35"/>
                      <a:pt x="157" y="37"/>
                      <a:pt x="155" y="42"/>
                    </a:cubicBezTo>
                    <a:cubicBezTo>
                      <a:pt x="140" y="78"/>
                      <a:pt x="126" y="113"/>
                      <a:pt x="112" y="149"/>
                    </a:cubicBezTo>
                    <a:cubicBezTo>
                      <a:pt x="96" y="110"/>
                      <a:pt x="80" y="70"/>
                      <a:pt x="65" y="31"/>
                    </a:cubicBezTo>
                    <a:cubicBezTo>
                      <a:pt x="62" y="26"/>
                      <a:pt x="63" y="26"/>
                      <a:pt x="62" y="24"/>
                    </a:cubicBezTo>
                    <a:cubicBezTo>
                      <a:pt x="62" y="13"/>
                      <a:pt x="79" y="13"/>
                      <a:pt x="86" y="13"/>
                    </a:cubicBezTo>
                    <a:cubicBezTo>
                      <a:pt x="86" y="9"/>
                      <a:pt x="86" y="4"/>
                      <a:pt x="86" y="0"/>
                    </a:cubicBezTo>
                    <a:cubicBezTo>
                      <a:pt x="71" y="0"/>
                      <a:pt x="56" y="1"/>
                      <a:pt x="41" y="1"/>
                    </a:cubicBezTo>
                    <a:cubicBezTo>
                      <a:pt x="29" y="1"/>
                      <a:pt x="12" y="1"/>
                      <a:pt x="0" y="0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26" y="13"/>
                      <a:pt x="28" y="16"/>
                      <a:pt x="34" y="29"/>
                    </a:cubicBezTo>
                    <a:cubicBezTo>
                      <a:pt x="54" y="79"/>
                      <a:pt x="74" y="129"/>
                      <a:pt x="94" y="179"/>
                    </a:cubicBezTo>
                    <a:cubicBezTo>
                      <a:pt x="96" y="185"/>
                      <a:pt x="98" y="187"/>
                      <a:pt x="103" y="187"/>
                    </a:cubicBezTo>
                    <a:cubicBezTo>
                      <a:pt x="109" y="187"/>
                      <a:pt x="110" y="182"/>
                      <a:pt x="112" y="179"/>
                    </a:cubicBezTo>
                    <a:cubicBezTo>
                      <a:pt x="130" y="133"/>
                      <a:pt x="148" y="88"/>
                      <a:pt x="167" y="42"/>
                    </a:cubicBezTo>
                    <a:cubicBezTo>
                      <a:pt x="170" y="32"/>
                      <a:pt x="178" y="14"/>
                      <a:pt x="20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0" name="Freeform 164"/>
              <p:cNvSpPr/>
              <p:nvPr/>
            </p:nvSpPr>
            <p:spPr>
              <a:xfrm>
                <a:off x="7499520" y="45262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1" y="134"/>
                      <a:pt x="158" y="134"/>
                    </a:cubicBezTo>
                    <a:cubicBezTo>
                      <a:pt x="155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6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6" y="134"/>
                      <a:pt x="36" y="107"/>
                      <a:pt x="36" y="92"/>
                    </a:cubicBezTo>
                    <a:cubicBezTo>
                      <a:pt x="75" y="92"/>
                      <a:pt x="114" y="92"/>
                      <a:pt x="154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9" y="0"/>
                    </a:cubicBezTo>
                    <a:cubicBezTo>
                      <a:pt x="40" y="0"/>
                      <a:pt x="0" y="43"/>
                      <a:pt x="0" y="96"/>
                    </a:cubicBezTo>
                    <a:cubicBezTo>
                      <a:pt x="0" y="152"/>
                      <a:pt x="44" y="194"/>
                      <a:pt x="94" y="194"/>
                    </a:cubicBezTo>
                    <a:cubicBezTo>
                      <a:pt x="145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4" y="10"/>
                      <a:pt x="89" y="10"/>
                    </a:cubicBezTo>
                    <a:cubicBezTo>
                      <a:pt x="132" y="10"/>
                      <a:pt x="136" y="66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1" name="Freeform 165"/>
              <p:cNvSpPr/>
              <p:nvPr/>
            </p:nvSpPr>
            <p:spPr>
              <a:xfrm>
                <a:off x="7617600" y="45262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1" y="134"/>
                      <a:pt x="158" y="134"/>
                    </a:cubicBezTo>
                    <a:cubicBezTo>
                      <a:pt x="155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6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6" y="134"/>
                      <a:pt x="36" y="107"/>
                      <a:pt x="36" y="92"/>
                    </a:cubicBezTo>
                    <a:cubicBezTo>
                      <a:pt x="75" y="92"/>
                      <a:pt x="114" y="92"/>
                      <a:pt x="154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9" y="0"/>
                    </a:cubicBezTo>
                    <a:cubicBezTo>
                      <a:pt x="40" y="0"/>
                      <a:pt x="0" y="43"/>
                      <a:pt x="0" y="96"/>
                    </a:cubicBezTo>
                    <a:cubicBezTo>
                      <a:pt x="0" y="152"/>
                      <a:pt x="44" y="194"/>
                      <a:pt x="94" y="194"/>
                    </a:cubicBezTo>
                    <a:cubicBezTo>
                      <a:pt x="145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4" y="10"/>
                      <a:pt x="89" y="10"/>
                    </a:cubicBezTo>
                    <a:cubicBezTo>
                      <a:pt x="132" y="10"/>
                      <a:pt x="136" y="66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2" name="Freeform 166"/>
              <p:cNvSpPr/>
              <p:nvPr/>
            </p:nvSpPr>
            <p:spPr>
              <a:xfrm>
                <a:off x="7685640" y="4527360"/>
                <a:ext cx="76680" cy="67680"/>
              </a:xfrm>
              <a:custGeom>
                <a:avLst/>
                <a:gdLst/>
                <a:ahLst/>
                <a:rect l="0" t="0" r="r" b="b"/>
                <a:pathLst>
                  <a:path w="213" h="188">
                    <a:moveTo>
                      <a:pt x="212" y="187"/>
                    </a:moveTo>
                    <a:cubicBezTo>
                      <a:pt x="212" y="183"/>
                      <a:pt x="212" y="178"/>
                      <a:pt x="212" y="174"/>
                    </a:cubicBezTo>
                    <a:cubicBezTo>
                      <a:pt x="190" y="174"/>
                      <a:pt x="180" y="174"/>
                      <a:pt x="179" y="161"/>
                    </a:cubicBezTo>
                    <a:cubicBezTo>
                      <a:pt x="179" y="134"/>
                      <a:pt x="179" y="107"/>
                      <a:pt x="179" y="80"/>
                    </a:cubicBezTo>
                    <a:cubicBezTo>
                      <a:pt x="179" y="44"/>
                      <a:pt x="179" y="31"/>
                      <a:pt x="166" y="16"/>
                    </a:cubicBezTo>
                    <a:cubicBezTo>
                      <a:pt x="160" y="8"/>
                      <a:pt x="146" y="0"/>
                      <a:pt x="121" y="0"/>
                    </a:cubicBezTo>
                    <a:cubicBezTo>
                      <a:pt x="91" y="0"/>
                      <a:pt x="71" y="19"/>
                      <a:pt x="59" y="44"/>
                    </a:cubicBezTo>
                    <a:cubicBezTo>
                      <a:pt x="59" y="30"/>
                      <a:pt x="59" y="15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2" y="22"/>
                      <a:pt x="32" y="42"/>
                    </a:cubicBezTo>
                    <a:cubicBezTo>
                      <a:pt x="32" y="80"/>
                      <a:pt x="32" y="117"/>
                      <a:pt x="32" y="155"/>
                    </a:cubicBezTo>
                    <a:cubicBezTo>
                      <a:pt x="32" y="174"/>
                      <a:pt x="28" y="174"/>
                      <a:pt x="0" y="174"/>
                    </a:cubicBezTo>
                    <a:cubicBezTo>
                      <a:pt x="0" y="178"/>
                      <a:pt x="0" y="183"/>
                      <a:pt x="0" y="187"/>
                    </a:cubicBezTo>
                    <a:cubicBezTo>
                      <a:pt x="16" y="187"/>
                      <a:pt x="32" y="186"/>
                      <a:pt x="48" y="186"/>
                    </a:cubicBezTo>
                    <a:cubicBezTo>
                      <a:pt x="64" y="186"/>
                      <a:pt x="79" y="187"/>
                      <a:pt x="95" y="187"/>
                    </a:cubicBezTo>
                    <a:cubicBezTo>
                      <a:pt x="95" y="183"/>
                      <a:pt x="95" y="178"/>
                      <a:pt x="95" y="174"/>
                    </a:cubicBezTo>
                    <a:cubicBezTo>
                      <a:pt x="66" y="174"/>
                      <a:pt x="62" y="174"/>
                      <a:pt x="62" y="155"/>
                    </a:cubicBezTo>
                    <a:cubicBezTo>
                      <a:pt x="62" y="129"/>
                      <a:pt x="62" y="103"/>
                      <a:pt x="62" y="77"/>
                    </a:cubicBezTo>
                    <a:cubicBezTo>
                      <a:pt x="62" y="34"/>
                      <a:pt x="92" y="10"/>
                      <a:pt x="119" y="10"/>
                    </a:cubicBezTo>
                    <a:cubicBezTo>
                      <a:pt x="145" y="10"/>
                      <a:pt x="150" y="32"/>
                      <a:pt x="150" y="56"/>
                    </a:cubicBezTo>
                    <a:cubicBezTo>
                      <a:pt x="150" y="89"/>
                      <a:pt x="150" y="122"/>
                      <a:pt x="150" y="155"/>
                    </a:cubicBezTo>
                    <a:cubicBezTo>
                      <a:pt x="150" y="174"/>
                      <a:pt x="145" y="174"/>
                      <a:pt x="118" y="174"/>
                    </a:cubicBezTo>
                    <a:cubicBezTo>
                      <a:pt x="118" y="178"/>
                      <a:pt x="118" y="183"/>
                      <a:pt x="118" y="187"/>
                    </a:cubicBezTo>
                    <a:cubicBezTo>
                      <a:pt x="133" y="187"/>
                      <a:pt x="149" y="186"/>
                      <a:pt x="164" y="186"/>
                    </a:cubicBezTo>
                    <a:cubicBezTo>
                      <a:pt x="180" y="186"/>
                      <a:pt x="196" y="187"/>
                      <a:pt x="21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3" name="Freeform 167"/>
              <p:cNvSpPr/>
              <p:nvPr/>
            </p:nvSpPr>
            <p:spPr>
              <a:xfrm>
                <a:off x="7769520" y="4526280"/>
                <a:ext cx="67680" cy="70200"/>
              </a:xfrm>
              <a:custGeom>
                <a:avLst/>
                <a:gdLst/>
                <a:ahLst/>
                <a:rect l="0" t="0" r="r" b="b"/>
                <a:pathLst>
                  <a:path w="188" h="195">
                    <a:moveTo>
                      <a:pt x="187" y="100"/>
                    </a:moveTo>
                    <a:cubicBezTo>
                      <a:pt x="187" y="46"/>
                      <a:pt x="144" y="0"/>
                      <a:pt x="94" y="0"/>
                    </a:cubicBezTo>
                    <a:cubicBezTo>
                      <a:pt x="41" y="0"/>
                      <a:pt x="0" y="47"/>
                      <a:pt x="0" y="100"/>
                    </a:cubicBezTo>
                    <a:cubicBezTo>
                      <a:pt x="0" y="154"/>
                      <a:pt x="43" y="194"/>
                      <a:pt x="94" y="194"/>
                    </a:cubicBezTo>
                    <a:cubicBezTo>
                      <a:pt x="144" y="194"/>
                      <a:pt x="187" y="152"/>
                      <a:pt x="187" y="100"/>
                    </a:cubicBezTo>
                    <a:moveTo>
                      <a:pt x="151" y="96"/>
                    </a:moveTo>
                    <a:cubicBezTo>
                      <a:pt x="151" y="110"/>
                      <a:pt x="151" y="133"/>
                      <a:pt x="143" y="152"/>
                    </a:cubicBezTo>
                    <a:cubicBezTo>
                      <a:pt x="133" y="172"/>
                      <a:pt x="114" y="183"/>
                      <a:pt x="94" y="183"/>
                    </a:cubicBezTo>
                    <a:cubicBezTo>
                      <a:pt x="76" y="183"/>
                      <a:pt x="56" y="174"/>
                      <a:pt x="46" y="155"/>
                    </a:cubicBezTo>
                    <a:cubicBezTo>
                      <a:pt x="35" y="137"/>
                      <a:pt x="35" y="110"/>
                      <a:pt x="35" y="96"/>
                    </a:cubicBezTo>
                    <a:cubicBezTo>
                      <a:pt x="35" y="79"/>
                      <a:pt x="35" y="56"/>
                      <a:pt x="46" y="38"/>
                    </a:cubicBezTo>
                    <a:cubicBezTo>
                      <a:pt x="56" y="18"/>
                      <a:pt x="77" y="10"/>
                      <a:pt x="94" y="10"/>
                    </a:cubicBezTo>
                    <a:cubicBezTo>
                      <a:pt x="112" y="10"/>
                      <a:pt x="130" y="19"/>
                      <a:pt x="140" y="37"/>
                    </a:cubicBezTo>
                    <a:cubicBezTo>
                      <a:pt x="151" y="55"/>
                      <a:pt x="151" y="79"/>
                      <a:pt x="151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4" name="Freeform 168"/>
              <p:cNvSpPr/>
              <p:nvPr/>
            </p:nvSpPr>
            <p:spPr>
              <a:xfrm>
                <a:off x="7845840" y="4527360"/>
                <a:ext cx="76680" cy="69480"/>
              </a:xfrm>
              <a:custGeom>
                <a:avLst/>
                <a:gdLst/>
                <a:ahLst/>
                <a:rect l="0" t="0" r="r" b="b"/>
                <a:pathLst>
                  <a:path w="213" h="193">
                    <a:moveTo>
                      <a:pt x="212" y="187"/>
                    </a:moveTo>
                    <a:cubicBezTo>
                      <a:pt x="212" y="183"/>
                      <a:pt x="212" y="178"/>
                      <a:pt x="212" y="174"/>
                    </a:cubicBezTo>
                    <a:cubicBezTo>
                      <a:pt x="182" y="174"/>
                      <a:pt x="179" y="170"/>
                      <a:pt x="179" y="150"/>
                    </a:cubicBezTo>
                    <a:cubicBezTo>
                      <a:pt x="179" y="100"/>
                      <a:pt x="179" y="50"/>
                      <a:pt x="179" y="0"/>
                    </a:cubicBezTo>
                    <a:cubicBezTo>
                      <a:pt x="158" y="2"/>
                      <a:pt x="138" y="3"/>
                      <a:pt x="118" y="5"/>
                    </a:cubicBezTo>
                    <a:cubicBezTo>
                      <a:pt x="118" y="9"/>
                      <a:pt x="118" y="14"/>
                      <a:pt x="118" y="18"/>
                    </a:cubicBezTo>
                    <a:cubicBezTo>
                      <a:pt x="146" y="18"/>
                      <a:pt x="150" y="22"/>
                      <a:pt x="150" y="42"/>
                    </a:cubicBezTo>
                    <a:cubicBezTo>
                      <a:pt x="150" y="67"/>
                      <a:pt x="150" y="92"/>
                      <a:pt x="150" y="116"/>
                    </a:cubicBezTo>
                    <a:cubicBezTo>
                      <a:pt x="150" y="154"/>
                      <a:pt x="130" y="182"/>
                      <a:pt x="100" y="182"/>
                    </a:cubicBezTo>
                    <a:cubicBezTo>
                      <a:pt x="64" y="182"/>
                      <a:pt x="62" y="162"/>
                      <a:pt x="62" y="140"/>
                    </a:cubicBezTo>
                    <a:cubicBezTo>
                      <a:pt x="62" y="94"/>
                      <a:pt x="62" y="47"/>
                      <a:pt x="62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2" y="18"/>
                      <a:pt x="32" y="19"/>
                      <a:pt x="32" y="56"/>
                    </a:cubicBezTo>
                    <a:cubicBezTo>
                      <a:pt x="32" y="78"/>
                      <a:pt x="32" y="99"/>
                      <a:pt x="32" y="120"/>
                    </a:cubicBezTo>
                    <a:cubicBezTo>
                      <a:pt x="32" y="154"/>
                      <a:pt x="32" y="192"/>
                      <a:pt x="97" y="192"/>
                    </a:cubicBezTo>
                    <a:cubicBezTo>
                      <a:pt x="121" y="192"/>
                      <a:pt x="139" y="180"/>
                      <a:pt x="151" y="154"/>
                    </a:cubicBezTo>
                    <a:cubicBezTo>
                      <a:pt x="151" y="166"/>
                      <a:pt x="151" y="179"/>
                      <a:pt x="151" y="192"/>
                    </a:cubicBezTo>
                    <a:cubicBezTo>
                      <a:pt x="172" y="190"/>
                      <a:pt x="192" y="189"/>
                      <a:pt x="212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5" name="Freeform 169"/>
              <p:cNvSpPr/>
              <p:nvPr/>
            </p:nvSpPr>
            <p:spPr>
              <a:xfrm>
                <a:off x="7929720" y="4525920"/>
                <a:ext cx="69840" cy="100080"/>
              </a:xfrm>
              <a:custGeom>
                <a:avLst/>
                <a:gdLst/>
                <a:ahLst/>
                <a:rect l="0" t="0" r="r" b="b"/>
                <a:pathLst>
                  <a:path w="194" h="278">
                    <a:moveTo>
                      <a:pt x="193" y="20"/>
                    </a:moveTo>
                    <a:cubicBezTo>
                      <a:pt x="193" y="13"/>
                      <a:pt x="187" y="0"/>
                      <a:pt x="172" y="0"/>
                    </a:cubicBezTo>
                    <a:cubicBezTo>
                      <a:pt x="163" y="0"/>
                      <a:pt x="144" y="2"/>
                      <a:pt x="126" y="19"/>
                    </a:cubicBezTo>
                    <a:cubicBezTo>
                      <a:pt x="109" y="5"/>
                      <a:pt x="91" y="4"/>
                      <a:pt x="82" y="4"/>
                    </a:cubicBezTo>
                    <a:cubicBezTo>
                      <a:pt x="43" y="4"/>
                      <a:pt x="13" y="34"/>
                      <a:pt x="13" y="66"/>
                    </a:cubicBezTo>
                    <a:cubicBezTo>
                      <a:pt x="13" y="84"/>
                      <a:pt x="23" y="101"/>
                      <a:pt x="34" y="109"/>
                    </a:cubicBezTo>
                    <a:cubicBezTo>
                      <a:pt x="28" y="115"/>
                      <a:pt x="20" y="130"/>
                      <a:pt x="20" y="144"/>
                    </a:cubicBezTo>
                    <a:cubicBezTo>
                      <a:pt x="20" y="157"/>
                      <a:pt x="25" y="173"/>
                      <a:pt x="38" y="181"/>
                    </a:cubicBezTo>
                    <a:cubicBezTo>
                      <a:pt x="13" y="188"/>
                      <a:pt x="0" y="206"/>
                      <a:pt x="0" y="223"/>
                    </a:cubicBezTo>
                    <a:cubicBezTo>
                      <a:pt x="0" y="254"/>
                      <a:pt x="42" y="277"/>
                      <a:pt x="94" y="277"/>
                    </a:cubicBezTo>
                    <a:cubicBezTo>
                      <a:pt x="143" y="277"/>
                      <a:pt x="187" y="255"/>
                      <a:pt x="187" y="223"/>
                    </a:cubicBezTo>
                    <a:cubicBezTo>
                      <a:pt x="187" y="207"/>
                      <a:pt x="181" y="187"/>
                      <a:pt x="160" y="175"/>
                    </a:cubicBezTo>
                    <a:cubicBezTo>
                      <a:pt x="137" y="163"/>
                      <a:pt x="113" y="163"/>
                      <a:pt x="86" y="163"/>
                    </a:cubicBezTo>
                    <a:cubicBezTo>
                      <a:pt x="77" y="163"/>
                      <a:pt x="59" y="163"/>
                      <a:pt x="55" y="162"/>
                    </a:cubicBezTo>
                    <a:cubicBezTo>
                      <a:pt x="42" y="161"/>
                      <a:pt x="32" y="148"/>
                      <a:pt x="32" y="134"/>
                    </a:cubicBezTo>
                    <a:cubicBezTo>
                      <a:pt x="32" y="133"/>
                      <a:pt x="32" y="122"/>
                      <a:pt x="40" y="114"/>
                    </a:cubicBezTo>
                    <a:cubicBezTo>
                      <a:pt x="56" y="126"/>
                      <a:pt x="74" y="127"/>
                      <a:pt x="82" y="127"/>
                    </a:cubicBezTo>
                    <a:cubicBezTo>
                      <a:pt x="121" y="127"/>
                      <a:pt x="150" y="98"/>
                      <a:pt x="150" y="66"/>
                    </a:cubicBezTo>
                    <a:cubicBezTo>
                      <a:pt x="150" y="50"/>
                      <a:pt x="143" y="35"/>
                      <a:pt x="133" y="25"/>
                    </a:cubicBezTo>
                    <a:cubicBezTo>
                      <a:pt x="148" y="11"/>
                      <a:pt x="163" y="8"/>
                      <a:pt x="170" y="8"/>
                    </a:cubicBezTo>
                    <a:cubicBezTo>
                      <a:pt x="172" y="9"/>
                      <a:pt x="174" y="8"/>
                      <a:pt x="175" y="10"/>
                    </a:cubicBezTo>
                    <a:cubicBezTo>
                      <a:pt x="170" y="11"/>
                      <a:pt x="168" y="16"/>
                      <a:pt x="168" y="20"/>
                    </a:cubicBezTo>
                    <a:cubicBezTo>
                      <a:pt x="168" y="28"/>
                      <a:pt x="174" y="32"/>
                      <a:pt x="180" y="32"/>
                    </a:cubicBezTo>
                    <a:cubicBezTo>
                      <a:pt x="185" y="32"/>
                      <a:pt x="193" y="30"/>
                      <a:pt x="193" y="20"/>
                    </a:cubicBezTo>
                    <a:moveTo>
                      <a:pt x="119" y="66"/>
                    </a:moveTo>
                    <a:cubicBezTo>
                      <a:pt x="119" y="77"/>
                      <a:pt x="118" y="90"/>
                      <a:pt x="112" y="101"/>
                    </a:cubicBezTo>
                    <a:cubicBezTo>
                      <a:pt x="108" y="106"/>
                      <a:pt x="98" y="118"/>
                      <a:pt x="82" y="118"/>
                    </a:cubicBezTo>
                    <a:cubicBezTo>
                      <a:pt x="46" y="118"/>
                      <a:pt x="46" y="76"/>
                      <a:pt x="46" y="66"/>
                    </a:cubicBezTo>
                    <a:cubicBezTo>
                      <a:pt x="46" y="55"/>
                      <a:pt x="46" y="41"/>
                      <a:pt x="52" y="31"/>
                    </a:cubicBezTo>
                    <a:cubicBezTo>
                      <a:pt x="55" y="25"/>
                      <a:pt x="65" y="13"/>
                      <a:pt x="82" y="13"/>
                    </a:cubicBezTo>
                    <a:cubicBezTo>
                      <a:pt x="119" y="13"/>
                      <a:pt x="119" y="56"/>
                      <a:pt x="119" y="66"/>
                    </a:cubicBezTo>
                    <a:moveTo>
                      <a:pt x="164" y="223"/>
                    </a:moveTo>
                    <a:cubicBezTo>
                      <a:pt x="164" y="246"/>
                      <a:pt x="134" y="267"/>
                      <a:pt x="94" y="267"/>
                    </a:cubicBezTo>
                    <a:cubicBezTo>
                      <a:pt x="52" y="267"/>
                      <a:pt x="22" y="246"/>
                      <a:pt x="22" y="223"/>
                    </a:cubicBezTo>
                    <a:cubicBezTo>
                      <a:pt x="22" y="204"/>
                      <a:pt x="38" y="188"/>
                      <a:pt x="56" y="187"/>
                    </a:cubicBezTo>
                    <a:cubicBezTo>
                      <a:pt x="65" y="187"/>
                      <a:pt x="73" y="187"/>
                      <a:pt x="82" y="187"/>
                    </a:cubicBezTo>
                    <a:cubicBezTo>
                      <a:pt x="118" y="187"/>
                      <a:pt x="164" y="187"/>
                      <a:pt x="164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6" name="Freeform 170"/>
              <p:cNvSpPr/>
              <p:nvPr/>
            </p:nvSpPr>
            <p:spPr>
              <a:xfrm>
                <a:off x="8006400" y="4489200"/>
                <a:ext cx="76680" cy="105840"/>
              </a:xfrm>
              <a:custGeom>
                <a:avLst/>
                <a:gdLst/>
                <a:ahLst/>
                <a:rect l="0" t="0" r="r" b="b"/>
                <a:pathLst>
                  <a:path w="213" h="294">
                    <a:moveTo>
                      <a:pt x="212" y="293"/>
                    </a:moveTo>
                    <a:cubicBezTo>
                      <a:pt x="212" y="288"/>
                      <a:pt x="212" y="284"/>
                      <a:pt x="212" y="279"/>
                    </a:cubicBezTo>
                    <a:cubicBezTo>
                      <a:pt x="191" y="279"/>
                      <a:pt x="180" y="279"/>
                      <a:pt x="179" y="266"/>
                    </a:cubicBezTo>
                    <a:cubicBezTo>
                      <a:pt x="179" y="239"/>
                      <a:pt x="179" y="213"/>
                      <a:pt x="179" y="186"/>
                    </a:cubicBezTo>
                    <a:cubicBezTo>
                      <a:pt x="179" y="150"/>
                      <a:pt x="179" y="137"/>
                      <a:pt x="167" y="121"/>
                    </a:cubicBezTo>
                    <a:cubicBezTo>
                      <a:pt x="161" y="114"/>
                      <a:pt x="146" y="106"/>
                      <a:pt x="122" y="106"/>
                    </a:cubicBezTo>
                    <a:cubicBezTo>
                      <a:pt x="86" y="106"/>
                      <a:pt x="68" y="131"/>
                      <a:pt x="61" y="146"/>
                    </a:cubicBezTo>
                    <a:cubicBezTo>
                      <a:pt x="61" y="98"/>
                      <a:pt x="61" y="49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4" y="20"/>
                      <a:pt x="34" y="41"/>
                    </a:cubicBezTo>
                    <a:cubicBezTo>
                      <a:pt x="34" y="114"/>
                      <a:pt x="34" y="187"/>
                      <a:pt x="34" y="260"/>
                    </a:cubicBezTo>
                    <a:cubicBezTo>
                      <a:pt x="34" y="279"/>
                      <a:pt x="29" y="279"/>
                      <a:pt x="0" y="279"/>
                    </a:cubicBezTo>
                    <a:cubicBezTo>
                      <a:pt x="0" y="284"/>
                      <a:pt x="0" y="288"/>
                      <a:pt x="0" y="293"/>
                    </a:cubicBezTo>
                    <a:cubicBezTo>
                      <a:pt x="16" y="292"/>
                      <a:pt x="32" y="292"/>
                      <a:pt x="48" y="291"/>
                    </a:cubicBezTo>
                    <a:cubicBezTo>
                      <a:pt x="64" y="292"/>
                      <a:pt x="79" y="292"/>
                      <a:pt x="95" y="293"/>
                    </a:cubicBezTo>
                    <a:cubicBezTo>
                      <a:pt x="95" y="288"/>
                      <a:pt x="95" y="284"/>
                      <a:pt x="95" y="279"/>
                    </a:cubicBezTo>
                    <a:cubicBezTo>
                      <a:pt x="67" y="279"/>
                      <a:pt x="62" y="279"/>
                      <a:pt x="62" y="260"/>
                    </a:cubicBezTo>
                    <a:cubicBezTo>
                      <a:pt x="62" y="234"/>
                      <a:pt x="62" y="208"/>
                      <a:pt x="62" y="182"/>
                    </a:cubicBezTo>
                    <a:cubicBezTo>
                      <a:pt x="62" y="139"/>
                      <a:pt x="92" y="115"/>
                      <a:pt x="119" y="115"/>
                    </a:cubicBezTo>
                    <a:cubicBezTo>
                      <a:pt x="145" y="115"/>
                      <a:pt x="150" y="138"/>
                      <a:pt x="150" y="162"/>
                    </a:cubicBezTo>
                    <a:cubicBezTo>
                      <a:pt x="150" y="195"/>
                      <a:pt x="150" y="227"/>
                      <a:pt x="150" y="260"/>
                    </a:cubicBezTo>
                    <a:cubicBezTo>
                      <a:pt x="150" y="279"/>
                      <a:pt x="145" y="279"/>
                      <a:pt x="118" y="279"/>
                    </a:cubicBezTo>
                    <a:cubicBezTo>
                      <a:pt x="118" y="284"/>
                      <a:pt x="118" y="288"/>
                      <a:pt x="118" y="293"/>
                    </a:cubicBezTo>
                    <a:cubicBezTo>
                      <a:pt x="134" y="292"/>
                      <a:pt x="150" y="292"/>
                      <a:pt x="166" y="291"/>
                    </a:cubicBezTo>
                    <a:cubicBezTo>
                      <a:pt x="181" y="292"/>
                      <a:pt x="197" y="292"/>
                      <a:pt x="21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7" name="Freeform 171"/>
              <p:cNvSpPr/>
              <p:nvPr/>
            </p:nvSpPr>
            <p:spPr>
              <a:xfrm>
                <a:off x="8139240" y="45014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7"/>
                      <a:pt x="121" y="205"/>
                    </a:cubicBezTo>
                    <a:cubicBezTo>
                      <a:pt x="121" y="236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4"/>
                      <a:pt x="41" y="79"/>
                      <a:pt x="0" y="80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8" name="Freeform 172"/>
              <p:cNvSpPr/>
              <p:nvPr/>
            </p:nvSpPr>
            <p:spPr>
              <a:xfrm>
                <a:off x="8199720" y="4527360"/>
                <a:ext cx="51480" cy="67680"/>
              </a:xfrm>
              <a:custGeom>
                <a:avLst/>
                <a:gdLst/>
                <a:ahLst/>
                <a:rect l="0" t="0" r="r" b="b"/>
                <a:pathLst>
                  <a:path w="143" h="188">
                    <a:moveTo>
                      <a:pt x="142" y="26"/>
                    </a:moveTo>
                    <a:cubicBezTo>
                      <a:pt x="142" y="13"/>
                      <a:pt x="128" y="0"/>
                      <a:pt x="110" y="0"/>
                    </a:cubicBezTo>
                    <a:cubicBezTo>
                      <a:pt x="79" y="0"/>
                      <a:pt x="65" y="29"/>
                      <a:pt x="59" y="47"/>
                    </a:cubicBezTo>
                    <a:cubicBezTo>
                      <a:pt x="59" y="31"/>
                      <a:pt x="59" y="16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29" y="18"/>
                      <a:pt x="32" y="22"/>
                      <a:pt x="32" y="42"/>
                    </a:cubicBezTo>
                    <a:cubicBezTo>
                      <a:pt x="32" y="80"/>
                      <a:pt x="32" y="117"/>
                      <a:pt x="32" y="155"/>
                    </a:cubicBezTo>
                    <a:cubicBezTo>
                      <a:pt x="32" y="174"/>
                      <a:pt x="28" y="174"/>
                      <a:pt x="0" y="174"/>
                    </a:cubicBezTo>
                    <a:cubicBezTo>
                      <a:pt x="0" y="178"/>
                      <a:pt x="0" y="183"/>
                      <a:pt x="0" y="187"/>
                    </a:cubicBezTo>
                    <a:cubicBezTo>
                      <a:pt x="16" y="187"/>
                      <a:pt x="32" y="186"/>
                      <a:pt x="48" y="186"/>
                    </a:cubicBezTo>
                    <a:cubicBezTo>
                      <a:pt x="65" y="186"/>
                      <a:pt x="84" y="186"/>
                      <a:pt x="102" y="187"/>
                    </a:cubicBezTo>
                    <a:cubicBezTo>
                      <a:pt x="102" y="183"/>
                      <a:pt x="102" y="178"/>
                      <a:pt x="102" y="174"/>
                    </a:cubicBezTo>
                    <a:cubicBezTo>
                      <a:pt x="99" y="174"/>
                      <a:pt x="96" y="174"/>
                      <a:pt x="92" y="174"/>
                    </a:cubicBezTo>
                    <a:cubicBezTo>
                      <a:pt x="61" y="174"/>
                      <a:pt x="60" y="169"/>
                      <a:pt x="60" y="154"/>
                    </a:cubicBezTo>
                    <a:cubicBezTo>
                      <a:pt x="60" y="132"/>
                      <a:pt x="60" y="110"/>
                      <a:pt x="60" y="89"/>
                    </a:cubicBezTo>
                    <a:cubicBezTo>
                      <a:pt x="60" y="47"/>
                      <a:pt x="78" y="10"/>
                      <a:pt x="110" y="10"/>
                    </a:cubicBezTo>
                    <a:cubicBezTo>
                      <a:pt x="113" y="10"/>
                      <a:pt x="114" y="10"/>
                      <a:pt x="115" y="10"/>
                    </a:cubicBezTo>
                    <a:cubicBezTo>
                      <a:pt x="114" y="11"/>
                      <a:pt x="106" y="16"/>
                      <a:pt x="106" y="26"/>
                    </a:cubicBezTo>
                    <a:cubicBezTo>
                      <a:pt x="106" y="38"/>
                      <a:pt x="114" y="44"/>
                      <a:pt x="124" y="44"/>
                    </a:cubicBezTo>
                    <a:cubicBezTo>
                      <a:pt x="131" y="44"/>
                      <a:pt x="142" y="40"/>
                      <a:pt x="142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9" name="Freeform 173"/>
              <p:cNvSpPr/>
              <p:nvPr/>
            </p:nvSpPr>
            <p:spPr>
              <a:xfrm>
                <a:off x="8259840" y="4526280"/>
                <a:ext cx="69120" cy="70200"/>
              </a:xfrm>
              <a:custGeom>
                <a:avLst/>
                <a:gdLst/>
                <a:ahLst/>
                <a:rect l="0" t="0" r="r" b="b"/>
                <a:pathLst>
                  <a:path w="192" h="195">
                    <a:moveTo>
                      <a:pt x="191" y="151"/>
                    </a:moveTo>
                    <a:cubicBezTo>
                      <a:pt x="191" y="144"/>
                      <a:pt x="191" y="136"/>
                      <a:pt x="191" y="128"/>
                    </a:cubicBezTo>
                    <a:cubicBezTo>
                      <a:pt x="187" y="128"/>
                      <a:pt x="184" y="128"/>
                      <a:pt x="180" y="128"/>
                    </a:cubicBezTo>
                    <a:cubicBezTo>
                      <a:pt x="180" y="136"/>
                      <a:pt x="180" y="144"/>
                      <a:pt x="180" y="151"/>
                    </a:cubicBezTo>
                    <a:cubicBezTo>
                      <a:pt x="180" y="176"/>
                      <a:pt x="169" y="179"/>
                      <a:pt x="164" y="179"/>
                    </a:cubicBezTo>
                    <a:cubicBezTo>
                      <a:pt x="150" y="179"/>
                      <a:pt x="149" y="160"/>
                      <a:pt x="149" y="157"/>
                    </a:cubicBezTo>
                    <a:cubicBezTo>
                      <a:pt x="149" y="129"/>
                      <a:pt x="149" y="101"/>
                      <a:pt x="149" y="73"/>
                    </a:cubicBezTo>
                    <a:cubicBezTo>
                      <a:pt x="149" y="55"/>
                      <a:pt x="149" y="40"/>
                      <a:pt x="133" y="24"/>
                    </a:cubicBezTo>
                    <a:cubicBezTo>
                      <a:pt x="118" y="7"/>
                      <a:pt x="96" y="0"/>
                      <a:pt x="76" y="0"/>
                    </a:cubicBezTo>
                    <a:cubicBezTo>
                      <a:pt x="41" y="0"/>
                      <a:pt x="12" y="20"/>
                      <a:pt x="12" y="48"/>
                    </a:cubicBezTo>
                    <a:cubicBezTo>
                      <a:pt x="12" y="61"/>
                      <a:pt x="20" y="68"/>
                      <a:pt x="31" y="68"/>
                    </a:cubicBezTo>
                    <a:cubicBezTo>
                      <a:pt x="43" y="68"/>
                      <a:pt x="52" y="59"/>
                      <a:pt x="52" y="48"/>
                    </a:cubicBezTo>
                    <a:cubicBezTo>
                      <a:pt x="52" y="43"/>
                      <a:pt x="49" y="30"/>
                      <a:pt x="30" y="29"/>
                    </a:cubicBezTo>
                    <a:cubicBezTo>
                      <a:pt x="41" y="14"/>
                      <a:pt x="61" y="10"/>
                      <a:pt x="76" y="10"/>
                    </a:cubicBezTo>
                    <a:cubicBezTo>
                      <a:pt x="96" y="10"/>
                      <a:pt x="120" y="26"/>
                      <a:pt x="120" y="64"/>
                    </a:cubicBezTo>
                    <a:cubicBezTo>
                      <a:pt x="120" y="69"/>
                      <a:pt x="120" y="74"/>
                      <a:pt x="120" y="79"/>
                    </a:cubicBezTo>
                    <a:cubicBezTo>
                      <a:pt x="98" y="80"/>
                      <a:pt x="68" y="82"/>
                      <a:pt x="42" y="95"/>
                    </a:cubicBezTo>
                    <a:cubicBezTo>
                      <a:pt x="11" y="109"/>
                      <a:pt x="0" y="131"/>
                      <a:pt x="0" y="149"/>
                    </a:cubicBezTo>
                    <a:cubicBezTo>
                      <a:pt x="0" y="183"/>
                      <a:pt x="41" y="194"/>
                      <a:pt x="67" y="194"/>
                    </a:cubicBezTo>
                    <a:cubicBezTo>
                      <a:pt x="95" y="194"/>
                      <a:pt x="115" y="176"/>
                      <a:pt x="122" y="157"/>
                    </a:cubicBezTo>
                    <a:cubicBezTo>
                      <a:pt x="125" y="174"/>
                      <a:pt x="136" y="192"/>
                      <a:pt x="156" y="192"/>
                    </a:cubicBezTo>
                    <a:cubicBezTo>
                      <a:pt x="164" y="192"/>
                      <a:pt x="191" y="186"/>
                      <a:pt x="191" y="151"/>
                    </a:cubicBezTo>
                    <a:moveTo>
                      <a:pt x="120" y="130"/>
                    </a:moveTo>
                    <a:cubicBezTo>
                      <a:pt x="120" y="170"/>
                      <a:pt x="90" y="185"/>
                      <a:pt x="71" y="185"/>
                    </a:cubicBezTo>
                    <a:cubicBezTo>
                      <a:pt x="49" y="185"/>
                      <a:pt x="32" y="170"/>
                      <a:pt x="32" y="149"/>
                    </a:cubicBezTo>
                    <a:cubicBezTo>
                      <a:pt x="32" y="126"/>
                      <a:pt x="50" y="90"/>
                      <a:pt x="120" y="88"/>
                    </a:cubicBezTo>
                    <a:cubicBezTo>
                      <a:pt x="120" y="102"/>
                      <a:pt x="120" y="116"/>
                      <a:pt x="120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0" name="Freeform 174"/>
              <p:cNvSpPr/>
              <p:nvPr/>
            </p:nvSpPr>
            <p:spPr>
              <a:xfrm>
                <a:off x="8335800" y="4526280"/>
                <a:ext cx="58320" cy="70200"/>
              </a:xfrm>
              <a:custGeom>
                <a:avLst/>
                <a:gdLst/>
                <a:ahLst/>
                <a:rect l="0" t="0" r="r" b="b"/>
                <a:pathLst>
                  <a:path w="162" h="195">
                    <a:moveTo>
                      <a:pt x="161" y="139"/>
                    </a:moveTo>
                    <a:cubicBezTo>
                      <a:pt x="161" y="134"/>
                      <a:pt x="157" y="134"/>
                      <a:pt x="156" y="134"/>
                    </a:cubicBezTo>
                    <a:cubicBezTo>
                      <a:pt x="152" y="134"/>
                      <a:pt x="151" y="137"/>
                      <a:pt x="150" y="139"/>
                    </a:cubicBezTo>
                    <a:cubicBezTo>
                      <a:pt x="138" y="179"/>
                      <a:pt x="110" y="183"/>
                      <a:pt x="95" y="183"/>
                    </a:cubicBezTo>
                    <a:cubicBezTo>
                      <a:pt x="73" y="183"/>
                      <a:pt x="36" y="166"/>
                      <a:pt x="36" y="97"/>
                    </a:cubicBezTo>
                    <a:cubicBezTo>
                      <a:pt x="36" y="29"/>
                      <a:pt x="70" y="11"/>
                      <a:pt x="92" y="11"/>
                    </a:cubicBezTo>
                    <a:cubicBezTo>
                      <a:pt x="96" y="11"/>
                      <a:pt x="122" y="11"/>
                      <a:pt x="138" y="26"/>
                    </a:cubicBezTo>
                    <a:cubicBezTo>
                      <a:pt x="120" y="28"/>
                      <a:pt x="118" y="41"/>
                      <a:pt x="118" y="46"/>
                    </a:cubicBezTo>
                    <a:cubicBezTo>
                      <a:pt x="118" y="56"/>
                      <a:pt x="125" y="65"/>
                      <a:pt x="137" y="65"/>
                    </a:cubicBezTo>
                    <a:cubicBezTo>
                      <a:pt x="148" y="65"/>
                      <a:pt x="156" y="58"/>
                      <a:pt x="156" y="46"/>
                    </a:cubicBezTo>
                    <a:cubicBezTo>
                      <a:pt x="156" y="17"/>
                      <a:pt x="125" y="0"/>
                      <a:pt x="92" y="0"/>
                    </a:cubicBezTo>
                    <a:cubicBezTo>
                      <a:pt x="40" y="0"/>
                      <a:pt x="0" y="46"/>
                      <a:pt x="0" y="98"/>
                    </a:cubicBezTo>
                    <a:cubicBezTo>
                      <a:pt x="0" y="152"/>
                      <a:pt x="42" y="194"/>
                      <a:pt x="91" y="194"/>
                    </a:cubicBezTo>
                    <a:cubicBezTo>
                      <a:pt x="148" y="194"/>
                      <a:pt x="161" y="143"/>
                      <a:pt x="161" y="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1" name="Freeform 175"/>
              <p:cNvSpPr/>
              <p:nvPr/>
            </p:nvSpPr>
            <p:spPr>
              <a:xfrm>
                <a:off x="8398440" y="4489200"/>
                <a:ext cx="73440" cy="105840"/>
              </a:xfrm>
              <a:custGeom>
                <a:avLst/>
                <a:gdLst/>
                <a:ahLst/>
                <a:rect l="0" t="0" r="r" b="b"/>
                <a:pathLst>
                  <a:path w="204" h="294">
                    <a:moveTo>
                      <a:pt x="203" y="293"/>
                    </a:moveTo>
                    <a:cubicBezTo>
                      <a:pt x="203" y="288"/>
                      <a:pt x="203" y="284"/>
                      <a:pt x="203" y="279"/>
                    </a:cubicBezTo>
                    <a:cubicBezTo>
                      <a:pt x="187" y="279"/>
                      <a:pt x="179" y="279"/>
                      <a:pt x="162" y="257"/>
                    </a:cubicBezTo>
                    <a:cubicBezTo>
                      <a:pt x="144" y="231"/>
                      <a:pt x="127" y="206"/>
                      <a:pt x="109" y="181"/>
                    </a:cubicBezTo>
                    <a:cubicBezTo>
                      <a:pt x="108" y="181"/>
                      <a:pt x="106" y="177"/>
                      <a:pt x="106" y="176"/>
                    </a:cubicBezTo>
                    <a:cubicBezTo>
                      <a:pt x="106" y="175"/>
                      <a:pt x="136" y="150"/>
                      <a:pt x="140" y="146"/>
                    </a:cubicBezTo>
                    <a:cubicBezTo>
                      <a:pt x="167" y="125"/>
                      <a:pt x="185" y="125"/>
                      <a:pt x="193" y="124"/>
                    </a:cubicBezTo>
                    <a:cubicBezTo>
                      <a:pt x="193" y="119"/>
                      <a:pt x="193" y="115"/>
                      <a:pt x="193" y="110"/>
                    </a:cubicBezTo>
                    <a:cubicBezTo>
                      <a:pt x="181" y="112"/>
                      <a:pt x="175" y="112"/>
                      <a:pt x="164" y="112"/>
                    </a:cubicBezTo>
                    <a:cubicBezTo>
                      <a:pt x="149" y="112"/>
                      <a:pt x="122" y="112"/>
                      <a:pt x="116" y="110"/>
                    </a:cubicBezTo>
                    <a:cubicBezTo>
                      <a:pt x="116" y="115"/>
                      <a:pt x="116" y="119"/>
                      <a:pt x="116" y="124"/>
                    </a:cubicBezTo>
                    <a:cubicBezTo>
                      <a:pt x="125" y="125"/>
                      <a:pt x="128" y="128"/>
                      <a:pt x="128" y="134"/>
                    </a:cubicBezTo>
                    <a:cubicBezTo>
                      <a:pt x="128" y="143"/>
                      <a:pt x="122" y="148"/>
                      <a:pt x="120" y="151"/>
                    </a:cubicBezTo>
                    <a:cubicBezTo>
                      <a:pt x="100" y="168"/>
                      <a:pt x="80" y="185"/>
                      <a:pt x="60" y="203"/>
                    </a:cubicBezTo>
                    <a:cubicBezTo>
                      <a:pt x="60" y="135"/>
                      <a:pt x="60" y="68"/>
                      <a:pt x="60" y="0"/>
                    </a:cubicBezTo>
                    <a:cubicBezTo>
                      <a:pt x="40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29" y="18"/>
                      <a:pt x="32" y="20"/>
                      <a:pt x="32" y="41"/>
                    </a:cubicBezTo>
                    <a:cubicBezTo>
                      <a:pt x="32" y="114"/>
                      <a:pt x="32" y="187"/>
                      <a:pt x="32" y="260"/>
                    </a:cubicBezTo>
                    <a:cubicBezTo>
                      <a:pt x="32" y="279"/>
                      <a:pt x="28" y="279"/>
                      <a:pt x="0" y="279"/>
                    </a:cubicBezTo>
                    <a:cubicBezTo>
                      <a:pt x="0" y="284"/>
                      <a:pt x="0" y="288"/>
                      <a:pt x="0" y="293"/>
                    </a:cubicBezTo>
                    <a:cubicBezTo>
                      <a:pt x="15" y="292"/>
                      <a:pt x="30" y="292"/>
                      <a:pt x="46" y="291"/>
                    </a:cubicBezTo>
                    <a:cubicBezTo>
                      <a:pt x="61" y="292"/>
                      <a:pt x="76" y="292"/>
                      <a:pt x="91" y="293"/>
                    </a:cubicBezTo>
                    <a:cubicBezTo>
                      <a:pt x="91" y="288"/>
                      <a:pt x="91" y="284"/>
                      <a:pt x="91" y="279"/>
                    </a:cubicBezTo>
                    <a:cubicBezTo>
                      <a:pt x="64" y="279"/>
                      <a:pt x="59" y="279"/>
                      <a:pt x="59" y="260"/>
                    </a:cubicBezTo>
                    <a:cubicBezTo>
                      <a:pt x="59" y="246"/>
                      <a:pt x="59" y="231"/>
                      <a:pt x="59" y="217"/>
                    </a:cubicBezTo>
                    <a:cubicBezTo>
                      <a:pt x="68" y="209"/>
                      <a:pt x="77" y="201"/>
                      <a:pt x="86" y="193"/>
                    </a:cubicBezTo>
                    <a:cubicBezTo>
                      <a:pt x="119" y="239"/>
                      <a:pt x="136" y="261"/>
                      <a:pt x="136" y="270"/>
                    </a:cubicBezTo>
                    <a:cubicBezTo>
                      <a:pt x="136" y="277"/>
                      <a:pt x="128" y="279"/>
                      <a:pt x="121" y="279"/>
                    </a:cubicBezTo>
                    <a:cubicBezTo>
                      <a:pt x="121" y="284"/>
                      <a:pt x="121" y="288"/>
                      <a:pt x="121" y="293"/>
                    </a:cubicBezTo>
                    <a:cubicBezTo>
                      <a:pt x="136" y="292"/>
                      <a:pt x="152" y="292"/>
                      <a:pt x="167" y="291"/>
                    </a:cubicBezTo>
                    <a:cubicBezTo>
                      <a:pt x="179" y="291"/>
                      <a:pt x="191" y="291"/>
                      <a:pt x="203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2" name="Freeform 176"/>
              <p:cNvSpPr/>
              <p:nvPr/>
            </p:nvSpPr>
            <p:spPr>
              <a:xfrm>
                <a:off x="8479080" y="4526280"/>
                <a:ext cx="50040" cy="70200"/>
              </a:xfrm>
              <a:custGeom>
                <a:avLst/>
                <a:gdLst/>
                <a:ahLst/>
                <a:rect l="0" t="0" r="r" b="b"/>
                <a:pathLst>
                  <a:path w="139" h="195">
                    <a:moveTo>
                      <a:pt x="138" y="136"/>
                    </a:moveTo>
                    <a:cubicBezTo>
                      <a:pt x="138" y="113"/>
                      <a:pt x="125" y="101"/>
                      <a:pt x="120" y="95"/>
                    </a:cubicBezTo>
                    <a:cubicBezTo>
                      <a:pt x="106" y="82"/>
                      <a:pt x="90" y="78"/>
                      <a:pt x="72" y="74"/>
                    </a:cubicBezTo>
                    <a:cubicBezTo>
                      <a:pt x="48" y="71"/>
                      <a:pt x="20" y="65"/>
                      <a:pt x="20" y="41"/>
                    </a:cubicBezTo>
                    <a:cubicBezTo>
                      <a:pt x="20" y="25"/>
                      <a:pt x="31" y="8"/>
                      <a:pt x="67" y="8"/>
                    </a:cubicBezTo>
                    <a:cubicBezTo>
                      <a:pt x="114" y="8"/>
                      <a:pt x="115" y="47"/>
                      <a:pt x="116" y="59"/>
                    </a:cubicBezTo>
                    <a:cubicBezTo>
                      <a:pt x="118" y="64"/>
                      <a:pt x="120" y="62"/>
                      <a:pt x="121" y="64"/>
                    </a:cubicBezTo>
                    <a:cubicBezTo>
                      <a:pt x="127" y="64"/>
                      <a:pt x="127" y="61"/>
                      <a:pt x="127" y="53"/>
                    </a:cubicBezTo>
                    <a:cubicBezTo>
                      <a:pt x="127" y="39"/>
                      <a:pt x="127" y="25"/>
                      <a:pt x="127" y="11"/>
                    </a:cubicBezTo>
                    <a:cubicBezTo>
                      <a:pt x="127" y="4"/>
                      <a:pt x="127" y="0"/>
                      <a:pt x="122" y="0"/>
                    </a:cubicBezTo>
                    <a:cubicBezTo>
                      <a:pt x="120" y="0"/>
                      <a:pt x="120" y="0"/>
                      <a:pt x="114" y="6"/>
                    </a:cubicBezTo>
                    <a:cubicBezTo>
                      <a:pt x="113" y="7"/>
                      <a:pt x="109" y="11"/>
                      <a:pt x="107" y="12"/>
                    </a:cubicBezTo>
                    <a:cubicBezTo>
                      <a:pt x="91" y="0"/>
                      <a:pt x="73" y="0"/>
                      <a:pt x="67" y="0"/>
                    </a:cubicBezTo>
                    <a:cubicBezTo>
                      <a:pt x="16" y="0"/>
                      <a:pt x="0" y="29"/>
                      <a:pt x="0" y="53"/>
                    </a:cubicBezTo>
                    <a:cubicBezTo>
                      <a:pt x="0" y="67"/>
                      <a:pt x="6" y="79"/>
                      <a:pt x="18" y="88"/>
                    </a:cubicBezTo>
                    <a:cubicBezTo>
                      <a:pt x="31" y="100"/>
                      <a:pt x="43" y="102"/>
                      <a:pt x="73" y="108"/>
                    </a:cubicBezTo>
                    <a:cubicBezTo>
                      <a:pt x="83" y="109"/>
                      <a:pt x="118" y="116"/>
                      <a:pt x="118" y="146"/>
                    </a:cubicBezTo>
                    <a:cubicBezTo>
                      <a:pt x="118" y="168"/>
                      <a:pt x="103" y="185"/>
                      <a:pt x="70" y="185"/>
                    </a:cubicBezTo>
                    <a:cubicBezTo>
                      <a:pt x="35" y="185"/>
                      <a:pt x="19" y="161"/>
                      <a:pt x="11" y="125"/>
                    </a:cubicBezTo>
                    <a:cubicBezTo>
                      <a:pt x="10" y="119"/>
                      <a:pt x="10" y="118"/>
                      <a:pt x="5" y="118"/>
                    </a:cubicBezTo>
                    <a:cubicBezTo>
                      <a:pt x="0" y="118"/>
                      <a:pt x="0" y="120"/>
                      <a:pt x="0" y="128"/>
                    </a:cubicBezTo>
                    <a:cubicBezTo>
                      <a:pt x="0" y="147"/>
                      <a:pt x="0" y="165"/>
                      <a:pt x="0" y="183"/>
                    </a:cubicBezTo>
                    <a:cubicBezTo>
                      <a:pt x="0" y="191"/>
                      <a:pt x="0" y="194"/>
                      <a:pt x="5" y="194"/>
                    </a:cubicBezTo>
                    <a:cubicBezTo>
                      <a:pt x="6" y="194"/>
                      <a:pt x="7" y="193"/>
                      <a:pt x="14" y="186"/>
                    </a:cubicBezTo>
                    <a:cubicBezTo>
                      <a:pt x="16" y="185"/>
                      <a:pt x="16" y="183"/>
                      <a:pt x="24" y="175"/>
                    </a:cubicBezTo>
                    <a:cubicBezTo>
                      <a:pt x="42" y="193"/>
                      <a:pt x="61" y="194"/>
                      <a:pt x="70" y="194"/>
                    </a:cubicBezTo>
                    <a:cubicBezTo>
                      <a:pt x="119" y="194"/>
                      <a:pt x="138" y="166"/>
                      <a:pt x="138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3" name="Freeform 177"/>
              <p:cNvSpPr/>
              <p:nvPr/>
            </p:nvSpPr>
            <p:spPr>
              <a:xfrm>
                <a:off x="8587080" y="45014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9" y="182"/>
                      <a:pt x="126" y="182"/>
                      <a:pt x="122" y="182"/>
                    </a:cubicBezTo>
                    <a:cubicBezTo>
                      <a:pt x="122" y="190"/>
                      <a:pt x="122" y="197"/>
                      <a:pt x="122" y="205"/>
                    </a:cubicBezTo>
                    <a:cubicBezTo>
                      <a:pt x="122" y="236"/>
                      <a:pt x="109" y="253"/>
                      <a:pt x="94" y="253"/>
                    </a:cubicBezTo>
                    <a:cubicBezTo>
                      <a:pt x="66" y="253"/>
                      <a:pt x="66" y="215"/>
                      <a:pt x="66" y="207"/>
                    </a:cubicBezTo>
                    <a:cubicBezTo>
                      <a:pt x="66" y="168"/>
                      <a:pt x="66" y="129"/>
                      <a:pt x="66" y="90"/>
                    </a:cubicBezTo>
                    <a:cubicBezTo>
                      <a:pt x="86" y="90"/>
                      <a:pt x="106" y="90"/>
                      <a:pt x="126" y="90"/>
                    </a:cubicBezTo>
                    <a:cubicBezTo>
                      <a:pt x="126" y="86"/>
                      <a:pt x="126" y="81"/>
                      <a:pt x="126" y="77"/>
                    </a:cubicBezTo>
                    <a:cubicBezTo>
                      <a:pt x="106" y="77"/>
                      <a:pt x="86" y="77"/>
                      <a:pt x="66" y="77"/>
                    </a:cubicBezTo>
                    <a:cubicBezTo>
                      <a:pt x="66" y="51"/>
                      <a:pt x="66" y="26"/>
                      <a:pt x="66" y="0"/>
                    </a:cubicBezTo>
                    <a:cubicBezTo>
                      <a:pt x="62" y="0"/>
                      <a:pt x="59" y="0"/>
                      <a:pt x="55" y="0"/>
                    </a:cubicBezTo>
                    <a:cubicBezTo>
                      <a:pt x="54" y="34"/>
                      <a:pt x="42" y="79"/>
                      <a:pt x="0" y="80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6" y="264"/>
                      <a:pt x="91" y="264"/>
                    </a:cubicBezTo>
                    <a:cubicBezTo>
                      <a:pt x="121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4" name="Freeform 178"/>
              <p:cNvSpPr/>
              <p:nvPr/>
            </p:nvSpPr>
            <p:spPr>
              <a:xfrm>
                <a:off x="8647560" y="4526280"/>
                <a:ext cx="67680" cy="70200"/>
              </a:xfrm>
              <a:custGeom>
                <a:avLst/>
                <a:gdLst/>
                <a:ahLst/>
                <a:rect l="0" t="0" r="r" b="b"/>
                <a:pathLst>
                  <a:path w="188" h="195">
                    <a:moveTo>
                      <a:pt x="187" y="100"/>
                    </a:moveTo>
                    <a:cubicBezTo>
                      <a:pt x="187" y="46"/>
                      <a:pt x="145" y="0"/>
                      <a:pt x="94" y="0"/>
                    </a:cubicBezTo>
                    <a:cubicBezTo>
                      <a:pt x="41" y="0"/>
                      <a:pt x="0" y="47"/>
                      <a:pt x="0" y="100"/>
                    </a:cubicBezTo>
                    <a:cubicBezTo>
                      <a:pt x="0" y="154"/>
                      <a:pt x="44" y="194"/>
                      <a:pt x="94" y="194"/>
                    </a:cubicBezTo>
                    <a:cubicBezTo>
                      <a:pt x="144" y="194"/>
                      <a:pt x="187" y="152"/>
                      <a:pt x="187" y="100"/>
                    </a:cubicBezTo>
                    <a:moveTo>
                      <a:pt x="152" y="96"/>
                    </a:moveTo>
                    <a:cubicBezTo>
                      <a:pt x="152" y="110"/>
                      <a:pt x="152" y="133"/>
                      <a:pt x="143" y="152"/>
                    </a:cubicBezTo>
                    <a:cubicBezTo>
                      <a:pt x="133" y="172"/>
                      <a:pt x="115" y="183"/>
                      <a:pt x="94" y="183"/>
                    </a:cubicBezTo>
                    <a:cubicBezTo>
                      <a:pt x="76" y="183"/>
                      <a:pt x="58" y="174"/>
                      <a:pt x="46" y="155"/>
                    </a:cubicBezTo>
                    <a:cubicBezTo>
                      <a:pt x="35" y="137"/>
                      <a:pt x="35" y="110"/>
                      <a:pt x="35" y="96"/>
                    </a:cubicBezTo>
                    <a:cubicBezTo>
                      <a:pt x="35" y="79"/>
                      <a:pt x="35" y="56"/>
                      <a:pt x="46" y="38"/>
                    </a:cubicBezTo>
                    <a:cubicBezTo>
                      <a:pt x="56" y="18"/>
                      <a:pt x="77" y="10"/>
                      <a:pt x="94" y="10"/>
                    </a:cubicBezTo>
                    <a:cubicBezTo>
                      <a:pt x="112" y="10"/>
                      <a:pt x="131" y="19"/>
                      <a:pt x="142" y="37"/>
                    </a:cubicBezTo>
                    <a:cubicBezTo>
                      <a:pt x="152" y="55"/>
                      <a:pt x="152" y="79"/>
                      <a:pt x="152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5" name="Freeform 179"/>
              <p:cNvSpPr/>
              <p:nvPr/>
            </p:nvSpPr>
            <p:spPr>
              <a:xfrm>
                <a:off x="8774280" y="4489200"/>
                <a:ext cx="75240" cy="107280"/>
              </a:xfrm>
              <a:custGeom>
                <a:avLst/>
                <a:gdLst/>
                <a:ahLst/>
                <a:rect l="0" t="0" r="r" b="b"/>
                <a:pathLst>
                  <a:path w="209" h="298">
                    <a:moveTo>
                      <a:pt x="208" y="201"/>
                    </a:moveTo>
                    <a:cubicBezTo>
                      <a:pt x="208" y="148"/>
                      <a:pt x="167" y="106"/>
                      <a:pt x="119" y="106"/>
                    </a:cubicBezTo>
                    <a:cubicBezTo>
                      <a:pt x="85" y="106"/>
                      <a:pt x="67" y="126"/>
                      <a:pt x="61" y="133"/>
                    </a:cubicBezTo>
                    <a:cubicBezTo>
                      <a:pt x="61" y="89"/>
                      <a:pt x="61" y="44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2" y="20"/>
                      <a:pt x="32" y="41"/>
                    </a:cubicBezTo>
                    <a:cubicBezTo>
                      <a:pt x="32" y="125"/>
                      <a:pt x="32" y="209"/>
                      <a:pt x="32" y="293"/>
                    </a:cubicBezTo>
                    <a:cubicBezTo>
                      <a:pt x="36" y="293"/>
                      <a:pt x="40" y="293"/>
                      <a:pt x="43" y="293"/>
                    </a:cubicBezTo>
                    <a:cubicBezTo>
                      <a:pt x="48" y="284"/>
                      <a:pt x="54" y="275"/>
                      <a:pt x="59" y="266"/>
                    </a:cubicBezTo>
                    <a:cubicBezTo>
                      <a:pt x="65" y="276"/>
                      <a:pt x="83" y="297"/>
                      <a:pt x="114" y="297"/>
                    </a:cubicBezTo>
                    <a:cubicBezTo>
                      <a:pt x="164" y="297"/>
                      <a:pt x="208" y="255"/>
                      <a:pt x="208" y="201"/>
                    </a:cubicBezTo>
                    <a:moveTo>
                      <a:pt x="173" y="200"/>
                    </a:moveTo>
                    <a:cubicBezTo>
                      <a:pt x="173" y="216"/>
                      <a:pt x="172" y="242"/>
                      <a:pt x="160" y="260"/>
                    </a:cubicBezTo>
                    <a:cubicBezTo>
                      <a:pt x="151" y="273"/>
                      <a:pt x="134" y="288"/>
                      <a:pt x="113" y="288"/>
                    </a:cubicBezTo>
                    <a:cubicBezTo>
                      <a:pt x="94" y="288"/>
                      <a:pt x="78" y="277"/>
                      <a:pt x="68" y="261"/>
                    </a:cubicBezTo>
                    <a:cubicBezTo>
                      <a:pt x="62" y="253"/>
                      <a:pt x="62" y="252"/>
                      <a:pt x="62" y="245"/>
                    </a:cubicBezTo>
                    <a:cubicBezTo>
                      <a:pt x="62" y="215"/>
                      <a:pt x="62" y="186"/>
                      <a:pt x="62" y="157"/>
                    </a:cubicBezTo>
                    <a:cubicBezTo>
                      <a:pt x="62" y="150"/>
                      <a:pt x="62" y="149"/>
                      <a:pt x="67" y="143"/>
                    </a:cubicBezTo>
                    <a:cubicBezTo>
                      <a:pt x="83" y="119"/>
                      <a:pt x="107" y="115"/>
                      <a:pt x="116" y="115"/>
                    </a:cubicBezTo>
                    <a:cubicBezTo>
                      <a:pt x="136" y="115"/>
                      <a:pt x="150" y="126"/>
                      <a:pt x="161" y="143"/>
                    </a:cubicBezTo>
                    <a:cubicBezTo>
                      <a:pt x="172" y="160"/>
                      <a:pt x="173" y="183"/>
                      <a:pt x="173" y="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6" name="Freeform 180"/>
              <p:cNvSpPr/>
              <p:nvPr/>
            </p:nvSpPr>
            <p:spPr>
              <a:xfrm>
                <a:off x="8862840" y="45262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8" y="134"/>
                    </a:cubicBezTo>
                    <a:cubicBezTo>
                      <a:pt x="155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6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40" y="0"/>
                      <a:pt x="0" y="43"/>
                      <a:pt x="0" y="96"/>
                    </a:cubicBezTo>
                    <a:cubicBezTo>
                      <a:pt x="0" y="152"/>
                      <a:pt x="44" y="194"/>
                      <a:pt x="94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3" y="10"/>
                      <a:pt x="88" y="10"/>
                    </a:cubicBezTo>
                    <a:cubicBezTo>
                      <a:pt x="132" y="10"/>
                      <a:pt x="136" y="66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7" name="Freeform 181"/>
              <p:cNvSpPr/>
              <p:nvPr/>
            </p:nvSpPr>
            <p:spPr>
              <a:xfrm>
                <a:off x="8979480" y="45014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7"/>
                      <a:pt x="121" y="205"/>
                    </a:cubicBezTo>
                    <a:cubicBezTo>
                      <a:pt x="121" y="236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6" y="90"/>
                      <a:pt x="126" y="90"/>
                    </a:cubicBezTo>
                    <a:cubicBezTo>
                      <a:pt x="126" y="86"/>
                      <a:pt x="126" y="81"/>
                      <a:pt x="126" y="77"/>
                    </a:cubicBezTo>
                    <a:cubicBezTo>
                      <a:pt x="106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4"/>
                      <a:pt x="42" y="79"/>
                      <a:pt x="0" y="80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8" name="Freeform 182"/>
              <p:cNvSpPr/>
              <p:nvPr/>
            </p:nvSpPr>
            <p:spPr>
              <a:xfrm>
                <a:off x="9040680" y="4494960"/>
                <a:ext cx="32760" cy="100080"/>
              </a:xfrm>
              <a:custGeom>
                <a:avLst/>
                <a:gdLst/>
                <a:ahLst/>
                <a:rect l="0" t="0" r="r" b="b"/>
                <a:pathLst>
                  <a:path w="91" h="278">
                    <a:moveTo>
                      <a:pt x="90" y="277"/>
                    </a:moveTo>
                    <a:cubicBezTo>
                      <a:pt x="90" y="273"/>
                      <a:pt x="90" y="268"/>
                      <a:pt x="90" y="264"/>
                    </a:cubicBezTo>
                    <a:cubicBezTo>
                      <a:pt x="62" y="264"/>
                      <a:pt x="60" y="261"/>
                      <a:pt x="60" y="245"/>
                    </a:cubicBezTo>
                    <a:cubicBezTo>
                      <a:pt x="60" y="193"/>
                      <a:pt x="60" y="142"/>
                      <a:pt x="60" y="90"/>
                    </a:cubicBezTo>
                    <a:cubicBezTo>
                      <a:pt x="40" y="92"/>
                      <a:pt x="21" y="93"/>
                      <a:pt x="1" y="95"/>
                    </a:cubicBezTo>
                    <a:cubicBezTo>
                      <a:pt x="1" y="99"/>
                      <a:pt x="1" y="104"/>
                      <a:pt x="1" y="108"/>
                    </a:cubicBezTo>
                    <a:cubicBezTo>
                      <a:pt x="29" y="108"/>
                      <a:pt x="32" y="110"/>
                      <a:pt x="32" y="131"/>
                    </a:cubicBezTo>
                    <a:cubicBezTo>
                      <a:pt x="32" y="169"/>
                      <a:pt x="32" y="207"/>
                      <a:pt x="32" y="245"/>
                    </a:cubicBezTo>
                    <a:cubicBezTo>
                      <a:pt x="32" y="264"/>
                      <a:pt x="28" y="264"/>
                      <a:pt x="0" y="264"/>
                    </a:cubicBezTo>
                    <a:cubicBezTo>
                      <a:pt x="0" y="268"/>
                      <a:pt x="0" y="273"/>
                      <a:pt x="0" y="277"/>
                    </a:cubicBezTo>
                    <a:cubicBezTo>
                      <a:pt x="15" y="277"/>
                      <a:pt x="30" y="276"/>
                      <a:pt x="46" y="276"/>
                    </a:cubicBezTo>
                    <a:cubicBezTo>
                      <a:pt x="61" y="276"/>
                      <a:pt x="76" y="276"/>
                      <a:pt x="90" y="277"/>
                    </a:cubicBezTo>
                    <a:moveTo>
                      <a:pt x="67" y="23"/>
                    </a:moveTo>
                    <a:cubicBezTo>
                      <a:pt x="67" y="11"/>
                      <a:pt x="58" y="0"/>
                      <a:pt x="44" y="0"/>
                    </a:cubicBezTo>
                    <a:cubicBezTo>
                      <a:pt x="30" y="0"/>
                      <a:pt x="22" y="12"/>
                      <a:pt x="22" y="23"/>
                    </a:cubicBezTo>
                    <a:cubicBezTo>
                      <a:pt x="22" y="34"/>
                      <a:pt x="31" y="44"/>
                      <a:pt x="44" y="44"/>
                    </a:cubicBezTo>
                    <a:cubicBezTo>
                      <a:pt x="59" y="44"/>
                      <a:pt x="67" y="32"/>
                      <a:pt x="67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9" name="Freeform 183"/>
              <p:cNvSpPr/>
              <p:nvPr/>
            </p:nvSpPr>
            <p:spPr>
              <a:xfrm>
                <a:off x="9082800" y="4527360"/>
                <a:ext cx="119160" cy="67680"/>
              </a:xfrm>
              <a:custGeom>
                <a:avLst/>
                <a:gdLst/>
                <a:ahLst/>
                <a:rect l="0" t="0" r="r" b="b"/>
                <a:pathLst>
                  <a:path w="331" h="188">
                    <a:moveTo>
                      <a:pt x="330" y="187"/>
                    </a:moveTo>
                    <a:cubicBezTo>
                      <a:pt x="330" y="183"/>
                      <a:pt x="330" y="178"/>
                      <a:pt x="330" y="174"/>
                    </a:cubicBezTo>
                    <a:cubicBezTo>
                      <a:pt x="307" y="174"/>
                      <a:pt x="298" y="174"/>
                      <a:pt x="296" y="161"/>
                    </a:cubicBezTo>
                    <a:cubicBezTo>
                      <a:pt x="296" y="134"/>
                      <a:pt x="296" y="107"/>
                      <a:pt x="296" y="80"/>
                    </a:cubicBezTo>
                    <a:cubicBezTo>
                      <a:pt x="296" y="44"/>
                      <a:pt x="296" y="31"/>
                      <a:pt x="283" y="16"/>
                    </a:cubicBezTo>
                    <a:cubicBezTo>
                      <a:pt x="277" y="8"/>
                      <a:pt x="264" y="0"/>
                      <a:pt x="239" y="0"/>
                    </a:cubicBezTo>
                    <a:cubicBezTo>
                      <a:pt x="204" y="0"/>
                      <a:pt x="185" y="25"/>
                      <a:pt x="178" y="42"/>
                    </a:cubicBezTo>
                    <a:cubicBezTo>
                      <a:pt x="173" y="5"/>
                      <a:pt x="142" y="0"/>
                      <a:pt x="122" y="0"/>
                    </a:cubicBezTo>
                    <a:cubicBezTo>
                      <a:pt x="91" y="0"/>
                      <a:pt x="72" y="19"/>
                      <a:pt x="60" y="44"/>
                    </a:cubicBezTo>
                    <a:cubicBezTo>
                      <a:pt x="60" y="30"/>
                      <a:pt x="60" y="15"/>
                      <a:pt x="60" y="0"/>
                    </a:cubicBezTo>
                    <a:cubicBezTo>
                      <a:pt x="40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4" y="22"/>
                      <a:pt x="34" y="42"/>
                    </a:cubicBezTo>
                    <a:cubicBezTo>
                      <a:pt x="34" y="80"/>
                      <a:pt x="34" y="117"/>
                      <a:pt x="34" y="155"/>
                    </a:cubicBezTo>
                    <a:cubicBezTo>
                      <a:pt x="34" y="174"/>
                      <a:pt x="29" y="174"/>
                      <a:pt x="0" y="174"/>
                    </a:cubicBezTo>
                    <a:cubicBezTo>
                      <a:pt x="0" y="178"/>
                      <a:pt x="0" y="183"/>
                      <a:pt x="0" y="187"/>
                    </a:cubicBezTo>
                    <a:cubicBezTo>
                      <a:pt x="16" y="187"/>
                      <a:pt x="32" y="186"/>
                      <a:pt x="48" y="186"/>
                    </a:cubicBezTo>
                    <a:cubicBezTo>
                      <a:pt x="64" y="186"/>
                      <a:pt x="79" y="187"/>
                      <a:pt x="95" y="187"/>
                    </a:cubicBezTo>
                    <a:cubicBezTo>
                      <a:pt x="95" y="183"/>
                      <a:pt x="95" y="178"/>
                      <a:pt x="95" y="174"/>
                    </a:cubicBezTo>
                    <a:cubicBezTo>
                      <a:pt x="67" y="174"/>
                      <a:pt x="62" y="174"/>
                      <a:pt x="62" y="155"/>
                    </a:cubicBezTo>
                    <a:cubicBezTo>
                      <a:pt x="62" y="129"/>
                      <a:pt x="62" y="103"/>
                      <a:pt x="62" y="77"/>
                    </a:cubicBezTo>
                    <a:cubicBezTo>
                      <a:pt x="62" y="34"/>
                      <a:pt x="92" y="10"/>
                      <a:pt x="119" y="10"/>
                    </a:cubicBezTo>
                    <a:cubicBezTo>
                      <a:pt x="145" y="10"/>
                      <a:pt x="150" y="32"/>
                      <a:pt x="150" y="56"/>
                    </a:cubicBezTo>
                    <a:cubicBezTo>
                      <a:pt x="150" y="89"/>
                      <a:pt x="150" y="122"/>
                      <a:pt x="150" y="155"/>
                    </a:cubicBezTo>
                    <a:cubicBezTo>
                      <a:pt x="150" y="174"/>
                      <a:pt x="145" y="174"/>
                      <a:pt x="118" y="174"/>
                    </a:cubicBezTo>
                    <a:cubicBezTo>
                      <a:pt x="118" y="178"/>
                      <a:pt x="118" y="183"/>
                      <a:pt x="118" y="187"/>
                    </a:cubicBezTo>
                    <a:cubicBezTo>
                      <a:pt x="134" y="187"/>
                      <a:pt x="150" y="186"/>
                      <a:pt x="166" y="186"/>
                    </a:cubicBezTo>
                    <a:cubicBezTo>
                      <a:pt x="181" y="186"/>
                      <a:pt x="197" y="187"/>
                      <a:pt x="212" y="187"/>
                    </a:cubicBezTo>
                    <a:cubicBezTo>
                      <a:pt x="212" y="183"/>
                      <a:pt x="212" y="178"/>
                      <a:pt x="212" y="174"/>
                    </a:cubicBezTo>
                    <a:cubicBezTo>
                      <a:pt x="184" y="174"/>
                      <a:pt x="179" y="174"/>
                      <a:pt x="179" y="155"/>
                    </a:cubicBezTo>
                    <a:cubicBezTo>
                      <a:pt x="179" y="129"/>
                      <a:pt x="179" y="103"/>
                      <a:pt x="179" y="77"/>
                    </a:cubicBezTo>
                    <a:cubicBezTo>
                      <a:pt x="179" y="34"/>
                      <a:pt x="209" y="10"/>
                      <a:pt x="236" y="10"/>
                    </a:cubicBezTo>
                    <a:cubicBezTo>
                      <a:pt x="263" y="10"/>
                      <a:pt x="268" y="32"/>
                      <a:pt x="268" y="56"/>
                    </a:cubicBezTo>
                    <a:cubicBezTo>
                      <a:pt x="268" y="89"/>
                      <a:pt x="268" y="122"/>
                      <a:pt x="268" y="155"/>
                    </a:cubicBezTo>
                    <a:cubicBezTo>
                      <a:pt x="268" y="174"/>
                      <a:pt x="263" y="174"/>
                      <a:pt x="235" y="174"/>
                    </a:cubicBezTo>
                    <a:cubicBezTo>
                      <a:pt x="235" y="178"/>
                      <a:pt x="235" y="183"/>
                      <a:pt x="235" y="187"/>
                    </a:cubicBezTo>
                    <a:cubicBezTo>
                      <a:pt x="251" y="187"/>
                      <a:pt x="266" y="186"/>
                      <a:pt x="282" y="186"/>
                    </a:cubicBezTo>
                    <a:cubicBezTo>
                      <a:pt x="298" y="186"/>
                      <a:pt x="314" y="187"/>
                      <a:pt x="33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0" name="Freeform 184"/>
              <p:cNvSpPr/>
              <p:nvPr/>
            </p:nvSpPr>
            <p:spPr>
              <a:xfrm>
                <a:off x="9208440" y="45262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1" y="134"/>
                      <a:pt x="158" y="134"/>
                    </a:cubicBezTo>
                    <a:cubicBezTo>
                      <a:pt x="155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6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6" y="134"/>
                      <a:pt x="36" y="107"/>
                      <a:pt x="36" y="92"/>
                    </a:cubicBezTo>
                    <a:cubicBezTo>
                      <a:pt x="75" y="92"/>
                      <a:pt x="114" y="92"/>
                      <a:pt x="154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9" y="0"/>
                    </a:cubicBezTo>
                    <a:cubicBezTo>
                      <a:pt x="40" y="0"/>
                      <a:pt x="0" y="43"/>
                      <a:pt x="0" y="96"/>
                    </a:cubicBezTo>
                    <a:cubicBezTo>
                      <a:pt x="0" y="152"/>
                      <a:pt x="44" y="194"/>
                      <a:pt x="94" y="194"/>
                    </a:cubicBezTo>
                    <a:cubicBezTo>
                      <a:pt x="145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4" y="10"/>
                      <a:pt x="89" y="10"/>
                    </a:cubicBezTo>
                    <a:cubicBezTo>
                      <a:pt x="132" y="10"/>
                      <a:pt x="136" y="66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1" name="Freeform 185"/>
              <p:cNvSpPr/>
              <p:nvPr/>
            </p:nvSpPr>
            <p:spPr>
              <a:xfrm>
                <a:off x="9276480" y="4526280"/>
                <a:ext cx="50040" cy="70200"/>
              </a:xfrm>
              <a:custGeom>
                <a:avLst/>
                <a:gdLst/>
                <a:ahLst/>
                <a:rect l="0" t="0" r="r" b="b"/>
                <a:pathLst>
                  <a:path w="139" h="195">
                    <a:moveTo>
                      <a:pt x="138" y="136"/>
                    </a:moveTo>
                    <a:cubicBezTo>
                      <a:pt x="138" y="113"/>
                      <a:pt x="126" y="101"/>
                      <a:pt x="120" y="95"/>
                    </a:cubicBezTo>
                    <a:cubicBezTo>
                      <a:pt x="107" y="82"/>
                      <a:pt x="90" y="78"/>
                      <a:pt x="72" y="74"/>
                    </a:cubicBezTo>
                    <a:cubicBezTo>
                      <a:pt x="49" y="71"/>
                      <a:pt x="20" y="65"/>
                      <a:pt x="20" y="41"/>
                    </a:cubicBezTo>
                    <a:cubicBezTo>
                      <a:pt x="20" y="25"/>
                      <a:pt x="31" y="8"/>
                      <a:pt x="67" y="8"/>
                    </a:cubicBezTo>
                    <a:cubicBezTo>
                      <a:pt x="114" y="8"/>
                      <a:pt x="116" y="47"/>
                      <a:pt x="118" y="59"/>
                    </a:cubicBezTo>
                    <a:cubicBezTo>
                      <a:pt x="118" y="64"/>
                      <a:pt x="121" y="62"/>
                      <a:pt x="122" y="64"/>
                    </a:cubicBezTo>
                    <a:cubicBezTo>
                      <a:pt x="127" y="64"/>
                      <a:pt x="127" y="61"/>
                      <a:pt x="127" y="53"/>
                    </a:cubicBezTo>
                    <a:cubicBezTo>
                      <a:pt x="127" y="39"/>
                      <a:pt x="127" y="25"/>
                      <a:pt x="127" y="11"/>
                    </a:cubicBezTo>
                    <a:cubicBezTo>
                      <a:pt x="127" y="4"/>
                      <a:pt x="127" y="0"/>
                      <a:pt x="124" y="0"/>
                    </a:cubicBezTo>
                    <a:cubicBezTo>
                      <a:pt x="121" y="0"/>
                      <a:pt x="120" y="0"/>
                      <a:pt x="115" y="6"/>
                    </a:cubicBezTo>
                    <a:cubicBezTo>
                      <a:pt x="113" y="7"/>
                      <a:pt x="109" y="11"/>
                      <a:pt x="108" y="12"/>
                    </a:cubicBezTo>
                    <a:cubicBezTo>
                      <a:pt x="91" y="0"/>
                      <a:pt x="74" y="0"/>
                      <a:pt x="67" y="0"/>
                    </a:cubicBezTo>
                    <a:cubicBezTo>
                      <a:pt x="17" y="0"/>
                      <a:pt x="0" y="29"/>
                      <a:pt x="0" y="53"/>
                    </a:cubicBezTo>
                    <a:cubicBezTo>
                      <a:pt x="0" y="67"/>
                      <a:pt x="7" y="79"/>
                      <a:pt x="18" y="88"/>
                    </a:cubicBezTo>
                    <a:cubicBezTo>
                      <a:pt x="32" y="100"/>
                      <a:pt x="43" y="102"/>
                      <a:pt x="74" y="108"/>
                    </a:cubicBezTo>
                    <a:cubicBezTo>
                      <a:pt x="83" y="109"/>
                      <a:pt x="118" y="116"/>
                      <a:pt x="118" y="146"/>
                    </a:cubicBezTo>
                    <a:cubicBezTo>
                      <a:pt x="118" y="168"/>
                      <a:pt x="103" y="185"/>
                      <a:pt x="71" y="185"/>
                    </a:cubicBezTo>
                    <a:cubicBezTo>
                      <a:pt x="35" y="185"/>
                      <a:pt x="19" y="161"/>
                      <a:pt x="12" y="125"/>
                    </a:cubicBezTo>
                    <a:cubicBezTo>
                      <a:pt x="11" y="119"/>
                      <a:pt x="10" y="118"/>
                      <a:pt x="6" y="118"/>
                    </a:cubicBezTo>
                    <a:cubicBezTo>
                      <a:pt x="0" y="118"/>
                      <a:pt x="0" y="120"/>
                      <a:pt x="0" y="128"/>
                    </a:cubicBezTo>
                    <a:cubicBezTo>
                      <a:pt x="0" y="147"/>
                      <a:pt x="0" y="165"/>
                      <a:pt x="0" y="183"/>
                    </a:cubicBezTo>
                    <a:cubicBezTo>
                      <a:pt x="0" y="191"/>
                      <a:pt x="0" y="194"/>
                      <a:pt x="5" y="194"/>
                    </a:cubicBezTo>
                    <a:cubicBezTo>
                      <a:pt x="7" y="194"/>
                      <a:pt x="7" y="193"/>
                      <a:pt x="16" y="186"/>
                    </a:cubicBezTo>
                    <a:cubicBezTo>
                      <a:pt x="17" y="185"/>
                      <a:pt x="17" y="183"/>
                      <a:pt x="24" y="175"/>
                    </a:cubicBezTo>
                    <a:cubicBezTo>
                      <a:pt x="42" y="193"/>
                      <a:pt x="61" y="194"/>
                      <a:pt x="71" y="194"/>
                    </a:cubicBezTo>
                    <a:cubicBezTo>
                      <a:pt x="119" y="194"/>
                      <a:pt x="138" y="166"/>
                      <a:pt x="138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2" name="Freeform 186"/>
              <p:cNvSpPr/>
              <p:nvPr/>
            </p:nvSpPr>
            <p:spPr>
              <a:xfrm>
                <a:off x="9334440" y="45014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7"/>
                      <a:pt x="121" y="205"/>
                    </a:cubicBezTo>
                    <a:cubicBezTo>
                      <a:pt x="121" y="236"/>
                      <a:pt x="108" y="253"/>
                      <a:pt x="92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4"/>
                      <a:pt x="41" y="79"/>
                      <a:pt x="0" y="80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4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3" name="Freeform 187"/>
              <p:cNvSpPr/>
              <p:nvPr/>
            </p:nvSpPr>
            <p:spPr>
              <a:xfrm>
                <a:off x="9395280" y="4526280"/>
                <a:ext cx="69120" cy="70200"/>
              </a:xfrm>
              <a:custGeom>
                <a:avLst/>
                <a:gdLst/>
                <a:ahLst/>
                <a:rect l="0" t="0" r="r" b="b"/>
                <a:pathLst>
                  <a:path w="192" h="195">
                    <a:moveTo>
                      <a:pt x="191" y="151"/>
                    </a:moveTo>
                    <a:cubicBezTo>
                      <a:pt x="191" y="144"/>
                      <a:pt x="191" y="136"/>
                      <a:pt x="191" y="128"/>
                    </a:cubicBezTo>
                    <a:cubicBezTo>
                      <a:pt x="187" y="128"/>
                      <a:pt x="184" y="128"/>
                      <a:pt x="180" y="128"/>
                    </a:cubicBezTo>
                    <a:cubicBezTo>
                      <a:pt x="180" y="136"/>
                      <a:pt x="180" y="144"/>
                      <a:pt x="180" y="151"/>
                    </a:cubicBezTo>
                    <a:cubicBezTo>
                      <a:pt x="180" y="176"/>
                      <a:pt x="169" y="179"/>
                      <a:pt x="164" y="179"/>
                    </a:cubicBezTo>
                    <a:cubicBezTo>
                      <a:pt x="151" y="179"/>
                      <a:pt x="149" y="160"/>
                      <a:pt x="149" y="157"/>
                    </a:cubicBezTo>
                    <a:cubicBezTo>
                      <a:pt x="149" y="129"/>
                      <a:pt x="149" y="101"/>
                      <a:pt x="149" y="73"/>
                    </a:cubicBezTo>
                    <a:cubicBezTo>
                      <a:pt x="149" y="55"/>
                      <a:pt x="149" y="40"/>
                      <a:pt x="133" y="24"/>
                    </a:cubicBezTo>
                    <a:cubicBezTo>
                      <a:pt x="118" y="7"/>
                      <a:pt x="96" y="0"/>
                      <a:pt x="76" y="0"/>
                    </a:cubicBezTo>
                    <a:cubicBezTo>
                      <a:pt x="42" y="0"/>
                      <a:pt x="12" y="20"/>
                      <a:pt x="12" y="48"/>
                    </a:cubicBezTo>
                    <a:cubicBezTo>
                      <a:pt x="12" y="61"/>
                      <a:pt x="20" y="68"/>
                      <a:pt x="31" y="68"/>
                    </a:cubicBezTo>
                    <a:cubicBezTo>
                      <a:pt x="43" y="68"/>
                      <a:pt x="52" y="59"/>
                      <a:pt x="52" y="48"/>
                    </a:cubicBezTo>
                    <a:cubicBezTo>
                      <a:pt x="52" y="43"/>
                      <a:pt x="49" y="30"/>
                      <a:pt x="30" y="29"/>
                    </a:cubicBezTo>
                    <a:cubicBezTo>
                      <a:pt x="41" y="14"/>
                      <a:pt x="61" y="10"/>
                      <a:pt x="76" y="10"/>
                    </a:cubicBezTo>
                    <a:cubicBezTo>
                      <a:pt x="96" y="10"/>
                      <a:pt x="120" y="26"/>
                      <a:pt x="120" y="64"/>
                    </a:cubicBezTo>
                    <a:cubicBezTo>
                      <a:pt x="120" y="69"/>
                      <a:pt x="120" y="74"/>
                      <a:pt x="120" y="79"/>
                    </a:cubicBezTo>
                    <a:cubicBezTo>
                      <a:pt x="98" y="80"/>
                      <a:pt x="68" y="82"/>
                      <a:pt x="42" y="95"/>
                    </a:cubicBezTo>
                    <a:cubicBezTo>
                      <a:pt x="11" y="109"/>
                      <a:pt x="0" y="131"/>
                      <a:pt x="0" y="149"/>
                    </a:cubicBezTo>
                    <a:cubicBezTo>
                      <a:pt x="0" y="183"/>
                      <a:pt x="41" y="194"/>
                      <a:pt x="67" y="194"/>
                    </a:cubicBezTo>
                    <a:cubicBezTo>
                      <a:pt x="96" y="194"/>
                      <a:pt x="115" y="176"/>
                      <a:pt x="122" y="157"/>
                    </a:cubicBezTo>
                    <a:cubicBezTo>
                      <a:pt x="125" y="174"/>
                      <a:pt x="136" y="192"/>
                      <a:pt x="156" y="192"/>
                    </a:cubicBezTo>
                    <a:cubicBezTo>
                      <a:pt x="164" y="192"/>
                      <a:pt x="191" y="186"/>
                      <a:pt x="191" y="151"/>
                    </a:cubicBezTo>
                    <a:moveTo>
                      <a:pt x="120" y="130"/>
                    </a:moveTo>
                    <a:cubicBezTo>
                      <a:pt x="120" y="170"/>
                      <a:pt x="90" y="185"/>
                      <a:pt x="71" y="185"/>
                    </a:cubicBezTo>
                    <a:cubicBezTo>
                      <a:pt x="50" y="185"/>
                      <a:pt x="32" y="170"/>
                      <a:pt x="32" y="149"/>
                    </a:cubicBezTo>
                    <a:cubicBezTo>
                      <a:pt x="32" y="126"/>
                      <a:pt x="50" y="90"/>
                      <a:pt x="120" y="88"/>
                    </a:cubicBezTo>
                    <a:cubicBezTo>
                      <a:pt x="120" y="102"/>
                      <a:pt x="120" y="116"/>
                      <a:pt x="120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4" name="Freeform 188"/>
              <p:cNvSpPr/>
              <p:nvPr/>
            </p:nvSpPr>
            <p:spPr>
              <a:xfrm>
                <a:off x="9471600" y="4527360"/>
                <a:ext cx="118800" cy="67680"/>
              </a:xfrm>
              <a:custGeom>
                <a:avLst/>
                <a:gdLst/>
                <a:ahLst/>
                <a:rect l="0" t="0" r="r" b="b"/>
                <a:pathLst>
                  <a:path w="330" h="188">
                    <a:moveTo>
                      <a:pt x="329" y="187"/>
                    </a:moveTo>
                    <a:cubicBezTo>
                      <a:pt x="329" y="183"/>
                      <a:pt x="329" y="178"/>
                      <a:pt x="329" y="174"/>
                    </a:cubicBezTo>
                    <a:cubicBezTo>
                      <a:pt x="307" y="174"/>
                      <a:pt x="296" y="174"/>
                      <a:pt x="296" y="161"/>
                    </a:cubicBezTo>
                    <a:cubicBezTo>
                      <a:pt x="296" y="134"/>
                      <a:pt x="296" y="107"/>
                      <a:pt x="296" y="80"/>
                    </a:cubicBezTo>
                    <a:cubicBezTo>
                      <a:pt x="296" y="44"/>
                      <a:pt x="296" y="31"/>
                      <a:pt x="283" y="16"/>
                    </a:cubicBezTo>
                    <a:cubicBezTo>
                      <a:pt x="277" y="8"/>
                      <a:pt x="263" y="0"/>
                      <a:pt x="239" y="0"/>
                    </a:cubicBezTo>
                    <a:cubicBezTo>
                      <a:pt x="204" y="0"/>
                      <a:pt x="185" y="25"/>
                      <a:pt x="178" y="42"/>
                    </a:cubicBezTo>
                    <a:cubicBezTo>
                      <a:pt x="172" y="5"/>
                      <a:pt x="140" y="0"/>
                      <a:pt x="121" y="0"/>
                    </a:cubicBezTo>
                    <a:cubicBezTo>
                      <a:pt x="91" y="0"/>
                      <a:pt x="71" y="19"/>
                      <a:pt x="59" y="44"/>
                    </a:cubicBezTo>
                    <a:cubicBezTo>
                      <a:pt x="59" y="30"/>
                      <a:pt x="59" y="15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29" y="18"/>
                      <a:pt x="32" y="22"/>
                      <a:pt x="32" y="42"/>
                    </a:cubicBezTo>
                    <a:cubicBezTo>
                      <a:pt x="32" y="80"/>
                      <a:pt x="32" y="117"/>
                      <a:pt x="32" y="155"/>
                    </a:cubicBezTo>
                    <a:cubicBezTo>
                      <a:pt x="32" y="174"/>
                      <a:pt x="28" y="174"/>
                      <a:pt x="0" y="174"/>
                    </a:cubicBezTo>
                    <a:cubicBezTo>
                      <a:pt x="0" y="178"/>
                      <a:pt x="0" y="183"/>
                      <a:pt x="0" y="187"/>
                    </a:cubicBezTo>
                    <a:cubicBezTo>
                      <a:pt x="16" y="187"/>
                      <a:pt x="32" y="186"/>
                      <a:pt x="48" y="186"/>
                    </a:cubicBezTo>
                    <a:cubicBezTo>
                      <a:pt x="64" y="186"/>
                      <a:pt x="79" y="187"/>
                      <a:pt x="95" y="187"/>
                    </a:cubicBezTo>
                    <a:cubicBezTo>
                      <a:pt x="95" y="183"/>
                      <a:pt x="95" y="178"/>
                      <a:pt x="95" y="174"/>
                    </a:cubicBezTo>
                    <a:cubicBezTo>
                      <a:pt x="66" y="174"/>
                      <a:pt x="61" y="174"/>
                      <a:pt x="61" y="155"/>
                    </a:cubicBezTo>
                    <a:cubicBezTo>
                      <a:pt x="61" y="129"/>
                      <a:pt x="61" y="103"/>
                      <a:pt x="61" y="77"/>
                    </a:cubicBezTo>
                    <a:cubicBezTo>
                      <a:pt x="61" y="34"/>
                      <a:pt x="91" y="10"/>
                      <a:pt x="119" y="10"/>
                    </a:cubicBezTo>
                    <a:cubicBezTo>
                      <a:pt x="145" y="10"/>
                      <a:pt x="150" y="32"/>
                      <a:pt x="150" y="56"/>
                    </a:cubicBezTo>
                    <a:cubicBezTo>
                      <a:pt x="150" y="89"/>
                      <a:pt x="150" y="122"/>
                      <a:pt x="150" y="155"/>
                    </a:cubicBezTo>
                    <a:cubicBezTo>
                      <a:pt x="150" y="174"/>
                      <a:pt x="145" y="174"/>
                      <a:pt x="116" y="174"/>
                    </a:cubicBezTo>
                    <a:cubicBezTo>
                      <a:pt x="116" y="178"/>
                      <a:pt x="116" y="183"/>
                      <a:pt x="116" y="187"/>
                    </a:cubicBezTo>
                    <a:cubicBezTo>
                      <a:pt x="132" y="187"/>
                      <a:pt x="148" y="186"/>
                      <a:pt x="164" y="186"/>
                    </a:cubicBezTo>
                    <a:cubicBezTo>
                      <a:pt x="180" y="186"/>
                      <a:pt x="196" y="187"/>
                      <a:pt x="212" y="187"/>
                    </a:cubicBezTo>
                    <a:cubicBezTo>
                      <a:pt x="212" y="183"/>
                      <a:pt x="212" y="178"/>
                      <a:pt x="212" y="174"/>
                    </a:cubicBezTo>
                    <a:cubicBezTo>
                      <a:pt x="184" y="174"/>
                      <a:pt x="179" y="174"/>
                      <a:pt x="179" y="155"/>
                    </a:cubicBezTo>
                    <a:cubicBezTo>
                      <a:pt x="179" y="129"/>
                      <a:pt x="179" y="103"/>
                      <a:pt x="179" y="77"/>
                    </a:cubicBezTo>
                    <a:cubicBezTo>
                      <a:pt x="179" y="34"/>
                      <a:pt x="209" y="10"/>
                      <a:pt x="236" y="10"/>
                    </a:cubicBezTo>
                    <a:cubicBezTo>
                      <a:pt x="263" y="10"/>
                      <a:pt x="268" y="32"/>
                      <a:pt x="268" y="56"/>
                    </a:cubicBezTo>
                    <a:cubicBezTo>
                      <a:pt x="268" y="89"/>
                      <a:pt x="268" y="122"/>
                      <a:pt x="268" y="155"/>
                    </a:cubicBezTo>
                    <a:cubicBezTo>
                      <a:pt x="268" y="174"/>
                      <a:pt x="263" y="174"/>
                      <a:pt x="234" y="174"/>
                    </a:cubicBezTo>
                    <a:cubicBezTo>
                      <a:pt x="234" y="178"/>
                      <a:pt x="234" y="183"/>
                      <a:pt x="234" y="187"/>
                    </a:cubicBezTo>
                    <a:cubicBezTo>
                      <a:pt x="250" y="187"/>
                      <a:pt x="266" y="186"/>
                      <a:pt x="282" y="186"/>
                    </a:cubicBezTo>
                    <a:cubicBezTo>
                      <a:pt x="298" y="186"/>
                      <a:pt x="313" y="187"/>
                      <a:pt x="329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5" name="Freeform 189"/>
              <p:cNvSpPr/>
              <p:nvPr/>
            </p:nvSpPr>
            <p:spPr>
              <a:xfrm>
                <a:off x="9597240" y="4527360"/>
                <a:ext cx="75240" cy="97200"/>
              </a:xfrm>
              <a:custGeom>
                <a:avLst/>
                <a:gdLst/>
                <a:ahLst/>
                <a:rect l="0" t="0" r="r" b="b"/>
                <a:pathLst>
                  <a:path w="209" h="270">
                    <a:moveTo>
                      <a:pt x="208" y="96"/>
                    </a:moveTo>
                    <a:cubicBezTo>
                      <a:pt x="208" y="42"/>
                      <a:pt x="167" y="0"/>
                      <a:pt x="120" y="0"/>
                    </a:cubicBezTo>
                    <a:cubicBezTo>
                      <a:pt x="88" y="0"/>
                      <a:pt x="70" y="19"/>
                      <a:pt x="61" y="29"/>
                    </a:cubicBezTo>
                    <a:cubicBezTo>
                      <a:pt x="61" y="19"/>
                      <a:pt x="61" y="10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4" y="20"/>
                      <a:pt x="34" y="40"/>
                    </a:cubicBezTo>
                    <a:cubicBezTo>
                      <a:pt x="34" y="105"/>
                      <a:pt x="34" y="171"/>
                      <a:pt x="34" y="236"/>
                    </a:cubicBezTo>
                    <a:cubicBezTo>
                      <a:pt x="34" y="255"/>
                      <a:pt x="29" y="255"/>
                      <a:pt x="0" y="255"/>
                    </a:cubicBezTo>
                    <a:cubicBezTo>
                      <a:pt x="0" y="260"/>
                      <a:pt x="0" y="264"/>
                      <a:pt x="0" y="269"/>
                    </a:cubicBezTo>
                    <a:cubicBezTo>
                      <a:pt x="16" y="268"/>
                      <a:pt x="31" y="268"/>
                      <a:pt x="47" y="267"/>
                    </a:cubicBezTo>
                    <a:cubicBezTo>
                      <a:pt x="63" y="268"/>
                      <a:pt x="79" y="268"/>
                      <a:pt x="95" y="269"/>
                    </a:cubicBezTo>
                    <a:cubicBezTo>
                      <a:pt x="95" y="264"/>
                      <a:pt x="95" y="260"/>
                      <a:pt x="95" y="255"/>
                    </a:cubicBezTo>
                    <a:cubicBezTo>
                      <a:pt x="67" y="255"/>
                      <a:pt x="62" y="255"/>
                      <a:pt x="62" y="236"/>
                    </a:cubicBezTo>
                    <a:cubicBezTo>
                      <a:pt x="62" y="213"/>
                      <a:pt x="62" y="189"/>
                      <a:pt x="62" y="166"/>
                    </a:cubicBezTo>
                    <a:cubicBezTo>
                      <a:pt x="62" y="164"/>
                      <a:pt x="62" y="163"/>
                      <a:pt x="62" y="162"/>
                    </a:cubicBezTo>
                    <a:cubicBezTo>
                      <a:pt x="65" y="169"/>
                      <a:pt x="82" y="192"/>
                      <a:pt x="114" y="192"/>
                    </a:cubicBezTo>
                    <a:cubicBezTo>
                      <a:pt x="164" y="192"/>
                      <a:pt x="208" y="150"/>
                      <a:pt x="208" y="96"/>
                    </a:cubicBezTo>
                    <a:moveTo>
                      <a:pt x="173" y="96"/>
                    </a:moveTo>
                    <a:cubicBezTo>
                      <a:pt x="173" y="146"/>
                      <a:pt x="144" y="182"/>
                      <a:pt x="113" y="182"/>
                    </a:cubicBezTo>
                    <a:cubicBezTo>
                      <a:pt x="96" y="182"/>
                      <a:pt x="79" y="174"/>
                      <a:pt x="68" y="156"/>
                    </a:cubicBezTo>
                    <a:cubicBezTo>
                      <a:pt x="62" y="148"/>
                      <a:pt x="62" y="148"/>
                      <a:pt x="62" y="139"/>
                    </a:cubicBezTo>
                    <a:cubicBezTo>
                      <a:pt x="62" y="108"/>
                      <a:pt x="62" y="76"/>
                      <a:pt x="62" y="44"/>
                    </a:cubicBezTo>
                    <a:cubicBezTo>
                      <a:pt x="74" y="23"/>
                      <a:pt x="95" y="11"/>
                      <a:pt x="116" y="11"/>
                    </a:cubicBezTo>
                    <a:cubicBezTo>
                      <a:pt x="148" y="11"/>
                      <a:pt x="173" y="48"/>
                      <a:pt x="173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6" name="Freeform 190"/>
              <p:cNvSpPr/>
              <p:nvPr/>
            </p:nvSpPr>
            <p:spPr>
              <a:xfrm>
                <a:off x="9685800" y="45262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1" y="134"/>
                      <a:pt x="158" y="134"/>
                    </a:cubicBezTo>
                    <a:cubicBezTo>
                      <a:pt x="155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6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6" y="134"/>
                      <a:pt x="36" y="107"/>
                      <a:pt x="36" y="92"/>
                    </a:cubicBezTo>
                    <a:cubicBezTo>
                      <a:pt x="75" y="92"/>
                      <a:pt x="114" y="92"/>
                      <a:pt x="154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40" y="0"/>
                      <a:pt x="0" y="43"/>
                      <a:pt x="0" y="96"/>
                    </a:cubicBezTo>
                    <a:cubicBezTo>
                      <a:pt x="0" y="152"/>
                      <a:pt x="44" y="194"/>
                      <a:pt x="94" y="194"/>
                    </a:cubicBezTo>
                    <a:cubicBezTo>
                      <a:pt x="145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4" y="10"/>
                      <a:pt x="88" y="10"/>
                    </a:cubicBezTo>
                    <a:cubicBezTo>
                      <a:pt x="132" y="10"/>
                      <a:pt x="136" y="66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7" name="Freeform 191"/>
              <p:cNvSpPr/>
              <p:nvPr/>
            </p:nvSpPr>
            <p:spPr>
              <a:xfrm>
                <a:off x="9754200" y="4489200"/>
                <a:ext cx="75240" cy="107280"/>
              </a:xfrm>
              <a:custGeom>
                <a:avLst/>
                <a:gdLst/>
                <a:ahLst/>
                <a:rect l="0" t="0" r="r" b="b"/>
                <a:pathLst>
                  <a:path w="209" h="298">
                    <a:moveTo>
                      <a:pt x="208" y="293"/>
                    </a:moveTo>
                    <a:cubicBezTo>
                      <a:pt x="208" y="288"/>
                      <a:pt x="208" y="284"/>
                      <a:pt x="208" y="279"/>
                    </a:cubicBezTo>
                    <a:cubicBezTo>
                      <a:pt x="178" y="279"/>
                      <a:pt x="174" y="276"/>
                      <a:pt x="174" y="255"/>
                    </a:cubicBezTo>
                    <a:cubicBezTo>
                      <a:pt x="174" y="170"/>
                      <a:pt x="174" y="85"/>
                      <a:pt x="174" y="0"/>
                    </a:cubicBezTo>
                    <a:cubicBezTo>
                      <a:pt x="154" y="2"/>
                      <a:pt x="134" y="3"/>
                      <a:pt x="114" y="5"/>
                    </a:cubicBezTo>
                    <a:cubicBezTo>
                      <a:pt x="114" y="9"/>
                      <a:pt x="114" y="14"/>
                      <a:pt x="114" y="18"/>
                    </a:cubicBezTo>
                    <a:cubicBezTo>
                      <a:pt x="143" y="18"/>
                      <a:pt x="146" y="20"/>
                      <a:pt x="146" y="41"/>
                    </a:cubicBezTo>
                    <a:cubicBezTo>
                      <a:pt x="146" y="71"/>
                      <a:pt x="146" y="102"/>
                      <a:pt x="146" y="132"/>
                    </a:cubicBezTo>
                    <a:cubicBezTo>
                      <a:pt x="134" y="118"/>
                      <a:pt x="116" y="106"/>
                      <a:pt x="94" y="106"/>
                    </a:cubicBezTo>
                    <a:cubicBezTo>
                      <a:pt x="43" y="106"/>
                      <a:pt x="0" y="148"/>
                      <a:pt x="0" y="201"/>
                    </a:cubicBezTo>
                    <a:cubicBezTo>
                      <a:pt x="0" y="255"/>
                      <a:pt x="41" y="297"/>
                      <a:pt x="89" y="297"/>
                    </a:cubicBezTo>
                    <a:cubicBezTo>
                      <a:pt x="116" y="297"/>
                      <a:pt x="134" y="283"/>
                      <a:pt x="145" y="269"/>
                    </a:cubicBezTo>
                    <a:cubicBezTo>
                      <a:pt x="145" y="278"/>
                      <a:pt x="145" y="288"/>
                      <a:pt x="145" y="297"/>
                    </a:cubicBezTo>
                    <a:cubicBezTo>
                      <a:pt x="166" y="296"/>
                      <a:pt x="187" y="294"/>
                      <a:pt x="208" y="293"/>
                    </a:cubicBezTo>
                    <a:moveTo>
                      <a:pt x="145" y="242"/>
                    </a:moveTo>
                    <a:cubicBezTo>
                      <a:pt x="145" y="251"/>
                      <a:pt x="145" y="251"/>
                      <a:pt x="140" y="258"/>
                    </a:cubicBezTo>
                    <a:cubicBezTo>
                      <a:pt x="128" y="278"/>
                      <a:pt x="109" y="288"/>
                      <a:pt x="91" y="288"/>
                    </a:cubicBezTo>
                    <a:cubicBezTo>
                      <a:pt x="72" y="288"/>
                      <a:pt x="56" y="277"/>
                      <a:pt x="47" y="260"/>
                    </a:cubicBezTo>
                    <a:cubicBezTo>
                      <a:pt x="36" y="243"/>
                      <a:pt x="35" y="219"/>
                      <a:pt x="35" y="203"/>
                    </a:cubicBezTo>
                    <a:cubicBezTo>
                      <a:pt x="35" y="187"/>
                      <a:pt x="35" y="161"/>
                      <a:pt x="48" y="143"/>
                    </a:cubicBezTo>
                    <a:cubicBezTo>
                      <a:pt x="56" y="130"/>
                      <a:pt x="72" y="115"/>
                      <a:pt x="95" y="115"/>
                    </a:cubicBezTo>
                    <a:cubicBezTo>
                      <a:pt x="110" y="115"/>
                      <a:pt x="127" y="121"/>
                      <a:pt x="140" y="140"/>
                    </a:cubicBezTo>
                    <a:cubicBezTo>
                      <a:pt x="145" y="148"/>
                      <a:pt x="145" y="149"/>
                      <a:pt x="145" y="156"/>
                    </a:cubicBezTo>
                    <a:cubicBezTo>
                      <a:pt x="145" y="185"/>
                      <a:pt x="145" y="213"/>
                      <a:pt x="145" y="2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8" name="Freeform 192"/>
              <p:cNvSpPr/>
              <p:nvPr/>
            </p:nvSpPr>
            <p:spPr>
              <a:xfrm>
                <a:off x="5253840" y="4840560"/>
                <a:ext cx="44280" cy="44280"/>
              </a:xfrm>
              <a:custGeom>
                <a:avLst/>
                <a:gdLst/>
                <a:ahLst/>
                <a:rect l="0" t="0" r="r" b="b"/>
                <a:pathLst>
                  <a:path w="123" h="123">
                    <a:moveTo>
                      <a:pt x="122" y="61"/>
                    </a:moveTo>
                    <a:cubicBezTo>
                      <a:pt x="122" y="28"/>
                      <a:pt x="95" y="0"/>
                      <a:pt x="61" y="0"/>
                    </a:cubicBezTo>
                    <a:cubicBezTo>
                      <a:pt x="28" y="0"/>
                      <a:pt x="0" y="28"/>
                      <a:pt x="0" y="61"/>
                    </a:cubicBezTo>
                    <a:cubicBezTo>
                      <a:pt x="0" y="95"/>
                      <a:pt x="28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9" name="Freeform 193"/>
              <p:cNvSpPr/>
              <p:nvPr/>
            </p:nvSpPr>
            <p:spPr>
              <a:xfrm>
                <a:off x="5415840" y="4794480"/>
                <a:ext cx="88200" cy="103680"/>
              </a:xfrm>
              <a:custGeom>
                <a:avLst/>
                <a:gdLst/>
                <a:ahLst/>
                <a:rect l="0" t="0" r="r" b="b"/>
                <a:pathLst>
                  <a:path w="245" h="288">
                    <a:moveTo>
                      <a:pt x="244" y="95"/>
                    </a:moveTo>
                    <a:cubicBezTo>
                      <a:pt x="240" y="63"/>
                      <a:pt x="236" y="32"/>
                      <a:pt x="232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3" y="13"/>
                      <a:pt x="6" y="13"/>
                      <a:pt x="10" y="13"/>
                    </a:cubicBezTo>
                    <a:cubicBezTo>
                      <a:pt x="42" y="13"/>
                      <a:pt x="43" y="18"/>
                      <a:pt x="43" y="34"/>
                    </a:cubicBezTo>
                    <a:cubicBezTo>
                      <a:pt x="43" y="107"/>
                      <a:pt x="43" y="181"/>
                      <a:pt x="43" y="254"/>
                    </a:cubicBezTo>
                    <a:cubicBezTo>
                      <a:pt x="43" y="269"/>
                      <a:pt x="42" y="273"/>
                      <a:pt x="10" y="273"/>
                    </a:cubicBezTo>
                    <a:cubicBezTo>
                      <a:pt x="6" y="273"/>
                      <a:pt x="3" y="273"/>
                      <a:pt x="0" y="273"/>
                    </a:cubicBezTo>
                    <a:cubicBezTo>
                      <a:pt x="0" y="278"/>
                      <a:pt x="0" y="282"/>
                      <a:pt x="0" y="287"/>
                    </a:cubicBezTo>
                    <a:cubicBezTo>
                      <a:pt x="14" y="285"/>
                      <a:pt x="48" y="285"/>
                      <a:pt x="64" y="285"/>
                    </a:cubicBezTo>
                    <a:cubicBezTo>
                      <a:pt x="82" y="285"/>
                      <a:pt x="120" y="285"/>
                      <a:pt x="134" y="287"/>
                    </a:cubicBezTo>
                    <a:cubicBezTo>
                      <a:pt x="134" y="282"/>
                      <a:pt x="134" y="278"/>
                      <a:pt x="134" y="273"/>
                    </a:cubicBezTo>
                    <a:cubicBezTo>
                      <a:pt x="130" y="273"/>
                      <a:pt x="126" y="273"/>
                      <a:pt x="121" y="273"/>
                    </a:cubicBezTo>
                    <a:cubicBezTo>
                      <a:pt x="80" y="273"/>
                      <a:pt x="80" y="269"/>
                      <a:pt x="80" y="253"/>
                    </a:cubicBezTo>
                    <a:cubicBezTo>
                      <a:pt x="80" y="219"/>
                      <a:pt x="80" y="184"/>
                      <a:pt x="80" y="150"/>
                    </a:cubicBezTo>
                    <a:cubicBezTo>
                      <a:pt x="93" y="150"/>
                      <a:pt x="105" y="150"/>
                      <a:pt x="118" y="150"/>
                    </a:cubicBezTo>
                    <a:cubicBezTo>
                      <a:pt x="157" y="150"/>
                      <a:pt x="162" y="163"/>
                      <a:pt x="162" y="199"/>
                    </a:cubicBezTo>
                    <a:cubicBezTo>
                      <a:pt x="166" y="199"/>
                      <a:pt x="169" y="199"/>
                      <a:pt x="173" y="199"/>
                    </a:cubicBezTo>
                    <a:cubicBezTo>
                      <a:pt x="173" y="162"/>
                      <a:pt x="173" y="125"/>
                      <a:pt x="173" y="88"/>
                    </a:cubicBezTo>
                    <a:cubicBezTo>
                      <a:pt x="169" y="88"/>
                      <a:pt x="166" y="88"/>
                      <a:pt x="162" y="88"/>
                    </a:cubicBezTo>
                    <a:cubicBezTo>
                      <a:pt x="162" y="124"/>
                      <a:pt x="157" y="137"/>
                      <a:pt x="118" y="137"/>
                    </a:cubicBezTo>
                    <a:cubicBezTo>
                      <a:pt x="105" y="137"/>
                      <a:pt x="93" y="137"/>
                      <a:pt x="80" y="137"/>
                    </a:cubicBezTo>
                    <a:cubicBezTo>
                      <a:pt x="80" y="101"/>
                      <a:pt x="80" y="66"/>
                      <a:pt x="80" y="30"/>
                    </a:cubicBezTo>
                    <a:cubicBezTo>
                      <a:pt x="80" y="17"/>
                      <a:pt x="82" y="13"/>
                      <a:pt x="102" y="13"/>
                    </a:cubicBezTo>
                    <a:cubicBezTo>
                      <a:pt x="119" y="13"/>
                      <a:pt x="136" y="13"/>
                      <a:pt x="152" y="13"/>
                    </a:cubicBezTo>
                    <a:cubicBezTo>
                      <a:pt x="216" y="13"/>
                      <a:pt x="226" y="37"/>
                      <a:pt x="233" y="95"/>
                    </a:cubicBezTo>
                    <a:cubicBezTo>
                      <a:pt x="236" y="95"/>
                      <a:pt x="240" y="95"/>
                      <a:pt x="244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0" name="Freeform 194"/>
              <p:cNvSpPr/>
              <p:nvPr/>
            </p:nvSpPr>
            <p:spPr>
              <a:xfrm>
                <a:off x="5501880" y="4829760"/>
                <a:ext cx="67320" cy="69840"/>
              </a:xfrm>
              <a:custGeom>
                <a:avLst/>
                <a:gdLst/>
                <a:ahLst/>
                <a:rect l="0" t="0" r="r" b="b"/>
                <a:pathLst>
                  <a:path w="187" h="194">
                    <a:moveTo>
                      <a:pt x="186" y="98"/>
                    </a:moveTo>
                    <a:cubicBezTo>
                      <a:pt x="186" y="44"/>
                      <a:pt x="144" y="0"/>
                      <a:pt x="94" y="0"/>
                    </a:cubicBezTo>
                    <a:cubicBezTo>
                      <a:pt x="41" y="0"/>
                      <a:pt x="0" y="46"/>
                      <a:pt x="0" y="98"/>
                    </a:cubicBezTo>
                    <a:cubicBezTo>
                      <a:pt x="0" y="152"/>
                      <a:pt x="43" y="193"/>
                      <a:pt x="92" y="193"/>
                    </a:cubicBezTo>
                    <a:cubicBezTo>
                      <a:pt x="144" y="193"/>
                      <a:pt x="186" y="152"/>
                      <a:pt x="186" y="98"/>
                    </a:cubicBezTo>
                    <a:moveTo>
                      <a:pt x="151" y="95"/>
                    </a:moveTo>
                    <a:cubicBezTo>
                      <a:pt x="151" y="110"/>
                      <a:pt x="151" y="133"/>
                      <a:pt x="142" y="151"/>
                    </a:cubicBezTo>
                    <a:cubicBezTo>
                      <a:pt x="133" y="170"/>
                      <a:pt x="114" y="182"/>
                      <a:pt x="94" y="182"/>
                    </a:cubicBezTo>
                    <a:cubicBezTo>
                      <a:pt x="74" y="182"/>
                      <a:pt x="56" y="174"/>
                      <a:pt x="44" y="155"/>
                    </a:cubicBezTo>
                    <a:cubicBezTo>
                      <a:pt x="35" y="136"/>
                      <a:pt x="35" y="110"/>
                      <a:pt x="35" y="95"/>
                    </a:cubicBezTo>
                    <a:cubicBezTo>
                      <a:pt x="35" y="79"/>
                      <a:pt x="35" y="56"/>
                      <a:pt x="44" y="37"/>
                    </a:cubicBezTo>
                    <a:cubicBezTo>
                      <a:pt x="56" y="18"/>
                      <a:pt x="76" y="10"/>
                      <a:pt x="92" y="10"/>
                    </a:cubicBezTo>
                    <a:cubicBezTo>
                      <a:pt x="112" y="10"/>
                      <a:pt x="130" y="17"/>
                      <a:pt x="140" y="36"/>
                    </a:cubicBezTo>
                    <a:cubicBezTo>
                      <a:pt x="151" y="55"/>
                      <a:pt x="151" y="79"/>
                      <a:pt x="151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1" name="Freeform 195"/>
              <p:cNvSpPr/>
              <p:nvPr/>
            </p:nvSpPr>
            <p:spPr>
              <a:xfrm>
                <a:off x="5577480" y="4830840"/>
                <a:ext cx="51480" cy="67320"/>
              </a:xfrm>
              <a:custGeom>
                <a:avLst/>
                <a:gdLst/>
                <a:ahLst/>
                <a:rect l="0" t="0" r="r" b="b"/>
                <a:pathLst>
                  <a:path w="143" h="187">
                    <a:moveTo>
                      <a:pt x="142" y="25"/>
                    </a:moveTo>
                    <a:cubicBezTo>
                      <a:pt x="142" y="12"/>
                      <a:pt x="128" y="0"/>
                      <a:pt x="110" y="0"/>
                    </a:cubicBezTo>
                    <a:cubicBezTo>
                      <a:pt x="80" y="0"/>
                      <a:pt x="65" y="28"/>
                      <a:pt x="59" y="47"/>
                    </a:cubicBezTo>
                    <a:cubicBezTo>
                      <a:pt x="59" y="31"/>
                      <a:pt x="59" y="16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4" y="20"/>
                      <a:pt x="34" y="41"/>
                    </a:cubicBezTo>
                    <a:cubicBezTo>
                      <a:pt x="34" y="79"/>
                      <a:pt x="34" y="117"/>
                      <a:pt x="34" y="155"/>
                    </a:cubicBezTo>
                    <a:cubicBezTo>
                      <a:pt x="34" y="173"/>
                      <a:pt x="29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5" y="185"/>
                      <a:pt x="85" y="185"/>
                      <a:pt x="102" y="186"/>
                    </a:cubicBezTo>
                    <a:cubicBezTo>
                      <a:pt x="102" y="181"/>
                      <a:pt x="102" y="177"/>
                      <a:pt x="102" y="173"/>
                    </a:cubicBezTo>
                    <a:cubicBezTo>
                      <a:pt x="99" y="173"/>
                      <a:pt x="96" y="173"/>
                      <a:pt x="94" y="173"/>
                    </a:cubicBezTo>
                    <a:cubicBezTo>
                      <a:pt x="62" y="173"/>
                      <a:pt x="61" y="168"/>
                      <a:pt x="61" y="154"/>
                    </a:cubicBezTo>
                    <a:cubicBezTo>
                      <a:pt x="61" y="132"/>
                      <a:pt x="61" y="110"/>
                      <a:pt x="61" y="89"/>
                    </a:cubicBezTo>
                    <a:cubicBezTo>
                      <a:pt x="61" y="47"/>
                      <a:pt x="79" y="10"/>
                      <a:pt x="110" y="10"/>
                    </a:cubicBezTo>
                    <a:cubicBezTo>
                      <a:pt x="114" y="10"/>
                      <a:pt x="114" y="10"/>
                      <a:pt x="115" y="10"/>
                    </a:cubicBezTo>
                    <a:cubicBezTo>
                      <a:pt x="114" y="10"/>
                      <a:pt x="106" y="16"/>
                      <a:pt x="106" y="26"/>
                    </a:cubicBezTo>
                    <a:cubicBezTo>
                      <a:pt x="106" y="38"/>
                      <a:pt x="114" y="44"/>
                      <a:pt x="124" y="44"/>
                    </a:cubicBezTo>
                    <a:cubicBezTo>
                      <a:pt x="132" y="44"/>
                      <a:pt x="142" y="40"/>
                      <a:pt x="14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2" name="Freeform 196"/>
              <p:cNvSpPr/>
              <p:nvPr/>
            </p:nvSpPr>
            <p:spPr>
              <a:xfrm>
                <a:off x="5687640" y="4830840"/>
                <a:ext cx="75240" cy="96480"/>
              </a:xfrm>
              <a:custGeom>
                <a:avLst/>
                <a:gdLst/>
                <a:ahLst/>
                <a:rect l="0" t="0" r="r" b="b"/>
                <a:pathLst>
                  <a:path w="209" h="268">
                    <a:moveTo>
                      <a:pt x="208" y="95"/>
                    </a:moveTo>
                    <a:cubicBezTo>
                      <a:pt x="208" y="42"/>
                      <a:pt x="167" y="0"/>
                      <a:pt x="120" y="0"/>
                    </a:cubicBezTo>
                    <a:cubicBezTo>
                      <a:pt x="86" y="0"/>
                      <a:pt x="70" y="18"/>
                      <a:pt x="61" y="28"/>
                    </a:cubicBezTo>
                    <a:cubicBezTo>
                      <a:pt x="61" y="18"/>
                      <a:pt x="61" y="9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2" y="20"/>
                      <a:pt x="32" y="38"/>
                    </a:cubicBezTo>
                    <a:cubicBezTo>
                      <a:pt x="32" y="104"/>
                      <a:pt x="32" y="170"/>
                      <a:pt x="32" y="236"/>
                    </a:cubicBezTo>
                    <a:cubicBezTo>
                      <a:pt x="32" y="254"/>
                      <a:pt x="29" y="254"/>
                      <a:pt x="0" y="254"/>
                    </a:cubicBezTo>
                    <a:cubicBezTo>
                      <a:pt x="0" y="259"/>
                      <a:pt x="0" y="263"/>
                      <a:pt x="0" y="267"/>
                    </a:cubicBezTo>
                    <a:cubicBezTo>
                      <a:pt x="16" y="267"/>
                      <a:pt x="31" y="267"/>
                      <a:pt x="47" y="266"/>
                    </a:cubicBezTo>
                    <a:cubicBezTo>
                      <a:pt x="63" y="267"/>
                      <a:pt x="79" y="267"/>
                      <a:pt x="95" y="267"/>
                    </a:cubicBezTo>
                    <a:cubicBezTo>
                      <a:pt x="95" y="263"/>
                      <a:pt x="95" y="259"/>
                      <a:pt x="95" y="254"/>
                    </a:cubicBezTo>
                    <a:cubicBezTo>
                      <a:pt x="67" y="254"/>
                      <a:pt x="62" y="254"/>
                      <a:pt x="62" y="236"/>
                    </a:cubicBezTo>
                    <a:cubicBezTo>
                      <a:pt x="62" y="213"/>
                      <a:pt x="62" y="189"/>
                      <a:pt x="62" y="166"/>
                    </a:cubicBezTo>
                    <a:cubicBezTo>
                      <a:pt x="62" y="164"/>
                      <a:pt x="62" y="162"/>
                      <a:pt x="62" y="161"/>
                    </a:cubicBezTo>
                    <a:cubicBezTo>
                      <a:pt x="64" y="168"/>
                      <a:pt x="82" y="191"/>
                      <a:pt x="114" y="191"/>
                    </a:cubicBezTo>
                    <a:cubicBezTo>
                      <a:pt x="164" y="191"/>
                      <a:pt x="208" y="150"/>
                      <a:pt x="208" y="95"/>
                    </a:cubicBezTo>
                    <a:moveTo>
                      <a:pt x="173" y="95"/>
                    </a:moveTo>
                    <a:cubicBezTo>
                      <a:pt x="173" y="146"/>
                      <a:pt x="144" y="181"/>
                      <a:pt x="112" y="181"/>
                    </a:cubicBezTo>
                    <a:cubicBezTo>
                      <a:pt x="95" y="181"/>
                      <a:pt x="79" y="173"/>
                      <a:pt x="68" y="156"/>
                    </a:cubicBezTo>
                    <a:cubicBezTo>
                      <a:pt x="62" y="148"/>
                      <a:pt x="62" y="146"/>
                      <a:pt x="62" y="138"/>
                    </a:cubicBezTo>
                    <a:cubicBezTo>
                      <a:pt x="62" y="107"/>
                      <a:pt x="62" y="76"/>
                      <a:pt x="62" y="44"/>
                    </a:cubicBezTo>
                    <a:cubicBezTo>
                      <a:pt x="74" y="23"/>
                      <a:pt x="95" y="11"/>
                      <a:pt x="116" y="11"/>
                    </a:cubicBezTo>
                    <a:cubicBezTo>
                      <a:pt x="148" y="11"/>
                      <a:pt x="173" y="48"/>
                      <a:pt x="173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3" name="Freeform 197"/>
              <p:cNvSpPr/>
              <p:nvPr/>
            </p:nvSpPr>
            <p:spPr>
              <a:xfrm>
                <a:off x="5772600" y="4830840"/>
                <a:ext cx="76680" cy="69120"/>
              </a:xfrm>
              <a:custGeom>
                <a:avLst/>
                <a:gdLst/>
                <a:ahLst/>
                <a:rect l="0" t="0" r="r" b="b"/>
                <a:pathLst>
                  <a:path w="213" h="192">
                    <a:moveTo>
                      <a:pt x="212" y="186"/>
                    </a:moveTo>
                    <a:cubicBezTo>
                      <a:pt x="212" y="181"/>
                      <a:pt x="212" y="177"/>
                      <a:pt x="212" y="173"/>
                    </a:cubicBezTo>
                    <a:cubicBezTo>
                      <a:pt x="182" y="173"/>
                      <a:pt x="179" y="170"/>
                      <a:pt x="179" y="150"/>
                    </a:cubicBezTo>
                    <a:cubicBezTo>
                      <a:pt x="179" y="100"/>
                      <a:pt x="179" y="50"/>
                      <a:pt x="179" y="0"/>
                    </a:cubicBezTo>
                    <a:cubicBezTo>
                      <a:pt x="158" y="2"/>
                      <a:pt x="138" y="3"/>
                      <a:pt x="118" y="5"/>
                    </a:cubicBezTo>
                    <a:cubicBezTo>
                      <a:pt x="118" y="9"/>
                      <a:pt x="118" y="14"/>
                      <a:pt x="118" y="18"/>
                    </a:cubicBezTo>
                    <a:cubicBezTo>
                      <a:pt x="146" y="18"/>
                      <a:pt x="150" y="20"/>
                      <a:pt x="150" y="41"/>
                    </a:cubicBezTo>
                    <a:cubicBezTo>
                      <a:pt x="150" y="66"/>
                      <a:pt x="150" y="91"/>
                      <a:pt x="150" y="116"/>
                    </a:cubicBezTo>
                    <a:cubicBezTo>
                      <a:pt x="150" y="152"/>
                      <a:pt x="130" y="181"/>
                      <a:pt x="98" y="181"/>
                    </a:cubicBezTo>
                    <a:cubicBezTo>
                      <a:pt x="64" y="181"/>
                      <a:pt x="61" y="162"/>
                      <a:pt x="61" y="140"/>
                    </a:cubicBezTo>
                    <a:cubicBezTo>
                      <a:pt x="61" y="94"/>
                      <a:pt x="61" y="47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2" y="18"/>
                      <a:pt x="32" y="19"/>
                      <a:pt x="32" y="56"/>
                    </a:cubicBezTo>
                    <a:cubicBezTo>
                      <a:pt x="32" y="78"/>
                      <a:pt x="32" y="99"/>
                      <a:pt x="32" y="120"/>
                    </a:cubicBezTo>
                    <a:cubicBezTo>
                      <a:pt x="32" y="152"/>
                      <a:pt x="32" y="191"/>
                      <a:pt x="97" y="191"/>
                    </a:cubicBezTo>
                    <a:cubicBezTo>
                      <a:pt x="120" y="191"/>
                      <a:pt x="139" y="179"/>
                      <a:pt x="151" y="152"/>
                    </a:cubicBezTo>
                    <a:cubicBezTo>
                      <a:pt x="151" y="165"/>
                      <a:pt x="151" y="178"/>
                      <a:pt x="151" y="191"/>
                    </a:cubicBezTo>
                    <a:cubicBezTo>
                      <a:pt x="172" y="189"/>
                      <a:pt x="192" y="187"/>
                      <a:pt x="212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4" name="Freeform 198"/>
              <p:cNvSpPr/>
              <p:nvPr/>
            </p:nvSpPr>
            <p:spPr>
              <a:xfrm>
                <a:off x="5856480" y="4830840"/>
                <a:ext cx="51480" cy="67320"/>
              </a:xfrm>
              <a:custGeom>
                <a:avLst/>
                <a:gdLst/>
                <a:ahLst/>
                <a:rect l="0" t="0" r="r" b="b"/>
                <a:pathLst>
                  <a:path w="143" h="187">
                    <a:moveTo>
                      <a:pt x="142" y="25"/>
                    </a:moveTo>
                    <a:cubicBezTo>
                      <a:pt x="142" y="12"/>
                      <a:pt x="128" y="0"/>
                      <a:pt x="110" y="0"/>
                    </a:cubicBezTo>
                    <a:cubicBezTo>
                      <a:pt x="79" y="0"/>
                      <a:pt x="65" y="28"/>
                      <a:pt x="59" y="47"/>
                    </a:cubicBezTo>
                    <a:cubicBezTo>
                      <a:pt x="59" y="31"/>
                      <a:pt x="59" y="16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29" y="18"/>
                      <a:pt x="32" y="20"/>
                      <a:pt x="32" y="41"/>
                    </a:cubicBezTo>
                    <a:cubicBezTo>
                      <a:pt x="32" y="79"/>
                      <a:pt x="32" y="117"/>
                      <a:pt x="32" y="155"/>
                    </a:cubicBezTo>
                    <a:cubicBezTo>
                      <a:pt x="32" y="173"/>
                      <a:pt x="28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5" y="185"/>
                      <a:pt x="84" y="185"/>
                      <a:pt x="102" y="186"/>
                    </a:cubicBezTo>
                    <a:cubicBezTo>
                      <a:pt x="102" y="181"/>
                      <a:pt x="102" y="177"/>
                      <a:pt x="102" y="173"/>
                    </a:cubicBezTo>
                    <a:cubicBezTo>
                      <a:pt x="99" y="173"/>
                      <a:pt x="96" y="173"/>
                      <a:pt x="92" y="173"/>
                    </a:cubicBezTo>
                    <a:cubicBezTo>
                      <a:pt x="61" y="173"/>
                      <a:pt x="60" y="168"/>
                      <a:pt x="60" y="154"/>
                    </a:cubicBezTo>
                    <a:cubicBezTo>
                      <a:pt x="60" y="132"/>
                      <a:pt x="60" y="110"/>
                      <a:pt x="60" y="89"/>
                    </a:cubicBezTo>
                    <a:cubicBezTo>
                      <a:pt x="60" y="47"/>
                      <a:pt x="78" y="10"/>
                      <a:pt x="110" y="10"/>
                    </a:cubicBezTo>
                    <a:cubicBezTo>
                      <a:pt x="113" y="10"/>
                      <a:pt x="114" y="10"/>
                      <a:pt x="115" y="10"/>
                    </a:cubicBezTo>
                    <a:cubicBezTo>
                      <a:pt x="114" y="10"/>
                      <a:pt x="106" y="16"/>
                      <a:pt x="106" y="26"/>
                    </a:cubicBezTo>
                    <a:cubicBezTo>
                      <a:pt x="106" y="38"/>
                      <a:pt x="114" y="44"/>
                      <a:pt x="124" y="44"/>
                    </a:cubicBezTo>
                    <a:cubicBezTo>
                      <a:pt x="131" y="44"/>
                      <a:pt x="142" y="40"/>
                      <a:pt x="14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5" name="Freeform 199"/>
              <p:cNvSpPr/>
              <p:nvPr/>
            </p:nvSpPr>
            <p:spPr>
              <a:xfrm>
                <a:off x="5916600" y="4797720"/>
                <a:ext cx="33120" cy="100080"/>
              </a:xfrm>
              <a:custGeom>
                <a:avLst/>
                <a:gdLst/>
                <a:ahLst/>
                <a:rect l="0" t="0" r="r" b="b"/>
                <a:pathLst>
                  <a:path w="92" h="278">
                    <a:moveTo>
                      <a:pt x="91" y="277"/>
                    </a:moveTo>
                    <a:cubicBezTo>
                      <a:pt x="91" y="273"/>
                      <a:pt x="91" y="268"/>
                      <a:pt x="91" y="264"/>
                    </a:cubicBezTo>
                    <a:cubicBezTo>
                      <a:pt x="62" y="264"/>
                      <a:pt x="61" y="263"/>
                      <a:pt x="61" y="246"/>
                    </a:cubicBezTo>
                    <a:cubicBezTo>
                      <a:pt x="61" y="194"/>
                      <a:pt x="61" y="143"/>
                      <a:pt x="61" y="91"/>
                    </a:cubicBezTo>
                    <a:cubicBezTo>
                      <a:pt x="42" y="93"/>
                      <a:pt x="22" y="94"/>
                      <a:pt x="2" y="96"/>
                    </a:cubicBezTo>
                    <a:cubicBezTo>
                      <a:pt x="2" y="100"/>
                      <a:pt x="2" y="105"/>
                      <a:pt x="2" y="109"/>
                    </a:cubicBezTo>
                    <a:cubicBezTo>
                      <a:pt x="30" y="109"/>
                      <a:pt x="34" y="112"/>
                      <a:pt x="34" y="132"/>
                    </a:cubicBezTo>
                    <a:cubicBezTo>
                      <a:pt x="34" y="170"/>
                      <a:pt x="34" y="208"/>
                      <a:pt x="34" y="246"/>
                    </a:cubicBezTo>
                    <a:cubicBezTo>
                      <a:pt x="34" y="264"/>
                      <a:pt x="29" y="264"/>
                      <a:pt x="0" y="264"/>
                    </a:cubicBezTo>
                    <a:cubicBezTo>
                      <a:pt x="0" y="268"/>
                      <a:pt x="0" y="273"/>
                      <a:pt x="0" y="277"/>
                    </a:cubicBezTo>
                    <a:cubicBezTo>
                      <a:pt x="16" y="277"/>
                      <a:pt x="31" y="276"/>
                      <a:pt x="47" y="276"/>
                    </a:cubicBezTo>
                    <a:cubicBezTo>
                      <a:pt x="61" y="276"/>
                      <a:pt x="77" y="277"/>
                      <a:pt x="91" y="277"/>
                    </a:cubicBezTo>
                    <a:moveTo>
                      <a:pt x="67" y="23"/>
                    </a:moveTo>
                    <a:cubicBezTo>
                      <a:pt x="67" y="12"/>
                      <a:pt x="58" y="0"/>
                      <a:pt x="46" y="0"/>
                    </a:cubicBezTo>
                    <a:cubicBezTo>
                      <a:pt x="31" y="0"/>
                      <a:pt x="23" y="12"/>
                      <a:pt x="23" y="23"/>
                    </a:cubicBezTo>
                    <a:cubicBezTo>
                      <a:pt x="23" y="35"/>
                      <a:pt x="32" y="46"/>
                      <a:pt x="44" y="46"/>
                    </a:cubicBezTo>
                    <a:cubicBezTo>
                      <a:pt x="59" y="46"/>
                      <a:pt x="67" y="34"/>
                      <a:pt x="67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6" name="Freeform 200"/>
              <p:cNvSpPr/>
              <p:nvPr/>
            </p:nvSpPr>
            <p:spPr>
              <a:xfrm>
                <a:off x="5956560" y="480420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7"/>
                    </a:moveTo>
                    <a:cubicBezTo>
                      <a:pt x="132" y="199"/>
                      <a:pt x="132" y="191"/>
                      <a:pt x="132" y="183"/>
                    </a:cubicBezTo>
                    <a:cubicBezTo>
                      <a:pt x="128" y="183"/>
                      <a:pt x="125" y="183"/>
                      <a:pt x="121" y="183"/>
                    </a:cubicBezTo>
                    <a:cubicBezTo>
                      <a:pt x="121" y="191"/>
                      <a:pt x="121" y="199"/>
                      <a:pt x="121" y="206"/>
                    </a:cubicBezTo>
                    <a:cubicBezTo>
                      <a:pt x="121" y="237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9"/>
                      <a:pt x="65" y="130"/>
                      <a:pt x="65" y="91"/>
                    </a:cubicBezTo>
                    <a:cubicBezTo>
                      <a:pt x="85" y="91"/>
                      <a:pt x="105" y="91"/>
                      <a:pt x="125" y="91"/>
                    </a:cubicBezTo>
                    <a:cubicBezTo>
                      <a:pt x="125" y="87"/>
                      <a:pt x="125" y="82"/>
                      <a:pt x="125" y="78"/>
                    </a:cubicBezTo>
                    <a:cubicBezTo>
                      <a:pt x="105" y="78"/>
                      <a:pt x="85" y="78"/>
                      <a:pt x="65" y="78"/>
                    </a:cubicBezTo>
                    <a:cubicBezTo>
                      <a:pt x="65" y="52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2" y="80"/>
                      <a:pt x="0" y="82"/>
                    </a:cubicBezTo>
                    <a:cubicBezTo>
                      <a:pt x="0" y="85"/>
                      <a:pt x="0" y="88"/>
                      <a:pt x="0" y="91"/>
                    </a:cubicBezTo>
                    <a:cubicBezTo>
                      <a:pt x="12" y="91"/>
                      <a:pt x="24" y="91"/>
                      <a:pt x="36" y="91"/>
                    </a:cubicBezTo>
                    <a:cubicBezTo>
                      <a:pt x="36" y="130"/>
                      <a:pt x="36" y="169"/>
                      <a:pt x="36" y="207"/>
                    </a:cubicBezTo>
                    <a:cubicBezTo>
                      <a:pt x="36" y="259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7" name="Freeform 201"/>
              <p:cNvSpPr/>
              <p:nvPr/>
            </p:nvSpPr>
            <p:spPr>
              <a:xfrm>
                <a:off x="6011640" y="4832280"/>
                <a:ext cx="74520" cy="96480"/>
              </a:xfrm>
              <a:custGeom>
                <a:avLst/>
                <a:gdLst/>
                <a:ahLst/>
                <a:rect l="0" t="0" r="r" b="b"/>
                <a:pathLst>
                  <a:path w="207" h="268">
                    <a:moveTo>
                      <a:pt x="206" y="13"/>
                    </a:moveTo>
                    <a:cubicBezTo>
                      <a:pt x="206" y="9"/>
                      <a:pt x="206" y="4"/>
                      <a:pt x="206" y="0"/>
                    </a:cubicBezTo>
                    <a:cubicBezTo>
                      <a:pt x="197" y="1"/>
                      <a:pt x="185" y="1"/>
                      <a:pt x="174" y="1"/>
                    </a:cubicBezTo>
                    <a:cubicBezTo>
                      <a:pt x="162" y="1"/>
                      <a:pt x="150" y="0"/>
                      <a:pt x="138" y="0"/>
                    </a:cubicBezTo>
                    <a:cubicBezTo>
                      <a:pt x="138" y="4"/>
                      <a:pt x="138" y="9"/>
                      <a:pt x="138" y="13"/>
                    </a:cubicBezTo>
                    <a:cubicBezTo>
                      <a:pt x="151" y="13"/>
                      <a:pt x="157" y="20"/>
                      <a:pt x="157" y="31"/>
                    </a:cubicBezTo>
                    <a:cubicBezTo>
                      <a:pt x="157" y="35"/>
                      <a:pt x="157" y="36"/>
                      <a:pt x="155" y="41"/>
                    </a:cubicBezTo>
                    <a:cubicBezTo>
                      <a:pt x="141" y="76"/>
                      <a:pt x="127" y="110"/>
                      <a:pt x="113" y="145"/>
                    </a:cubicBezTo>
                    <a:cubicBezTo>
                      <a:pt x="97" y="107"/>
                      <a:pt x="82" y="69"/>
                      <a:pt x="66" y="31"/>
                    </a:cubicBezTo>
                    <a:cubicBezTo>
                      <a:pt x="64" y="28"/>
                      <a:pt x="64" y="25"/>
                      <a:pt x="64" y="24"/>
                    </a:cubicBezTo>
                    <a:cubicBezTo>
                      <a:pt x="64" y="13"/>
                      <a:pt x="79" y="13"/>
                      <a:pt x="86" y="13"/>
                    </a:cubicBezTo>
                    <a:cubicBezTo>
                      <a:pt x="86" y="9"/>
                      <a:pt x="86" y="4"/>
                      <a:pt x="86" y="0"/>
                    </a:cubicBezTo>
                    <a:cubicBezTo>
                      <a:pt x="71" y="0"/>
                      <a:pt x="56" y="1"/>
                      <a:pt x="41" y="1"/>
                    </a:cubicBezTo>
                    <a:cubicBezTo>
                      <a:pt x="30" y="1"/>
                      <a:pt x="13" y="1"/>
                      <a:pt x="0" y="0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20" y="13"/>
                      <a:pt x="29" y="13"/>
                      <a:pt x="34" y="28"/>
                    </a:cubicBezTo>
                    <a:cubicBezTo>
                      <a:pt x="55" y="79"/>
                      <a:pt x="76" y="130"/>
                      <a:pt x="97" y="181"/>
                    </a:cubicBezTo>
                    <a:cubicBezTo>
                      <a:pt x="94" y="189"/>
                      <a:pt x="90" y="198"/>
                      <a:pt x="86" y="206"/>
                    </a:cubicBezTo>
                    <a:cubicBezTo>
                      <a:pt x="78" y="229"/>
                      <a:pt x="66" y="259"/>
                      <a:pt x="38" y="259"/>
                    </a:cubicBezTo>
                    <a:cubicBezTo>
                      <a:pt x="37" y="259"/>
                      <a:pt x="26" y="259"/>
                      <a:pt x="19" y="251"/>
                    </a:cubicBezTo>
                    <a:cubicBezTo>
                      <a:pt x="32" y="249"/>
                      <a:pt x="35" y="240"/>
                      <a:pt x="35" y="233"/>
                    </a:cubicBezTo>
                    <a:cubicBezTo>
                      <a:pt x="35" y="222"/>
                      <a:pt x="28" y="216"/>
                      <a:pt x="18" y="216"/>
                    </a:cubicBezTo>
                    <a:cubicBezTo>
                      <a:pt x="10" y="216"/>
                      <a:pt x="0" y="221"/>
                      <a:pt x="0" y="234"/>
                    </a:cubicBezTo>
                    <a:cubicBezTo>
                      <a:pt x="0" y="253"/>
                      <a:pt x="18" y="267"/>
                      <a:pt x="38" y="267"/>
                    </a:cubicBezTo>
                    <a:cubicBezTo>
                      <a:pt x="65" y="267"/>
                      <a:pt x="83" y="243"/>
                      <a:pt x="92" y="219"/>
                    </a:cubicBezTo>
                    <a:cubicBezTo>
                      <a:pt x="117" y="160"/>
                      <a:pt x="142" y="100"/>
                      <a:pt x="167" y="40"/>
                    </a:cubicBezTo>
                    <a:cubicBezTo>
                      <a:pt x="178" y="13"/>
                      <a:pt x="199" y="13"/>
                      <a:pt x="206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8" name="Freeform 202"/>
              <p:cNvSpPr/>
              <p:nvPr/>
            </p:nvSpPr>
            <p:spPr>
              <a:xfrm>
                <a:off x="6149160" y="4813560"/>
                <a:ext cx="97560" cy="93240"/>
              </a:xfrm>
              <a:custGeom>
                <a:avLst/>
                <a:gdLst/>
                <a:ahLst/>
                <a:rect l="0" t="0" r="r" b="b"/>
                <a:pathLst>
                  <a:path w="271" h="259">
                    <a:moveTo>
                      <a:pt x="263" y="137"/>
                    </a:moveTo>
                    <a:cubicBezTo>
                      <a:pt x="270" y="134"/>
                      <a:pt x="270" y="124"/>
                      <a:pt x="263" y="120"/>
                    </a:cubicBezTo>
                    <a:cubicBezTo>
                      <a:pt x="181" y="82"/>
                      <a:pt x="99" y="43"/>
                      <a:pt x="17" y="5"/>
                    </a:cubicBezTo>
                    <a:cubicBezTo>
                      <a:pt x="7" y="0"/>
                      <a:pt x="0" y="16"/>
                      <a:pt x="10" y="19"/>
                    </a:cubicBezTo>
                    <a:cubicBezTo>
                      <a:pt x="87" y="56"/>
                      <a:pt x="164" y="92"/>
                      <a:pt x="241" y="128"/>
                    </a:cubicBezTo>
                    <a:cubicBezTo>
                      <a:pt x="164" y="165"/>
                      <a:pt x="87" y="201"/>
                      <a:pt x="10" y="238"/>
                    </a:cubicBezTo>
                    <a:cubicBezTo>
                      <a:pt x="0" y="242"/>
                      <a:pt x="7" y="258"/>
                      <a:pt x="17" y="253"/>
                    </a:cubicBezTo>
                    <a:cubicBezTo>
                      <a:pt x="99" y="214"/>
                      <a:pt x="181" y="176"/>
                      <a:pt x="263" y="1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9" name="Freeform 203"/>
              <p:cNvSpPr/>
              <p:nvPr/>
            </p:nvSpPr>
            <p:spPr>
              <a:xfrm>
                <a:off x="6306840" y="4796640"/>
                <a:ext cx="61200" cy="104760"/>
              </a:xfrm>
              <a:custGeom>
                <a:avLst/>
                <a:gdLst/>
                <a:ahLst/>
                <a:rect l="0" t="0" r="r" b="b"/>
                <a:pathLst>
                  <a:path w="170" h="291">
                    <a:moveTo>
                      <a:pt x="169" y="197"/>
                    </a:moveTo>
                    <a:cubicBezTo>
                      <a:pt x="169" y="146"/>
                      <a:pt x="134" y="104"/>
                      <a:pt x="89" y="104"/>
                    </a:cubicBezTo>
                    <a:cubicBezTo>
                      <a:pt x="68" y="104"/>
                      <a:pt x="50" y="110"/>
                      <a:pt x="35" y="126"/>
                    </a:cubicBezTo>
                    <a:cubicBezTo>
                      <a:pt x="35" y="98"/>
                      <a:pt x="35" y="71"/>
                      <a:pt x="35" y="43"/>
                    </a:cubicBezTo>
                    <a:cubicBezTo>
                      <a:pt x="43" y="46"/>
                      <a:pt x="58" y="49"/>
                      <a:pt x="71" y="49"/>
                    </a:cubicBezTo>
                    <a:cubicBezTo>
                      <a:pt x="122" y="49"/>
                      <a:pt x="152" y="11"/>
                      <a:pt x="152" y="5"/>
                    </a:cubicBezTo>
                    <a:cubicBezTo>
                      <a:pt x="152" y="2"/>
                      <a:pt x="151" y="0"/>
                      <a:pt x="148" y="0"/>
                    </a:cubicBezTo>
                    <a:cubicBezTo>
                      <a:pt x="147" y="0"/>
                      <a:pt x="146" y="0"/>
                      <a:pt x="145" y="1"/>
                    </a:cubicBezTo>
                    <a:cubicBezTo>
                      <a:pt x="137" y="5"/>
                      <a:pt x="115" y="14"/>
                      <a:pt x="88" y="14"/>
                    </a:cubicBezTo>
                    <a:cubicBezTo>
                      <a:pt x="71" y="14"/>
                      <a:pt x="52" y="11"/>
                      <a:pt x="31" y="2"/>
                    </a:cubicBezTo>
                    <a:cubicBezTo>
                      <a:pt x="28" y="1"/>
                      <a:pt x="28" y="2"/>
                      <a:pt x="26" y="1"/>
                    </a:cubicBezTo>
                    <a:cubicBezTo>
                      <a:pt x="22" y="1"/>
                      <a:pt x="22" y="4"/>
                      <a:pt x="22" y="11"/>
                    </a:cubicBezTo>
                    <a:cubicBezTo>
                      <a:pt x="22" y="52"/>
                      <a:pt x="22" y="94"/>
                      <a:pt x="22" y="136"/>
                    </a:cubicBezTo>
                    <a:cubicBezTo>
                      <a:pt x="22" y="143"/>
                      <a:pt x="22" y="146"/>
                      <a:pt x="28" y="146"/>
                    </a:cubicBezTo>
                    <a:cubicBezTo>
                      <a:pt x="31" y="146"/>
                      <a:pt x="31" y="145"/>
                      <a:pt x="34" y="143"/>
                    </a:cubicBezTo>
                    <a:cubicBezTo>
                      <a:pt x="38" y="136"/>
                      <a:pt x="54" y="113"/>
                      <a:pt x="88" y="113"/>
                    </a:cubicBezTo>
                    <a:cubicBezTo>
                      <a:pt x="110" y="113"/>
                      <a:pt x="120" y="133"/>
                      <a:pt x="124" y="140"/>
                    </a:cubicBezTo>
                    <a:cubicBezTo>
                      <a:pt x="131" y="156"/>
                      <a:pt x="131" y="173"/>
                      <a:pt x="131" y="193"/>
                    </a:cubicBezTo>
                    <a:cubicBezTo>
                      <a:pt x="131" y="207"/>
                      <a:pt x="131" y="234"/>
                      <a:pt x="121" y="251"/>
                    </a:cubicBezTo>
                    <a:cubicBezTo>
                      <a:pt x="112" y="267"/>
                      <a:pt x="96" y="278"/>
                      <a:pt x="76" y="278"/>
                    </a:cubicBezTo>
                    <a:cubicBezTo>
                      <a:pt x="46" y="278"/>
                      <a:pt x="22" y="255"/>
                      <a:pt x="14" y="231"/>
                    </a:cubicBezTo>
                    <a:cubicBezTo>
                      <a:pt x="16" y="231"/>
                      <a:pt x="17" y="231"/>
                      <a:pt x="22" y="231"/>
                    </a:cubicBezTo>
                    <a:cubicBezTo>
                      <a:pt x="35" y="231"/>
                      <a:pt x="42" y="221"/>
                      <a:pt x="42" y="211"/>
                    </a:cubicBezTo>
                    <a:cubicBezTo>
                      <a:pt x="42" y="201"/>
                      <a:pt x="35" y="191"/>
                      <a:pt x="22" y="191"/>
                    </a:cubicBezTo>
                    <a:cubicBezTo>
                      <a:pt x="16" y="191"/>
                      <a:pt x="0" y="194"/>
                      <a:pt x="0" y="213"/>
                    </a:cubicBezTo>
                    <a:cubicBezTo>
                      <a:pt x="0" y="249"/>
                      <a:pt x="30" y="290"/>
                      <a:pt x="77" y="290"/>
                    </a:cubicBezTo>
                    <a:cubicBezTo>
                      <a:pt x="126" y="290"/>
                      <a:pt x="169" y="249"/>
                      <a:pt x="169" y="1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0" name="Freeform 204"/>
              <p:cNvSpPr/>
              <p:nvPr/>
            </p:nvSpPr>
            <p:spPr>
              <a:xfrm>
                <a:off x="6381360" y="4796640"/>
                <a:ext cx="64440" cy="104760"/>
              </a:xfrm>
              <a:custGeom>
                <a:avLst/>
                <a:gdLst/>
                <a:ahLst/>
                <a:rect l="0" t="0" r="r" b="b"/>
                <a:pathLst>
                  <a:path w="179" h="291">
                    <a:moveTo>
                      <a:pt x="178" y="146"/>
                    </a:moveTo>
                    <a:cubicBezTo>
                      <a:pt x="178" y="113"/>
                      <a:pt x="176" y="79"/>
                      <a:pt x="161" y="48"/>
                    </a:cubicBezTo>
                    <a:cubicBezTo>
                      <a:pt x="142" y="7"/>
                      <a:pt x="107" y="0"/>
                      <a:pt x="89" y="0"/>
                    </a:cubicBezTo>
                    <a:cubicBezTo>
                      <a:pt x="64" y="0"/>
                      <a:pt x="34" y="11"/>
                      <a:pt x="16" y="50"/>
                    </a:cubicBezTo>
                    <a:cubicBezTo>
                      <a:pt x="2" y="79"/>
                      <a:pt x="0" y="113"/>
                      <a:pt x="0" y="146"/>
                    </a:cubicBezTo>
                    <a:cubicBezTo>
                      <a:pt x="0" y="177"/>
                      <a:pt x="2" y="216"/>
                      <a:pt x="19" y="247"/>
                    </a:cubicBezTo>
                    <a:cubicBezTo>
                      <a:pt x="37" y="282"/>
                      <a:pt x="68" y="290"/>
                      <a:pt x="89" y="290"/>
                    </a:cubicBezTo>
                    <a:cubicBezTo>
                      <a:pt x="112" y="290"/>
                      <a:pt x="144" y="282"/>
                      <a:pt x="162" y="241"/>
                    </a:cubicBezTo>
                    <a:cubicBezTo>
                      <a:pt x="176" y="212"/>
                      <a:pt x="178" y="180"/>
                      <a:pt x="178" y="146"/>
                    </a:cubicBezTo>
                    <a:moveTo>
                      <a:pt x="143" y="142"/>
                    </a:moveTo>
                    <a:cubicBezTo>
                      <a:pt x="143" y="173"/>
                      <a:pt x="143" y="201"/>
                      <a:pt x="138" y="228"/>
                    </a:cubicBezTo>
                    <a:cubicBezTo>
                      <a:pt x="132" y="269"/>
                      <a:pt x="108" y="281"/>
                      <a:pt x="89" y="281"/>
                    </a:cubicBezTo>
                    <a:cubicBezTo>
                      <a:pt x="72" y="281"/>
                      <a:pt x="48" y="270"/>
                      <a:pt x="40" y="230"/>
                    </a:cubicBezTo>
                    <a:cubicBezTo>
                      <a:pt x="36" y="205"/>
                      <a:pt x="36" y="166"/>
                      <a:pt x="36" y="142"/>
                    </a:cubicBezTo>
                    <a:cubicBezTo>
                      <a:pt x="36" y="114"/>
                      <a:pt x="36" y="86"/>
                      <a:pt x="38" y="64"/>
                    </a:cubicBezTo>
                    <a:cubicBezTo>
                      <a:pt x="47" y="13"/>
                      <a:pt x="78" y="10"/>
                      <a:pt x="89" y="10"/>
                    </a:cubicBezTo>
                    <a:cubicBezTo>
                      <a:pt x="103" y="10"/>
                      <a:pt x="131" y="17"/>
                      <a:pt x="139" y="59"/>
                    </a:cubicBezTo>
                    <a:cubicBezTo>
                      <a:pt x="143" y="83"/>
                      <a:pt x="143" y="114"/>
                      <a:pt x="143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1" name="Freeform 205"/>
              <p:cNvSpPr/>
              <p:nvPr/>
            </p:nvSpPr>
            <p:spPr>
              <a:xfrm>
                <a:off x="6459840" y="4784040"/>
                <a:ext cx="109800" cy="122400"/>
              </a:xfrm>
              <a:custGeom>
                <a:avLst/>
                <a:gdLst/>
                <a:ahLst/>
                <a:rect l="0" t="0" r="r" b="b"/>
                <a:pathLst>
                  <a:path w="305" h="340">
                    <a:moveTo>
                      <a:pt x="269" y="8"/>
                    </a:moveTo>
                    <a:cubicBezTo>
                      <a:pt x="269" y="4"/>
                      <a:pt x="265" y="0"/>
                      <a:pt x="260" y="0"/>
                    </a:cubicBezTo>
                    <a:cubicBezTo>
                      <a:pt x="256" y="0"/>
                      <a:pt x="254" y="2"/>
                      <a:pt x="251" y="6"/>
                    </a:cubicBezTo>
                    <a:cubicBezTo>
                      <a:pt x="230" y="35"/>
                      <a:pt x="202" y="46"/>
                      <a:pt x="172" y="46"/>
                    </a:cubicBezTo>
                    <a:cubicBezTo>
                      <a:pt x="142" y="46"/>
                      <a:pt x="115" y="35"/>
                      <a:pt x="92" y="13"/>
                    </a:cubicBezTo>
                    <a:cubicBezTo>
                      <a:pt x="84" y="6"/>
                      <a:pt x="76" y="0"/>
                      <a:pt x="62" y="0"/>
                    </a:cubicBezTo>
                    <a:cubicBezTo>
                      <a:pt x="30" y="0"/>
                      <a:pt x="0" y="35"/>
                      <a:pt x="0" y="84"/>
                    </a:cubicBezTo>
                    <a:cubicBezTo>
                      <a:pt x="0" y="136"/>
                      <a:pt x="30" y="169"/>
                      <a:pt x="62" y="169"/>
                    </a:cubicBezTo>
                    <a:cubicBezTo>
                      <a:pt x="92" y="169"/>
                      <a:pt x="116" y="132"/>
                      <a:pt x="116" y="85"/>
                    </a:cubicBezTo>
                    <a:cubicBezTo>
                      <a:pt x="116" y="79"/>
                      <a:pt x="116" y="59"/>
                      <a:pt x="108" y="37"/>
                    </a:cubicBezTo>
                    <a:cubicBezTo>
                      <a:pt x="136" y="53"/>
                      <a:pt x="156" y="55"/>
                      <a:pt x="172" y="55"/>
                    </a:cubicBezTo>
                    <a:cubicBezTo>
                      <a:pt x="204" y="55"/>
                      <a:pt x="226" y="42"/>
                      <a:pt x="228" y="40"/>
                    </a:cubicBezTo>
                    <a:lnTo>
                      <a:pt x="228" y="41"/>
                    </a:lnTo>
                    <a:cubicBezTo>
                      <a:pt x="165" y="135"/>
                      <a:pt x="102" y="229"/>
                      <a:pt x="38" y="323"/>
                    </a:cubicBezTo>
                    <a:cubicBezTo>
                      <a:pt x="35" y="327"/>
                      <a:pt x="36" y="328"/>
                      <a:pt x="35" y="331"/>
                    </a:cubicBezTo>
                    <a:cubicBezTo>
                      <a:pt x="35" y="336"/>
                      <a:pt x="39" y="339"/>
                      <a:pt x="43" y="339"/>
                    </a:cubicBezTo>
                    <a:cubicBezTo>
                      <a:pt x="47" y="339"/>
                      <a:pt x="48" y="337"/>
                      <a:pt x="52" y="333"/>
                    </a:cubicBezTo>
                    <a:cubicBezTo>
                      <a:pt x="123" y="227"/>
                      <a:pt x="194" y="122"/>
                      <a:pt x="265" y="16"/>
                    </a:cubicBezTo>
                    <a:cubicBezTo>
                      <a:pt x="268" y="12"/>
                      <a:pt x="269" y="11"/>
                      <a:pt x="269" y="8"/>
                    </a:cubicBezTo>
                    <a:moveTo>
                      <a:pt x="304" y="254"/>
                    </a:moveTo>
                    <a:cubicBezTo>
                      <a:pt x="304" y="206"/>
                      <a:pt x="278" y="169"/>
                      <a:pt x="248" y="169"/>
                    </a:cubicBezTo>
                    <a:cubicBezTo>
                      <a:pt x="217" y="169"/>
                      <a:pt x="187" y="205"/>
                      <a:pt x="187" y="254"/>
                    </a:cubicBezTo>
                    <a:cubicBezTo>
                      <a:pt x="187" y="305"/>
                      <a:pt x="217" y="339"/>
                      <a:pt x="248" y="339"/>
                    </a:cubicBezTo>
                    <a:cubicBezTo>
                      <a:pt x="280" y="339"/>
                      <a:pt x="304" y="302"/>
                      <a:pt x="304" y="254"/>
                    </a:cubicBezTo>
                    <a:moveTo>
                      <a:pt x="107" y="84"/>
                    </a:moveTo>
                    <a:cubicBezTo>
                      <a:pt x="107" y="130"/>
                      <a:pt x="84" y="161"/>
                      <a:pt x="62" y="161"/>
                    </a:cubicBezTo>
                    <a:cubicBezTo>
                      <a:pt x="54" y="161"/>
                      <a:pt x="26" y="155"/>
                      <a:pt x="26" y="85"/>
                    </a:cubicBezTo>
                    <a:cubicBezTo>
                      <a:pt x="26" y="14"/>
                      <a:pt x="54" y="8"/>
                      <a:pt x="62" y="8"/>
                    </a:cubicBezTo>
                    <a:cubicBezTo>
                      <a:pt x="85" y="8"/>
                      <a:pt x="107" y="40"/>
                      <a:pt x="107" y="84"/>
                    </a:cubicBezTo>
                    <a:moveTo>
                      <a:pt x="293" y="254"/>
                    </a:moveTo>
                    <a:cubicBezTo>
                      <a:pt x="293" y="300"/>
                      <a:pt x="271" y="330"/>
                      <a:pt x="250" y="330"/>
                    </a:cubicBezTo>
                    <a:cubicBezTo>
                      <a:pt x="241" y="330"/>
                      <a:pt x="214" y="325"/>
                      <a:pt x="214" y="254"/>
                    </a:cubicBezTo>
                    <a:cubicBezTo>
                      <a:pt x="214" y="185"/>
                      <a:pt x="240" y="179"/>
                      <a:pt x="250" y="179"/>
                    </a:cubicBezTo>
                    <a:cubicBezTo>
                      <a:pt x="271" y="179"/>
                      <a:pt x="293" y="210"/>
                      <a:pt x="293" y="2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2" name="Freeform 206"/>
              <p:cNvSpPr/>
              <p:nvPr/>
            </p:nvSpPr>
            <p:spPr>
              <a:xfrm>
                <a:off x="6590880" y="4881600"/>
                <a:ext cx="18000" cy="45720"/>
              </a:xfrm>
              <a:custGeom>
                <a:avLst/>
                <a:gdLst/>
                <a:ahLst/>
                <a:rect l="0" t="0" r="r" b="b"/>
                <a:pathLst>
                  <a:path w="50" h="127">
                    <a:moveTo>
                      <a:pt x="49" y="44"/>
                    </a:moveTo>
                    <a:cubicBezTo>
                      <a:pt x="49" y="17"/>
                      <a:pt x="40" y="0"/>
                      <a:pt x="23" y="0"/>
                    </a:cubicBezTo>
                    <a:cubicBezTo>
                      <a:pt x="8" y="0"/>
                      <a:pt x="0" y="11"/>
                      <a:pt x="0" y="23"/>
                    </a:cubicBezTo>
                    <a:cubicBezTo>
                      <a:pt x="0" y="34"/>
                      <a:pt x="7" y="44"/>
                      <a:pt x="23" y="44"/>
                    </a:cubicBezTo>
                    <a:cubicBezTo>
                      <a:pt x="29" y="44"/>
                      <a:pt x="35" y="42"/>
                      <a:pt x="40" y="38"/>
                    </a:cubicBezTo>
                    <a:cubicBezTo>
                      <a:pt x="41" y="71"/>
                      <a:pt x="29" y="97"/>
                      <a:pt x="10" y="116"/>
                    </a:cubicBezTo>
                    <a:cubicBezTo>
                      <a:pt x="7" y="119"/>
                      <a:pt x="7" y="120"/>
                      <a:pt x="7" y="121"/>
                    </a:cubicBezTo>
                    <a:cubicBezTo>
                      <a:pt x="7" y="125"/>
                      <a:pt x="10" y="126"/>
                      <a:pt x="11" y="126"/>
                    </a:cubicBezTo>
                    <a:cubicBezTo>
                      <a:pt x="17" y="126"/>
                      <a:pt x="49" y="92"/>
                      <a:pt x="49" y="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3" name="Freeform 207"/>
              <p:cNvSpPr/>
              <p:nvPr/>
            </p:nvSpPr>
            <p:spPr>
              <a:xfrm>
                <a:off x="6675840" y="4829760"/>
                <a:ext cx="58320" cy="69840"/>
              </a:xfrm>
              <a:custGeom>
                <a:avLst/>
                <a:gdLst/>
                <a:ahLst/>
                <a:rect l="0" t="0" r="r" b="b"/>
                <a:pathLst>
                  <a:path w="162" h="194">
                    <a:moveTo>
                      <a:pt x="161" y="138"/>
                    </a:moveTo>
                    <a:cubicBezTo>
                      <a:pt x="161" y="134"/>
                      <a:pt x="156" y="134"/>
                      <a:pt x="155" y="134"/>
                    </a:cubicBezTo>
                    <a:cubicBezTo>
                      <a:pt x="151" y="134"/>
                      <a:pt x="150" y="136"/>
                      <a:pt x="150" y="138"/>
                    </a:cubicBezTo>
                    <a:cubicBezTo>
                      <a:pt x="137" y="177"/>
                      <a:pt x="109" y="182"/>
                      <a:pt x="94" y="182"/>
                    </a:cubicBezTo>
                    <a:cubicBezTo>
                      <a:pt x="72" y="182"/>
                      <a:pt x="35" y="164"/>
                      <a:pt x="35" y="97"/>
                    </a:cubicBezTo>
                    <a:cubicBezTo>
                      <a:pt x="35" y="28"/>
                      <a:pt x="70" y="11"/>
                      <a:pt x="91" y="11"/>
                    </a:cubicBezTo>
                    <a:cubicBezTo>
                      <a:pt x="96" y="11"/>
                      <a:pt x="122" y="11"/>
                      <a:pt x="137" y="26"/>
                    </a:cubicBezTo>
                    <a:cubicBezTo>
                      <a:pt x="120" y="28"/>
                      <a:pt x="116" y="40"/>
                      <a:pt x="116" y="46"/>
                    </a:cubicBezTo>
                    <a:cubicBezTo>
                      <a:pt x="116" y="56"/>
                      <a:pt x="125" y="65"/>
                      <a:pt x="137" y="65"/>
                    </a:cubicBezTo>
                    <a:cubicBezTo>
                      <a:pt x="148" y="65"/>
                      <a:pt x="156" y="58"/>
                      <a:pt x="156" y="44"/>
                    </a:cubicBezTo>
                    <a:cubicBezTo>
                      <a:pt x="156" y="17"/>
                      <a:pt x="124" y="0"/>
                      <a:pt x="91" y="0"/>
                    </a:cubicBezTo>
                    <a:cubicBezTo>
                      <a:pt x="38" y="0"/>
                      <a:pt x="0" y="46"/>
                      <a:pt x="0" y="97"/>
                    </a:cubicBezTo>
                    <a:cubicBezTo>
                      <a:pt x="0" y="151"/>
                      <a:pt x="42" y="193"/>
                      <a:pt x="90" y="193"/>
                    </a:cubicBezTo>
                    <a:cubicBezTo>
                      <a:pt x="146" y="193"/>
                      <a:pt x="161" y="143"/>
                      <a:pt x="161" y="1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4" name="Freeform 208"/>
              <p:cNvSpPr/>
              <p:nvPr/>
            </p:nvSpPr>
            <p:spPr>
              <a:xfrm>
                <a:off x="6742800" y="4829760"/>
                <a:ext cx="69120" cy="69840"/>
              </a:xfrm>
              <a:custGeom>
                <a:avLst/>
                <a:gdLst/>
                <a:ahLst/>
                <a:rect l="0" t="0" r="r" b="b"/>
                <a:pathLst>
                  <a:path w="192" h="194">
                    <a:moveTo>
                      <a:pt x="191" y="151"/>
                    </a:moveTo>
                    <a:cubicBezTo>
                      <a:pt x="191" y="143"/>
                      <a:pt x="191" y="135"/>
                      <a:pt x="191" y="127"/>
                    </a:cubicBezTo>
                    <a:cubicBezTo>
                      <a:pt x="187" y="127"/>
                      <a:pt x="184" y="127"/>
                      <a:pt x="180" y="127"/>
                    </a:cubicBezTo>
                    <a:cubicBezTo>
                      <a:pt x="180" y="135"/>
                      <a:pt x="180" y="143"/>
                      <a:pt x="180" y="151"/>
                    </a:cubicBezTo>
                    <a:cubicBezTo>
                      <a:pt x="180" y="175"/>
                      <a:pt x="169" y="177"/>
                      <a:pt x="164" y="177"/>
                    </a:cubicBezTo>
                    <a:cubicBezTo>
                      <a:pt x="151" y="177"/>
                      <a:pt x="149" y="160"/>
                      <a:pt x="149" y="157"/>
                    </a:cubicBezTo>
                    <a:cubicBezTo>
                      <a:pt x="149" y="129"/>
                      <a:pt x="149" y="101"/>
                      <a:pt x="149" y="73"/>
                    </a:cubicBezTo>
                    <a:cubicBezTo>
                      <a:pt x="149" y="55"/>
                      <a:pt x="149" y="38"/>
                      <a:pt x="134" y="23"/>
                    </a:cubicBezTo>
                    <a:cubicBezTo>
                      <a:pt x="118" y="6"/>
                      <a:pt x="96" y="0"/>
                      <a:pt x="76" y="0"/>
                    </a:cubicBezTo>
                    <a:cubicBezTo>
                      <a:pt x="42" y="0"/>
                      <a:pt x="12" y="19"/>
                      <a:pt x="12" y="48"/>
                    </a:cubicBezTo>
                    <a:cubicBezTo>
                      <a:pt x="12" y="60"/>
                      <a:pt x="20" y="67"/>
                      <a:pt x="31" y="67"/>
                    </a:cubicBezTo>
                    <a:cubicBezTo>
                      <a:pt x="43" y="67"/>
                      <a:pt x="52" y="59"/>
                      <a:pt x="52" y="48"/>
                    </a:cubicBezTo>
                    <a:cubicBezTo>
                      <a:pt x="52" y="43"/>
                      <a:pt x="49" y="29"/>
                      <a:pt x="30" y="29"/>
                    </a:cubicBezTo>
                    <a:cubicBezTo>
                      <a:pt x="41" y="13"/>
                      <a:pt x="61" y="10"/>
                      <a:pt x="76" y="10"/>
                    </a:cubicBezTo>
                    <a:cubicBezTo>
                      <a:pt x="96" y="10"/>
                      <a:pt x="120" y="25"/>
                      <a:pt x="120" y="64"/>
                    </a:cubicBezTo>
                    <a:cubicBezTo>
                      <a:pt x="120" y="69"/>
                      <a:pt x="120" y="74"/>
                      <a:pt x="120" y="79"/>
                    </a:cubicBezTo>
                    <a:cubicBezTo>
                      <a:pt x="98" y="80"/>
                      <a:pt x="68" y="82"/>
                      <a:pt x="42" y="94"/>
                    </a:cubicBezTo>
                    <a:cubicBezTo>
                      <a:pt x="11" y="108"/>
                      <a:pt x="0" y="130"/>
                      <a:pt x="0" y="149"/>
                    </a:cubicBezTo>
                    <a:cubicBezTo>
                      <a:pt x="0" y="182"/>
                      <a:pt x="41" y="193"/>
                      <a:pt x="67" y="193"/>
                    </a:cubicBezTo>
                    <a:cubicBezTo>
                      <a:pt x="96" y="193"/>
                      <a:pt x="115" y="176"/>
                      <a:pt x="122" y="157"/>
                    </a:cubicBezTo>
                    <a:cubicBezTo>
                      <a:pt x="125" y="174"/>
                      <a:pt x="136" y="191"/>
                      <a:pt x="156" y="191"/>
                    </a:cubicBezTo>
                    <a:cubicBezTo>
                      <a:pt x="164" y="191"/>
                      <a:pt x="191" y="185"/>
                      <a:pt x="191" y="151"/>
                    </a:cubicBezTo>
                    <a:moveTo>
                      <a:pt x="120" y="130"/>
                    </a:moveTo>
                    <a:cubicBezTo>
                      <a:pt x="120" y="169"/>
                      <a:pt x="90" y="183"/>
                      <a:pt x="71" y="183"/>
                    </a:cubicBezTo>
                    <a:cubicBezTo>
                      <a:pt x="50" y="183"/>
                      <a:pt x="32" y="169"/>
                      <a:pt x="32" y="148"/>
                    </a:cubicBezTo>
                    <a:cubicBezTo>
                      <a:pt x="32" y="125"/>
                      <a:pt x="50" y="90"/>
                      <a:pt x="120" y="88"/>
                    </a:cubicBezTo>
                    <a:cubicBezTo>
                      <a:pt x="120" y="102"/>
                      <a:pt x="120" y="116"/>
                      <a:pt x="120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5" name="Freeform 209"/>
              <p:cNvSpPr/>
              <p:nvPr/>
            </p:nvSpPr>
            <p:spPr>
              <a:xfrm>
                <a:off x="6818760" y="4830840"/>
                <a:ext cx="76680" cy="67320"/>
              </a:xfrm>
              <a:custGeom>
                <a:avLst/>
                <a:gdLst/>
                <a:ahLst/>
                <a:rect l="0" t="0" r="r" b="b"/>
                <a:pathLst>
                  <a:path w="213" h="187">
                    <a:moveTo>
                      <a:pt x="212" y="186"/>
                    </a:moveTo>
                    <a:cubicBezTo>
                      <a:pt x="212" y="181"/>
                      <a:pt x="212" y="177"/>
                      <a:pt x="212" y="173"/>
                    </a:cubicBezTo>
                    <a:cubicBezTo>
                      <a:pt x="190" y="173"/>
                      <a:pt x="180" y="173"/>
                      <a:pt x="179" y="161"/>
                    </a:cubicBezTo>
                    <a:cubicBezTo>
                      <a:pt x="179" y="134"/>
                      <a:pt x="179" y="107"/>
                      <a:pt x="179" y="80"/>
                    </a:cubicBezTo>
                    <a:cubicBezTo>
                      <a:pt x="179" y="43"/>
                      <a:pt x="179" y="31"/>
                      <a:pt x="166" y="16"/>
                    </a:cubicBezTo>
                    <a:cubicBezTo>
                      <a:pt x="160" y="8"/>
                      <a:pt x="146" y="0"/>
                      <a:pt x="121" y="0"/>
                    </a:cubicBezTo>
                    <a:cubicBezTo>
                      <a:pt x="91" y="0"/>
                      <a:pt x="71" y="18"/>
                      <a:pt x="59" y="44"/>
                    </a:cubicBezTo>
                    <a:cubicBezTo>
                      <a:pt x="59" y="30"/>
                      <a:pt x="59" y="15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29" y="18"/>
                      <a:pt x="32" y="20"/>
                      <a:pt x="32" y="41"/>
                    </a:cubicBezTo>
                    <a:cubicBezTo>
                      <a:pt x="32" y="79"/>
                      <a:pt x="32" y="117"/>
                      <a:pt x="32" y="155"/>
                    </a:cubicBezTo>
                    <a:cubicBezTo>
                      <a:pt x="32" y="173"/>
                      <a:pt x="28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4" y="185"/>
                      <a:pt x="79" y="185"/>
                      <a:pt x="95" y="186"/>
                    </a:cubicBezTo>
                    <a:cubicBezTo>
                      <a:pt x="95" y="181"/>
                      <a:pt x="95" y="177"/>
                      <a:pt x="95" y="173"/>
                    </a:cubicBezTo>
                    <a:cubicBezTo>
                      <a:pt x="66" y="173"/>
                      <a:pt x="61" y="173"/>
                      <a:pt x="61" y="155"/>
                    </a:cubicBezTo>
                    <a:cubicBezTo>
                      <a:pt x="61" y="129"/>
                      <a:pt x="61" y="103"/>
                      <a:pt x="61" y="77"/>
                    </a:cubicBezTo>
                    <a:cubicBezTo>
                      <a:pt x="61" y="32"/>
                      <a:pt x="91" y="10"/>
                      <a:pt x="119" y="10"/>
                    </a:cubicBezTo>
                    <a:cubicBezTo>
                      <a:pt x="145" y="10"/>
                      <a:pt x="150" y="32"/>
                      <a:pt x="150" y="56"/>
                    </a:cubicBezTo>
                    <a:cubicBezTo>
                      <a:pt x="150" y="89"/>
                      <a:pt x="150" y="122"/>
                      <a:pt x="150" y="155"/>
                    </a:cubicBezTo>
                    <a:cubicBezTo>
                      <a:pt x="150" y="173"/>
                      <a:pt x="145" y="173"/>
                      <a:pt x="118" y="173"/>
                    </a:cubicBezTo>
                    <a:cubicBezTo>
                      <a:pt x="118" y="177"/>
                      <a:pt x="118" y="181"/>
                      <a:pt x="118" y="186"/>
                    </a:cubicBezTo>
                    <a:cubicBezTo>
                      <a:pt x="133" y="185"/>
                      <a:pt x="149" y="185"/>
                      <a:pt x="164" y="185"/>
                    </a:cubicBezTo>
                    <a:cubicBezTo>
                      <a:pt x="180" y="185"/>
                      <a:pt x="196" y="185"/>
                      <a:pt x="212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6" name="Freeform 210"/>
              <p:cNvSpPr/>
              <p:nvPr/>
            </p:nvSpPr>
            <p:spPr>
              <a:xfrm>
                <a:off x="6953040" y="4829040"/>
                <a:ext cx="69480" cy="100440"/>
              </a:xfrm>
              <a:custGeom>
                <a:avLst/>
                <a:gdLst/>
                <a:ahLst/>
                <a:rect l="0" t="0" r="r" b="b"/>
                <a:pathLst>
                  <a:path w="193" h="279">
                    <a:moveTo>
                      <a:pt x="192" y="20"/>
                    </a:moveTo>
                    <a:cubicBezTo>
                      <a:pt x="192" y="13"/>
                      <a:pt x="187" y="0"/>
                      <a:pt x="172" y="0"/>
                    </a:cubicBezTo>
                    <a:cubicBezTo>
                      <a:pt x="162" y="0"/>
                      <a:pt x="144" y="2"/>
                      <a:pt x="126" y="20"/>
                    </a:cubicBezTo>
                    <a:cubicBezTo>
                      <a:pt x="109" y="6"/>
                      <a:pt x="91" y="5"/>
                      <a:pt x="82" y="5"/>
                    </a:cubicBezTo>
                    <a:cubicBezTo>
                      <a:pt x="42" y="5"/>
                      <a:pt x="13" y="34"/>
                      <a:pt x="13" y="66"/>
                    </a:cubicBezTo>
                    <a:cubicBezTo>
                      <a:pt x="13" y="85"/>
                      <a:pt x="23" y="101"/>
                      <a:pt x="34" y="109"/>
                    </a:cubicBezTo>
                    <a:cubicBezTo>
                      <a:pt x="28" y="116"/>
                      <a:pt x="20" y="130"/>
                      <a:pt x="20" y="145"/>
                    </a:cubicBezTo>
                    <a:cubicBezTo>
                      <a:pt x="20" y="157"/>
                      <a:pt x="25" y="174"/>
                      <a:pt x="38" y="182"/>
                    </a:cubicBezTo>
                    <a:cubicBezTo>
                      <a:pt x="13" y="189"/>
                      <a:pt x="0" y="207"/>
                      <a:pt x="0" y="224"/>
                    </a:cubicBezTo>
                    <a:cubicBezTo>
                      <a:pt x="0" y="254"/>
                      <a:pt x="42" y="278"/>
                      <a:pt x="92" y="278"/>
                    </a:cubicBezTo>
                    <a:cubicBezTo>
                      <a:pt x="143" y="278"/>
                      <a:pt x="187" y="257"/>
                      <a:pt x="187" y="223"/>
                    </a:cubicBezTo>
                    <a:cubicBezTo>
                      <a:pt x="187" y="209"/>
                      <a:pt x="181" y="187"/>
                      <a:pt x="160" y="175"/>
                    </a:cubicBezTo>
                    <a:cubicBezTo>
                      <a:pt x="137" y="163"/>
                      <a:pt x="113" y="163"/>
                      <a:pt x="86" y="163"/>
                    </a:cubicBezTo>
                    <a:cubicBezTo>
                      <a:pt x="76" y="163"/>
                      <a:pt x="58" y="163"/>
                      <a:pt x="55" y="163"/>
                    </a:cubicBezTo>
                    <a:cubicBezTo>
                      <a:pt x="42" y="162"/>
                      <a:pt x="32" y="149"/>
                      <a:pt x="32" y="136"/>
                    </a:cubicBezTo>
                    <a:cubicBezTo>
                      <a:pt x="32" y="133"/>
                      <a:pt x="32" y="124"/>
                      <a:pt x="40" y="115"/>
                    </a:cubicBezTo>
                    <a:cubicBezTo>
                      <a:pt x="56" y="127"/>
                      <a:pt x="73" y="128"/>
                      <a:pt x="82" y="128"/>
                    </a:cubicBezTo>
                    <a:cubicBezTo>
                      <a:pt x="121" y="128"/>
                      <a:pt x="150" y="100"/>
                      <a:pt x="150" y="67"/>
                    </a:cubicBezTo>
                    <a:cubicBezTo>
                      <a:pt x="150" y="52"/>
                      <a:pt x="143" y="36"/>
                      <a:pt x="133" y="26"/>
                    </a:cubicBezTo>
                    <a:cubicBezTo>
                      <a:pt x="148" y="12"/>
                      <a:pt x="163" y="10"/>
                      <a:pt x="170" y="10"/>
                    </a:cubicBezTo>
                    <a:cubicBezTo>
                      <a:pt x="172" y="10"/>
                      <a:pt x="174" y="10"/>
                      <a:pt x="175" y="10"/>
                    </a:cubicBezTo>
                    <a:cubicBezTo>
                      <a:pt x="170" y="12"/>
                      <a:pt x="168" y="16"/>
                      <a:pt x="168" y="22"/>
                    </a:cubicBezTo>
                    <a:cubicBezTo>
                      <a:pt x="168" y="29"/>
                      <a:pt x="174" y="34"/>
                      <a:pt x="180" y="34"/>
                    </a:cubicBezTo>
                    <a:cubicBezTo>
                      <a:pt x="185" y="34"/>
                      <a:pt x="192" y="30"/>
                      <a:pt x="192" y="20"/>
                    </a:cubicBezTo>
                    <a:moveTo>
                      <a:pt x="119" y="66"/>
                    </a:moveTo>
                    <a:cubicBezTo>
                      <a:pt x="119" y="78"/>
                      <a:pt x="118" y="91"/>
                      <a:pt x="112" y="102"/>
                    </a:cubicBezTo>
                    <a:cubicBezTo>
                      <a:pt x="108" y="107"/>
                      <a:pt x="98" y="119"/>
                      <a:pt x="82" y="119"/>
                    </a:cubicBezTo>
                    <a:cubicBezTo>
                      <a:pt x="44" y="119"/>
                      <a:pt x="44" y="77"/>
                      <a:pt x="44" y="67"/>
                    </a:cubicBezTo>
                    <a:cubicBezTo>
                      <a:pt x="44" y="55"/>
                      <a:pt x="46" y="42"/>
                      <a:pt x="52" y="31"/>
                    </a:cubicBezTo>
                    <a:cubicBezTo>
                      <a:pt x="55" y="26"/>
                      <a:pt x="65" y="14"/>
                      <a:pt x="82" y="14"/>
                    </a:cubicBezTo>
                    <a:cubicBezTo>
                      <a:pt x="119" y="14"/>
                      <a:pt x="119" y="56"/>
                      <a:pt x="119" y="66"/>
                    </a:cubicBezTo>
                    <a:moveTo>
                      <a:pt x="164" y="224"/>
                    </a:moveTo>
                    <a:cubicBezTo>
                      <a:pt x="164" y="247"/>
                      <a:pt x="134" y="269"/>
                      <a:pt x="94" y="269"/>
                    </a:cubicBezTo>
                    <a:cubicBezTo>
                      <a:pt x="50" y="269"/>
                      <a:pt x="22" y="247"/>
                      <a:pt x="22" y="224"/>
                    </a:cubicBezTo>
                    <a:cubicBezTo>
                      <a:pt x="22" y="205"/>
                      <a:pt x="37" y="189"/>
                      <a:pt x="56" y="188"/>
                    </a:cubicBezTo>
                    <a:cubicBezTo>
                      <a:pt x="65" y="188"/>
                      <a:pt x="73" y="188"/>
                      <a:pt x="82" y="188"/>
                    </a:cubicBezTo>
                    <a:cubicBezTo>
                      <a:pt x="118" y="188"/>
                      <a:pt x="164" y="188"/>
                      <a:pt x="164" y="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7" name="Freeform 211"/>
              <p:cNvSpPr/>
              <p:nvPr/>
            </p:nvSpPr>
            <p:spPr>
              <a:xfrm>
                <a:off x="7029000" y="4829760"/>
                <a:ext cx="59040" cy="69840"/>
              </a:xfrm>
              <a:custGeom>
                <a:avLst/>
                <a:gdLst/>
                <a:ahLst/>
                <a:rect l="0" t="0" r="r" b="b"/>
                <a:pathLst>
                  <a:path w="164" h="194">
                    <a:moveTo>
                      <a:pt x="163" y="138"/>
                    </a:moveTo>
                    <a:cubicBezTo>
                      <a:pt x="163" y="134"/>
                      <a:pt x="160" y="133"/>
                      <a:pt x="157" y="133"/>
                    </a:cubicBezTo>
                    <a:cubicBezTo>
                      <a:pt x="154" y="133"/>
                      <a:pt x="152" y="136"/>
                      <a:pt x="151" y="139"/>
                    </a:cubicBezTo>
                    <a:cubicBezTo>
                      <a:pt x="137" y="182"/>
                      <a:pt x="98" y="182"/>
                      <a:pt x="95" y="182"/>
                    </a:cubicBezTo>
                    <a:cubicBezTo>
                      <a:pt x="73" y="182"/>
                      <a:pt x="56" y="170"/>
                      <a:pt x="47" y="155"/>
                    </a:cubicBezTo>
                    <a:cubicBezTo>
                      <a:pt x="35" y="134"/>
                      <a:pt x="35" y="107"/>
                      <a:pt x="35" y="91"/>
                    </a:cubicBezTo>
                    <a:cubicBezTo>
                      <a:pt x="74" y="91"/>
                      <a:pt x="113" y="91"/>
                      <a:pt x="152" y="91"/>
                    </a:cubicBezTo>
                    <a:cubicBezTo>
                      <a:pt x="161" y="91"/>
                      <a:pt x="163" y="91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3"/>
                      <a:pt x="0" y="96"/>
                    </a:cubicBezTo>
                    <a:cubicBezTo>
                      <a:pt x="0" y="152"/>
                      <a:pt x="43" y="193"/>
                      <a:pt x="92" y="193"/>
                    </a:cubicBezTo>
                    <a:cubicBezTo>
                      <a:pt x="144" y="193"/>
                      <a:pt x="163" y="146"/>
                      <a:pt x="163" y="138"/>
                    </a:cubicBezTo>
                    <a:moveTo>
                      <a:pt x="134" y="83"/>
                    </a:moveTo>
                    <a:cubicBezTo>
                      <a:pt x="101" y="83"/>
                      <a:pt x="68" y="83"/>
                      <a:pt x="35" y="83"/>
                    </a:cubicBezTo>
                    <a:cubicBezTo>
                      <a:pt x="37" y="19"/>
                      <a:pt x="73" y="10"/>
                      <a:pt x="88" y="10"/>
                    </a:cubicBezTo>
                    <a:cubicBezTo>
                      <a:pt x="131" y="10"/>
                      <a:pt x="134" y="66"/>
                      <a:pt x="134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8" name="Freeform 212"/>
              <p:cNvSpPr/>
              <p:nvPr/>
            </p:nvSpPr>
            <p:spPr>
              <a:xfrm>
                <a:off x="7094880" y="480420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7"/>
                    </a:moveTo>
                    <a:cubicBezTo>
                      <a:pt x="132" y="199"/>
                      <a:pt x="132" y="191"/>
                      <a:pt x="132" y="183"/>
                    </a:cubicBezTo>
                    <a:cubicBezTo>
                      <a:pt x="129" y="183"/>
                      <a:pt x="126" y="183"/>
                      <a:pt x="122" y="183"/>
                    </a:cubicBezTo>
                    <a:cubicBezTo>
                      <a:pt x="122" y="191"/>
                      <a:pt x="122" y="199"/>
                      <a:pt x="122" y="206"/>
                    </a:cubicBezTo>
                    <a:cubicBezTo>
                      <a:pt x="122" y="237"/>
                      <a:pt x="109" y="253"/>
                      <a:pt x="94" y="253"/>
                    </a:cubicBezTo>
                    <a:cubicBezTo>
                      <a:pt x="66" y="253"/>
                      <a:pt x="66" y="215"/>
                      <a:pt x="66" y="207"/>
                    </a:cubicBezTo>
                    <a:cubicBezTo>
                      <a:pt x="66" y="169"/>
                      <a:pt x="66" y="130"/>
                      <a:pt x="66" y="91"/>
                    </a:cubicBezTo>
                    <a:cubicBezTo>
                      <a:pt x="86" y="91"/>
                      <a:pt x="106" y="91"/>
                      <a:pt x="126" y="91"/>
                    </a:cubicBezTo>
                    <a:cubicBezTo>
                      <a:pt x="126" y="87"/>
                      <a:pt x="126" y="82"/>
                      <a:pt x="126" y="78"/>
                    </a:cubicBezTo>
                    <a:cubicBezTo>
                      <a:pt x="106" y="78"/>
                      <a:pt x="86" y="78"/>
                      <a:pt x="66" y="78"/>
                    </a:cubicBezTo>
                    <a:cubicBezTo>
                      <a:pt x="66" y="52"/>
                      <a:pt x="66" y="26"/>
                      <a:pt x="66" y="0"/>
                    </a:cubicBezTo>
                    <a:cubicBezTo>
                      <a:pt x="62" y="0"/>
                      <a:pt x="59" y="0"/>
                      <a:pt x="55" y="0"/>
                    </a:cubicBezTo>
                    <a:cubicBezTo>
                      <a:pt x="54" y="35"/>
                      <a:pt x="42" y="80"/>
                      <a:pt x="0" y="82"/>
                    </a:cubicBezTo>
                    <a:cubicBezTo>
                      <a:pt x="0" y="85"/>
                      <a:pt x="0" y="88"/>
                      <a:pt x="0" y="91"/>
                    </a:cubicBezTo>
                    <a:cubicBezTo>
                      <a:pt x="12" y="91"/>
                      <a:pt x="24" y="91"/>
                      <a:pt x="36" y="91"/>
                    </a:cubicBezTo>
                    <a:cubicBezTo>
                      <a:pt x="36" y="130"/>
                      <a:pt x="36" y="169"/>
                      <a:pt x="36" y="207"/>
                    </a:cubicBezTo>
                    <a:cubicBezTo>
                      <a:pt x="36" y="259"/>
                      <a:pt x="76" y="264"/>
                      <a:pt x="91" y="264"/>
                    </a:cubicBezTo>
                    <a:cubicBezTo>
                      <a:pt x="121" y="264"/>
                      <a:pt x="132" y="234"/>
                      <a:pt x="132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9" name="Freeform 213"/>
              <p:cNvSpPr/>
              <p:nvPr/>
            </p:nvSpPr>
            <p:spPr>
              <a:xfrm>
                <a:off x="7204680" y="480420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7"/>
                    </a:moveTo>
                    <a:cubicBezTo>
                      <a:pt x="132" y="199"/>
                      <a:pt x="132" y="191"/>
                      <a:pt x="132" y="183"/>
                    </a:cubicBezTo>
                    <a:cubicBezTo>
                      <a:pt x="128" y="183"/>
                      <a:pt x="125" y="183"/>
                      <a:pt x="121" y="183"/>
                    </a:cubicBezTo>
                    <a:cubicBezTo>
                      <a:pt x="121" y="191"/>
                      <a:pt x="121" y="199"/>
                      <a:pt x="121" y="206"/>
                    </a:cubicBezTo>
                    <a:cubicBezTo>
                      <a:pt x="121" y="237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9"/>
                      <a:pt x="65" y="130"/>
                      <a:pt x="65" y="91"/>
                    </a:cubicBezTo>
                    <a:cubicBezTo>
                      <a:pt x="85" y="91"/>
                      <a:pt x="106" y="91"/>
                      <a:pt x="126" y="91"/>
                    </a:cubicBezTo>
                    <a:cubicBezTo>
                      <a:pt x="126" y="87"/>
                      <a:pt x="126" y="82"/>
                      <a:pt x="126" y="78"/>
                    </a:cubicBezTo>
                    <a:cubicBezTo>
                      <a:pt x="106" y="78"/>
                      <a:pt x="85" y="78"/>
                      <a:pt x="65" y="78"/>
                    </a:cubicBezTo>
                    <a:cubicBezTo>
                      <a:pt x="65" y="52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2" y="80"/>
                      <a:pt x="0" y="82"/>
                    </a:cubicBezTo>
                    <a:cubicBezTo>
                      <a:pt x="0" y="85"/>
                      <a:pt x="0" y="88"/>
                      <a:pt x="0" y="91"/>
                    </a:cubicBezTo>
                    <a:cubicBezTo>
                      <a:pt x="12" y="91"/>
                      <a:pt x="24" y="91"/>
                      <a:pt x="36" y="91"/>
                    </a:cubicBezTo>
                    <a:cubicBezTo>
                      <a:pt x="36" y="130"/>
                      <a:pt x="36" y="169"/>
                      <a:pt x="36" y="207"/>
                    </a:cubicBezTo>
                    <a:cubicBezTo>
                      <a:pt x="36" y="259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0" name="Freeform 214"/>
              <p:cNvSpPr/>
              <p:nvPr/>
            </p:nvSpPr>
            <p:spPr>
              <a:xfrm>
                <a:off x="7265160" y="4829760"/>
                <a:ext cx="67680" cy="69840"/>
              </a:xfrm>
              <a:custGeom>
                <a:avLst/>
                <a:gdLst/>
                <a:ahLst/>
                <a:rect l="0" t="0" r="r" b="b"/>
                <a:pathLst>
                  <a:path w="188" h="194">
                    <a:moveTo>
                      <a:pt x="187" y="98"/>
                    </a:moveTo>
                    <a:cubicBezTo>
                      <a:pt x="187" y="44"/>
                      <a:pt x="145" y="0"/>
                      <a:pt x="94" y="0"/>
                    </a:cubicBezTo>
                    <a:cubicBezTo>
                      <a:pt x="41" y="0"/>
                      <a:pt x="0" y="46"/>
                      <a:pt x="0" y="98"/>
                    </a:cubicBezTo>
                    <a:cubicBezTo>
                      <a:pt x="0" y="152"/>
                      <a:pt x="44" y="193"/>
                      <a:pt x="94" y="193"/>
                    </a:cubicBezTo>
                    <a:cubicBezTo>
                      <a:pt x="144" y="193"/>
                      <a:pt x="187" y="152"/>
                      <a:pt x="187" y="98"/>
                    </a:cubicBezTo>
                    <a:moveTo>
                      <a:pt x="152" y="95"/>
                    </a:moveTo>
                    <a:cubicBezTo>
                      <a:pt x="152" y="110"/>
                      <a:pt x="152" y="133"/>
                      <a:pt x="143" y="151"/>
                    </a:cubicBezTo>
                    <a:cubicBezTo>
                      <a:pt x="133" y="170"/>
                      <a:pt x="115" y="182"/>
                      <a:pt x="94" y="182"/>
                    </a:cubicBezTo>
                    <a:cubicBezTo>
                      <a:pt x="76" y="182"/>
                      <a:pt x="56" y="174"/>
                      <a:pt x="46" y="155"/>
                    </a:cubicBezTo>
                    <a:cubicBezTo>
                      <a:pt x="35" y="136"/>
                      <a:pt x="35" y="110"/>
                      <a:pt x="35" y="95"/>
                    </a:cubicBezTo>
                    <a:cubicBezTo>
                      <a:pt x="35" y="79"/>
                      <a:pt x="35" y="56"/>
                      <a:pt x="46" y="37"/>
                    </a:cubicBezTo>
                    <a:cubicBezTo>
                      <a:pt x="56" y="18"/>
                      <a:pt x="77" y="10"/>
                      <a:pt x="94" y="10"/>
                    </a:cubicBezTo>
                    <a:cubicBezTo>
                      <a:pt x="112" y="10"/>
                      <a:pt x="129" y="17"/>
                      <a:pt x="140" y="36"/>
                    </a:cubicBezTo>
                    <a:cubicBezTo>
                      <a:pt x="152" y="55"/>
                      <a:pt x="152" y="79"/>
                      <a:pt x="152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1" name="Freeform 215"/>
              <p:cNvSpPr/>
              <p:nvPr/>
            </p:nvSpPr>
            <p:spPr>
              <a:xfrm>
                <a:off x="7391880" y="4829760"/>
                <a:ext cx="69120" cy="69840"/>
              </a:xfrm>
              <a:custGeom>
                <a:avLst/>
                <a:gdLst/>
                <a:ahLst/>
                <a:rect l="0" t="0" r="r" b="b"/>
                <a:pathLst>
                  <a:path w="192" h="194">
                    <a:moveTo>
                      <a:pt x="191" y="151"/>
                    </a:moveTo>
                    <a:cubicBezTo>
                      <a:pt x="191" y="143"/>
                      <a:pt x="191" y="135"/>
                      <a:pt x="191" y="127"/>
                    </a:cubicBezTo>
                    <a:cubicBezTo>
                      <a:pt x="187" y="127"/>
                      <a:pt x="184" y="127"/>
                      <a:pt x="180" y="127"/>
                    </a:cubicBezTo>
                    <a:cubicBezTo>
                      <a:pt x="180" y="135"/>
                      <a:pt x="180" y="143"/>
                      <a:pt x="180" y="151"/>
                    </a:cubicBezTo>
                    <a:cubicBezTo>
                      <a:pt x="180" y="175"/>
                      <a:pt x="169" y="177"/>
                      <a:pt x="164" y="177"/>
                    </a:cubicBezTo>
                    <a:cubicBezTo>
                      <a:pt x="151" y="177"/>
                      <a:pt x="149" y="160"/>
                      <a:pt x="149" y="157"/>
                    </a:cubicBezTo>
                    <a:cubicBezTo>
                      <a:pt x="149" y="129"/>
                      <a:pt x="149" y="101"/>
                      <a:pt x="149" y="73"/>
                    </a:cubicBezTo>
                    <a:cubicBezTo>
                      <a:pt x="149" y="55"/>
                      <a:pt x="149" y="38"/>
                      <a:pt x="134" y="23"/>
                    </a:cubicBezTo>
                    <a:cubicBezTo>
                      <a:pt x="118" y="6"/>
                      <a:pt x="96" y="0"/>
                      <a:pt x="76" y="0"/>
                    </a:cubicBezTo>
                    <a:cubicBezTo>
                      <a:pt x="42" y="0"/>
                      <a:pt x="12" y="19"/>
                      <a:pt x="12" y="48"/>
                    </a:cubicBezTo>
                    <a:cubicBezTo>
                      <a:pt x="12" y="60"/>
                      <a:pt x="20" y="67"/>
                      <a:pt x="32" y="67"/>
                    </a:cubicBezTo>
                    <a:cubicBezTo>
                      <a:pt x="43" y="67"/>
                      <a:pt x="52" y="59"/>
                      <a:pt x="52" y="48"/>
                    </a:cubicBezTo>
                    <a:cubicBezTo>
                      <a:pt x="52" y="43"/>
                      <a:pt x="49" y="29"/>
                      <a:pt x="30" y="29"/>
                    </a:cubicBezTo>
                    <a:cubicBezTo>
                      <a:pt x="41" y="13"/>
                      <a:pt x="61" y="10"/>
                      <a:pt x="76" y="10"/>
                    </a:cubicBezTo>
                    <a:cubicBezTo>
                      <a:pt x="96" y="10"/>
                      <a:pt x="120" y="25"/>
                      <a:pt x="120" y="64"/>
                    </a:cubicBezTo>
                    <a:cubicBezTo>
                      <a:pt x="120" y="69"/>
                      <a:pt x="120" y="74"/>
                      <a:pt x="120" y="79"/>
                    </a:cubicBezTo>
                    <a:cubicBezTo>
                      <a:pt x="98" y="80"/>
                      <a:pt x="68" y="82"/>
                      <a:pt x="42" y="94"/>
                    </a:cubicBezTo>
                    <a:cubicBezTo>
                      <a:pt x="11" y="108"/>
                      <a:pt x="0" y="130"/>
                      <a:pt x="0" y="149"/>
                    </a:cubicBezTo>
                    <a:cubicBezTo>
                      <a:pt x="0" y="182"/>
                      <a:pt x="41" y="193"/>
                      <a:pt x="67" y="193"/>
                    </a:cubicBezTo>
                    <a:cubicBezTo>
                      <a:pt x="96" y="193"/>
                      <a:pt x="115" y="176"/>
                      <a:pt x="122" y="157"/>
                    </a:cubicBezTo>
                    <a:cubicBezTo>
                      <a:pt x="125" y="174"/>
                      <a:pt x="136" y="191"/>
                      <a:pt x="156" y="191"/>
                    </a:cubicBezTo>
                    <a:cubicBezTo>
                      <a:pt x="164" y="191"/>
                      <a:pt x="191" y="185"/>
                      <a:pt x="191" y="151"/>
                    </a:cubicBezTo>
                    <a:moveTo>
                      <a:pt x="120" y="130"/>
                    </a:moveTo>
                    <a:cubicBezTo>
                      <a:pt x="120" y="169"/>
                      <a:pt x="90" y="183"/>
                      <a:pt x="71" y="183"/>
                    </a:cubicBezTo>
                    <a:cubicBezTo>
                      <a:pt x="50" y="183"/>
                      <a:pt x="32" y="169"/>
                      <a:pt x="32" y="148"/>
                    </a:cubicBezTo>
                    <a:cubicBezTo>
                      <a:pt x="32" y="125"/>
                      <a:pt x="50" y="90"/>
                      <a:pt x="120" y="88"/>
                    </a:cubicBezTo>
                    <a:cubicBezTo>
                      <a:pt x="120" y="102"/>
                      <a:pt x="120" y="116"/>
                      <a:pt x="120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2" name="Freeform 216"/>
              <p:cNvSpPr/>
              <p:nvPr/>
            </p:nvSpPr>
            <p:spPr>
              <a:xfrm>
                <a:off x="7519320" y="4832280"/>
                <a:ext cx="80640" cy="67320"/>
              </a:xfrm>
              <a:custGeom>
                <a:avLst/>
                <a:gdLst/>
                <a:ahLst/>
                <a:rect l="0" t="0" r="r" b="b"/>
                <a:pathLst>
                  <a:path w="224" h="187">
                    <a:moveTo>
                      <a:pt x="223" y="10"/>
                    </a:moveTo>
                    <a:cubicBezTo>
                      <a:pt x="223" y="0"/>
                      <a:pt x="215" y="0"/>
                      <a:pt x="206" y="0"/>
                    </a:cubicBezTo>
                    <a:cubicBezTo>
                      <a:pt x="174" y="0"/>
                      <a:pt x="142" y="0"/>
                      <a:pt x="110" y="0"/>
                    </a:cubicBezTo>
                    <a:cubicBezTo>
                      <a:pt x="47" y="0"/>
                      <a:pt x="0" y="70"/>
                      <a:pt x="0" y="120"/>
                    </a:cubicBezTo>
                    <a:cubicBezTo>
                      <a:pt x="0" y="156"/>
                      <a:pt x="25" y="186"/>
                      <a:pt x="64" y="186"/>
                    </a:cubicBezTo>
                    <a:cubicBezTo>
                      <a:pt x="113" y="186"/>
                      <a:pt x="169" y="136"/>
                      <a:pt x="169" y="70"/>
                    </a:cubicBezTo>
                    <a:cubicBezTo>
                      <a:pt x="169" y="64"/>
                      <a:pt x="169" y="43"/>
                      <a:pt x="156" y="24"/>
                    </a:cubicBezTo>
                    <a:cubicBezTo>
                      <a:pt x="172" y="24"/>
                      <a:pt x="187" y="24"/>
                      <a:pt x="203" y="24"/>
                    </a:cubicBezTo>
                    <a:cubicBezTo>
                      <a:pt x="208" y="24"/>
                      <a:pt x="223" y="24"/>
                      <a:pt x="223" y="10"/>
                    </a:cubicBezTo>
                    <a:moveTo>
                      <a:pt x="142" y="65"/>
                    </a:moveTo>
                    <a:cubicBezTo>
                      <a:pt x="142" y="85"/>
                      <a:pt x="133" y="120"/>
                      <a:pt x="119" y="140"/>
                    </a:cubicBezTo>
                    <a:cubicBezTo>
                      <a:pt x="103" y="166"/>
                      <a:pt x="80" y="176"/>
                      <a:pt x="64" y="176"/>
                    </a:cubicBezTo>
                    <a:cubicBezTo>
                      <a:pt x="43" y="176"/>
                      <a:pt x="26" y="162"/>
                      <a:pt x="26" y="131"/>
                    </a:cubicBezTo>
                    <a:cubicBezTo>
                      <a:pt x="26" y="119"/>
                      <a:pt x="31" y="84"/>
                      <a:pt x="46" y="59"/>
                    </a:cubicBezTo>
                    <a:cubicBezTo>
                      <a:pt x="64" y="30"/>
                      <a:pt x="89" y="24"/>
                      <a:pt x="103" y="24"/>
                    </a:cubicBezTo>
                    <a:cubicBezTo>
                      <a:pt x="139" y="24"/>
                      <a:pt x="142" y="52"/>
                      <a:pt x="142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3" name="Freeform 217"/>
              <p:cNvSpPr/>
              <p:nvPr/>
            </p:nvSpPr>
            <p:spPr>
              <a:xfrm>
                <a:off x="7605360" y="4888080"/>
                <a:ext cx="52200" cy="48240"/>
              </a:xfrm>
              <a:custGeom>
                <a:avLst/>
                <a:gdLst/>
                <a:ahLst/>
                <a:rect l="0" t="0" r="r" b="b"/>
                <a:pathLst>
                  <a:path w="145" h="134">
                    <a:moveTo>
                      <a:pt x="144" y="24"/>
                    </a:moveTo>
                    <a:cubicBezTo>
                      <a:pt x="144" y="1"/>
                      <a:pt x="130" y="0"/>
                      <a:pt x="128" y="0"/>
                    </a:cubicBezTo>
                    <a:cubicBezTo>
                      <a:pt x="121" y="0"/>
                      <a:pt x="113" y="8"/>
                      <a:pt x="113" y="16"/>
                    </a:cubicBezTo>
                    <a:cubicBezTo>
                      <a:pt x="113" y="22"/>
                      <a:pt x="116" y="23"/>
                      <a:pt x="118" y="25"/>
                    </a:cubicBezTo>
                    <a:cubicBezTo>
                      <a:pt x="122" y="29"/>
                      <a:pt x="128" y="37"/>
                      <a:pt x="128" y="49"/>
                    </a:cubicBezTo>
                    <a:cubicBezTo>
                      <a:pt x="128" y="62"/>
                      <a:pt x="109" y="126"/>
                      <a:pt x="74" y="126"/>
                    </a:cubicBezTo>
                    <a:cubicBezTo>
                      <a:pt x="50" y="126"/>
                      <a:pt x="50" y="104"/>
                      <a:pt x="50" y="100"/>
                    </a:cubicBezTo>
                    <a:cubicBezTo>
                      <a:pt x="50" y="85"/>
                      <a:pt x="55" y="70"/>
                      <a:pt x="66" y="42"/>
                    </a:cubicBezTo>
                    <a:cubicBezTo>
                      <a:pt x="68" y="36"/>
                      <a:pt x="71" y="31"/>
                      <a:pt x="71" y="26"/>
                    </a:cubicBezTo>
                    <a:cubicBezTo>
                      <a:pt x="71" y="11"/>
                      <a:pt x="58" y="1"/>
                      <a:pt x="43" y="1"/>
                    </a:cubicBezTo>
                    <a:cubicBezTo>
                      <a:pt x="13" y="1"/>
                      <a:pt x="0" y="41"/>
                      <a:pt x="0" y="46"/>
                    </a:cubicBezTo>
                    <a:cubicBezTo>
                      <a:pt x="0" y="49"/>
                      <a:pt x="4" y="49"/>
                      <a:pt x="5" y="49"/>
                    </a:cubicBezTo>
                    <a:cubicBezTo>
                      <a:pt x="10" y="49"/>
                      <a:pt x="10" y="48"/>
                      <a:pt x="11" y="44"/>
                    </a:cubicBezTo>
                    <a:cubicBezTo>
                      <a:pt x="17" y="20"/>
                      <a:pt x="30" y="8"/>
                      <a:pt x="42" y="8"/>
                    </a:cubicBezTo>
                    <a:cubicBezTo>
                      <a:pt x="47" y="8"/>
                      <a:pt x="49" y="12"/>
                      <a:pt x="49" y="19"/>
                    </a:cubicBezTo>
                    <a:cubicBezTo>
                      <a:pt x="49" y="26"/>
                      <a:pt x="47" y="32"/>
                      <a:pt x="44" y="40"/>
                    </a:cubicBezTo>
                    <a:cubicBezTo>
                      <a:pt x="31" y="72"/>
                      <a:pt x="28" y="84"/>
                      <a:pt x="28" y="95"/>
                    </a:cubicBezTo>
                    <a:cubicBezTo>
                      <a:pt x="28" y="125"/>
                      <a:pt x="50" y="133"/>
                      <a:pt x="73" y="133"/>
                    </a:cubicBezTo>
                    <a:cubicBezTo>
                      <a:pt x="122" y="133"/>
                      <a:pt x="144" y="48"/>
                      <a:pt x="144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4" name="Freeform 218"/>
              <p:cNvSpPr/>
              <p:nvPr/>
            </p:nvSpPr>
            <p:spPr>
              <a:xfrm>
                <a:off x="7665480" y="4868640"/>
                <a:ext cx="36360" cy="67680"/>
              </a:xfrm>
              <a:custGeom>
                <a:avLst/>
                <a:gdLst/>
                <a:ahLst/>
                <a:rect l="0" t="0" r="r" b="b"/>
                <a:pathLst>
                  <a:path w="101" h="188">
                    <a:moveTo>
                      <a:pt x="100" y="61"/>
                    </a:moveTo>
                    <a:cubicBezTo>
                      <a:pt x="100" y="58"/>
                      <a:pt x="96" y="58"/>
                      <a:pt x="91" y="58"/>
                    </a:cubicBezTo>
                    <a:cubicBezTo>
                      <a:pt x="82" y="58"/>
                      <a:pt x="73" y="58"/>
                      <a:pt x="64" y="58"/>
                    </a:cubicBezTo>
                    <a:cubicBezTo>
                      <a:pt x="67" y="43"/>
                      <a:pt x="71" y="29"/>
                      <a:pt x="74" y="14"/>
                    </a:cubicBezTo>
                    <a:cubicBezTo>
                      <a:pt x="74" y="12"/>
                      <a:pt x="74" y="11"/>
                      <a:pt x="74" y="10"/>
                    </a:cubicBezTo>
                    <a:cubicBezTo>
                      <a:pt x="74" y="5"/>
                      <a:pt x="71" y="0"/>
                      <a:pt x="65" y="0"/>
                    </a:cubicBezTo>
                    <a:cubicBezTo>
                      <a:pt x="58" y="0"/>
                      <a:pt x="53" y="5"/>
                      <a:pt x="50" y="13"/>
                    </a:cubicBezTo>
                    <a:cubicBezTo>
                      <a:pt x="49" y="20"/>
                      <a:pt x="53" y="6"/>
                      <a:pt x="40" y="58"/>
                    </a:cubicBezTo>
                    <a:cubicBezTo>
                      <a:pt x="30" y="58"/>
                      <a:pt x="20" y="58"/>
                      <a:pt x="10" y="58"/>
                    </a:cubicBezTo>
                    <a:cubicBezTo>
                      <a:pt x="4" y="58"/>
                      <a:pt x="0" y="58"/>
                      <a:pt x="0" y="64"/>
                    </a:cubicBezTo>
                    <a:cubicBezTo>
                      <a:pt x="0" y="68"/>
                      <a:pt x="4" y="68"/>
                      <a:pt x="10" y="68"/>
                    </a:cubicBezTo>
                    <a:cubicBezTo>
                      <a:pt x="19" y="68"/>
                      <a:pt x="28" y="68"/>
                      <a:pt x="37" y="68"/>
                    </a:cubicBezTo>
                    <a:cubicBezTo>
                      <a:pt x="31" y="92"/>
                      <a:pt x="25" y="115"/>
                      <a:pt x="19" y="138"/>
                    </a:cubicBezTo>
                    <a:cubicBezTo>
                      <a:pt x="18" y="145"/>
                      <a:pt x="16" y="156"/>
                      <a:pt x="16" y="160"/>
                    </a:cubicBezTo>
                    <a:cubicBezTo>
                      <a:pt x="16" y="177"/>
                      <a:pt x="30" y="187"/>
                      <a:pt x="47" y="187"/>
                    </a:cubicBezTo>
                    <a:cubicBezTo>
                      <a:pt x="79" y="187"/>
                      <a:pt x="98" y="146"/>
                      <a:pt x="98" y="143"/>
                    </a:cubicBezTo>
                    <a:cubicBezTo>
                      <a:pt x="98" y="139"/>
                      <a:pt x="95" y="139"/>
                      <a:pt x="94" y="139"/>
                    </a:cubicBezTo>
                    <a:cubicBezTo>
                      <a:pt x="90" y="139"/>
                      <a:pt x="90" y="139"/>
                      <a:pt x="88" y="144"/>
                    </a:cubicBezTo>
                    <a:cubicBezTo>
                      <a:pt x="79" y="163"/>
                      <a:pt x="64" y="180"/>
                      <a:pt x="48" y="180"/>
                    </a:cubicBezTo>
                    <a:cubicBezTo>
                      <a:pt x="42" y="180"/>
                      <a:pt x="37" y="175"/>
                      <a:pt x="37" y="166"/>
                    </a:cubicBezTo>
                    <a:cubicBezTo>
                      <a:pt x="37" y="162"/>
                      <a:pt x="38" y="156"/>
                      <a:pt x="40" y="152"/>
                    </a:cubicBezTo>
                    <a:cubicBezTo>
                      <a:pt x="46" y="124"/>
                      <a:pt x="53" y="96"/>
                      <a:pt x="60" y="68"/>
                    </a:cubicBezTo>
                    <a:cubicBezTo>
                      <a:pt x="70" y="68"/>
                      <a:pt x="80" y="68"/>
                      <a:pt x="90" y="68"/>
                    </a:cubicBezTo>
                    <a:cubicBezTo>
                      <a:pt x="96" y="68"/>
                      <a:pt x="100" y="68"/>
                      <a:pt x="100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5" name="Freeform 219"/>
              <p:cNvSpPr/>
              <p:nvPr/>
            </p:nvSpPr>
            <p:spPr>
              <a:xfrm>
                <a:off x="7711920" y="4888440"/>
                <a:ext cx="56880" cy="47880"/>
              </a:xfrm>
              <a:custGeom>
                <a:avLst/>
                <a:gdLst/>
                <a:ahLst/>
                <a:rect l="0" t="0" r="r" b="b"/>
                <a:pathLst>
                  <a:path w="158" h="133">
                    <a:moveTo>
                      <a:pt x="157" y="22"/>
                    </a:moveTo>
                    <a:cubicBezTo>
                      <a:pt x="157" y="5"/>
                      <a:pt x="139" y="0"/>
                      <a:pt x="127" y="0"/>
                    </a:cubicBezTo>
                    <a:cubicBezTo>
                      <a:pt x="113" y="0"/>
                      <a:pt x="101" y="10"/>
                      <a:pt x="94" y="20"/>
                    </a:cubicBezTo>
                    <a:cubicBezTo>
                      <a:pt x="89" y="8"/>
                      <a:pt x="76" y="0"/>
                      <a:pt x="59" y="0"/>
                    </a:cubicBezTo>
                    <a:cubicBezTo>
                      <a:pt x="25" y="0"/>
                      <a:pt x="7" y="36"/>
                      <a:pt x="7" y="44"/>
                    </a:cubicBezTo>
                    <a:cubicBezTo>
                      <a:pt x="7" y="48"/>
                      <a:pt x="11" y="48"/>
                      <a:pt x="12" y="48"/>
                    </a:cubicBezTo>
                    <a:cubicBezTo>
                      <a:pt x="16" y="48"/>
                      <a:pt x="16" y="47"/>
                      <a:pt x="17" y="43"/>
                    </a:cubicBezTo>
                    <a:cubicBezTo>
                      <a:pt x="25" y="20"/>
                      <a:pt x="43" y="7"/>
                      <a:pt x="58" y="7"/>
                    </a:cubicBezTo>
                    <a:cubicBezTo>
                      <a:pt x="67" y="7"/>
                      <a:pt x="76" y="13"/>
                      <a:pt x="76" y="28"/>
                    </a:cubicBezTo>
                    <a:cubicBezTo>
                      <a:pt x="76" y="34"/>
                      <a:pt x="72" y="48"/>
                      <a:pt x="70" y="58"/>
                    </a:cubicBezTo>
                    <a:cubicBezTo>
                      <a:pt x="66" y="71"/>
                      <a:pt x="62" y="85"/>
                      <a:pt x="59" y="98"/>
                    </a:cubicBezTo>
                    <a:cubicBezTo>
                      <a:pt x="56" y="108"/>
                      <a:pt x="47" y="125"/>
                      <a:pt x="31" y="125"/>
                    </a:cubicBezTo>
                    <a:cubicBezTo>
                      <a:pt x="30" y="125"/>
                      <a:pt x="22" y="125"/>
                      <a:pt x="16" y="120"/>
                    </a:cubicBezTo>
                    <a:cubicBezTo>
                      <a:pt x="28" y="116"/>
                      <a:pt x="29" y="106"/>
                      <a:pt x="29" y="104"/>
                    </a:cubicBezTo>
                    <a:cubicBezTo>
                      <a:pt x="29" y="97"/>
                      <a:pt x="24" y="94"/>
                      <a:pt x="17" y="94"/>
                    </a:cubicBezTo>
                    <a:cubicBezTo>
                      <a:pt x="8" y="94"/>
                      <a:pt x="0" y="100"/>
                      <a:pt x="0" y="112"/>
                    </a:cubicBezTo>
                    <a:cubicBezTo>
                      <a:pt x="0" y="126"/>
                      <a:pt x="17" y="132"/>
                      <a:pt x="31" y="132"/>
                    </a:cubicBezTo>
                    <a:cubicBezTo>
                      <a:pt x="44" y="132"/>
                      <a:pt x="56" y="124"/>
                      <a:pt x="64" y="112"/>
                    </a:cubicBezTo>
                    <a:cubicBezTo>
                      <a:pt x="71" y="127"/>
                      <a:pt x="88" y="132"/>
                      <a:pt x="100" y="132"/>
                    </a:cubicBezTo>
                    <a:cubicBezTo>
                      <a:pt x="133" y="132"/>
                      <a:pt x="151" y="96"/>
                      <a:pt x="151" y="88"/>
                    </a:cubicBezTo>
                    <a:cubicBezTo>
                      <a:pt x="151" y="84"/>
                      <a:pt x="148" y="84"/>
                      <a:pt x="146" y="84"/>
                    </a:cubicBezTo>
                    <a:cubicBezTo>
                      <a:pt x="142" y="84"/>
                      <a:pt x="142" y="85"/>
                      <a:pt x="140" y="89"/>
                    </a:cubicBezTo>
                    <a:cubicBezTo>
                      <a:pt x="134" y="109"/>
                      <a:pt x="116" y="125"/>
                      <a:pt x="101" y="125"/>
                    </a:cubicBezTo>
                    <a:cubicBezTo>
                      <a:pt x="89" y="125"/>
                      <a:pt x="83" y="116"/>
                      <a:pt x="83" y="106"/>
                    </a:cubicBezTo>
                    <a:cubicBezTo>
                      <a:pt x="83" y="97"/>
                      <a:pt x="89" y="71"/>
                      <a:pt x="97" y="38"/>
                    </a:cubicBezTo>
                    <a:cubicBezTo>
                      <a:pt x="103" y="16"/>
                      <a:pt x="116" y="7"/>
                      <a:pt x="126" y="7"/>
                    </a:cubicBezTo>
                    <a:cubicBezTo>
                      <a:pt x="132" y="9"/>
                      <a:pt x="137" y="7"/>
                      <a:pt x="143" y="12"/>
                    </a:cubicBezTo>
                    <a:cubicBezTo>
                      <a:pt x="133" y="14"/>
                      <a:pt x="130" y="23"/>
                      <a:pt x="130" y="28"/>
                    </a:cubicBezTo>
                    <a:cubicBezTo>
                      <a:pt x="130" y="35"/>
                      <a:pt x="135" y="40"/>
                      <a:pt x="142" y="40"/>
                    </a:cubicBezTo>
                    <a:cubicBezTo>
                      <a:pt x="148" y="40"/>
                      <a:pt x="157" y="34"/>
                      <a:pt x="157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6" name="Freeform 220"/>
              <p:cNvSpPr/>
              <p:nvPr/>
            </p:nvSpPr>
            <p:spPr>
              <a:xfrm>
                <a:off x="7833960" y="4842360"/>
                <a:ext cx="101160" cy="35280"/>
              </a:xfrm>
              <a:custGeom>
                <a:avLst/>
                <a:gdLst/>
                <a:ahLst/>
                <a:rect l="0" t="0" r="r" b="b"/>
                <a:pathLst>
                  <a:path w="281" h="98">
                    <a:moveTo>
                      <a:pt x="280" y="5"/>
                    </a:moveTo>
                    <a:cubicBezTo>
                      <a:pt x="280" y="1"/>
                      <a:pt x="277" y="0"/>
                      <a:pt x="274" y="0"/>
                    </a:cubicBezTo>
                    <a:cubicBezTo>
                      <a:pt x="271" y="0"/>
                      <a:pt x="269" y="1"/>
                      <a:pt x="269" y="5"/>
                    </a:cubicBezTo>
                    <a:cubicBezTo>
                      <a:pt x="268" y="44"/>
                      <a:pt x="251" y="62"/>
                      <a:pt x="222" y="72"/>
                    </a:cubicBezTo>
                    <a:cubicBezTo>
                      <a:pt x="217" y="74"/>
                      <a:pt x="214" y="74"/>
                      <a:pt x="209" y="74"/>
                    </a:cubicBezTo>
                    <a:cubicBezTo>
                      <a:pt x="186" y="74"/>
                      <a:pt x="166" y="56"/>
                      <a:pt x="148" y="41"/>
                    </a:cubicBezTo>
                    <a:cubicBezTo>
                      <a:pt x="125" y="20"/>
                      <a:pt x="97" y="0"/>
                      <a:pt x="70" y="0"/>
                    </a:cubicBezTo>
                    <a:cubicBezTo>
                      <a:pt x="64" y="0"/>
                      <a:pt x="56" y="1"/>
                      <a:pt x="52" y="4"/>
                    </a:cubicBezTo>
                    <a:cubicBezTo>
                      <a:pt x="14" y="16"/>
                      <a:pt x="2" y="43"/>
                      <a:pt x="0" y="92"/>
                    </a:cubicBezTo>
                    <a:cubicBezTo>
                      <a:pt x="0" y="95"/>
                      <a:pt x="2" y="97"/>
                      <a:pt x="6" y="97"/>
                    </a:cubicBezTo>
                    <a:cubicBezTo>
                      <a:pt x="8" y="97"/>
                      <a:pt x="11" y="95"/>
                      <a:pt x="11" y="92"/>
                    </a:cubicBezTo>
                    <a:cubicBezTo>
                      <a:pt x="12" y="53"/>
                      <a:pt x="29" y="34"/>
                      <a:pt x="58" y="24"/>
                    </a:cubicBezTo>
                    <a:cubicBezTo>
                      <a:pt x="62" y="23"/>
                      <a:pt x="67" y="23"/>
                      <a:pt x="71" y="23"/>
                    </a:cubicBezTo>
                    <a:cubicBezTo>
                      <a:pt x="94" y="23"/>
                      <a:pt x="114" y="40"/>
                      <a:pt x="132" y="56"/>
                    </a:cubicBezTo>
                    <a:cubicBezTo>
                      <a:pt x="155" y="77"/>
                      <a:pt x="182" y="96"/>
                      <a:pt x="210" y="96"/>
                    </a:cubicBezTo>
                    <a:cubicBezTo>
                      <a:pt x="216" y="96"/>
                      <a:pt x="223" y="95"/>
                      <a:pt x="229" y="94"/>
                    </a:cubicBezTo>
                    <a:cubicBezTo>
                      <a:pt x="265" y="82"/>
                      <a:pt x="277" y="54"/>
                      <a:pt x="28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7" name="Freeform 221"/>
              <p:cNvSpPr/>
              <p:nvPr/>
            </p:nvSpPr>
            <p:spPr>
              <a:xfrm>
                <a:off x="7992720" y="4796640"/>
                <a:ext cx="60840" cy="101520"/>
              </a:xfrm>
              <a:custGeom>
                <a:avLst/>
                <a:gdLst/>
                <a:ahLst/>
                <a:rect l="0" t="0" r="r" b="b"/>
                <a:pathLst>
                  <a:path w="169" h="282">
                    <a:moveTo>
                      <a:pt x="168" y="207"/>
                    </a:moveTo>
                    <a:cubicBezTo>
                      <a:pt x="164" y="207"/>
                      <a:pt x="161" y="207"/>
                      <a:pt x="157" y="207"/>
                    </a:cubicBezTo>
                    <a:cubicBezTo>
                      <a:pt x="155" y="221"/>
                      <a:pt x="152" y="239"/>
                      <a:pt x="148" y="245"/>
                    </a:cubicBezTo>
                    <a:cubicBezTo>
                      <a:pt x="145" y="248"/>
                      <a:pt x="118" y="248"/>
                      <a:pt x="108" y="248"/>
                    </a:cubicBezTo>
                    <a:cubicBezTo>
                      <a:pt x="83" y="248"/>
                      <a:pt x="58" y="248"/>
                      <a:pt x="32" y="248"/>
                    </a:cubicBezTo>
                    <a:cubicBezTo>
                      <a:pt x="47" y="234"/>
                      <a:pt x="62" y="219"/>
                      <a:pt x="77" y="205"/>
                    </a:cubicBezTo>
                    <a:cubicBezTo>
                      <a:pt x="143" y="148"/>
                      <a:pt x="168" y="125"/>
                      <a:pt x="168" y="82"/>
                    </a:cubicBezTo>
                    <a:cubicBezTo>
                      <a:pt x="168" y="34"/>
                      <a:pt x="130" y="0"/>
                      <a:pt x="78" y="0"/>
                    </a:cubicBezTo>
                    <a:cubicBezTo>
                      <a:pt x="31" y="0"/>
                      <a:pt x="0" y="40"/>
                      <a:pt x="0" y="77"/>
                    </a:cubicBezTo>
                    <a:cubicBezTo>
                      <a:pt x="0" y="101"/>
                      <a:pt x="20" y="101"/>
                      <a:pt x="22" y="101"/>
                    </a:cubicBezTo>
                    <a:cubicBezTo>
                      <a:pt x="29" y="101"/>
                      <a:pt x="43" y="95"/>
                      <a:pt x="43" y="78"/>
                    </a:cubicBezTo>
                    <a:cubicBezTo>
                      <a:pt x="43" y="67"/>
                      <a:pt x="36" y="56"/>
                      <a:pt x="22" y="56"/>
                    </a:cubicBezTo>
                    <a:cubicBezTo>
                      <a:pt x="18" y="56"/>
                      <a:pt x="17" y="56"/>
                      <a:pt x="16" y="56"/>
                    </a:cubicBezTo>
                    <a:cubicBezTo>
                      <a:pt x="25" y="29"/>
                      <a:pt x="48" y="13"/>
                      <a:pt x="73" y="13"/>
                    </a:cubicBezTo>
                    <a:cubicBezTo>
                      <a:pt x="112" y="13"/>
                      <a:pt x="130" y="48"/>
                      <a:pt x="130" y="82"/>
                    </a:cubicBezTo>
                    <a:cubicBezTo>
                      <a:pt x="130" y="116"/>
                      <a:pt x="108" y="149"/>
                      <a:pt x="85" y="175"/>
                    </a:cubicBezTo>
                    <a:cubicBezTo>
                      <a:pt x="58" y="205"/>
                      <a:pt x="31" y="235"/>
                      <a:pt x="4" y="265"/>
                    </a:cubicBezTo>
                    <a:cubicBezTo>
                      <a:pt x="0" y="270"/>
                      <a:pt x="0" y="271"/>
                      <a:pt x="0" y="281"/>
                    </a:cubicBezTo>
                    <a:cubicBezTo>
                      <a:pt x="52" y="281"/>
                      <a:pt x="104" y="281"/>
                      <a:pt x="156" y="281"/>
                    </a:cubicBezTo>
                    <a:cubicBezTo>
                      <a:pt x="160" y="256"/>
                      <a:pt x="164" y="232"/>
                      <a:pt x="168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8" name="Freeform 222"/>
              <p:cNvSpPr/>
              <p:nvPr/>
            </p:nvSpPr>
            <p:spPr>
              <a:xfrm>
                <a:off x="8066880" y="4796640"/>
                <a:ext cx="64440" cy="104760"/>
              </a:xfrm>
              <a:custGeom>
                <a:avLst/>
                <a:gdLst/>
                <a:ahLst/>
                <a:rect l="0" t="0" r="r" b="b"/>
                <a:pathLst>
                  <a:path w="179" h="291">
                    <a:moveTo>
                      <a:pt x="178" y="146"/>
                    </a:moveTo>
                    <a:cubicBezTo>
                      <a:pt x="178" y="113"/>
                      <a:pt x="176" y="79"/>
                      <a:pt x="161" y="48"/>
                    </a:cubicBezTo>
                    <a:cubicBezTo>
                      <a:pt x="142" y="7"/>
                      <a:pt x="107" y="0"/>
                      <a:pt x="90" y="0"/>
                    </a:cubicBezTo>
                    <a:cubicBezTo>
                      <a:pt x="64" y="0"/>
                      <a:pt x="34" y="11"/>
                      <a:pt x="16" y="50"/>
                    </a:cubicBezTo>
                    <a:cubicBezTo>
                      <a:pt x="2" y="79"/>
                      <a:pt x="0" y="113"/>
                      <a:pt x="0" y="146"/>
                    </a:cubicBezTo>
                    <a:cubicBezTo>
                      <a:pt x="0" y="177"/>
                      <a:pt x="2" y="216"/>
                      <a:pt x="19" y="247"/>
                    </a:cubicBezTo>
                    <a:cubicBezTo>
                      <a:pt x="37" y="282"/>
                      <a:pt x="68" y="290"/>
                      <a:pt x="89" y="290"/>
                    </a:cubicBezTo>
                    <a:cubicBezTo>
                      <a:pt x="112" y="290"/>
                      <a:pt x="144" y="282"/>
                      <a:pt x="162" y="241"/>
                    </a:cubicBezTo>
                    <a:cubicBezTo>
                      <a:pt x="176" y="212"/>
                      <a:pt x="178" y="180"/>
                      <a:pt x="178" y="146"/>
                    </a:cubicBezTo>
                    <a:moveTo>
                      <a:pt x="143" y="142"/>
                    </a:moveTo>
                    <a:cubicBezTo>
                      <a:pt x="143" y="173"/>
                      <a:pt x="143" y="201"/>
                      <a:pt x="138" y="228"/>
                    </a:cubicBezTo>
                    <a:cubicBezTo>
                      <a:pt x="132" y="269"/>
                      <a:pt x="108" y="281"/>
                      <a:pt x="89" y="281"/>
                    </a:cubicBezTo>
                    <a:cubicBezTo>
                      <a:pt x="72" y="281"/>
                      <a:pt x="48" y="270"/>
                      <a:pt x="40" y="230"/>
                    </a:cubicBezTo>
                    <a:cubicBezTo>
                      <a:pt x="36" y="205"/>
                      <a:pt x="36" y="166"/>
                      <a:pt x="36" y="142"/>
                    </a:cubicBezTo>
                    <a:cubicBezTo>
                      <a:pt x="36" y="114"/>
                      <a:pt x="36" y="86"/>
                      <a:pt x="38" y="64"/>
                    </a:cubicBezTo>
                    <a:cubicBezTo>
                      <a:pt x="47" y="13"/>
                      <a:pt x="78" y="10"/>
                      <a:pt x="89" y="10"/>
                    </a:cubicBezTo>
                    <a:cubicBezTo>
                      <a:pt x="103" y="10"/>
                      <a:pt x="131" y="17"/>
                      <a:pt x="139" y="59"/>
                    </a:cubicBezTo>
                    <a:cubicBezTo>
                      <a:pt x="143" y="83"/>
                      <a:pt x="143" y="114"/>
                      <a:pt x="143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9" name="Freeform 223"/>
              <p:cNvSpPr/>
              <p:nvPr/>
            </p:nvSpPr>
            <p:spPr>
              <a:xfrm>
                <a:off x="8166600" y="4830840"/>
                <a:ext cx="75240" cy="96480"/>
              </a:xfrm>
              <a:custGeom>
                <a:avLst/>
                <a:gdLst/>
                <a:ahLst/>
                <a:rect l="0" t="0" r="r" b="b"/>
                <a:pathLst>
                  <a:path w="209" h="268">
                    <a:moveTo>
                      <a:pt x="208" y="95"/>
                    </a:moveTo>
                    <a:cubicBezTo>
                      <a:pt x="208" y="42"/>
                      <a:pt x="167" y="0"/>
                      <a:pt x="120" y="0"/>
                    </a:cubicBezTo>
                    <a:cubicBezTo>
                      <a:pt x="86" y="0"/>
                      <a:pt x="68" y="18"/>
                      <a:pt x="60" y="28"/>
                    </a:cubicBezTo>
                    <a:cubicBezTo>
                      <a:pt x="60" y="18"/>
                      <a:pt x="60" y="9"/>
                      <a:pt x="60" y="0"/>
                    </a:cubicBezTo>
                    <a:cubicBezTo>
                      <a:pt x="40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2" y="20"/>
                      <a:pt x="32" y="38"/>
                    </a:cubicBezTo>
                    <a:cubicBezTo>
                      <a:pt x="32" y="104"/>
                      <a:pt x="32" y="170"/>
                      <a:pt x="32" y="236"/>
                    </a:cubicBezTo>
                    <a:cubicBezTo>
                      <a:pt x="32" y="254"/>
                      <a:pt x="28" y="254"/>
                      <a:pt x="0" y="254"/>
                    </a:cubicBezTo>
                    <a:cubicBezTo>
                      <a:pt x="0" y="259"/>
                      <a:pt x="0" y="263"/>
                      <a:pt x="0" y="267"/>
                    </a:cubicBezTo>
                    <a:cubicBezTo>
                      <a:pt x="16" y="267"/>
                      <a:pt x="31" y="267"/>
                      <a:pt x="47" y="266"/>
                    </a:cubicBezTo>
                    <a:cubicBezTo>
                      <a:pt x="63" y="267"/>
                      <a:pt x="79" y="267"/>
                      <a:pt x="95" y="267"/>
                    </a:cubicBezTo>
                    <a:cubicBezTo>
                      <a:pt x="95" y="263"/>
                      <a:pt x="95" y="259"/>
                      <a:pt x="95" y="254"/>
                    </a:cubicBezTo>
                    <a:cubicBezTo>
                      <a:pt x="66" y="254"/>
                      <a:pt x="61" y="254"/>
                      <a:pt x="61" y="236"/>
                    </a:cubicBezTo>
                    <a:cubicBezTo>
                      <a:pt x="61" y="213"/>
                      <a:pt x="61" y="189"/>
                      <a:pt x="61" y="166"/>
                    </a:cubicBezTo>
                    <a:cubicBezTo>
                      <a:pt x="61" y="164"/>
                      <a:pt x="61" y="162"/>
                      <a:pt x="61" y="161"/>
                    </a:cubicBezTo>
                    <a:cubicBezTo>
                      <a:pt x="64" y="168"/>
                      <a:pt x="82" y="191"/>
                      <a:pt x="114" y="191"/>
                    </a:cubicBezTo>
                    <a:cubicBezTo>
                      <a:pt x="164" y="191"/>
                      <a:pt x="208" y="150"/>
                      <a:pt x="208" y="95"/>
                    </a:cubicBezTo>
                    <a:moveTo>
                      <a:pt x="173" y="95"/>
                    </a:moveTo>
                    <a:cubicBezTo>
                      <a:pt x="173" y="146"/>
                      <a:pt x="143" y="181"/>
                      <a:pt x="112" y="181"/>
                    </a:cubicBezTo>
                    <a:cubicBezTo>
                      <a:pt x="95" y="181"/>
                      <a:pt x="79" y="173"/>
                      <a:pt x="67" y="156"/>
                    </a:cubicBezTo>
                    <a:cubicBezTo>
                      <a:pt x="61" y="148"/>
                      <a:pt x="61" y="146"/>
                      <a:pt x="61" y="138"/>
                    </a:cubicBezTo>
                    <a:cubicBezTo>
                      <a:pt x="61" y="107"/>
                      <a:pt x="61" y="76"/>
                      <a:pt x="61" y="44"/>
                    </a:cubicBezTo>
                    <a:cubicBezTo>
                      <a:pt x="74" y="23"/>
                      <a:pt x="95" y="11"/>
                      <a:pt x="116" y="11"/>
                    </a:cubicBezTo>
                    <a:cubicBezTo>
                      <a:pt x="146" y="11"/>
                      <a:pt x="173" y="48"/>
                      <a:pt x="173" y="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0" name="Freeform 224"/>
              <p:cNvSpPr/>
              <p:nvPr/>
            </p:nvSpPr>
            <p:spPr>
              <a:xfrm>
                <a:off x="8251560" y="4829760"/>
                <a:ext cx="50040" cy="69840"/>
              </a:xfrm>
              <a:custGeom>
                <a:avLst/>
                <a:gdLst/>
                <a:ahLst/>
                <a:rect l="0" t="0" r="r" b="b"/>
                <a:pathLst>
                  <a:path w="139" h="194">
                    <a:moveTo>
                      <a:pt x="138" y="134"/>
                    </a:moveTo>
                    <a:cubicBezTo>
                      <a:pt x="138" y="113"/>
                      <a:pt x="125" y="100"/>
                      <a:pt x="120" y="95"/>
                    </a:cubicBezTo>
                    <a:cubicBezTo>
                      <a:pt x="107" y="82"/>
                      <a:pt x="90" y="78"/>
                      <a:pt x="72" y="74"/>
                    </a:cubicBezTo>
                    <a:cubicBezTo>
                      <a:pt x="48" y="70"/>
                      <a:pt x="20" y="65"/>
                      <a:pt x="20" y="40"/>
                    </a:cubicBezTo>
                    <a:cubicBezTo>
                      <a:pt x="20" y="25"/>
                      <a:pt x="31" y="8"/>
                      <a:pt x="67" y="8"/>
                    </a:cubicBezTo>
                    <a:cubicBezTo>
                      <a:pt x="114" y="8"/>
                      <a:pt x="116" y="46"/>
                      <a:pt x="116" y="59"/>
                    </a:cubicBezTo>
                    <a:cubicBezTo>
                      <a:pt x="118" y="62"/>
                      <a:pt x="120" y="61"/>
                      <a:pt x="122" y="62"/>
                    </a:cubicBezTo>
                    <a:cubicBezTo>
                      <a:pt x="127" y="62"/>
                      <a:pt x="127" y="60"/>
                      <a:pt x="127" y="53"/>
                    </a:cubicBezTo>
                    <a:cubicBezTo>
                      <a:pt x="127" y="38"/>
                      <a:pt x="127" y="24"/>
                      <a:pt x="127" y="10"/>
                    </a:cubicBezTo>
                    <a:cubicBezTo>
                      <a:pt x="127" y="2"/>
                      <a:pt x="127" y="0"/>
                      <a:pt x="122" y="0"/>
                    </a:cubicBezTo>
                    <a:cubicBezTo>
                      <a:pt x="120" y="0"/>
                      <a:pt x="120" y="0"/>
                      <a:pt x="114" y="5"/>
                    </a:cubicBezTo>
                    <a:cubicBezTo>
                      <a:pt x="113" y="6"/>
                      <a:pt x="109" y="11"/>
                      <a:pt x="107" y="12"/>
                    </a:cubicBezTo>
                    <a:cubicBezTo>
                      <a:pt x="91" y="0"/>
                      <a:pt x="73" y="0"/>
                      <a:pt x="67" y="0"/>
                    </a:cubicBezTo>
                    <a:cubicBezTo>
                      <a:pt x="16" y="0"/>
                      <a:pt x="0" y="28"/>
                      <a:pt x="0" y="52"/>
                    </a:cubicBezTo>
                    <a:cubicBezTo>
                      <a:pt x="0" y="66"/>
                      <a:pt x="7" y="78"/>
                      <a:pt x="18" y="88"/>
                    </a:cubicBezTo>
                    <a:cubicBezTo>
                      <a:pt x="31" y="98"/>
                      <a:pt x="43" y="101"/>
                      <a:pt x="73" y="107"/>
                    </a:cubicBezTo>
                    <a:cubicBezTo>
                      <a:pt x="83" y="108"/>
                      <a:pt x="118" y="115"/>
                      <a:pt x="118" y="145"/>
                    </a:cubicBezTo>
                    <a:cubicBezTo>
                      <a:pt x="118" y="167"/>
                      <a:pt x="103" y="183"/>
                      <a:pt x="70" y="183"/>
                    </a:cubicBezTo>
                    <a:cubicBezTo>
                      <a:pt x="35" y="183"/>
                      <a:pt x="19" y="160"/>
                      <a:pt x="11" y="124"/>
                    </a:cubicBezTo>
                    <a:cubicBezTo>
                      <a:pt x="10" y="119"/>
                      <a:pt x="10" y="118"/>
                      <a:pt x="6" y="118"/>
                    </a:cubicBezTo>
                    <a:cubicBezTo>
                      <a:pt x="0" y="118"/>
                      <a:pt x="0" y="120"/>
                      <a:pt x="0" y="127"/>
                    </a:cubicBezTo>
                    <a:cubicBezTo>
                      <a:pt x="0" y="146"/>
                      <a:pt x="0" y="165"/>
                      <a:pt x="0" y="183"/>
                    </a:cubicBezTo>
                    <a:cubicBezTo>
                      <a:pt x="0" y="191"/>
                      <a:pt x="0" y="193"/>
                      <a:pt x="5" y="193"/>
                    </a:cubicBezTo>
                    <a:cubicBezTo>
                      <a:pt x="7" y="193"/>
                      <a:pt x="7" y="193"/>
                      <a:pt x="16" y="185"/>
                    </a:cubicBezTo>
                    <a:cubicBezTo>
                      <a:pt x="16" y="183"/>
                      <a:pt x="16" y="183"/>
                      <a:pt x="24" y="175"/>
                    </a:cubicBezTo>
                    <a:cubicBezTo>
                      <a:pt x="42" y="193"/>
                      <a:pt x="61" y="193"/>
                      <a:pt x="70" y="193"/>
                    </a:cubicBezTo>
                    <a:cubicBezTo>
                      <a:pt x="119" y="193"/>
                      <a:pt x="138" y="166"/>
                      <a:pt x="138" y="1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1" name="Freeform 225"/>
              <p:cNvSpPr/>
              <p:nvPr/>
            </p:nvSpPr>
            <p:spPr>
              <a:xfrm>
                <a:off x="5253840" y="5144040"/>
                <a:ext cx="44280" cy="43920"/>
              </a:xfrm>
              <a:custGeom>
                <a:avLst/>
                <a:gdLst/>
                <a:ahLst/>
                <a:rect l="0" t="0" r="r" b="b"/>
                <a:pathLst>
                  <a:path w="123" h="122">
                    <a:moveTo>
                      <a:pt x="122" y="61"/>
                    </a:moveTo>
                    <a:cubicBezTo>
                      <a:pt x="122" y="28"/>
                      <a:pt x="95" y="0"/>
                      <a:pt x="61" y="0"/>
                    </a:cubicBezTo>
                    <a:cubicBezTo>
                      <a:pt x="28" y="0"/>
                      <a:pt x="0" y="28"/>
                      <a:pt x="0" y="61"/>
                    </a:cubicBezTo>
                    <a:cubicBezTo>
                      <a:pt x="0" y="94"/>
                      <a:pt x="28" y="121"/>
                      <a:pt x="61" y="121"/>
                    </a:cubicBezTo>
                    <a:cubicBezTo>
                      <a:pt x="95" y="121"/>
                      <a:pt x="122" y="94"/>
                      <a:pt x="122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2" name="Freeform 226"/>
              <p:cNvSpPr/>
              <p:nvPr/>
            </p:nvSpPr>
            <p:spPr>
              <a:xfrm>
                <a:off x="5419440" y="5094000"/>
                <a:ext cx="92880" cy="110520"/>
              </a:xfrm>
              <a:custGeom>
                <a:avLst/>
                <a:gdLst/>
                <a:ahLst/>
                <a:rect l="0" t="0" r="r" b="b"/>
                <a:pathLst>
                  <a:path w="258" h="307">
                    <a:moveTo>
                      <a:pt x="257" y="199"/>
                    </a:moveTo>
                    <a:cubicBezTo>
                      <a:pt x="257" y="194"/>
                      <a:pt x="257" y="192"/>
                      <a:pt x="251" y="192"/>
                    </a:cubicBezTo>
                    <a:cubicBezTo>
                      <a:pt x="247" y="192"/>
                      <a:pt x="247" y="194"/>
                      <a:pt x="246" y="199"/>
                    </a:cubicBezTo>
                    <a:cubicBezTo>
                      <a:pt x="242" y="259"/>
                      <a:pt x="198" y="294"/>
                      <a:pt x="152" y="294"/>
                    </a:cubicBezTo>
                    <a:cubicBezTo>
                      <a:pt x="126" y="294"/>
                      <a:pt x="43" y="279"/>
                      <a:pt x="43" y="154"/>
                    </a:cubicBezTo>
                    <a:cubicBezTo>
                      <a:pt x="43" y="28"/>
                      <a:pt x="126" y="13"/>
                      <a:pt x="151" y="13"/>
                    </a:cubicBezTo>
                    <a:cubicBezTo>
                      <a:pt x="198" y="13"/>
                      <a:pt x="235" y="52"/>
                      <a:pt x="244" y="113"/>
                    </a:cubicBezTo>
                    <a:cubicBezTo>
                      <a:pt x="245" y="119"/>
                      <a:pt x="245" y="120"/>
                      <a:pt x="250" y="120"/>
                    </a:cubicBezTo>
                    <a:cubicBezTo>
                      <a:pt x="257" y="120"/>
                      <a:pt x="257" y="119"/>
                      <a:pt x="257" y="110"/>
                    </a:cubicBezTo>
                    <a:cubicBezTo>
                      <a:pt x="257" y="77"/>
                      <a:pt x="257" y="44"/>
                      <a:pt x="257" y="11"/>
                    </a:cubicBezTo>
                    <a:cubicBezTo>
                      <a:pt x="257" y="4"/>
                      <a:pt x="257" y="0"/>
                      <a:pt x="252" y="0"/>
                    </a:cubicBezTo>
                    <a:cubicBezTo>
                      <a:pt x="251" y="0"/>
                      <a:pt x="248" y="0"/>
                      <a:pt x="246" y="5"/>
                    </a:cubicBezTo>
                    <a:cubicBezTo>
                      <a:pt x="239" y="15"/>
                      <a:pt x="232" y="26"/>
                      <a:pt x="224" y="36"/>
                    </a:cubicBezTo>
                    <a:cubicBezTo>
                      <a:pt x="209" y="22"/>
                      <a:pt x="187" y="0"/>
                      <a:pt x="146" y="0"/>
                    </a:cubicBezTo>
                    <a:cubicBezTo>
                      <a:pt x="68" y="0"/>
                      <a:pt x="0" y="67"/>
                      <a:pt x="0" y="154"/>
                    </a:cubicBezTo>
                    <a:cubicBezTo>
                      <a:pt x="0" y="240"/>
                      <a:pt x="68" y="306"/>
                      <a:pt x="146" y="306"/>
                    </a:cubicBezTo>
                    <a:cubicBezTo>
                      <a:pt x="216" y="306"/>
                      <a:pt x="257" y="248"/>
                      <a:pt x="257" y="1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3" name="Freeform 227"/>
              <p:cNvSpPr/>
              <p:nvPr/>
            </p:nvSpPr>
            <p:spPr>
              <a:xfrm>
                <a:off x="5525280" y="5132880"/>
                <a:ext cx="69120" cy="70200"/>
              </a:xfrm>
              <a:custGeom>
                <a:avLst/>
                <a:gdLst/>
                <a:ahLst/>
                <a:rect l="0" t="0" r="r" b="b"/>
                <a:pathLst>
                  <a:path w="192" h="195">
                    <a:moveTo>
                      <a:pt x="191" y="152"/>
                    </a:moveTo>
                    <a:cubicBezTo>
                      <a:pt x="191" y="144"/>
                      <a:pt x="191" y="136"/>
                      <a:pt x="191" y="128"/>
                    </a:cubicBezTo>
                    <a:cubicBezTo>
                      <a:pt x="187" y="128"/>
                      <a:pt x="184" y="128"/>
                      <a:pt x="180" y="128"/>
                    </a:cubicBezTo>
                    <a:cubicBezTo>
                      <a:pt x="180" y="136"/>
                      <a:pt x="180" y="144"/>
                      <a:pt x="180" y="152"/>
                    </a:cubicBezTo>
                    <a:cubicBezTo>
                      <a:pt x="180" y="176"/>
                      <a:pt x="169" y="179"/>
                      <a:pt x="164" y="179"/>
                    </a:cubicBezTo>
                    <a:cubicBezTo>
                      <a:pt x="151" y="179"/>
                      <a:pt x="149" y="160"/>
                      <a:pt x="149" y="157"/>
                    </a:cubicBezTo>
                    <a:cubicBezTo>
                      <a:pt x="149" y="129"/>
                      <a:pt x="149" y="101"/>
                      <a:pt x="149" y="73"/>
                    </a:cubicBezTo>
                    <a:cubicBezTo>
                      <a:pt x="149" y="55"/>
                      <a:pt x="149" y="40"/>
                      <a:pt x="134" y="24"/>
                    </a:cubicBezTo>
                    <a:cubicBezTo>
                      <a:pt x="118" y="7"/>
                      <a:pt x="96" y="0"/>
                      <a:pt x="77" y="0"/>
                    </a:cubicBezTo>
                    <a:cubicBezTo>
                      <a:pt x="42" y="0"/>
                      <a:pt x="13" y="20"/>
                      <a:pt x="13" y="48"/>
                    </a:cubicBezTo>
                    <a:cubicBezTo>
                      <a:pt x="13" y="61"/>
                      <a:pt x="22" y="68"/>
                      <a:pt x="32" y="68"/>
                    </a:cubicBezTo>
                    <a:cubicBezTo>
                      <a:pt x="44" y="68"/>
                      <a:pt x="52" y="60"/>
                      <a:pt x="52" y="48"/>
                    </a:cubicBezTo>
                    <a:cubicBezTo>
                      <a:pt x="52" y="43"/>
                      <a:pt x="49" y="30"/>
                      <a:pt x="30" y="29"/>
                    </a:cubicBezTo>
                    <a:cubicBezTo>
                      <a:pt x="41" y="14"/>
                      <a:pt x="62" y="10"/>
                      <a:pt x="76" y="10"/>
                    </a:cubicBezTo>
                    <a:cubicBezTo>
                      <a:pt x="96" y="10"/>
                      <a:pt x="120" y="26"/>
                      <a:pt x="120" y="64"/>
                    </a:cubicBezTo>
                    <a:cubicBezTo>
                      <a:pt x="120" y="69"/>
                      <a:pt x="120" y="74"/>
                      <a:pt x="120" y="79"/>
                    </a:cubicBezTo>
                    <a:cubicBezTo>
                      <a:pt x="98" y="80"/>
                      <a:pt x="70" y="82"/>
                      <a:pt x="42" y="95"/>
                    </a:cubicBezTo>
                    <a:cubicBezTo>
                      <a:pt x="11" y="109"/>
                      <a:pt x="0" y="131"/>
                      <a:pt x="0" y="149"/>
                    </a:cubicBezTo>
                    <a:cubicBezTo>
                      <a:pt x="0" y="183"/>
                      <a:pt x="41" y="194"/>
                      <a:pt x="68" y="194"/>
                    </a:cubicBezTo>
                    <a:cubicBezTo>
                      <a:pt x="96" y="194"/>
                      <a:pt x="115" y="177"/>
                      <a:pt x="124" y="157"/>
                    </a:cubicBezTo>
                    <a:cubicBezTo>
                      <a:pt x="125" y="174"/>
                      <a:pt x="136" y="192"/>
                      <a:pt x="156" y="192"/>
                    </a:cubicBezTo>
                    <a:cubicBezTo>
                      <a:pt x="164" y="192"/>
                      <a:pt x="191" y="186"/>
                      <a:pt x="191" y="152"/>
                    </a:cubicBezTo>
                    <a:moveTo>
                      <a:pt x="120" y="131"/>
                    </a:moveTo>
                    <a:cubicBezTo>
                      <a:pt x="120" y="170"/>
                      <a:pt x="90" y="185"/>
                      <a:pt x="71" y="185"/>
                    </a:cubicBezTo>
                    <a:cubicBezTo>
                      <a:pt x="50" y="185"/>
                      <a:pt x="32" y="170"/>
                      <a:pt x="32" y="149"/>
                    </a:cubicBezTo>
                    <a:cubicBezTo>
                      <a:pt x="32" y="126"/>
                      <a:pt x="50" y="91"/>
                      <a:pt x="120" y="88"/>
                    </a:cubicBezTo>
                    <a:cubicBezTo>
                      <a:pt x="120" y="102"/>
                      <a:pt x="120" y="116"/>
                      <a:pt x="12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4" name="Freeform 228"/>
              <p:cNvSpPr/>
              <p:nvPr/>
            </p:nvSpPr>
            <p:spPr>
              <a:xfrm>
                <a:off x="5601240" y="5134320"/>
                <a:ext cx="76680" cy="67320"/>
              </a:xfrm>
              <a:custGeom>
                <a:avLst/>
                <a:gdLst/>
                <a:ahLst/>
                <a:rect l="0" t="0" r="r" b="b"/>
                <a:pathLst>
                  <a:path w="213" h="187">
                    <a:moveTo>
                      <a:pt x="212" y="186"/>
                    </a:moveTo>
                    <a:cubicBezTo>
                      <a:pt x="212" y="181"/>
                      <a:pt x="212" y="177"/>
                      <a:pt x="212" y="173"/>
                    </a:cubicBezTo>
                    <a:cubicBezTo>
                      <a:pt x="191" y="173"/>
                      <a:pt x="180" y="173"/>
                      <a:pt x="179" y="160"/>
                    </a:cubicBezTo>
                    <a:cubicBezTo>
                      <a:pt x="179" y="133"/>
                      <a:pt x="179" y="106"/>
                      <a:pt x="179" y="79"/>
                    </a:cubicBezTo>
                    <a:cubicBezTo>
                      <a:pt x="179" y="43"/>
                      <a:pt x="179" y="30"/>
                      <a:pt x="167" y="16"/>
                    </a:cubicBezTo>
                    <a:cubicBezTo>
                      <a:pt x="161" y="8"/>
                      <a:pt x="146" y="0"/>
                      <a:pt x="122" y="0"/>
                    </a:cubicBezTo>
                    <a:cubicBezTo>
                      <a:pt x="91" y="0"/>
                      <a:pt x="71" y="18"/>
                      <a:pt x="60" y="43"/>
                    </a:cubicBezTo>
                    <a:cubicBezTo>
                      <a:pt x="60" y="29"/>
                      <a:pt x="60" y="14"/>
                      <a:pt x="60" y="0"/>
                    </a:cubicBezTo>
                    <a:cubicBezTo>
                      <a:pt x="40" y="1"/>
                      <a:pt x="20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30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9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4" y="185"/>
                      <a:pt x="79" y="185"/>
                      <a:pt x="95" y="186"/>
                    </a:cubicBezTo>
                    <a:cubicBezTo>
                      <a:pt x="95" y="181"/>
                      <a:pt x="95" y="177"/>
                      <a:pt x="95" y="173"/>
                    </a:cubicBezTo>
                    <a:cubicBezTo>
                      <a:pt x="67" y="173"/>
                      <a:pt x="62" y="173"/>
                      <a:pt x="62" y="154"/>
                    </a:cubicBezTo>
                    <a:cubicBezTo>
                      <a:pt x="62" y="128"/>
                      <a:pt x="62" y="102"/>
                      <a:pt x="62" y="76"/>
                    </a:cubicBezTo>
                    <a:cubicBezTo>
                      <a:pt x="62" y="32"/>
                      <a:pt x="92" y="8"/>
                      <a:pt x="119" y="8"/>
                    </a:cubicBezTo>
                    <a:cubicBezTo>
                      <a:pt x="145" y="8"/>
                      <a:pt x="150" y="31"/>
                      <a:pt x="150" y="55"/>
                    </a:cubicBezTo>
                    <a:cubicBezTo>
                      <a:pt x="150" y="88"/>
                      <a:pt x="150" y="121"/>
                      <a:pt x="150" y="154"/>
                    </a:cubicBezTo>
                    <a:cubicBezTo>
                      <a:pt x="150" y="173"/>
                      <a:pt x="145" y="173"/>
                      <a:pt x="118" y="173"/>
                    </a:cubicBezTo>
                    <a:cubicBezTo>
                      <a:pt x="118" y="177"/>
                      <a:pt x="118" y="181"/>
                      <a:pt x="118" y="186"/>
                    </a:cubicBezTo>
                    <a:cubicBezTo>
                      <a:pt x="133" y="185"/>
                      <a:pt x="149" y="185"/>
                      <a:pt x="164" y="185"/>
                    </a:cubicBezTo>
                    <a:cubicBezTo>
                      <a:pt x="180" y="185"/>
                      <a:pt x="196" y="185"/>
                      <a:pt x="212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5" name="Freeform 229"/>
              <p:cNvSpPr/>
              <p:nvPr/>
            </p:nvSpPr>
            <p:spPr>
              <a:xfrm>
                <a:off x="5735880" y="5134320"/>
                <a:ext cx="76680" cy="69120"/>
              </a:xfrm>
              <a:custGeom>
                <a:avLst/>
                <a:gdLst/>
                <a:ahLst/>
                <a:rect l="0" t="0" r="r" b="b"/>
                <a:pathLst>
                  <a:path w="213" h="192">
                    <a:moveTo>
                      <a:pt x="212" y="186"/>
                    </a:moveTo>
                    <a:cubicBezTo>
                      <a:pt x="212" y="181"/>
                      <a:pt x="212" y="177"/>
                      <a:pt x="212" y="173"/>
                    </a:cubicBezTo>
                    <a:cubicBezTo>
                      <a:pt x="184" y="173"/>
                      <a:pt x="180" y="169"/>
                      <a:pt x="180" y="149"/>
                    </a:cubicBezTo>
                    <a:cubicBezTo>
                      <a:pt x="180" y="99"/>
                      <a:pt x="180" y="50"/>
                      <a:pt x="180" y="0"/>
                    </a:cubicBezTo>
                    <a:cubicBezTo>
                      <a:pt x="159" y="1"/>
                      <a:pt x="138" y="2"/>
                      <a:pt x="118" y="4"/>
                    </a:cubicBezTo>
                    <a:cubicBezTo>
                      <a:pt x="118" y="8"/>
                      <a:pt x="118" y="12"/>
                      <a:pt x="118" y="17"/>
                    </a:cubicBezTo>
                    <a:cubicBezTo>
                      <a:pt x="148" y="17"/>
                      <a:pt x="151" y="20"/>
                      <a:pt x="151" y="41"/>
                    </a:cubicBezTo>
                    <a:cubicBezTo>
                      <a:pt x="151" y="66"/>
                      <a:pt x="151" y="90"/>
                      <a:pt x="151" y="115"/>
                    </a:cubicBezTo>
                    <a:cubicBezTo>
                      <a:pt x="151" y="152"/>
                      <a:pt x="131" y="181"/>
                      <a:pt x="100" y="181"/>
                    </a:cubicBezTo>
                    <a:cubicBezTo>
                      <a:pt x="65" y="181"/>
                      <a:pt x="62" y="161"/>
                      <a:pt x="62" y="139"/>
                    </a:cubicBezTo>
                    <a:cubicBezTo>
                      <a:pt x="62" y="93"/>
                      <a:pt x="62" y="46"/>
                      <a:pt x="62" y="0"/>
                    </a:cubicBezTo>
                    <a:cubicBezTo>
                      <a:pt x="42" y="1"/>
                      <a:pt x="21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34" y="17"/>
                      <a:pt x="34" y="18"/>
                      <a:pt x="34" y="56"/>
                    </a:cubicBezTo>
                    <a:cubicBezTo>
                      <a:pt x="34" y="77"/>
                      <a:pt x="34" y="98"/>
                      <a:pt x="34" y="119"/>
                    </a:cubicBezTo>
                    <a:cubicBezTo>
                      <a:pt x="34" y="152"/>
                      <a:pt x="34" y="191"/>
                      <a:pt x="97" y="191"/>
                    </a:cubicBezTo>
                    <a:cubicBezTo>
                      <a:pt x="121" y="191"/>
                      <a:pt x="139" y="179"/>
                      <a:pt x="152" y="152"/>
                    </a:cubicBezTo>
                    <a:cubicBezTo>
                      <a:pt x="152" y="165"/>
                      <a:pt x="152" y="178"/>
                      <a:pt x="152" y="191"/>
                    </a:cubicBezTo>
                    <a:cubicBezTo>
                      <a:pt x="172" y="189"/>
                      <a:pt x="192" y="187"/>
                      <a:pt x="212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6" name="Freeform 230"/>
              <p:cNvSpPr/>
              <p:nvPr/>
            </p:nvSpPr>
            <p:spPr>
              <a:xfrm>
                <a:off x="5820480" y="5132880"/>
                <a:ext cx="50040" cy="70200"/>
              </a:xfrm>
              <a:custGeom>
                <a:avLst/>
                <a:gdLst/>
                <a:ahLst/>
                <a:rect l="0" t="0" r="r" b="b"/>
                <a:pathLst>
                  <a:path w="139" h="195">
                    <a:moveTo>
                      <a:pt x="138" y="136"/>
                    </a:moveTo>
                    <a:cubicBezTo>
                      <a:pt x="138" y="113"/>
                      <a:pt x="126" y="101"/>
                      <a:pt x="120" y="95"/>
                    </a:cubicBezTo>
                    <a:cubicBezTo>
                      <a:pt x="107" y="82"/>
                      <a:pt x="90" y="78"/>
                      <a:pt x="72" y="76"/>
                    </a:cubicBezTo>
                    <a:cubicBezTo>
                      <a:pt x="49" y="71"/>
                      <a:pt x="20" y="65"/>
                      <a:pt x="20" y="41"/>
                    </a:cubicBezTo>
                    <a:cubicBezTo>
                      <a:pt x="20" y="25"/>
                      <a:pt x="31" y="8"/>
                      <a:pt x="67" y="8"/>
                    </a:cubicBezTo>
                    <a:cubicBezTo>
                      <a:pt x="114" y="8"/>
                      <a:pt x="116" y="47"/>
                      <a:pt x="118" y="60"/>
                    </a:cubicBezTo>
                    <a:cubicBezTo>
                      <a:pt x="118" y="64"/>
                      <a:pt x="121" y="62"/>
                      <a:pt x="122" y="64"/>
                    </a:cubicBezTo>
                    <a:cubicBezTo>
                      <a:pt x="127" y="64"/>
                      <a:pt x="127" y="61"/>
                      <a:pt x="127" y="53"/>
                    </a:cubicBezTo>
                    <a:cubicBezTo>
                      <a:pt x="127" y="39"/>
                      <a:pt x="127" y="25"/>
                      <a:pt x="127" y="11"/>
                    </a:cubicBezTo>
                    <a:cubicBezTo>
                      <a:pt x="127" y="4"/>
                      <a:pt x="127" y="0"/>
                      <a:pt x="122" y="0"/>
                    </a:cubicBezTo>
                    <a:cubicBezTo>
                      <a:pt x="121" y="0"/>
                      <a:pt x="120" y="0"/>
                      <a:pt x="114" y="6"/>
                    </a:cubicBezTo>
                    <a:cubicBezTo>
                      <a:pt x="113" y="7"/>
                      <a:pt x="109" y="11"/>
                      <a:pt x="107" y="12"/>
                    </a:cubicBezTo>
                    <a:cubicBezTo>
                      <a:pt x="91" y="0"/>
                      <a:pt x="74" y="0"/>
                      <a:pt x="67" y="0"/>
                    </a:cubicBezTo>
                    <a:cubicBezTo>
                      <a:pt x="17" y="0"/>
                      <a:pt x="0" y="29"/>
                      <a:pt x="0" y="53"/>
                    </a:cubicBezTo>
                    <a:cubicBezTo>
                      <a:pt x="0" y="67"/>
                      <a:pt x="7" y="79"/>
                      <a:pt x="18" y="88"/>
                    </a:cubicBezTo>
                    <a:cubicBezTo>
                      <a:pt x="32" y="100"/>
                      <a:pt x="43" y="102"/>
                      <a:pt x="74" y="108"/>
                    </a:cubicBezTo>
                    <a:cubicBezTo>
                      <a:pt x="83" y="109"/>
                      <a:pt x="118" y="116"/>
                      <a:pt x="118" y="146"/>
                    </a:cubicBezTo>
                    <a:cubicBezTo>
                      <a:pt x="118" y="168"/>
                      <a:pt x="103" y="185"/>
                      <a:pt x="71" y="185"/>
                    </a:cubicBezTo>
                    <a:cubicBezTo>
                      <a:pt x="35" y="185"/>
                      <a:pt x="19" y="161"/>
                      <a:pt x="12" y="125"/>
                    </a:cubicBezTo>
                    <a:cubicBezTo>
                      <a:pt x="11" y="119"/>
                      <a:pt x="10" y="118"/>
                      <a:pt x="6" y="118"/>
                    </a:cubicBezTo>
                    <a:cubicBezTo>
                      <a:pt x="0" y="118"/>
                      <a:pt x="0" y="121"/>
                      <a:pt x="0" y="128"/>
                    </a:cubicBezTo>
                    <a:cubicBezTo>
                      <a:pt x="0" y="147"/>
                      <a:pt x="0" y="165"/>
                      <a:pt x="0" y="183"/>
                    </a:cubicBezTo>
                    <a:cubicBezTo>
                      <a:pt x="0" y="191"/>
                      <a:pt x="0" y="194"/>
                      <a:pt x="5" y="194"/>
                    </a:cubicBezTo>
                    <a:cubicBezTo>
                      <a:pt x="7" y="194"/>
                      <a:pt x="7" y="193"/>
                      <a:pt x="16" y="186"/>
                    </a:cubicBezTo>
                    <a:cubicBezTo>
                      <a:pt x="17" y="185"/>
                      <a:pt x="17" y="183"/>
                      <a:pt x="24" y="176"/>
                    </a:cubicBezTo>
                    <a:cubicBezTo>
                      <a:pt x="42" y="193"/>
                      <a:pt x="61" y="194"/>
                      <a:pt x="71" y="194"/>
                    </a:cubicBezTo>
                    <a:cubicBezTo>
                      <a:pt x="119" y="194"/>
                      <a:pt x="138" y="166"/>
                      <a:pt x="138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7" name="Freeform 231"/>
              <p:cNvSpPr/>
              <p:nvPr/>
            </p:nvSpPr>
            <p:spPr>
              <a:xfrm>
                <a:off x="587988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7" y="134"/>
                    </a:cubicBezTo>
                    <a:cubicBezTo>
                      <a:pt x="154" y="134"/>
                      <a:pt x="152" y="137"/>
                      <a:pt x="152" y="140"/>
                    </a:cubicBezTo>
                    <a:cubicBezTo>
                      <a:pt x="137" y="183"/>
                      <a:pt x="100" y="183"/>
                      <a:pt x="95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4"/>
                      <a:pt x="0" y="96"/>
                    </a:cubicBezTo>
                    <a:cubicBezTo>
                      <a:pt x="0" y="154"/>
                      <a:pt x="44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8" y="83"/>
                      <a:pt x="35" y="83"/>
                    </a:cubicBezTo>
                    <a:cubicBezTo>
                      <a:pt x="38" y="20"/>
                      <a:pt x="73" y="10"/>
                      <a:pt x="88" y="10"/>
                    </a:cubicBezTo>
                    <a:cubicBezTo>
                      <a:pt x="131" y="10"/>
                      <a:pt x="136" y="67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8" name="Freeform 232"/>
              <p:cNvSpPr/>
              <p:nvPr/>
            </p:nvSpPr>
            <p:spPr>
              <a:xfrm>
                <a:off x="5996520" y="51080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8"/>
                      <a:pt x="121" y="206"/>
                    </a:cubicBezTo>
                    <a:cubicBezTo>
                      <a:pt x="121" y="237"/>
                      <a:pt x="108" y="253"/>
                      <a:pt x="92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1" y="79"/>
                      <a:pt x="0" y="82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4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9" name="Freeform 233"/>
              <p:cNvSpPr/>
              <p:nvPr/>
            </p:nvSpPr>
            <p:spPr>
              <a:xfrm>
                <a:off x="6057360" y="5095800"/>
                <a:ext cx="76680" cy="105840"/>
              </a:xfrm>
              <a:custGeom>
                <a:avLst/>
                <a:gdLst/>
                <a:ahLst/>
                <a:rect l="0" t="0" r="r" b="b"/>
                <a:pathLst>
                  <a:path w="213" h="294">
                    <a:moveTo>
                      <a:pt x="212" y="293"/>
                    </a:moveTo>
                    <a:cubicBezTo>
                      <a:pt x="212" y="288"/>
                      <a:pt x="212" y="284"/>
                      <a:pt x="212" y="279"/>
                    </a:cubicBezTo>
                    <a:cubicBezTo>
                      <a:pt x="191" y="279"/>
                      <a:pt x="180" y="279"/>
                      <a:pt x="179" y="266"/>
                    </a:cubicBezTo>
                    <a:cubicBezTo>
                      <a:pt x="179" y="239"/>
                      <a:pt x="179" y="213"/>
                      <a:pt x="179" y="186"/>
                    </a:cubicBezTo>
                    <a:cubicBezTo>
                      <a:pt x="179" y="150"/>
                      <a:pt x="179" y="137"/>
                      <a:pt x="167" y="122"/>
                    </a:cubicBezTo>
                    <a:cubicBezTo>
                      <a:pt x="161" y="115"/>
                      <a:pt x="146" y="107"/>
                      <a:pt x="122" y="107"/>
                    </a:cubicBezTo>
                    <a:cubicBezTo>
                      <a:pt x="86" y="107"/>
                      <a:pt x="68" y="132"/>
                      <a:pt x="61" y="146"/>
                    </a:cubicBezTo>
                    <a:cubicBezTo>
                      <a:pt x="61" y="98"/>
                      <a:pt x="61" y="49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4" y="20"/>
                      <a:pt x="34" y="41"/>
                    </a:cubicBezTo>
                    <a:cubicBezTo>
                      <a:pt x="34" y="114"/>
                      <a:pt x="34" y="187"/>
                      <a:pt x="34" y="260"/>
                    </a:cubicBezTo>
                    <a:cubicBezTo>
                      <a:pt x="34" y="279"/>
                      <a:pt x="29" y="279"/>
                      <a:pt x="0" y="279"/>
                    </a:cubicBezTo>
                    <a:cubicBezTo>
                      <a:pt x="0" y="284"/>
                      <a:pt x="0" y="288"/>
                      <a:pt x="0" y="293"/>
                    </a:cubicBezTo>
                    <a:cubicBezTo>
                      <a:pt x="16" y="292"/>
                      <a:pt x="32" y="292"/>
                      <a:pt x="48" y="291"/>
                    </a:cubicBezTo>
                    <a:cubicBezTo>
                      <a:pt x="64" y="292"/>
                      <a:pt x="79" y="292"/>
                      <a:pt x="95" y="293"/>
                    </a:cubicBezTo>
                    <a:cubicBezTo>
                      <a:pt x="95" y="288"/>
                      <a:pt x="95" y="284"/>
                      <a:pt x="95" y="279"/>
                    </a:cubicBezTo>
                    <a:cubicBezTo>
                      <a:pt x="67" y="279"/>
                      <a:pt x="62" y="279"/>
                      <a:pt x="62" y="260"/>
                    </a:cubicBezTo>
                    <a:cubicBezTo>
                      <a:pt x="62" y="234"/>
                      <a:pt x="62" y="208"/>
                      <a:pt x="62" y="182"/>
                    </a:cubicBezTo>
                    <a:cubicBezTo>
                      <a:pt x="62" y="139"/>
                      <a:pt x="92" y="115"/>
                      <a:pt x="119" y="115"/>
                    </a:cubicBezTo>
                    <a:cubicBezTo>
                      <a:pt x="145" y="115"/>
                      <a:pt x="150" y="138"/>
                      <a:pt x="150" y="162"/>
                    </a:cubicBezTo>
                    <a:cubicBezTo>
                      <a:pt x="150" y="195"/>
                      <a:pt x="150" y="227"/>
                      <a:pt x="150" y="260"/>
                    </a:cubicBezTo>
                    <a:cubicBezTo>
                      <a:pt x="150" y="279"/>
                      <a:pt x="145" y="279"/>
                      <a:pt x="118" y="279"/>
                    </a:cubicBezTo>
                    <a:cubicBezTo>
                      <a:pt x="118" y="284"/>
                      <a:pt x="118" y="288"/>
                      <a:pt x="118" y="293"/>
                    </a:cubicBezTo>
                    <a:cubicBezTo>
                      <a:pt x="134" y="292"/>
                      <a:pt x="150" y="292"/>
                      <a:pt x="166" y="291"/>
                    </a:cubicBezTo>
                    <a:cubicBezTo>
                      <a:pt x="181" y="292"/>
                      <a:pt x="197" y="292"/>
                      <a:pt x="21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0" name="Freeform 234"/>
              <p:cNvSpPr/>
              <p:nvPr/>
            </p:nvSpPr>
            <p:spPr>
              <a:xfrm>
                <a:off x="6141960" y="5101560"/>
                <a:ext cx="32760" cy="100080"/>
              </a:xfrm>
              <a:custGeom>
                <a:avLst/>
                <a:gdLst/>
                <a:ahLst/>
                <a:rect l="0" t="0" r="r" b="b"/>
                <a:pathLst>
                  <a:path w="91" h="278">
                    <a:moveTo>
                      <a:pt x="90" y="277"/>
                    </a:moveTo>
                    <a:cubicBezTo>
                      <a:pt x="90" y="273"/>
                      <a:pt x="90" y="268"/>
                      <a:pt x="90" y="264"/>
                    </a:cubicBezTo>
                    <a:cubicBezTo>
                      <a:pt x="62" y="264"/>
                      <a:pt x="60" y="261"/>
                      <a:pt x="60" y="245"/>
                    </a:cubicBezTo>
                    <a:cubicBezTo>
                      <a:pt x="60" y="193"/>
                      <a:pt x="60" y="142"/>
                      <a:pt x="60" y="91"/>
                    </a:cubicBezTo>
                    <a:cubicBezTo>
                      <a:pt x="40" y="92"/>
                      <a:pt x="21" y="94"/>
                      <a:pt x="1" y="95"/>
                    </a:cubicBezTo>
                    <a:cubicBezTo>
                      <a:pt x="1" y="99"/>
                      <a:pt x="1" y="104"/>
                      <a:pt x="1" y="108"/>
                    </a:cubicBezTo>
                    <a:cubicBezTo>
                      <a:pt x="29" y="108"/>
                      <a:pt x="32" y="110"/>
                      <a:pt x="32" y="132"/>
                    </a:cubicBezTo>
                    <a:cubicBezTo>
                      <a:pt x="32" y="170"/>
                      <a:pt x="32" y="207"/>
                      <a:pt x="32" y="245"/>
                    </a:cubicBezTo>
                    <a:cubicBezTo>
                      <a:pt x="32" y="264"/>
                      <a:pt x="28" y="264"/>
                      <a:pt x="0" y="264"/>
                    </a:cubicBezTo>
                    <a:cubicBezTo>
                      <a:pt x="0" y="268"/>
                      <a:pt x="0" y="273"/>
                      <a:pt x="0" y="277"/>
                    </a:cubicBezTo>
                    <a:cubicBezTo>
                      <a:pt x="16" y="277"/>
                      <a:pt x="31" y="276"/>
                      <a:pt x="47" y="276"/>
                    </a:cubicBezTo>
                    <a:cubicBezTo>
                      <a:pt x="61" y="276"/>
                      <a:pt x="76" y="276"/>
                      <a:pt x="90" y="277"/>
                    </a:cubicBezTo>
                    <a:moveTo>
                      <a:pt x="67" y="23"/>
                    </a:moveTo>
                    <a:cubicBezTo>
                      <a:pt x="67" y="11"/>
                      <a:pt x="58" y="0"/>
                      <a:pt x="44" y="0"/>
                    </a:cubicBezTo>
                    <a:cubicBezTo>
                      <a:pt x="30" y="0"/>
                      <a:pt x="22" y="12"/>
                      <a:pt x="22" y="23"/>
                    </a:cubicBezTo>
                    <a:cubicBezTo>
                      <a:pt x="22" y="34"/>
                      <a:pt x="31" y="44"/>
                      <a:pt x="44" y="44"/>
                    </a:cubicBezTo>
                    <a:cubicBezTo>
                      <a:pt x="59" y="44"/>
                      <a:pt x="67" y="32"/>
                      <a:pt x="67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1" name="Freeform 235"/>
              <p:cNvSpPr/>
              <p:nvPr/>
            </p:nvSpPr>
            <p:spPr>
              <a:xfrm>
                <a:off x="6184440" y="5132880"/>
                <a:ext cx="49680" cy="70200"/>
              </a:xfrm>
              <a:custGeom>
                <a:avLst/>
                <a:gdLst/>
                <a:ahLst/>
                <a:rect l="0" t="0" r="r" b="b"/>
                <a:pathLst>
                  <a:path w="138" h="195">
                    <a:moveTo>
                      <a:pt x="137" y="136"/>
                    </a:moveTo>
                    <a:cubicBezTo>
                      <a:pt x="137" y="113"/>
                      <a:pt x="125" y="101"/>
                      <a:pt x="120" y="95"/>
                    </a:cubicBezTo>
                    <a:cubicBezTo>
                      <a:pt x="106" y="82"/>
                      <a:pt x="89" y="78"/>
                      <a:pt x="72" y="76"/>
                    </a:cubicBezTo>
                    <a:cubicBezTo>
                      <a:pt x="48" y="71"/>
                      <a:pt x="19" y="65"/>
                      <a:pt x="19" y="41"/>
                    </a:cubicBezTo>
                    <a:cubicBezTo>
                      <a:pt x="19" y="25"/>
                      <a:pt x="31" y="8"/>
                      <a:pt x="67" y="8"/>
                    </a:cubicBezTo>
                    <a:cubicBezTo>
                      <a:pt x="113" y="8"/>
                      <a:pt x="115" y="47"/>
                      <a:pt x="116" y="60"/>
                    </a:cubicBezTo>
                    <a:cubicBezTo>
                      <a:pt x="116" y="64"/>
                      <a:pt x="120" y="62"/>
                      <a:pt x="121" y="64"/>
                    </a:cubicBezTo>
                    <a:cubicBezTo>
                      <a:pt x="127" y="64"/>
                      <a:pt x="127" y="61"/>
                      <a:pt x="127" y="53"/>
                    </a:cubicBezTo>
                    <a:cubicBezTo>
                      <a:pt x="127" y="39"/>
                      <a:pt x="127" y="25"/>
                      <a:pt x="127" y="11"/>
                    </a:cubicBezTo>
                    <a:cubicBezTo>
                      <a:pt x="127" y="4"/>
                      <a:pt x="127" y="0"/>
                      <a:pt x="122" y="0"/>
                    </a:cubicBezTo>
                    <a:cubicBezTo>
                      <a:pt x="120" y="0"/>
                      <a:pt x="119" y="0"/>
                      <a:pt x="114" y="6"/>
                    </a:cubicBezTo>
                    <a:cubicBezTo>
                      <a:pt x="113" y="7"/>
                      <a:pt x="108" y="11"/>
                      <a:pt x="107" y="12"/>
                    </a:cubicBezTo>
                    <a:cubicBezTo>
                      <a:pt x="90" y="0"/>
                      <a:pt x="73" y="0"/>
                      <a:pt x="67" y="0"/>
                    </a:cubicBezTo>
                    <a:cubicBezTo>
                      <a:pt x="16" y="0"/>
                      <a:pt x="0" y="29"/>
                      <a:pt x="0" y="53"/>
                    </a:cubicBezTo>
                    <a:cubicBezTo>
                      <a:pt x="0" y="67"/>
                      <a:pt x="6" y="79"/>
                      <a:pt x="18" y="88"/>
                    </a:cubicBezTo>
                    <a:cubicBezTo>
                      <a:pt x="31" y="100"/>
                      <a:pt x="43" y="102"/>
                      <a:pt x="73" y="108"/>
                    </a:cubicBezTo>
                    <a:cubicBezTo>
                      <a:pt x="83" y="109"/>
                      <a:pt x="118" y="116"/>
                      <a:pt x="118" y="146"/>
                    </a:cubicBezTo>
                    <a:cubicBezTo>
                      <a:pt x="118" y="168"/>
                      <a:pt x="102" y="185"/>
                      <a:pt x="70" y="185"/>
                    </a:cubicBezTo>
                    <a:cubicBezTo>
                      <a:pt x="34" y="185"/>
                      <a:pt x="19" y="161"/>
                      <a:pt x="11" y="125"/>
                    </a:cubicBezTo>
                    <a:cubicBezTo>
                      <a:pt x="10" y="119"/>
                      <a:pt x="10" y="118"/>
                      <a:pt x="5" y="118"/>
                    </a:cubicBezTo>
                    <a:cubicBezTo>
                      <a:pt x="0" y="118"/>
                      <a:pt x="0" y="121"/>
                      <a:pt x="0" y="128"/>
                    </a:cubicBezTo>
                    <a:cubicBezTo>
                      <a:pt x="0" y="147"/>
                      <a:pt x="0" y="165"/>
                      <a:pt x="0" y="183"/>
                    </a:cubicBezTo>
                    <a:cubicBezTo>
                      <a:pt x="0" y="191"/>
                      <a:pt x="0" y="194"/>
                      <a:pt x="4" y="194"/>
                    </a:cubicBezTo>
                    <a:cubicBezTo>
                      <a:pt x="6" y="194"/>
                      <a:pt x="7" y="193"/>
                      <a:pt x="14" y="186"/>
                    </a:cubicBezTo>
                    <a:cubicBezTo>
                      <a:pt x="16" y="185"/>
                      <a:pt x="16" y="183"/>
                      <a:pt x="23" y="176"/>
                    </a:cubicBezTo>
                    <a:cubicBezTo>
                      <a:pt x="42" y="193"/>
                      <a:pt x="61" y="194"/>
                      <a:pt x="70" y="194"/>
                    </a:cubicBezTo>
                    <a:cubicBezTo>
                      <a:pt x="118" y="194"/>
                      <a:pt x="137" y="166"/>
                      <a:pt x="137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2" name="Freeform 236"/>
              <p:cNvSpPr/>
              <p:nvPr/>
            </p:nvSpPr>
            <p:spPr>
              <a:xfrm>
                <a:off x="6292080" y="5135400"/>
                <a:ext cx="74520" cy="67680"/>
              </a:xfrm>
              <a:custGeom>
                <a:avLst/>
                <a:gdLst/>
                <a:ahLst/>
                <a:rect l="0" t="0" r="r" b="b"/>
                <a:pathLst>
                  <a:path w="207" h="188">
                    <a:moveTo>
                      <a:pt x="206" y="13"/>
                    </a:moveTo>
                    <a:cubicBezTo>
                      <a:pt x="206" y="9"/>
                      <a:pt x="206" y="4"/>
                      <a:pt x="206" y="0"/>
                    </a:cubicBezTo>
                    <a:cubicBezTo>
                      <a:pt x="197" y="1"/>
                      <a:pt x="185" y="1"/>
                      <a:pt x="175" y="1"/>
                    </a:cubicBezTo>
                    <a:cubicBezTo>
                      <a:pt x="163" y="1"/>
                      <a:pt x="150" y="0"/>
                      <a:pt x="138" y="0"/>
                    </a:cubicBezTo>
                    <a:cubicBezTo>
                      <a:pt x="138" y="4"/>
                      <a:pt x="138" y="9"/>
                      <a:pt x="138" y="13"/>
                    </a:cubicBezTo>
                    <a:cubicBezTo>
                      <a:pt x="154" y="14"/>
                      <a:pt x="158" y="24"/>
                      <a:pt x="158" y="31"/>
                    </a:cubicBezTo>
                    <a:cubicBezTo>
                      <a:pt x="158" y="36"/>
                      <a:pt x="157" y="37"/>
                      <a:pt x="156" y="42"/>
                    </a:cubicBezTo>
                    <a:cubicBezTo>
                      <a:pt x="142" y="78"/>
                      <a:pt x="127" y="113"/>
                      <a:pt x="113" y="149"/>
                    </a:cubicBezTo>
                    <a:cubicBezTo>
                      <a:pt x="97" y="110"/>
                      <a:pt x="82" y="70"/>
                      <a:pt x="66" y="31"/>
                    </a:cubicBezTo>
                    <a:cubicBezTo>
                      <a:pt x="62" y="26"/>
                      <a:pt x="64" y="26"/>
                      <a:pt x="62" y="24"/>
                    </a:cubicBezTo>
                    <a:cubicBezTo>
                      <a:pt x="62" y="13"/>
                      <a:pt x="79" y="13"/>
                      <a:pt x="88" y="13"/>
                    </a:cubicBezTo>
                    <a:cubicBezTo>
                      <a:pt x="88" y="9"/>
                      <a:pt x="88" y="4"/>
                      <a:pt x="88" y="0"/>
                    </a:cubicBezTo>
                    <a:cubicBezTo>
                      <a:pt x="72" y="0"/>
                      <a:pt x="56" y="1"/>
                      <a:pt x="41" y="1"/>
                    </a:cubicBezTo>
                    <a:cubicBezTo>
                      <a:pt x="30" y="1"/>
                      <a:pt x="13" y="1"/>
                      <a:pt x="0" y="0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26" y="13"/>
                      <a:pt x="29" y="16"/>
                      <a:pt x="34" y="29"/>
                    </a:cubicBezTo>
                    <a:cubicBezTo>
                      <a:pt x="54" y="79"/>
                      <a:pt x="74" y="129"/>
                      <a:pt x="95" y="179"/>
                    </a:cubicBezTo>
                    <a:cubicBezTo>
                      <a:pt x="97" y="185"/>
                      <a:pt x="98" y="187"/>
                      <a:pt x="103" y="187"/>
                    </a:cubicBezTo>
                    <a:cubicBezTo>
                      <a:pt x="109" y="187"/>
                      <a:pt x="110" y="182"/>
                      <a:pt x="113" y="179"/>
                    </a:cubicBezTo>
                    <a:cubicBezTo>
                      <a:pt x="131" y="133"/>
                      <a:pt x="150" y="88"/>
                      <a:pt x="168" y="42"/>
                    </a:cubicBezTo>
                    <a:cubicBezTo>
                      <a:pt x="172" y="32"/>
                      <a:pt x="179" y="14"/>
                      <a:pt x="206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3" name="Freeform 237"/>
              <p:cNvSpPr/>
              <p:nvPr/>
            </p:nvSpPr>
            <p:spPr>
              <a:xfrm>
                <a:off x="636948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7" y="134"/>
                    </a:cubicBezTo>
                    <a:cubicBezTo>
                      <a:pt x="154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5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4"/>
                      <a:pt x="0" y="96"/>
                    </a:cubicBezTo>
                    <a:cubicBezTo>
                      <a:pt x="0" y="154"/>
                      <a:pt x="44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3" y="10"/>
                      <a:pt x="88" y="10"/>
                    </a:cubicBezTo>
                    <a:cubicBezTo>
                      <a:pt x="131" y="10"/>
                      <a:pt x="136" y="67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4" name="Freeform 238"/>
              <p:cNvSpPr/>
              <p:nvPr/>
            </p:nvSpPr>
            <p:spPr>
              <a:xfrm>
                <a:off x="6436800" y="5134320"/>
                <a:ext cx="51480" cy="67320"/>
              </a:xfrm>
              <a:custGeom>
                <a:avLst/>
                <a:gdLst/>
                <a:ahLst/>
                <a:rect l="0" t="0" r="r" b="b"/>
                <a:pathLst>
                  <a:path w="143" h="187">
                    <a:moveTo>
                      <a:pt x="142" y="25"/>
                    </a:moveTo>
                    <a:cubicBezTo>
                      <a:pt x="142" y="12"/>
                      <a:pt x="128" y="0"/>
                      <a:pt x="110" y="0"/>
                    </a:cubicBezTo>
                    <a:cubicBezTo>
                      <a:pt x="79" y="0"/>
                      <a:pt x="65" y="28"/>
                      <a:pt x="59" y="46"/>
                    </a:cubicBezTo>
                    <a:cubicBezTo>
                      <a:pt x="59" y="30"/>
                      <a:pt x="59" y="15"/>
                      <a:pt x="59" y="0"/>
                    </a:cubicBezTo>
                    <a:cubicBezTo>
                      <a:pt x="39" y="1"/>
                      <a:pt x="20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30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9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5" y="185"/>
                      <a:pt x="85" y="185"/>
                      <a:pt x="102" y="186"/>
                    </a:cubicBezTo>
                    <a:cubicBezTo>
                      <a:pt x="102" y="181"/>
                      <a:pt x="102" y="177"/>
                      <a:pt x="102" y="173"/>
                    </a:cubicBezTo>
                    <a:cubicBezTo>
                      <a:pt x="99" y="173"/>
                      <a:pt x="96" y="173"/>
                      <a:pt x="92" y="173"/>
                    </a:cubicBezTo>
                    <a:cubicBezTo>
                      <a:pt x="61" y="173"/>
                      <a:pt x="61" y="168"/>
                      <a:pt x="61" y="152"/>
                    </a:cubicBezTo>
                    <a:cubicBezTo>
                      <a:pt x="61" y="131"/>
                      <a:pt x="61" y="109"/>
                      <a:pt x="61" y="88"/>
                    </a:cubicBezTo>
                    <a:cubicBezTo>
                      <a:pt x="61" y="46"/>
                      <a:pt x="78" y="8"/>
                      <a:pt x="110" y="8"/>
                    </a:cubicBezTo>
                    <a:cubicBezTo>
                      <a:pt x="114" y="8"/>
                      <a:pt x="114" y="8"/>
                      <a:pt x="115" y="10"/>
                    </a:cubicBezTo>
                    <a:cubicBezTo>
                      <a:pt x="114" y="10"/>
                      <a:pt x="106" y="14"/>
                      <a:pt x="106" y="25"/>
                    </a:cubicBezTo>
                    <a:cubicBezTo>
                      <a:pt x="106" y="37"/>
                      <a:pt x="114" y="43"/>
                      <a:pt x="124" y="43"/>
                    </a:cubicBezTo>
                    <a:cubicBezTo>
                      <a:pt x="131" y="43"/>
                      <a:pt x="142" y="38"/>
                      <a:pt x="14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5" name="Freeform 239"/>
              <p:cNvSpPr/>
              <p:nvPr/>
            </p:nvSpPr>
            <p:spPr>
              <a:xfrm>
                <a:off x="6495120" y="51080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8"/>
                      <a:pt x="121" y="206"/>
                    </a:cubicBezTo>
                    <a:cubicBezTo>
                      <a:pt x="121" y="237"/>
                      <a:pt x="108" y="253"/>
                      <a:pt x="92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1" y="79"/>
                      <a:pt x="0" y="82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4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6" name="Freeform 240"/>
              <p:cNvSpPr/>
              <p:nvPr/>
            </p:nvSpPr>
            <p:spPr>
              <a:xfrm>
                <a:off x="655560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7" y="134"/>
                    </a:cubicBezTo>
                    <a:cubicBezTo>
                      <a:pt x="154" y="134"/>
                      <a:pt x="152" y="137"/>
                      <a:pt x="151" y="140"/>
                    </a:cubicBezTo>
                    <a:cubicBezTo>
                      <a:pt x="137" y="183"/>
                      <a:pt x="98" y="183"/>
                      <a:pt x="95" y="183"/>
                    </a:cubicBezTo>
                    <a:cubicBezTo>
                      <a:pt x="73" y="183"/>
                      <a:pt x="56" y="170"/>
                      <a:pt x="47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1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4"/>
                      <a:pt x="0" y="96"/>
                    </a:cubicBezTo>
                    <a:cubicBezTo>
                      <a:pt x="0" y="154"/>
                      <a:pt x="43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4" y="83"/>
                    </a:moveTo>
                    <a:cubicBezTo>
                      <a:pt x="101" y="83"/>
                      <a:pt x="68" y="83"/>
                      <a:pt x="35" y="83"/>
                    </a:cubicBezTo>
                    <a:cubicBezTo>
                      <a:pt x="37" y="20"/>
                      <a:pt x="73" y="10"/>
                      <a:pt x="88" y="10"/>
                    </a:cubicBezTo>
                    <a:cubicBezTo>
                      <a:pt x="131" y="10"/>
                      <a:pt x="134" y="67"/>
                      <a:pt x="134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7" name="Freeform 241"/>
              <p:cNvSpPr/>
              <p:nvPr/>
            </p:nvSpPr>
            <p:spPr>
              <a:xfrm>
                <a:off x="6620400" y="5135400"/>
                <a:ext cx="76680" cy="65880"/>
              </a:xfrm>
              <a:custGeom>
                <a:avLst/>
                <a:gdLst/>
                <a:ahLst/>
                <a:rect l="0" t="0" r="r" b="b"/>
                <a:pathLst>
                  <a:path w="213" h="183">
                    <a:moveTo>
                      <a:pt x="212" y="182"/>
                    </a:moveTo>
                    <a:cubicBezTo>
                      <a:pt x="212" y="178"/>
                      <a:pt x="212" y="174"/>
                      <a:pt x="212" y="169"/>
                    </a:cubicBezTo>
                    <a:cubicBezTo>
                      <a:pt x="190" y="169"/>
                      <a:pt x="182" y="168"/>
                      <a:pt x="173" y="156"/>
                    </a:cubicBezTo>
                    <a:cubicBezTo>
                      <a:pt x="154" y="132"/>
                      <a:pt x="135" y="107"/>
                      <a:pt x="116" y="83"/>
                    </a:cubicBezTo>
                    <a:cubicBezTo>
                      <a:pt x="128" y="67"/>
                      <a:pt x="144" y="47"/>
                      <a:pt x="155" y="36"/>
                    </a:cubicBezTo>
                    <a:cubicBezTo>
                      <a:pt x="168" y="20"/>
                      <a:pt x="185" y="14"/>
                      <a:pt x="205" y="13"/>
                    </a:cubicBezTo>
                    <a:cubicBezTo>
                      <a:pt x="205" y="9"/>
                      <a:pt x="205" y="4"/>
                      <a:pt x="205" y="0"/>
                    </a:cubicBezTo>
                    <a:cubicBezTo>
                      <a:pt x="194" y="1"/>
                      <a:pt x="181" y="1"/>
                      <a:pt x="170" y="1"/>
                    </a:cubicBezTo>
                    <a:cubicBezTo>
                      <a:pt x="157" y="1"/>
                      <a:pt x="136" y="1"/>
                      <a:pt x="130" y="0"/>
                    </a:cubicBezTo>
                    <a:cubicBezTo>
                      <a:pt x="130" y="4"/>
                      <a:pt x="130" y="9"/>
                      <a:pt x="130" y="13"/>
                    </a:cubicBezTo>
                    <a:cubicBezTo>
                      <a:pt x="139" y="14"/>
                      <a:pt x="142" y="20"/>
                      <a:pt x="142" y="26"/>
                    </a:cubicBezTo>
                    <a:cubicBezTo>
                      <a:pt x="142" y="33"/>
                      <a:pt x="138" y="38"/>
                      <a:pt x="136" y="41"/>
                    </a:cubicBezTo>
                    <a:cubicBezTo>
                      <a:pt x="127" y="52"/>
                      <a:pt x="118" y="63"/>
                      <a:pt x="109" y="74"/>
                    </a:cubicBezTo>
                    <a:cubicBezTo>
                      <a:pt x="98" y="60"/>
                      <a:pt x="88" y="46"/>
                      <a:pt x="77" y="31"/>
                    </a:cubicBezTo>
                    <a:cubicBezTo>
                      <a:pt x="73" y="28"/>
                      <a:pt x="73" y="26"/>
                      <a:pt x="73" y="24"/>
                    </a:cubicBezTo>
                    <a:cubicBezTo>
                      <a:pt x="73" y="18"/>
                      <a:pt x="79" y="14"/>
                      <a:pt x="88" y="13"/>
                    </a:cubicBezTo>
                    <a:cubicBezTo>
                      <a:pt x="88" y="9"/>
                      <a:pt x="88" y="4"/>
                      <a:pt x="88" y="0"/>
                    </a:cubicBezTo>
                    <a:cubicBezTo>
                      <a:pt x="72" y="0"/>
                      <a:pt x="57" y="1"/>
                      <a:pt x="42" y="1"/>
                    </a:cubicBezTo>
                    <a:cubicBezTo>
                      <a:pt x="34" y="1"/>
                      <a:pt x="13" y="1"/>
                      <a:pt x="2" y="0"/>
                    </a:cubicBezTo>
                    <a:cubicBezTo>
                      <a:pt x="2" y="4"/>
                      <a:pt x="2" y="9"/>
                      <a:pt x="2" y="13"/>
                    </a:cubicBezTo>
                    <a:cubicBezTo>
                      <a:pt x="31" y="13"/>
                      <a:pt x="32" y="14"/>
                      <a:pt x="52" y="40"/>
                    </a:cubicBezTo>
                    <a:cubicBezTo>
                      <a:pt x="66" y="58"/>
                      <a:pt x="80" y="76"/>
                      <a:pt x="94" y="94"/>
                    </a:cubicBezTo>
                    <a:cubicBezTo>
                      <a:pt x="73" y="119"/>
                      <a:pt x="73" y="120"/>
                      <a:pt x="54" y="144"/>
                    </a:cubicBezTo>
                    <a:cubicBezTo>
                      <a:pt x="34" y="168"/>
                      <a:pt x="8" y="169"/>
                      <a:pt x="0" y="169"/>
                    </a:cubicBezTo>
                    <a:cubicBezTo>
                      <a:pt x="0" y="174"/>
                      <a:pt x="0" y="178"/>
                      <a:pt x="0" y="182"/>
                    </a:cubicBezTo>
                    <a:cubicBezTo>
                      <a:pt x="11" y="181"/>
                      <a:pt x="24" y="181"/>
                      <a:pt x="35" y="181"/>
                    </a:cubicBezTo>
                    <a:cubicBezTo>
                      <a:pt x="48" y="181"/>
                      <a:pt x="61" y="182"/>
                      <a:pt x="74" y="182"/>
                    </a:cubicBezTo>
                    <a:cubicBezTo>
                      <a:pt x="74" y="178"/>
                      <a:pt x="74" y="174"/>
                      <a:pt x="74" y="169"/>
                    </a:cubicBezTo>
                    <a:cubicBezTo>
                      <a:pt x="66" y="168"/>
                      <a:pt x="62" y="162"/>
                      <a:pt x="62" y="156"/>
                    </a:cubicBezTo>
                    <a:cubicBezTo>
                      <a:pt x="62" y="146"/>
                      <a:pt x="74" y="133"/>
                      <a:pt x="101" y="102"/>
                    </a:cubicBezTo>
                    <a:cubicBezTo>
                      <a:pt x="112" y="116"/>
                      <a:pt x="122" y="131"/>
                      <a:pt x="133" y="145"/>
                    </a:cubicBezTo>
                    <a:cubicBezTo>
                      <a:pt x="136" y="149"/>
                      <a:pt x="142" y="156"/>
                      <a:pt x="142" y="158"/>
                    </a:cubicBezTo>
                    <a:cubicBezTo>
                      <a:pt x="142" y="162"/>
                      <a:pt x="138" y="169"/>
                      <a:pt x="126" y="169"/>
                    </a:cubicBezTo>
                    <a:cubicBezTo>
                      <a:pt x="126" y="174"/>
                      <a:pt x="126" y="178"/>
                      <a:pt x="126" y="182"/>
                    </a:cubicBezTo>
                    <a:cubicBezTo>
                      <a:pt x="141" y="182"/>
                      <a:pt x="156" y="181"/>
                      <a:pt x="172" y="181"/>
                    </a:cubicBezTo>
                    <a:cubicBezTo>
                      <a:pt x="184" y="181"/>
                      <a:pt x="199" y="181"/>
                      <a:pt x="212" y="1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8" name="Freeform 242"/>
              <p:cNvSpPr/>
              <p:nvPr/>
            </p:nvSpPr>
            <p:spPr>
              <a:xfrm>
                <a:off x="6752160" y="51080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8"/>
                      <a:pt x="121" y="206"/>
                    </a:cubicBezTo>
                    <a:cubicBezTo>
                      <a:pt x="121" y="237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1" y="79"/>
                      <a:pt x="0" y="82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9" name="Freeform 243"/>
              <p:cNvSpPr/>
              <p:nvPr/>
            </p:nvSpPr>
            <p:spPr>
              <a:xfrm>
                <a:off x="6813720" y="5101560"/>
                <a:ext cx="32760" cy="100080"/>
              </a:xfrm>
              <a:custGeom>
                <a:avLst/>
                <a:gdLst/>
                <a:ahLst/>
                <a:rect l="0" t="0" r="r" b="b"/>
                <a:pathLst>
                  <a:path w="91" h="278">
                    <a:moveTo>
                      <a:pt x="90" y="277"/>
                    </a:moveTo>
                    <a:cubicBezTo>
                      <a:pt x="90" y="273"/>
                      <a:pt x="90" y="268"/>
                      <a:pt x="90" y="264"/>
                    </a:cubicBezTo>
                    <a:cubicBezTo>
                      <a:pt x="62" y="264"/>
                      <a:pt x="60" y="261"/>
                      <a:pt x="60" y="245"/>
                    </a:cubicBezTo>
                    <a:cubicBezTo>
                      <a:pt x="60" y="193"/>
                      <a:pt x="60" y="142"/>
                      <a:pt x="60" y="91"/>
                    </a:cubicBezTo>
                    <a:cubicBezTo>
                      <a:pt x="40" y="92"/>
                      <a:pt x="21" y="94"/>
                      <a:pt x="1" y="95"/>
                    </a:cubicBezTo>
                    <a:cubicBezTo>
                      <a:pt x="1" y="99"/>
                      <a:pt x="1" y="104"/>
                      <a:pt x="1" y="108"/>
                    </a:cubicBezTo>
                    <a:cubicBezTo>
                      <a:pt x="29" y="108"/>
                      <a:pt x="32" y="110"/>
                      <a:pt x="32" y="132"/>
                    </a:cubicBezTo>
                    <a:cubicBezTo>
                      <a:pt x="32" y="170"/>
                      <a:pt x="32" y="207"/>
                      <a:pt x="32" y="245"/>
                    </a:cubicBezTo>
                    <a:cubicBezTo>
                      <a:pt x="32" y="264"/>
                      <a:pt x="28" y="264"/>
                      <a:pt x="0" y="264"/>
                    </a:cubicBezTo>
                    <a:cubicBezTo>
                      <a:pt x="0" y="268"/>
                      <a:pt x="0" y="273"/>
                      <a:pt x="0" y="277"/>
                    </a:cubicBezTo>
                    <a:cubicBezTo>
                      <a:pt x="15" y="277"/>
                      <a:pt x="30" y="276"/>
                      <a:pt x="46" y="276"/>
                    </a:cubicBezTo>
                    <a:cubicBezTo>
                      <a:pt x="61" y="276"/>
                      <a:pt x="76" y="276"/>
                      <a:pt x="90" y="277"/>
                    </a:cubicBezTo>
                    <a:moveTo>
                      <a:pt x="66" y="23"/>
                    </a:moveTo>
                    <a:cubicBezTo>
                      <a:pt x="66" y="11"/>
                      <a:pt x="56" y="0"/>
                      <a:pt x="44" y="0"/>
                    </a:cubicBezTo>
                    <a:cubicBezTo>
                      <a:pt x="30" y="0"/>
                      <a:pt x="22" y="12"/>
                      <a:pt x="22" y="23"/>
                    </a:cubicBezTo>
                    <a:cubicBezTo>
                      <a:pt x="22" y="34"/>
                      <a:pt x="31" y="44"/>
                      <a:pt x="43" y="44"/>
                    </a:cubicBezTo>
                    <a:cubicBezTo>
                      <a:pt x="58" y="44"/>
                      <a:pt x="66" y="32"/>
                      <a:pt x="66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0" name="Freeform 244"/>
              <p:cNvSpPr/>
              <p:nvPr/>
            </p:nvSpPr>
            <p:spPr>
              <a:xfrm>
                <a:off x="6855480" y="5134320"/>
                <a:ext cx="118800" cy="67320"/>
              </a:xfrm>
              <a:custGeom>
                <a:avLst/>
                <a:gdLst/>
                <a:ahLst/>
                <a:rect l="0" t="0" r="r" b="b"/>
                <a:pathLst>
                  <a:path w="330" h="187">
                    <a:moveTo>
                      <a:pt x="329" y="186"/>
                    </a:moveTo>
                    <a:cubicBezTo>
                      <a:pt x="329" y="181"/>
                      <a:pt x="329" y="177"/>
                      <a:pt x="329" y="173"/>
                    </a:cubicBezTo>
                    <a:cubicBezTo>
                      <a:pt x="307" y="173"/>
                      <a:pt x="296" y="173"/>
                      <a:pt x="296" y="160"/>
                    </a:cubicBezTo>
                    <a:cubicBezTo>
                      <a:pt x="296" y="133"/>
                      <a:pt x="296" y="106"/>
                      <a:pt x="296" y="79"/>
                    </a:cubicBezTo>
                    <a:cubicBezTo>
                      <a:pt x="296" y="43"/>
                      <a:pt x="296" y="30"/>
                      <a:pt x="283" y="16"/>
                    </a:cubicBezTo>
                    <a:cubicBezTo>
                      <a:pt x="277" y="8"/>
                      <a:pt x="264" y="0"/>
                      <a:pt x="239" y="0"/>
                    </a:cubicBezTo>
                    <a:cubicBezTo>
                      <a:pt x="204" y="0"/>
                      <a:pt x="185" y="25"/>
                      <a:pt x="178" y="41"/>
                    </a:cubicBezTo>
                    <a:cubicBezTo>
                      <a:pt x="172" y="4"/>
                      <a:pt x="140" y="0"/>
                      <a:pt x="121" y="0"/>
                    </a:cubicBezTo>
                    <a:cubicBezTo>
                      <a:pt x="91" y="0"/>
                      <a:pt x="71" y="18"/>
                      <a:pt x="59" y="43"/>
                    </a:cubicBezTo>
                    <a:cubicBezTo>
                      <a:pt x="59" y="29"/>
                      <a:pt x="59" y="14"/>
                      <a:pt x="59" y="0"/>
                    </a:cubicBezTo>
                    <a:cubicBezTo>
                      <a:pt x="39" y="1"/>
                      <a:pt x="20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30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8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4" y="185"/>
                      <a:pt x="79" y="185"/>
                      <a:pt x="95" y="186"/>
                    </a:cubicBezTo>
                    <a:cubicBezTo>
                      <a:pt x="95" y="181"/>
                      <a:pt x="95" y="177"/>
                      <a:pt x="95" y="173"/>
                    </a:cubicBezTo>
                    <a:cubicBezTo>
                      <a:pt x="66" y="173"/>
                      <a:pt x="62" y="173"/>
                      <a:pt x="62" y="154"/>
                    </a:cubicBezTo>
                    <a:cubicBezTo>
                      <a:pt x="62" y="128"/>
                      <a:pt x="62" y="102"/>
                      <a:pt x="62" y="76"/>
                    </a:cubicBezTo>
                    <a:cubicBezTo>
                      <a:pt x="62" y="32"/>
                      <a:pt x="92" y="8"/>
                      <a:pt x="119" y="8"/>
                    </a:cubicBezTo>
                    <a:cubicBezTo>
                      <a:pt x="145" y="8"/>
                      <a:pt x="150" y="31"/>
                      <a:pt x="150" y="55"/>
                    </a:cubicBezTo>
                    <a:cubicBezTo>
                      <a:pt x="150" y="88"/>
                      <a:pt x="150" y="121"/>
                      <a:pt x="150" y="154"/>
                    </a:cubicBezTo>
                    <a:cubicBezTo>
                      <a:pt x="150" y="173"/>
                      <a:pt x="145" y="173"/>
                      <a:pt x="118" y="173"/>
                    </a:cubicBezTo>
                    <a:cubicBezTo>
                      <a:pt x="118" y="177"/>
                      <a:pt x="118" y="181"/>
                      <a:pt x="118" y="186"/>
                    </a:cubicBezTo>
                    <a:cubicBezTo>
                      <a:pt x="133" y="185"/>
                      <a:pt x="149" y="185"/>
                      <a:pt x="164" y="185"/>
                    </a:cubicBezTo>
                    <a:cubicBezTo>
                      <a:pt x="180" y="185"/>
                      <a:pt x="196" y="185"/>
                      <a:pt x="212" y="186"/>
                    </a:cubicBezTo>
                    <a:cubicBezTo>
                      <a:pt x="212" y="181"/>
                      <a:pt x="212" y="177"/>
                      <a:pt x="212" y="173"/>
                    </a:cubicBezTo>
                    <a:cubicBezTo>
                      <a:pt x="184" y="173"/>
                      <a:pt x="179" y="173"/>
                      <a:pt x="179" y="154"/>
                    </a:cubicBezTo>
                    <a:cubicBezTo>
                      <a:pt x="179" y="128"/>
                      <a:pt x="179" y="102"/>
                      <a:pt x="179" y="76"/>
                    </a:cubicBezTo>
                    <a:cubicBezTo>
                      <a:pt x="179" y="32"/>
                      <a:pt x="209" y="8"/>
                      <a:pt x="236" y="8"/>
                    </a:cubicBezTo>
                    <a:cubicBezTo>
                      <a:pt x="263" y="8"/>
                      <a:pt x="268" y="31"/>
                      <a:pt x="268" y="55"/>
                    </a:cubicBezTo>
                    <a:cubicBezTo>
                      <a:pt x="268" y="88"/>
                      <a:pt x="268" y="121"/>
                      <a:pt x="268" y="154"/>
                    </a:cubicBezTo>
                    <a:cubicBezTo>
                      <a:pt x="268" y="173"/>
                      <a:pt x="263" y="173"/>
                      <a:pt x="234" y="173"/>
                    </a:cubicBezTo>
                    <a:cubicBezTo>
                      <a:pt x="234" y="177"/>
                      <a:pt x="234" y="181"/>
                      <a:pt x="234" y="186"/>
                    </a:cubicBezTo>
                    <a:cubicBezTo>
                      <a:pt x="250" y="185"/>
                      <a:pt x="266" y="185"/>
                      <a:pt x="282" y="185"/>
                    </a:cubicBezTo>
                    <a:cubicBezTo>
                      <a:pt x="298" y="185"/>
                      <a:pt x="313" y="185"/>
                      <a:pt x="329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1" name="Freeform 245"/>
              <p:cNvSpPr/>
              <p:nvPr/>
            </p:nvSpPr>
            <p:spPr>
              <a:xfrm>
                <a:off x="698112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8" y="134"/>
                    </a:cubicBezTo>
                    <a:cubicBezTo>
                      <a:pt x="155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6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40" y="0"/>
                      <a:pt x="0" y="44"/>
                      <a:pt x="0" y="96"/>
                    </a:cubicBezTo>
                    <a:cubicBezTo>
                      <a:pt x="0" y="154"/>
                      <a:pt x="44" y="194"/>
                      <a:pt x="94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3" y="10"/>
                      <a:pt x="88" y="10"/>
                    </a:cubicBezTo>
                    <a:cubicBezTo>
                      <a:pt x="132" y="10"/>
                      <a:pt x="136" y="67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2" name="Freeform 246"/>
              <p:cNvSpPr/>
              <p:nvPr/>
            </p:nvSpPr>
            <p:spPr>
              <a:xfrm>
                <a:off x="7097760" y="51080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8"/>
                      <a:pt x="121" y="206"/>
                    </a:cubicBezTo>
                    <a:cubicBezTo>
                      <a:pt x="121" y="237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6" y="90"/>
                      <a:pt x="126" y="90"/>
                    </a:cubicBezTo>
                    <a:cubicBezTo>
                      <a:pt x="126" y="86"/>
                      <a:pt x="126" y="81"/>
                      <a:pt x="126" y="77"/>
                    </a:cubicBezTo>
                    <a:cubicBezTo>
                      <a:pt x="106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2" y="0"/>
                      <a:pt x="58" y="0"/>
                      <a:pt x="55" y="0"/>
                    </a:cubicBezTo>
                    <a:cubicBezTo>
                      <a:pt x="54" y="35"/>
                      <a:pt x="42" y="79"/>
                      <a:pt x="0" y="82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3" name="Freeform 247"/>
              <p:cNvSpPr/>
              <p:nvPr/>
            </p:nvSpPr>
            <p:spPr>
              <a:xfrm>
                <a:off x="7158240" y="5132880"/>
                <a:ext cx="67680" cy="70200"/>
              </a:xfrm>
              <a:custGeom>
                <a:avLst/>
                <a:gdLst/>
                <a:ahLst/>
                <a:rect l="0" t="0" r="r" b="b"/>
                <a:pathLst>
                  <a:path w="188" h="195">
                    <a:moveTo>
                      <a:pt x="187" y="100"/>
                    </a:moveTo>
                    <a:cubicBezTo>
                      <a:pt x="187" y="46"/>
                      <a:pt x="145" y="0"/>
                      <a:pt x="94" y="0"/>
                    </a:cubicBezTo>
                    <a:cubicBezTo>
                      <a:pt x="41" y="0"/>
                      <a:pt x="0" y="47"/>
                      <a:pt x="0" y="100"/>
                    </a:cubicBezTo>
                    <a:cubicBezTo>
                      <a:pt x="0" y="154"/>
                      <a:pt x="44" y="194"/>
                      <a:pt x="94" y="194"/>
                    </a:cubicBezTo>
                    <a:cubicBezTo>
                      <a:pt x="144" y="194"/>
                      <a:pt x="187" y="152"/>
                      <a:pt x="187" y="100"/>
                    </a:cubicBezTo>
                    <a:moveTo>
                      <a:pt x="152" y="96"/>
                    </a:moveTo>
                    <a:cubicBezTo>
                      <a:pt x="152" y="110"/>
                      <a:pt x="152" y="133"/>
                      <a:pt x="143" y="152"/>
                    </a:cubicBezTo>
                    <a:cubicBezTo>
                      <a:pt x="133" y="172"/>
                      <a:pt x="115" y="183"/>
                      <a:pt x="94" y="183"/>
                    </a:cubicBezTo>
                    <a:cubicBezTo>
                      <a:pt x="76" y="183"/>
                      <a:pt x="56" y="174"/>
                      <a:pt x="46" y="155"/>
                    </a:cubicBezTo>
                    <a:cubicBezTo>
                      <a:pt x="35" y="137"/>
                      <a:pt x="35" y="110"/>
                      <a:pt x="35" y="96"/>
                    </a:cubicBezTo>
                    <a:cubicBezTo>
                      <a:pt x="35" y="79"/>
                      <a:pt x="35" y="56"/>
                      <a:pt x="46" y="38"/>
                    </a:cubicBezTo>
                    <a:cubicBezTo>
                      <a:pt x="56" y="19"/>
                      <a:pt x="77" y="10"/>
                      <a:pt x="94" y="10"/>
                    </a:cubicBezTo>
                    <a:cubicBezTo>
                      <a:pt x="112" y="10"/>
                      <a:pt x="129" y="19"/>
                      <a:pt x="140" y="37"/>
                    </a:cubicBezTo>
                    <a:cubicBezTo>
                      <a:pt x="152" y="55"/>
                      <a:pt x="152" y="79"/>
                      <a:pt x="152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4" name="Freeform 248"/>
              <p:cNvSpPr/>
              <p:nvPr/>
            </p:nvSpPr>
            <p:spPr>
              <a:xfrm>
                <a:off x="7284960" y="5134320"/>
                <a:ext cx="51480" cy="67320"/>
              </a:xfrm>
              <a:custGeom>
                <a:avLst/>
                <a:gdLst/>
                <a:ahLst/>
                <a:rect l="0" t="0" r="r" b="b"/>
                <a:pathLst>
                  <a:path w="143" h="187">
                    <a:moveTo>
                      <a:pt x="142" y="25"/>
                    </a:moveTo>
                    <a:cubicBezTo>
                      <a:pt x="142" y="12"/>
                      <a:pt x="128" y="0"/>
                      <a:pt x="110" y="0"/>
                    </a:cubicBezTo>
                    <a:cubicBezTo>
                      <a:pt x="79" y="0"/>
                      <a:pt x="65" y="28"/>
                      <a:pt x="59" y="46"/>
                    </a:cubicBezTo>
                    <a:cubicBezTo>
                      <a:pt x="59" y="30"/>
                      <a:pt x="59" y="15"/>
                      <a:pt x="59" y="0"/>
                    </a:cubicBezTo>
                    <a:cubicBezTo>
                      <a:pt x="39" y="1"/>
                      <a:pt x="20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29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8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5" y="185"/>
                      <a:pt x="84" y="185"/>
                      <a:pt x="101" y="186"/>
                    </a:cubicBezTo>
                    <a:cubicBezTo>
                      <a:pt x="101" y="181"/>
                      <a:pt x="101" y="177"/>
                      <a:pt x="101" y="173"/>
                    </a:cubicBezTo>
                    <a:cubicBezTo>
                      <a:pt x="98" y="173"/>
                      <a:pt x="95" y="173"/>
                      <a:pt x="92" y="173"/>
                    </a:cubicBezTo>
                    <a:cubicBezTo>
                      <a:pt x="61" y="173"/>
                      <a:pt x="60" y="168"/>
                      <a:pt x="60" y="152"/>
                    </a:cubicBezTo>
                    <a:cubicBezTo>
                      <a:pt x="60" y="131"/>
                      <a:pt x="60" y="109"/>
                      <a:pt x="60" y="88"/>
                    </a:cubicBezTo>
                    <a:cubicBezTo>
                      <a:pt x="60" y="46"/>
                      <a:pt x="78" y="8"/>
                      <a:pt x="110" y="8"/>
                    </a:cubicBezTo>
                    <a:cubicBezTo>
                      <a:pt x="113" y="8"/>
                      <a:pt x="114" y="8"/>
                      <a:pt x="115" y="10"/>
                    </a:cubicBezTo>
                    <a:cubicBezTo>
                      <a:pt x="114" y="10"/>
                      <a:pt x="106" y="14"/>
                      <a:pt x="106" y="25"/>
                    </a:cubicBezTo>
                    <a:cubicBezTo>
                      <a:pt x="106" y="37"/>
                      <a:pt x="114" y="43"/>
                      <a:pt x="124" y="43"/>
                    </a:cubicBezTo>
                    <a:cubicBezTo>
                      <a:pt x="131" y="43"/>
                      <a:pt x="142" y="38"/>
                      <a:pt x="14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5" name="Freeform 249"/>
              <p:cNvSpPr/>
              <p:nvPr/>
            </p:nvSpPr>
            <p:spPr>
              <a:xfrm>
                <a:off x="734436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7" y="134"/>
                    </a:cubicBezTo>
                    <a:cubicBezTo>
                      <a:pt x="154" y="134"/>
                      <a:pt x="152" y="137"/>
                      <a:pt x="151" y="140"/>
                    </a:cubicBezTo>
                    <a:cubicBezTo>
                      <a:pt x="137" y="183"/>
                      <a:pt x="98" y="183"/>
                      <a:pt x="95" y="183"/>
                    </a:cubicBezTo>
                    <a:cubicBezTo>
                      <a:pt x="73" y="183"/>
                      <a:pt x="56" y="170"/>
                      <a:pt x="47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1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4"/>
                      <a:pt x="0" y="96"/>
                    </a:cubicBezTo>
                    <a:cubicBezTo>
                      <a:pt x="0" y="154"/>
                      <a:pt x="43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4" y="83"/>
                    </a:moveTo>
                    <a:cubicBezTo>
                      <a:pt x="101" y="83"/>
                      <a:pt x="68" y="83"/>
                      <a:pt x="35" y="83"/>
                    </a:cubicBezTo>
                    <a:cubicBezTo>
                      <a:pt x="37" y="20"/>
                      <a:pt x="73" y="10"/>
                      <a:pt x="88" y="10"/>
                    </a:cubicBezTo>
                    <a:cubicBezTo>
                      <a:pt x="131" y="10"/>
                      <a:pt x="134" y="67"/>
                      <a:pt x="134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6" name="Freeform 250"/>
              <p:cNvSpPr/>
              <p:nvPr/>
            </p:nvSpPr>
            <p:spPr>
              <a:xfrm>
                <a:off x="7401600" y="5101560"/>
                <a:ext cx="38520" cy="131040"/>
              </a:xfrm>
              <a:custGeom>
                <a:avLst/>
                <a:gdLst/>
                <a:ahLst/>
                <a:rect l="0" t="0" r="r" b="b"/>
                <a:pathLst>
                  <a:path w="107" h="364">
                    <a:moveTo>
                      <a:pt x="106" y="297"/>
                    </a:moveTo>
                    <a:cubicBezTo>
                      <a:pt x="106" y="229"/>
                      <a:pt x="106" y="160"/>
                      <a:pt x="106" y="91"/>
                    </a:cubicBezTo>
                    <a:cubicBezTo>
                      <a:pt x="84" y="92"/>
                      <a:pt x="62" y="94"/>
                      <a:pt x="41" y="95"/>
                    </a:cubicBezTo>
                    <a:cubicBezTo>
                      <a:pt x="41" y="99"/>
                      <a:pt x="41" y="104"/>
                      <a:pt x="41" y="108"/>
                    </a:cubicBezTo>
                    <a:cubicBezTo>
                      <a:pt x="73" y="108"/>
                      <a:pt x="77" y="112"/>
                      <a:pt x="77" y="132"/>
                    </a:cubicBezTo>
                    <a:cubicBezTo>
                      <a:pt x="77" y="187"/>
                      <a:pt x="77" y="243"/>
                      <a:pt x="77" y="299"/>
                    </a:cubicBezTo>
                    <a:cubicBezTo>
                      <a:pt x="77" y="318"/>
                      <a:pt x="73" y="354"/>
                      <a:pt x="47" y="354"/>
                    </a:cubicBezTo>
                    <a:cubicBezTo>
                      <a:pt x="44" y="354"/>
                      <a:pt x="35" y="354"/>
                      <a:pt x="24" y="348"/>
                    </a:cubicBezTo>
                    <a:cubicBezTo>
                      <a:pt x="30" y="347"/>
                      <a:pt x="38" y="341"/>
                      <a:pt x="38" y="330"/>
                    </a:cubicBezTo>
                    <a:cubicBezTo>
                      <a:pt x="38" y="319"/>
                      <a:pt x="31" y="311"/>
                      <a:pt x="19" y="311"/>
                    </a:cubicBezTo>
                    <a:cubicBezTo>
                      <a:pt x="7" y="311"/>
                      <a:pt x="0" y="319"/>
                      <a:pt x="0" y="330"/>
                    </a:cubicBezTo>
                    <a:cubicBezTo>
                      <a:pt x="0" y="351"/>
                      <a:pt x="23" y="363"/>
                      <a:pt x="47" y="363"/>
                    </a:cubicBezTo>
                    <a:cubicBezTo>
                      <a:pt x="79" y="363"/>
                      <a:pt x="106" y="336"/>
                      <a:pt x="106" y="297"/>
                    </a:cubicBezTo>
                    <a:moveTo>
                      <a:pt x="106" y="23"/>
                    </a:moveTo>
                    <a:cubicBezTo>
                      <a:pt x="106" y="11"/>
                      <a:pt x="95" y="0"/>
                      <a:pt x="83" y="0"/>
                    </a:cubicBezTo>
                    <a:cubicBezTo>
                      <a:pt x="68" y="0"/>
                      <a:pt x="60" y="12"/>
                      <a:pt x="60" y="23"/>
                    </a:cubicBezTo>
                    <a:cubicBezTo>
                      <a:pt x="60" y="34"/>
                      <a:pt x="70" y="44"/>
                      <a:pt x="83" y="44"/>
                    </a:cubicBezTo>
                    <a:cubicBezTo>
                      <a:pt x="97" y="44"/>
                      <a:pt x="106" y="32"/>
                      <a:pt x="106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7" name="Freeform 251"/>
              <p:cNvSpPr/>
              <p:nvPr/>
            </p:nvSpPr>
            <p:spPr>
              <a:xfrm>
                <a:off x="745812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8" y="134"/>
                    </a:cubicBezTo>
                    <a:cubicBezTo>
                      <a:pt x="154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6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4"/>
                      <a:pt x="0" y="96"/>
                    </a:cubicBezTo>
                    <a:cubicBezTo>
                      <a:pt x="0" y="154"/>
                      <a:pt x="44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3" y="10"/>
                      <a:pt x="88" y="10"/>
                    </a:cubicBezTo>
                    <a:cubicBezTo>
                      <a:pt x="131" y="10"/>
                      <a:pt x="136" y="67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8" name="Freeform 252"/>
              <p:cNvSpPr/>
              <p:nvPr/>
            </p:nvSpPr>
            <p:spPr>
              <a:xfrm>
                <a:off x="7526160" y="5132880"/>
                <a:ext cx="58320" cy="70200"/>
              </a:xfrm>
              <a:custGeom>
                <a:avLst/>
                <a:gdLst/>
                <a:ahLst/>
                <a:rect l="0" t="0" r="r" b="b"/>
                <a:pathLst>
                  <a:path w="162" h="195">
                    <a:moveTo>
                      <a:pt x="161" y="139"/>
                    </a:moveTo>
                    <a:cubicBezTo>
                      <a:pt x="161" y="134"/>
                      <a:pt x="157" y="134"/>
                      <a:pt x="156" y="134"/>
                    </a:cubicBezTo>
                    <a:cubicBezTo>
                      <a:pt x="151" y="134"/>
                      <a:pt x="151" y="137"/>
                      <a:pt x="150" y="139"/>
                    </a:cubicBezTo>
                    <a:cubicBezTo>
                      <a:pt x="138" y="179"/>
                      <a:pt x="110" y="183"/>
                      <a:pt x="95" y="183"/>
                    </a:cubicBezTo>
                    <a:cubicBezTo>
                      <a:pt x="72" y="183"/>
                      <a:pt x="35" y="166"/>
                      <a:pt x="35" y="97"/>
                    </a:cubicBezTo>
                    <a:cubicBezTo>
                      <a:pt x="35" y="29"/>
                      <a:pt x="70" y="11"/>
                      <a:pt x="92" y="11"/>
                    </a:cubicBezTo>
                    <a:cubicBezTo>
                      <a:pt x="96" y="11"/>
                      <a:pt x="122" y="12"/>
                      <a:pt x="137" y="26"/>
                    </a:cubicBezTo>
                    <a:cubicBezTo>
                      <a:pt x="120" y="28"/>
                      <a:pt x="118" y="41"/>
                      <a:pt x="118" y="46"/>
                    </a:cubicBezTo>
                    <a:cubicBezTo>
                      <a:pt x="118" y="56"/>
                      <a:pt x="125" y="65"/>
                      <a:pt x="137" y="65"/>
                    </a:cubicBezTo>
                    <a:cubicBezTo>
                      <a:pt x="148" y="65"/>
                      <a:pt x="156" y="59"/>
                      <a:pt x="156" y="46"/>
                    </a:cubicBezTo>
                    <a:cubicBezTo>
                      <a:pt x="156" y="17"/>
                      <a:pt x="125" y="0"/>
                      <a:pt x="92" y="0"/>
                    </a:cubicBezTo>
                    <a:cubicBezTo>
                      <a:pt x="40" y="0"/>
                      <a:pt x="0" y="46"/>
                      <a:pt x="0" y="98"/>
                    </a:cubicBezTo>
                    <a:cubicBezTo>
                      <a:pt x="0" y="152"/>
                      <a:pt x="42" y="194"/>
                      <a:pt x="91" y="194"/>
                    </a:cubicBezTo>
                    <a:cubicBezTo>
                      <a:pt x="148" y="194"/>
                      <a:pt x="161" y="143"/>
                      <a:pt x="161" y="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9" name="Freeform 253"/>
              <p:cNvSpPr/>
              <p:nvPr/>
            </p:nvSpPr>
            <p:spPr>
              <a:xfrm>
                <a:off x="7591680" y="51080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8"/>
                      <a:pt x="121" y="206"/>
                    </a:cubicBezTo>
                    <a:cubicBezTo>
                      <a:pt x="121" y="237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1" y="79"/>
                      <a:pt x="0" y="82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0" name="Freeform 254"/>
              <p:cNvSpPr/>
              <p:nvPr/>
            </p:nvSpPr>
            <p:spPr>
              <a:xfrm>
                <a:off x="7701120" y="51080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8"/>
                      <a:pt x="121" y="206"/>
                    </a:cubicBezTo>
                    <a:cubicBezTo>
                      <a:pt x="121" y="237"/>
                      <a:pt x="108" y="253"/>
                      <a:pt x="92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1" y="79"/>
                      <a:pt x="0" y="82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4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1" name="Freeform 255"/>
              <p:cNvSpPr/>
              <p:nvPr/>
            </p:nvSpPr>
            <p:spPr>
              <a:xfrm>
                <a:off x="7761600" y="5134320"/>
                <a:ext cx="51480" cy="67320"/>
              </a:xfrm>
              <a:custGeom>
                <a:avLst/>
                <a:gdLst/>
                <a:ahLst/>
                <a:rect l="0" t="0" r="r" b="b"/>
                <a:pathLst>
                  <a:path w="143" h="187">
                    <a:moveTo>
                      <a:pt x="142" y="25"/>
                    </a:moveTo>
                    <a:cubicBezTo>
                      <a:pt x="142" y="12"/>
                      <a:pt x="128" y="0"/>
                      <a:pt x="110" y="0"/>
                    </a:cubicBezTo>
                    <a:cubicBezTo>
                      <a:pt x="79" y="0"/>
                      <a:pt x="64" y="28"/>
                      <a:pt x="58" y="46"/>
                    </a:cubicBezTo>
                    <a:cubicBezTo>
                      <a:pt x="58" y="30"/>
                      <a:pt x="58" y="15"/>
                      <a:pt x="58" y="0"/>
                    </a:cubicBezTo>
                    <a:cubicBezTo>
                      <a:pt x="38" y="1"/>
                      <a:pt x="19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29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8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5" y="185"/>
                      <a:pt x="84" y="185"/>
                      <a:pt x="101" y="186"/>
                    </a:cubicBezTo>
                    <a:cubicBezTo>
                      <a:pt x="101" y="181"/>
                      <a:pt x="101" y="177"/>
                      <a:pt x="101" y="173"/>
                    </a:cubicBezTo>
                    <a:cubicBezTo>
                      <a:pt x="98" y="173"/>
                      <a:pt x="95" y="173"/>
                      <a:pt x="92" y="173"/>
                    </a:cubicBezTo>
                    <a:cubicBezTo>
                      <a:pt x="61" y="173"/>
                      <a:pt x="60" y="168"/>
                      <a:pt x="60" y="152"/>
                    </a:cubicBezTo>
                    <a:cubicBezTo>
                      <a:pt x="60" y="131"/>
                      <a:pt x="60" y="109"/>
                      <a:pt x="60" y="88"/>
                    </a:cubicBezTo>
                    <a:cubicBezTo>
                      <a:pt x="60" y="46"/>
                      <a:pt x="78" y="8"/>
                      <a:pt x="110" y="8"/>
                    </a:cubicBezTo>
                    <a:cubicBezTo>
                      <a:pt x="113" y="8"/>
                      <a:pt x="114" y="8"/>
                      <a:pt x="115" y="10"/>
                    </a:cubicBezTo>
                    <a:cubicBezTo>
                      <a:pt x="114" y="10"/>
                      <a:pt x="104" y="14"/>
                      <a:pt x="104" y="25"/>
                    </a:cubicBezTo>
                    <a:cubicBezTo>
                      <a:pt x="104" y="37"/>
                      <a:pt x="114" y="43"/>
                      <a:pt x="124" y="43"/>
                    </a:cubicBezTo>
                    <a:cubicBezTo>
                      <a:pt x="131" y="43"/>
                      <a:pt x="142" y="38"/>
                      <a:pt x="14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2" name="Freeform 256"/>
              <p:cNvSpPr/>
              <p:nvPr/>
            </p:nvSpPr>
            <p:spPr>
              <a:xfrm>
                <a:off x="7821720" y="5132880"/>
                <a:ext cx="68760" cy="70200"/>
              </a:xfrm>
              <a:custGeom>
                <a:avLst/>
                <a:gdLst/>
                <a:ahLst/>
                <a:rect l="0" t="0" r="r" b="b"/>
                <a:pathLst>
                  <a:path w="191" h="195">
                    <a:moveTo>
                      <a:pt x="190" y="152"/>
                    </a:moveTo>
                    <a:cubicBezTo>
                      <a:pt x="190" y="144"/>
                      <a:pt x="190" y="136"/>
                      <a:pt x="190" y="128"/>
                    </a:cubicBezTo>
                    <a:cubicBezTo>
                      <a:pt x="186" y="128"/>
                      <a:pt x="183" y="128"/>
                      <a:pt x="180" y="128"/>
                    </a:cubicBezTo>
                    <a:cubicBezTo>
                      <a:pt x="180" y="136"/>
                      <a:pt x="180" y="144"/>
                      <a:pt x="180" y="152"/>
                    </a:cubicBezTo>
                    <a:cubicBezTo>
                      <a:pt x="180" y="176"/>
                      <a:pt x="169" y="179"/>
                      <a:pt x="164" y="179"/>
                    </a:cubicBezTo>
                    <a:cubicBezTo>
                      <a:pt x="150" y="179"/>
                      <a:pt x="149" y="160"/>
                      <a:pt x="149" y="157"/>
                    </a:cubicBezTo>
                    <a:cubicBezTo>
                      <a:pt x="149" y="129"/>
                      <a:pt x="149" y="101"/>
                      <a:pt x="149" y="73"/>
                    </a:cubicBezTo>
                    <a:cubicBezTo>
                      <a:pt x="149" y="55"/>
                      <a:pt x="149" y="40"/>
                      <a:pt x="133" y="24"/>
                    </a:cubicBezTo>
                    <a:cubicBezTo>
                      <a:pt x="116" y="7"/>
                      <a:pt x="96" y="0"/>
                      <a:pt x="76" y="0"/>
                    </a:cubicBezTo>
                    <a:cubicBezTo>
                      <a:pt x="41" y="0"/>
                      <a:pt x="12" y="20"/>
                      <a:pt x="12" y="48"/>
                    </a:cubicBezTo>
                    <a:cubicBezTo>
                      <a:pt x="12" y="61"/>
                      <a:pt x="20" y="68"/>
                      <a:pt x="31" y="68"/>
                    </a:cubicBezTo>
                    <a:cubicBezTo>
                      <a:pt x="43" y="68"/>
                      <a:pt x="50" y="60"/>
                      <a:pt x="50" y="48"/>
                    </a:cubicBezTo>
                    <a:cubicBezTo>
                      <a:pt x="50" y="43"/>
                      <a:pt x="49" y="30"/>
                      <a:pt x="29" y="29"/>
                    </a:cubicBezTo>
                    <a:cubicBezTo>
                      <a:pt x="41" y="14"/>
                      <a:pt x="61" y="10"/>
                      <a:pt x="74" y="10"/>
                    </a:cubicBezTo>
                    <a:cubicBezTo>
                      <a:pt x="96" y="10"/>
                      <a:pt x="120" y="26"/>
                      <a:pt x="120" y="64"/>
                    </a:cubicBezTo>
                    <a:cubicBezTo>
                      <a:pt x="120" y="69"/>
                      <a:pt x="120" y="74"/>
                      <a:pt x="120" y="79"/>
                    </a:cubicBezTo>
                    <a:cubicBezTo>
                      <a:pt x="98" y="80"/>
                      <a:pt x="68" y="82"/>
                      <a:pt x="42" y="95"/>
                    </a:cubicBezTo>
                    <a:cubicBezTo>
                      <a:pt x="11" y="109"/>
                      <a:pt x="0" y="131"/>
                      <a:pt x="0" y="149"/>
                    </a:cubicBezTo>
                    <a:cubicBezTo>
                      <a:pt x="0" y="183"/>
                      <a:pt x="41" y="194"/>
                      <a:pt x="67" y="194"/>
                    </a:cubicBezTo>
                    <a:cubicBezTo>
                      <a:pt x="95" y="194"/>
                      <a:pt x="114" y="177"/>
                      <a:pt x="122" y="157"/>
                    </a:cubicBezTo>
                    <a:cubicBezTo>
                      <a:pt x="124" y="174"/>
                      <a:pt x="136" y="192"/>
                      <a:pt x="155" y="192"/>
                    </a:cubicBezTo>
                    <a:cubicBezTo>
                      <a:pt x="164" y="192"/>
                      <a:pt x="190" y="186"/>
                      <a:pt x="190" y="152"/>
                    </a:cubicBezTo>
                    <a:moveTo>
                      <a:pt x="120" y="131"/>
                    </a:moveTo>
                    <a:cubicBezTo>
                      <a:pt x="120" y="170"/>
                      <a:pt x="89" y="185"/>
                      <a:pt x="70" y="185"/>
                    </a:cubicBezTo>
                    <a:cubicBezTo>
                      <a:pt x="49" y="185"/>
                      <a:pt x="32" y="170"/>
                      <a:pt x="32" y="149"/>
                    </a:cubicBezTo>
                    <a:cubicBezTo>
                      <a:pt x="32" y="126"/>
                      <a:pt x="50" y="91"/>
                      <a:pt x="120" y="88"/>
                    </a:cubicBezTo>
                    <a:cubicBezTo>
                      <a:pt x="120" y="102"/>
                      <a:pt x="120" y="116"/>
                      <a:pt x="12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3" name="Freeform 257"/>
              <p:cNvSpPr/>
              <p:nvPr/>
            </p:nvSpPr>
            <p:spPr>
              <a:xfrm>
                <a:off x="7897680" y="5132880"/>
                <a:ext cx="58320" cy="70200"/>
              </a:xfrm>
              <a:custGeom>
                <a:avLst/>
                <a:gdLst/>
                <a:ahLst/>
                <a:rect l="0" t="0" r="r" b="b"/>
                <a:pathLst>
                  <a:path w="162" h="195">
                    <a:moveTo>
                      <a:pt x="161" y="139"/>
                    </a:moveTo>
                    <a:cubicBezTo>
                      <a:pt x="161" y="134"/>
                      <a:pt x="157" y="134"/>
                      <a:pt x="156" y="134"/>
                    </a:cubicBezTo>
                    <a:cubicBezTo>
                      <a:pt x="151" y="134"/>
                      <a:pt x="151" y="137"/>
                      <a:pt x="150" y="139"/>
                    </a:cubicBezTo>
                    <a:cubicBezTo>
                      <a:pt x="138" y="179"/>
                      <a:pt x="110" y="183"/>
                      <a:pt x="95" y="183"/>
                    </a:cubicBezTo>
                    <a:cubicBezTo>
                      <a:pt x="72" y="183"/>
                      <a:pt x="35" y="166"/>
                      <a:pt x="35" y="97"/>
                    </a:cubicBezTo>
                    <a:cubicBezTo>
                      <a:pt x="35" y="29"/>
                      <a:pt x="70" y="11"/>
                      <a:pt x="92" y="11"/>
                    </a:cubicBezTo>
                    <a:cubicBezTo>
                      <a:pt x="96" y="11"/>
                      <a:pt x="122" y="12"/>
                      <a:pt x="137" y="26"/>
                    </a:cubicBezTo>
                    <a:cubicBezTo>
                      <a:pt x="120" y="28"/>
                      <a:pt x="118" y="41"/>
                      <a:pt x="118" y="46"/>
                    </a:cubicBezTo>
                    <a:cubicBezTo>
                      <a:pt x="118" y="56"/>
                      <a:pt x="125" y="65"/>
                      <a:pt x="137" y="65"/>
                    </a:cubicBezTo>
                    <a:cubicBezTo>
                      <a:pt x="148" y="65"/>
                      <a:pt x="156" y="59"/>
                      <a:pt x="156" y="46"/>
                    </a:cubicBezTo>
                    <a:cubicBezTo>
                      <a:pt x="156" y="17"/>
                      <a:pt x="125" y="0"/>
                      <a:pt x="91" y="0"/>
                    </a:cubicBezTo>
                    <a:cubicBezTo>
                      <a:pt x="40" y="0"/>
                      <a:pt x="0" y="46"/>
                      <a:pt x="0" y="98"/>
                    </a:cubicBezTo>
                    <a:cubicBezTo>
                      <a:pt x="0" y="152"/>
                      <a:pt x="42" y="194"/>
                      <a:pt x="91" y="194"/>
                    </a:cubicBezTo>
                    <a:cubicBezTo>
                      <a:pt x="148" y="194"/>
                      <a:pt x="161" y="143"/>
                      <a:pt x="161" y="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4" name="Freeform 258"/>
              <p:cNvSpPr/>
              <p:nvPr/>
            </p:nvSpPr>
            <p:spPr>
              <a:xfrm>
                <a:off x="7959960" y="5095800"/>
                <a:ext cx="73800" cy="105840"/>
              </a:xfrm>
              <a:custGeom>
                <a:avLst/>
                <a:gdLst/>
                <a:ahLst/>
                <a:rect l="0" t="0" r="r" b="b"/>
                <a:pathLst>
                  <a:path w="205" h="294">
                    <a:moveTo>
                      <a:pt x="204" y="293"/>
                    </a:moveTo>
                    <a:cubicBezTo>
                      <a:pt x="204" y="288"/>
                      <a:pt x="204" y="284"/>
                      <a:pt x="204" y="279"/>
                    </a:cubicBezTo>
                    <a:cubicBezTo>
                      <a:pt x="188" y="279"/>
                      <a:pt x="179" y="279"/>
                      <a:pt x="163" y="257"/>
                    </a:cubicBezTo>
                    <a:cubicBezTo>
                      <a:pt x="145" y="231"/>
                      <a:pt x="127" y="206"/>
                      <a:pt x="109" y="181"/>
                    </a:cubicBezTo>
                    <a:cubicBezTo>
                      <a:pt x="108" y="180"/>
                      <a:pt x="107" y="179"/>
                      <a:pt x="107" y="177"/>
                    </a:cubicBezTo>
                    <a:cubicBezTo>
                      <a:pt x="107" y="175"/>
                      <a:pt x="137" y="150"/>
                      <a:pt x="142" y="146"/>
                    </a:cubicBezTo>
                    <a:cubicBezTo>
                      <a:pt x="168" y="125"/>
                      <a:pt x="186" y="125"/>
                      <a:pt x="194" y="124"/>
                    </a:cubicBezTo>
                    <a:cubicBezTo>
                      <a:pt x="194" y="119"/>
                      <a:pt x="194" y="115"/>
                      <a:pt x="194" y="110"/>
                    </a:cubicBezTo>
                    <a:cubicBezTo>
                      <a:pt x="182" y="112"/>
                      <a:pt x="176" y="112"/>
                      <a:pt x="164" y="112"/>
                    </a:cubicBezTo>
                    <a:cubicBezTo>
                      <a:pt x="150" y="112"/>
                      <a:pt x="124" y="112"/>
                      <a:pt x="118" y="110"/>
                    </a:cubicBezTo>
                    <a:cubicBezTo>
                      <a:pt x="118" y="115"/>
                      <a:pt x="118" y="119"/>
                      <a:pt x="118" y="124"/>
                    </a:cubicBezTo>
                    <a:cubicBezTo>
                      <a:pt x="126" y="125"/>
                      <a:pt x="130" y="128"/>
                      <a:pt x="130" y="134"/>
                    </a:cubicBezTo>
                    <a:cubicBezTo>
                      <a:pt x="130" y="143"/>
                      <a:pt x="124" y="148"/>
                      <a:pt x="120" y="151"/>
                    </a:cubicBezTo>
                    <a:cubicBezTo>
                      <a:pt x="100" y="168"/>
                      <a:pt x="81" y="185"/>
                      <a:pt x="61" y="203"/>
                    </a:cubicBezTo>
                    <a:cubicBezTo>
                      <a:pt x="61" y="135"/>
                      <a:pt x="61" y="68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4" y="20"/>
                      <a:pt x="34" y="41"/>
                    </a:cubicBezTo>
                    <a:cubicBezTo>
                      <a:pt x="34" y="114"/>
                      <a:pt x="34" y="187"/>
                      <a:pt x="34" y="260"/>
                    </a:cubicBezTo>
                    <a:cubicBezTo>
                      <a:pt x="34" y="279"/>
                      <a:pt x="29" y="279"/>
                      <a:pt x="0" y="279"/>
                    </a:cubicBezTo>
                    <a:cubicBezTo>
                      <a:pt x="0" y="284"/>
                      <a:pt x="0" y="288"/>
                      <a:pt x="0" y="293"/>
                    </a:cubicBezTo>
                    <a:cubicBezTo>
                      <a:pt x="16" y="292"/>
                      <a:pt x="31" y="292"/>
                      <a:pt x="47" y="291"/>
                    </a:cubicBezTo>
                    <a:cubicBezTo>
                      <a:pt x="62" y="292"/>
                      <a:pt x="77" y="292"/>
                      <a:pt x="92" y="293"/>
                    </a:cubicBezTo>
                    <a:cubicBezTo>
                      <a:pt x="92" y="288"/>
                      <a:pt x="92" y="284"/>
                      <a:pt x="92" y="279"/>
                    </a:cubicBezTo>
                    <a:cubicBezTo>
                      <a:pt x="65" y="279"/>
                      <a:pt x="60" y="279"/>
                      <a:pt x="60" y="260"/>
                    </a:cubicBezTo>
                    <a:cubicBezTo>
                      <a:pt x="60" y="246"/>
                      <a:pt x="60" y="231"/>
                      <a:pt x="60" y="217"/>
                    </a:cubicBezTo>
                    <a:cubicBezTo>
                      <a:pt x="69" y="209"/>
                      <a:pt x="78" y="202"/>
                      <a:pt x="86" y="194"/>
                    </a:cubicBezTo>
                    <a:cubicBezTo>
                      <a:pt x="119" y="239"/>
                      <a:pt x="137" y="261"/>
                      <a:pt x="137" y="270"/>
                    </a:cubicBezTo>
                    <a:cubicBezTo>
                      <a:pt x="137" y="277"/>
                      <a:pt x="130" y="279"/>
                      <a:pt x="122" y="279"/>
                    </a:cubicBezTo>
                    <a:cubicBezTo>
                      <a:pt x="122" y="284"/>
                      <a:pt x="122" y="288"/>
                      <a:pt x="122" y="293"/>
                    </a:cubicBezTo>
                    <a:cubicBezTo>
                      <a:pt x="137" y="292"/>
                      <a:pt x="152" y="292"/>
                      <a:pt x="167" y="291"/>
                    </a:cubicBezTo>
                    <a:cubicBezTo>
                      <a:pt x="180" y="291"/>
                      <a:pt x="192" y="291"/>
                      <a:pt x="204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5" name="Freeform 259"/>
              <p:cNvSpPr/>
              <p:nvPr/>
            </p:nvSpPr>
            <p:spPr>
              <a:xfrm>
                <a:off x="8041320" y="5132880"/>
                <a:ext cx="50040" cy="70200"/>
              </a:xfrm>
              <a:custGeom>
                <a:avLst/>
                <a:gdLst/>
                <a:ahLst/>
                <a:rect l="0" t="0" r="r" b="b"/>
                <a:pathLst>
                  <a:path w="139" h="195">
                    <a:moveTo>
                      <a:pt x="138" y="136"/>
                    </a:moveTo>
                    <a:cubicBezTo>
                      <a:pt x="138" y="113"/>
                      <a:pt x="125" y="101"/>
                      <a:pt x="120" y="95"/>
                    </a:cubicBezTo>
                    <a:cubicBezTo>
                      <a:pt x="106" y="82"/>
                      <a:pt x="89" y="78"/>
                      <a:pt x="72" y="76"/>
                    </a:cubicBezTo>
                    <a:cubicBezTo>
                      <a:pt x="48" y="71"/>
                      <a:pt x="19" y="65"/>
                      <a:pt x="19" y="41"/>
                    </a:cubicBezTo>
                    <a:cubicBezTo>
                      <a:pt x="19" y="25"/>
                      <a:pt x="31" y="8"/>
                      <a:pt x="67" y="8"/>
                    </a:cubicBezTo>
                    <a:cubicBezTo>
                      <a:pt x="113" y="8"/>
                      <a:pt x="115" y="47"/>
                      <a:pt x="116" y="60"/>
                    </a:cubicBezTo>
                    <a:cubicBezTo>
                      <a:pt x="116" y="64"/>
                      <a:pt x="120" y="62"/>
                      <a:pt x="121" y="64"/>
                    </a:cubicBezTo>
                    <a:cubicBezTo>
                      <a:pt x="127" y="64"/>
                      <a:pt x="127" y="61"/>
                      <a:pt x="127" y="53"/>
                    </a:cubicBezTo>
                    <a:cubicBezTo>
                      <a:pt x="127" y="39"/>
                      <a:pt x="127" y="25"/>
                      <a:pt x="127" y="11"/>
                    </a:cubicBezTo>
                    <a:cubicBezTo>
                      <a:pt x="127" y="4"/>
                      <a:pt x="127" y="0"/>
                      <a:pt x="122" y="0"/>
                    </a:cubicBezTo>
                    <a:cubicBezTo>
                      <a:pt x="120" y="0"/>
                      <a:pt x="119" y="0"/>
                      <a:pt x="114" y="6"/>
                    </a:cubicBezTo>
                    <a:cubicBezTo>
                      <a:pt x="113" y="7"/>
                      <a:pt x="108" y="11"/>
                      <a:pt x="107" y="12"/>
                    </a:cubicBezTo>
                    <a:cubicBezTo>
                      <a:pt x="91" y="0"/>
                      <a:pt x="73" y="0"/>
                      <a:pt x="67" y="0"/>
                    </a:cubicBezTo>
                    <a:cubicBezTo>
                      <a:pt x="16" y="0"/>
                      <a:pt x="0" y="29"/>
                      <a:pt x="0" y="53"/>
                    </a:cubicBezTo>
                    <a:cubicBezTo>
                      <a:pt x="0" y="67"/>
                      <a:pt x="6" y="79"/>
                      <a:pt x="18" y="88"/>
                    </a:cubicBezTo>
                    <a:cubicBezTo>
                      <a:pt x="31" y="100"/>
                      <a:pt x="43" y="102"/>
                      <a:pt x="73" y="108"/>
                    </a:cubicBezTo>
                    <a:cubicBezTo>
                      <a:pt x="83" y="109"/>
                      <a:pt x="118" y="116"/>
                      <a:pt x="118" y="146"/>
                    </a:cubicBezTo>
                    <a:cubicBezTo>
                      <a:pt x="118" y="168"/>
                      <a:pt x="102" y="185"/>
                      <a:pt x="70" y="185"/>
                    </a:cubicBezTo>
                    <a:cubicBezTo>
                      <a:pt x="34" y="185"/>
                      <a:pt x="19" y="161"/>
                      <a:pt x="11" y="125"/>
                    </a:cubicBezTo>
                    <a:cubicBezTo>
                      <a:pt x="10" y="119"/>
                      <a:pt x="10" y="118"/>
                      <a:pt x="5" y="118"/>
                    </a:cubicBezTo>
                    <a:cubicBezTo>
                      <a:pt x="0" y="118"/>
                      <a:pt x="0" y="121"/>
                      <a:pt x="0" y="128"/>
                    </a:cubicBezTo>
                    <a:cubicBezTo>
                      <a:pt x="0" y="147"/>
                      <a:pt x="0" y="165"/>
                      <a:pt x="0" y="183"/>
                    </a:cubicBezTo>
                    <a:cubicBezTo>
                      <a:pt x="0" y="191"/>
                      <a:pt x="0" y="194"/>
                      <a:pt x="4" y="194"/>
                    </a:cubicBezTo>
                    <a:cubicBezTo>
                      <a:pt x="6" y="194"/>
                      <a:pt x="7" y="193"/>
                      <a:pt x="14" y="186"/>
                    </a:cubicBezTo>
                    <a:cubicBezTo>
                      <a:pt x="16" y="185"/>
                      <a:pt x="16" y="183"/>
                      <a:pt x="23" y="176"/>
                    </a:cubicBezTo>
                    <a:cubicBezTo>
                      <a:pt x="42" y="193"/>
                      <a:pt x="61" y="194"/>
                      <a:pt x="70" y="194"/>
                    </a:cubicBezTo>
                    <a:cubicBezTo>
                      <a:pt x="118" y="194"/>
                      <a:pt x="138" y="166"/>
                      <a:pt x="138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6" name="Freeform 260"/>
              <p:cNvSpPr/>
              <p:nvPr/>
            </p:nvSpPr>
            <p:spPr>
              <a:xfrm>
                <a:off x="8151480" y="5094000"/>
                <a:ext cx="49680" cy="107280"/>
              </a:xfrm>
              <a:custGeom>
                <a:avLst/>
                <a:gdLst/>
                <a:ahLst/>
                <a:rect l="0" t="0" r="r" b="b"/>
                <a:pathLst>
                  <a:path w="138" h="298">
                    <a:moveTo>
                      <a:pt x="137" y="30"/>
                    </a:moveTo>
                    <a:cubicBezTo>
                      <a:pt x="137" y="14"/>
                      <a:pt x="121" y="0"/>
                      <a:pt x="98" y="0"/>
                    </a:cubicBezTo>
                    <a:cubicBezTo>
                      <a:pt x="70" y="0"/>
                      <a:pt x="34" y="23"/>
                      <a:pt x="34" y="67"/>
                    </a:cubicBezTo>
                    <a:cubicBezTo>
                      <a:pt x="34" y="83"/>
                      <a:pt x="34" y="99"/>
                      <a:pt x="34" y="115"/>
                    </a:cubicBezTo>
                    <a:cubicBezTo>
                      <a:pt x="22" y="115"/>
                      <a:pt x="11" y="115"/>
                      <a:pt x="0" y="115"/>
                    </a:cubicBezTo>
                    <a:cubicBezTo>
                      <a:pt x="0" y="120"/>
                      <a:pt x="0" y="124"/>
                      <a:pt x="0" y="128"/>
                    </a:cubicBezTo>
                    <a:cubicBezTo>
                      <a:pt x="11" y="128"/>
                      <a:pt x="22" y="128"/>
                      <a:pt x="34" y="128"/>
                    </a:cubicBezTo>
                    <a:cubicBezTo>
                      <a:pt x="34" y="174"/>
                      <a:pt x="34" y="219"/>
                      <a:pt x="34" y="265"/>
                    </a:cubicBezTo>
                    <a:cubicBezTo>
                      <a:pt x="34" y="284"/>
                      <a:pt x="29" y="284"/>
                      <a:pt x="0" y="284"/>
                    </a:cubicBezTo>
                    <a:cubicBezTo>
                      <a:pt x="0" y="289"/>
                      <a:pt x="0" y="293"/>
                      <a:pt x="0" y="297"/>
                    </a:cubicBezTo>
                    <a:cubicBezTo>
                      <a:pt x="16" y="297"/>
                      <a:pt x="33" y="297"/>
                      <a:pt x="49" y="296"/>
                    </a:cubicBezTo>
                    <a:cubicBezTo>
                      <a:pt x="66" y="296"/>
                      <a:pt x="85" y="296"/>
                      <a:pt x="102" y="297"/>
                    </a:cubicBezTo>
                    <a:cubicBezTo>
                      <a:pt x="102" y="293"/>
                      <a:pt x="102" y="289"/>
                      <a:pt x="102" y="284"/>
                    </a:cubicBezTo>
                    <a:cubicBezTo>
                      <a:pt x="99" y="284"/>
                      <a:pt x="96" y="284"/>
                      <a:pt x="94" y="284"/>
                    </a:cubicBezTo>
                    <a:cubicBezTo>
                      <a:pt x="62" y="284"/>
                      <a:pt x="61" y="279"/>
                      <a:pt x="61" y="264"/>
                    </a:cubicBezTo>
                    <a:cubicBezTo>
                      <a:pt x="61" y="219"/>
                      <a:pt x="61" y="174"/>
                      <a:pt x="61" y="128"/>
                    </a:cubicBezTo>
                    <a:cubicBezTo>
                      <a:pt x="77" y="128"/>
                      <a:pt x="93" y="128"/>
                      <a:pt x="109" y="128"/>
                    </a:cubicBezTo>
                    <a:cubicBezTo>
                      <a:pt x="109" y="124"/>
                      <a:pt x="109" y="120"/>
                      <a:pt x="109" y="115"/>
                    </a:cubicBezTo>
                    <a:cubicBezTo>
                      <a:pt x="93" y="115"/>
                      <a:pt x="76" y="115"/>
                      <a:pt x="60" y="115"/>
                    </a:cubicBezTo>
                    <a:cubicBezTo>
                      <a:pt x="60" y="99"/>
                      <a:pt x="60" y="83"/>
                      <a:pt x="60" y="67"/>
                    </a:cubicBezTo>
                    <a:cubicBezTo>
                      <a:pt x="60" y="30"/>
                      <a:pt x="80" y="10"/>
                      <a:pt x="98" y="10"/>
                    </a:cubicBezTo>
                    <a:cubicBezTo>
                      <a:pt x="100" y="10"/>
                      <a:pt x="107" y="10"/>
                      <a:pt x="113" y="12"/>
                    </a:cubicBezTo>
                    <a:cubicBezTo>
                      <a:pt x="108" y="14"/>
                      <a:pt x="100" y="19"/>
                      <a:pt x="100" y="30"/>
                    </a:cubicBezTo>
                    <a:cubicBezTo>
                      <a:pt x="100" y="40"/>
                      <a:pt x="107" y="48"/>
                      <a:pt x="119" y="48"/>
                    </a:cubicBezTo>
                    <a:cubicBezTo>
                      <a:pt x="131" y="48"/>
                      <a:pt x="137" y="40"/>
                      <a:pt x="137" y="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7" name="Freeform 261"/>
              <p:cNvSpPr/>
              <p:nvPr/>
            </p:nvSpPr>
            <p:spPr>
              <a:xfrm>
                <a:off x="8197200" y="5134320"/>
                <a:ext cx="51480" cy="67320"/>
              </a:xfrm>
              <a:custGeom>
                <a:avLst/>
                <a:gdLst/>
                <a:ahLst/>
                <a:rect l="0" t="0" r="r" b="b"/>
                <a:pathLst>
                  <a:path w="143" h="187">
                    <a:moveTo>
                      <a:pt x="142" y="25"/>
                    </a:moveTo>
                    <a:cubicBezTo>
                      <a:pt x="142" y="12"/>
                      <a:pt x="128" y="0"/>
                      <a:pt x="110" y="0"/>
                    </a:cubicBezTo>
                    <a:cubicBezTo>
                      <a:pt x="79" y="0"/>
                      <a:pt x="65" y="28"/>
                      <a:pt x="59" y="46"/>
                    </a:cubicBezTo>
                    <a:cubicBezTo>
                      <a:pt x="59" y="30"/>
                      <a:pt x="59" y="15"/>
                      <a:pt x="59" y="0"/>
                    </a:cubicBezTo>
                    <a:cubicBezTo>
                      <a:pt x="39" y="1"/>
                      <a:pt x="20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29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8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5" y="185"/>
                      <a:pt x="85" y="185"/>
                      <a:pt x="102" y="186"/>
                    </a:cubicBezTo>
                    <a:cubicBezTo>
                      <a:pt x="102" y="181"/>
                      <a:pt x="102" y="177"/>
                      <a:pt x="102" y="173"/>
                    </a:cubicBezTo>
                    <a:cubicBezTo>
                      <a:pt x="99" y="173"/>
                      <a:pt x="96" y="173"/>
                      <a:pt x="92" y="173"/>
                    </a:cubicBezTo>
                    <a:cubicBezTo>
                      <a:pt x="61" y="173"/>
                      <a:pt x="60" y="168"/>
                      <a:pt x="60" y="152"/>
                    </a:cubicBezTo>
                    <a:cubicBezTo>
                      <a:pt x="60" y="131"/>
                      <a:pt x="60" y="109"/>
                      <a:pt x="60" y="88"/>
                    </a:cubicBezTo>
                    <a:cubicBezTo>
                      <a:pt x="60" y="46"/>
                      <a:pt x="78" y="8"/>
                      <a:pt x="110" y="8"/>
                    </a:cubicBezTo>
                    <a:cubicBezTo>
                      <a:pt x="113" y="8"/>
                      <a:pt x="114" y="8"/>
                      <a:pt x="115" y="10"/>
                    </a:cubicBezTo>
                    <a:cubicBezTo>
                      <a:pt x="114" y="10"/>
                      <a:pt x="106" y="14"/>
                      <a:pt x="106" y="25"/>
                    </a:cubicBezTo>
                    <a:cubicBezTo>
                      <a:pt x="106" y="37"/>
                      <a:pt x="114" y="43"/>
                      <a:pt x="124" y="43"/>
                    </a:cubicBezTo>
                    <a:cubicBezTo>
                      <a:pt x="131" y="43"/>
                      <a:pt x="142" y="38"/>
                      <a:pt x="14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8" name="Freeform 262"/>
              <p:cNvSpPr/>
              <p:nvPr/>
            </p:nvSpPr>
            <p:spPr>
              <a:xfrm>
                <a:off x="8256600" y="5132880"/>
                <a:ext cx="67320" cy="70200"/>
              </a:xfrm>
              <a:custGeom>
                <a:avLst/>
                <a:gdLst/>
                <a:ahLst/>
                <a:rect l="0" t="0" r="r" b="b"/>
                <a:pathLst>
                  <a:path w="187" h="195">
                    <a:moveTo>
                      <a:pt x="186" y="100"/>
                    </a:moveTo>
                    <a:cubicBezTo>
                      <a:pt x="186" y="46"/>
                      <a:pt x="144" y="0"/>
                      <a:pt x="94" y="0"/>
                    </a:cubicBezTo>
                    <a:cubicBezTo>
                      <a:pt x="41" y="0"/>
                      <a:pt x="0" y="47"/>
                      <a:pt x="0" y="100"/>
                    </a:cubicBezTo>
                    <a:cubicBezTo>
                      <a:pt x="0" y="154"/>
                      <a:pt x="43" y="194"/>
                      <a:pt x="92" y="194"/>
                    </a:cubicBezTo>
                    <a:cubicBezTo>
                      <a:pt x="144" y="194"/>
                      <a:pt x="186" y="152"/>
                      <a:pt x="186" y="100"/>
                    </a:cubicBezTo>
                    <a:moveTo>
                      <a:pt x="151" y="96"/>
                    </a:moveTo>
                    <a:cubicBezTo>
                      <a:pt x="151" y="110"/>
                      <a:pt x="151" y="133"/>
                      <a:pt x="142" y="152"/>
                    </a:cubicBezTo>
                    <a:cubicBezTo>
                      <a:pt x="133" y="172"/>
                      <a:pt x="114" y="183"/>
                      <a:pt x="94" y="183"/>
                    </a:cubicBezTo>
                    <a:cubicBezTo>
                      <a:pt x="76" y="183"/>
                      <a:pt x="56" y="174"/>
                      <a:pt x="46" y="155"/>
                    </a:cubicBezTo>
                    <a:cubicBezTo>
                      <a:pt x="35" y="137"/>
                      <a:pt x="35" y="110"/>
                      <a:pt x="35" y="96"/>
                    </a:cubicBezTo>
                    <a:cubicBezTo>
                      <a:pt x="35" y="79"/>
                      <a:pt x="35" y="56"/>
                      <a:pt x="44" y="38"/>
                    </a:cubicBezTo>
                    <a:cubicBezTo>
                      <a:pt x="56" y="19"/>
                      <a:pt x="76" y="10"/>
                      <a:pt x="92" y="10"/>
                    </a:cubicBezTo>
                    <a:cubicBezTo>
                      <a:pt x="112" y="10"/>
                      <a:pt x="130" y="19"/>
                      <a:pt x="140" y="37"/>
                    </a:cubicBezTo>
                    <a:cubicBezTo>
                      <a:pt x="151" y="55"/>
                      <a:pt x="151" y="79"/>
                      <a:pt x="151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9" name="Freeform 263"/>
              <p:cNvSpPr/>
              <p:nvPr/>
            </p:nvSpPr>
            <p:spPr>
              <a:xfrm>
                <a:off x="8333280" y="5134320"/>
                <a:ext cx="118800" cy="67320"/>
              </a:xfrm>
              <a:custGeom>
                <a:avLst/>
                <a:gdLst/>
                <a:ahLst/>
                <a:rect l="0" t="0" r="r" b="b"/>
                <a:pathLst>
                  <a:path w="330" h="187">
                    <a:moveTo>
                      <a:pt x="329" y="186"/>
                    </a:moveTo>
                    <a:cubicBezTo>
                      <a:pt x="329" y="181"/>
                      <a:pt x="329" y="177"/>
                      <a:pt x="329" y="173"/>
                    </a:cubicBezTo>
                    <a:cubicBezTo>
                      <a:pt x="307" y="173"/>
                      <a:pt x="296" y="173"/>
                      <a:pt x="296" y="160"/>
                    </a:cubicBezTo>
                    <a:cubicBezTo>
                      <a:pt x="296" y="133"/>
                      <a:pt x="296" y="106"/>
                      <a:pt x="296" y="79"/>
                    </a:cubicBezTo>
                    <a:cubicBezTo>
                      <a:pt x="296" y="43"/>
                      <a:pt x="296" y="30"/>
                      <a:pt x="283" y="16"/>
                    </a:cubicBezTo>
                    <a:cubicBezTo>
                      <a:pt x="277" y="8"/>
                      <a:pt x="263" y="0"/>
                      <a:pt x="239" y="0"/>
                    </a:cubicBezTo>
                    <a:cubicBezTo>
                      <a:pt x="204" y="0"/>
                      <a:pt x="185" y="25"/>
                      <a:pt x="178" y="41"/>
                    </a:cubicBezTo>
                    <a:cubicBezTo>
                      <a:pt x="172" y="4"/>
                      <a:pt x="140" y="0"/>
                      <a:pt x="121" y="0"/>
                    </a:cubicBezTo>
                    <a:cubicBezTo>
                      <a:pt x="91" y="0"/>
                      <a:pt x="71" y="18"/>
                      <a:pt x="59" y="43"/>
                    </a:cubicBezTo>
                    <a:cubicBezTo>
                      <a:pt x="59" y="29"/>
                      <a:pt x="59" y="14"/>
                      <a:pt x="59" y="0"/>
                    </a:cubicBezTo>
                    <a:cubicBezTo>
                      <a:pt x="39" y="1"/>
                      <a:pt x="20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29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8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1" y="185"/>
                      <a:pt x="47" y="185"/>
                    </a:cubicBezTo>
                    <a:cubicBezTo>
                      <a:pt x="63" y="185"/>
                      <a:pt x="79" y="185"/>
                      <a:pt x="95" y="186"/>
                    </a:cubicBezTo>
                    <a:cubicBezTo>
                      <a:pt x="95" y="181"/>
                      <a:pt x="95" y="177"/>
                      <a:pt x="95" y="173"/>
                    </a:cubicBezTo>
                    <a:cubicBezTo>
                      <a:pt x="66" y="173"/>
                      <a:pt x="61" y="173"/>
                      <a:pt x="61" y="154"/>
                    </a:cubicBezTo>
                    <a:cubicBezTo>
                      <a:pt x="61" y="128"/>
                      <a:pt x="61" y="102"/>
                      <a:pt x="61" y="76"/>
                    </a:cubicBezTo>
                    <a:cubicBezTo>
                      <a:pt x="61" y="32"/>
                      <a:pt x="91" y="8"/>
                      <a:pt x="119" y="8"/>
                    </a:cubicBezTo>
                    <a:cubicBezTo>
                      <a:pt x="145" y="8"/>
                      <a:pt x="150" y="31"/>
                      <a:pt x="150" y="55"/>
                    </a:cubicBezTo>
                    <a:cubicBezTo>
                      <a:pt x="150" y="88"/>
                      <a:pt x="150" y="121"/>
                      <a:pt x="150" y="154"/>
                    </a:cubicBezTo>
                    <a:cubicBezTo>
                      <a:pt x="150" y="173"/>
                      <a:pt x="145" y="173"/>
                      <a:pt x="116" y="173"/>
                    </a:cubicBezTo>
                    <a:cubicBezTo>
                      <a:pt x="116" y="177"/>
                      <a:pt x="116" y="181"/>
                      <a:pt x="116" y="186"/>
                    </a:cubicBezTo>
                    <a:cubicBezTo>
                      <a:pt x="132" y="185"/>
                      <a:pt x="148" y="185"/>
                      <a:pt x="164" y="185"/>
                    </a:cubicBezTo>
                    <a:cubicBezTo>
                      <a:pt x="180" y="185"/>
                      <a:pt x="196" y="185"/>
                      <a:pt x="212" y="186"/>
                    </a:cubicBezTo>
                    <a:cubicBezTo>
                      <a:pt x="212" y="181"/>
                      <a:pt x="212" y="177"/>
                      <a:pt x="212" y="173"/>
                    </a:cubicBezTo>
                    <a:cubicBezTo>
                      <a:pt x="184" y="173"/>
                      <a:pt x="179" y="173"/>
                      <a:pt x="179" y="154"/>
                    </a:cubicBezTo>
                    <a:cubicBezTo>
                      <a:pt x="179" y="128"/>
                      <a:pt x="179" y="102"/>
                      <a:pt x="179" y="76"/>
                    </a:cubicBezTo>
                    <a:cubicBezTo>
                      <a:pt x="179" y="32"/>
                      <a:pt x="209" y="8"/>
                      <a:pt x="236" y="8"/>
                    </a:cubicBezTo>
                    <a:cubicBezTo>
                      <a:pt x="263" y="8"/>
                      <a:pt x="268" y="31"/>
                      <a:pt x="268" y="55"/>
                    </a:cubicBezTo>
                    <a:cubicBezTo>
                      <a:pt x="268" y="88"/>
                      <a:pt x="268" y="121"/>
                      <a:pt x="268" y="154"/>
                    </a:cubicBezTo>
                    <a:cubicBezTo>
                      <a:pt x="268" y="173"/>
                      <a:pt x="263" y="173"/>
                      <a:pt x="234" y="173"/>
                    </a:cubicBezTo>
                    <a:cubicBezTo>
                      <a:pt x="234" y="177"/>
                      <a:pt x="234" y="181"/>
                      <a:pt x="234" y="186"/>
                    </a:cubicBezTo>
                    <a:cubicBezTo>
                      <a:pt x="250" y="185"/>
                      <a:pt x="266" y="185"/>
                      <a:pt x="282" y="185"/>
                    </a:cubicBezTo>
                    <a:cubicBezTo>
                      <a:pt x="298" y="185"/>
                      <a:pt x="313" y="185"/>
                      <a:pt x="329" y="1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0" name="Freeform 264"/>
              <p:cNvSpPr/>
              <p:nvPr/>
            </p:nvSpPr>
            <p:spPr>
              <a:xfrm>
                <a:off x="8509320" y="5132880"/>
                <a:ext cx="67680" cy="70200"/>
              </a:xfrm>
              <a:custGeom>
                <a:avLst/>
                <a:gdLst/>
                <a:ahLst/>
                <a:rect l="0" t="0" r="r" b="b"/>
                <a:pathLst>
                  <a:path w="188" h="195">
                    <a:moveTo>
                      <a:pt x="187" y="100"/>
                    </a:moveTo>
                    <a:cubicBezTo>
                      <a:pt x="187" y="46"/>
                      <a:pt x="145" y="0"/>
                      <a:pt x="94" y="0"/>
                    </a:cubicBezTo>
                    <a:cubicBezTo>
                      <a:pt x="41" y="0"/>
                      <a:pt x="0" y="47"/>
                      <a:pt x="0" y="100"/>
                    </a:cubicBezTo>
                    <a:cubicBezTo>
                      <a:pt x="0" y="154"/>
                      <a:pt x="44" y="194"/>
                      <a:pt x="94" y="194"/>
                    </a:cubicBezTo>
                    <a:cubicBezTo>
                      <a:pt x="144" y="194"/>
                      <a:pt x="187" y="152"/>
                      <a:pt x="187" y="100"/>
                    </a:cubicBezTo>
                    <a:moveTo>
                      <a:pt x="152" y="96"/>
                    </a:moveTo>
                    <a:cubicBezTo>
                      <a:pt x="152" y="110"/>
                      <a:pt x="152" y="133"/>
                      <a:pt x="143" y="152"/>
                    </a:cubicBezTo>
                    <a:cubicBezTo>
                      <a:pt x="133" y="172"/>
                      <a:pt x="115" y="183"/>
                      <a:pt x="94" y="183"/>
                    </a:cubicBezTo>
                    <a:cubicBezTo>
                      <a:pt x="76" y="183"/>
                      <a:pt x="58" y="174"/>
                      <a:pt x="46" y="155"/>
                    </a:cubicBezTo>
                    <a:cubicBezTo>
                      <a:pt x="35" y="137"/>
                      <a:pt x="35" y="110"/>
                      <a:pt x="35" y="96"/>
                    </a:cubicBezTo>
                    <a:cubicBezTo>
                      <a:pt x="35" y="79"/>
                      <a:pt x="35" y="56"/>
                      <a:pt x="46" y="38"/>
                    </a:cubicBezTo>
                    <a:cubicBezTo>
                      <a:pt x="56" y="19"/>
                      <a:pt x="77" y="10"/>
                      <a:pt x="94" y="10"/>
                    </a:cubicBezTo>
                    <a:cubicBezTo>
                      <a:pt x="112" y="10"/>
                      <a:pt x="130" y="19"/>
                      <a:pt x="142" y="37"/>
                    </a:cubicBezTo>
                    <a:cubicBezTo>
                      <a:pt x="153" y="55"/>
                      <a:pt x="152" y="79"/>
                      <a:pt x="152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1" name="Freeform 265"/>
              <p:cNvSpPr/>
              <p:nvPr/>
            </p:nvSpPr>
            <p:spPr>
              <a:xfrm>
                <a:off x="8584200" y="51080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8"/>
                      <a:pt x="121" y="206"/>
                    </a:cubicBezTo>
                    <a:cubicBezTo>
                      <a:pt x="121" y="237"/>
                      <a:pt x="108" y="253"/>
                      <a:pt x="92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1" y="79"/>
                      <a:pt x="0" y="82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4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2" name="Freeform 266"/>
              <p:cNvSpPr/>
              <p:nvPr/>
            </p:nvSpPr>
            <p:spPr>
              <a:xfrm>
                <a:off x="8645040" y="5095800"/>
                <a:ext cx="76680" cy="105840"/>
              </a:xfrm>
              <a:custGeom>
                <a:avLst/>
                <a:gdLst/>
                <a:ahLst/>
                <a:rect l="0" t="0" r="r" b="b"/>
                <a:pathLst>
                  <a:path w="213" h="294">
                    <a:moveTo>
                      <a:pt x="212" y="293"/>
                    </a:moveTo>
                    <a:cubicBezTo>
                      <a:pt x="212" y="288"/>
                      <a:pt x="212" y="284"/>
                      <a:pt x="212" y="279"/>
                    </a:cubicBezTo>
                    <a:cubicBezTo>
                      <a:pt x="190" y="279"/>
                      <a:pt x="180" y="279"/>
                      <a:pt x="179" y="266"/>
                    </a:cubicBezTo>
                    <a:cubicBezTo>
                      <a:pt x="179" y="239"/>
                      <a:pt x="179" y="213"/>
                      <a:pt x="179" y="186"/>
                    </a:cubicBezTo>
                    <a:cubicBezTo>
                      <a:pt x="179" y="150"/>
                      <a:pt x="179" y="137"/>
                      <a:pt x="166" y="122"/>
                    </a:cubicBezTo>
                    <a:cubicBezTo>
                      <a:pt x="161" y="115"/>
                      <a:pt x="146" y="107"/>
                      <a:pt x="122" y="107"/>
                    </a:cubicBezTo>
                    <a:cubicBezTo>
                      <a:pt x="86" y="107"/>
                      <a:pt x="68" y="132"/>
                      <a:pt x="61" y="146"/>
                    </a:cubicBezTo>
                    <a:cubicBezTo>
                      <a:pt x="61" y="98"/>
                      <a:pt x="61" y="49"/>
                      <a:pt x="61" y="0"/>
                    </a:cubicBezTo>
                    <a:cubicBezTo>
                      <a:pt x="41" y="2"/>
                      <a:pt x="20" y="3"/>
                      <a:pt x="0" y="5"/>
                    </a:cubicBezTo>
                    <a:cubicBezTo>
                      <a:pt x="0" y="9"/>
                      <a:pt x="0" y="14"/>
                      <a:pt x="0" y="18"/>
                    </a:cubicBezTo>
                    <a:cubicBezTo>
                      <a:pt x="30" y="18"/>
                      <a:pt x="32" y="20"/>
                      <a:pt x="32" y="41"/>
                    </a:cubicBezTo>
                    <a:cubicBezTo>
                      <a:pt x="32" y="114"/>
                      <a:pt x="32" y="187"/>
                      <a:pt x="32" y="260"/>
                    </a:cubicBezTo>
                    <a:cubicBezTo>
                      <a:pt x="32" y="279"/>
                      <a:pt x="29" y="279"/>
                      <a:pt x="0" y="279"/>
                    </a:cubicBezTo>
                    <a:cubicBezTo>
                      <a:pt x="0" y="284"/>
                      <a:pt x="0" y="288"/>
                      <a:pt x="0" y="293"/>
                    </a:cubicBezTo>
                    <a:cubicBezTo>
                      <a:pt x="16" y="292"/>
                      <a:pt x="32" y="292"/>
                      <a:pt x="48" y="291"/>
                    </a:cubicBezTo>
                    <a:cubicBezTo>
                      <a:pt x="64" y="292"/>
                      <a:pt x="79" y="292"/>
                      <a:pt x="95" y="293"/>
                    </a:cubicBezTo>
                    <a:cubicBezTo>
                      <a:pt x="95" y="288"/>
                      <a:pt x="95" y="284"/>
                      <a:pt x="95" y="279"/>
                    </a:cubicBezTo>
                    <a:cubicBezTo>
                      <a:pt x="66" y="279"/>
                      <a:pt x="62" y="279"/>
                      <a:pt x="62" y="260"/>
                    </a:cubicBezTo>
                    <a:cubicBezTo>
                      <a:pt x="62" y="234"/>
                      <a:pt x="62" y="208"/>
                      <a:pt x="62" y="182"/>
                    </a:cubicBezTo>
                    <a:cubicBezTo>
                      <a:pt x="62" y="139"/>
                      <a:pt x="92" y="115"/>
                      <a:pt x="119" y="115"/>
                    </a:cubicBezTo>
                    <a:cubicBezTo>
                      <a:pt x="145" y="115"/>
                      <a:pt x="150" y="138"/>
                      <a:pt x="150" y="162"/>
                    </a:cubicBezTo>
                    <a:cubicBezTo>
                      <a:pt x="150" y="195"/>
                      <a:pt x="150" y="227"/>
                      <a:pt x="150" y="260"/>
                    </a:cubicBezTo>
                    <a:cubicBezTo>
                      <a:pt x="150" y="279"/>
                      <a:pt x="145" y="279"/>
                      <a:pt x="118" y="279"/>
                    </a:cubicBezTo>
                    <a:cubicBezTo>
                      <a:pt x="118" y="284"/>
                      <a:pt x="118" y="288"/>
                      <a:pt x="118" y="293"/>
                    </a:cubicBezTo>
                    <a:cubicBezTo>
                      <a:pt x="133" y="292"/>
                      <a:pt x="149" y="292"/>
                      <a:pt x="164" y="291"/>
                    </a:cubicBezTo>
                    <a:cubicBezTo>
                      <a:pt x="180" y="292"/>
                      <a:pt x="196" y="292"/>
                      <a:pt x="212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3" name="Freeform 267"/>
              <p:cNvSpPr/>
              <p:nvPr/>
            </p:nvSpPr>
            <p:spPr>
              <a:xfrm>
                <a:off x="872892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7" y="134"/>
                    </a:cubicBezTo>
                    <a:cubicBezTo>
                      <a:pt x="154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5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4"/>
                      <a:pt x="0" y="96"/>
                    </a:cubicBezTo>
                    <a:cubicBezTo>
                      <a:pt x="0" y="154"/>
                      <a:pt x="44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8" y="83"/>
                      <a:pt x="35" y="83"/>
                    </a:cubicBezTo>
                    <a:cubicBezTo>
                      <a:pt x="38" y="20"/>
                      <a:pt x="73" y="10"/>
                      <a:pt x="88" y="10"/>
                    </a:cubicBezTo>
                    <a:cubicBezTo>
                      <a:pt x="131" y="10"/>
                      <a:pt x="136" y="67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4" name="Freeform 268"/>
              <p:cNvSpPr/>
              <p:nvPr/>
            </p:nvSpPr>
            <p:spPr>
              <a:xfrm>
                <a:off x="8796240" y="5134320"/>
                <a:ext cx="51480" cy="67320"/>
              </a:xfrm>
              <a:custGeom>
                <a:avLst/>
                <a:gdLst/>
                <a:ahLst/>
                <a:rect l="0" t="0" r="r" b="b"/>
                <a:pathLst>
                  <a:path w="143" h="187">
                    <a:moveTo>
                      <a:pt x="142" y="25"/>
                    </a:moveTo>
                    <a:cubicBezTo>
                      <a:pt x="142" y="12"/>
                      <a:pt x="128" y="0"/>
                      <a:pt x="110" y="0"/>
                    </a:cubicBezTo>
                    <a:cubicBezTo>
                      <a:pt x="79" y="0"/>
                      <a:pt x="65" y="28"/>
                      <a:pt x="59" y="46"/>
                    </a:cubicBezTo>
                    <a:cubicBezTo>
                      <a:pt x="59" y="30"/>
                      <a:pt x="59" y="15"/>
                      <a:pt x="59" y="0"/>
                    </a:cubicBezTo>
                    <a:cubicBezTo>
                      <a:pt x="39" y="1"/>
                      <a:pt x="20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30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9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5" y="185"/>
                      <a:pt x="85" y="185"/>
                      <a:pt x="102" y="186"/>
                    </a:cubicBezTo>
                    <a:cubicBezTo>
                      <a:pt x="102" y="181"/>
                      <a:pt x="102" y="177"/>
                      <a:pt x="102" y="173"/>
                    </a:cubicBezTo>
                    <a:cubicBezTo>
                      <a:pt x="99" y="173"/>
                      <a:pt x="96" y="173"/>
                      <a:pt x="92" y="173"/>
                    </a:cubicBezTo>
                    <a:cubicBezTo>
                      <a:pt x="61" y="173"/>
                      <a:pt x="61" y="168"/>
                      <a:pt x="61" y="152"/>
                    </a:cubicBezTo>
                    <a:cubicBezTo>
                      <a:pt x="61" y="131"/>
                      <a:pt x="61" y="109"/>
                      <a:pt x="61" y="88"/>
                    </a:cubicBezTo>
                    <a:cubicBezTo>
                      <a:pt x="61" y="46"/>
                      <a:pt x="78" y="8"/>
                      <a:pt x="110" y="8"/>
                    </a:cubicBezTo>
                    <a:cubicBezTo>
                      <a:pt x="114" y="8"/>
                      <a:pt x="114" y="8"/>
                      <a:pt x="115" y="10"/>
                    </a:cubicBezTo>
                    <a:cubicBezTo>
                      <a:pt x="114" y="10"/>
                      <a:pt x="106" y="14"/>
                      <a:pt x="106" y="25"/>
                    </a:cubicBezTo>
                    <a:cubicBezTo>
                      <a:pt x="106" y="37"/>
                      <a:pt x="114" y="43"/>
                      <a:pt x="124" y="43"/>
                    </a:cubicBezTo>
                    <a:cubicBezTo>
                      <a:pt x="131" y="43"/>
                      <a:pt x="142" y="38"/>
                      <a:pt x="14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5" name="Freeform 269"/>
              <p:cNvSpPr/>
              <p:nvPr/>
            </p:nvSpPr>
            <p:spPr>
              <a:xfrm>
                <a:off x="8904960" y="5135400"/>
                <a:ext cx="74160" cy="67680"/>
              </a:xfrm>
              <a:custGeom>
                <a:avLst/>
                <a:gdLst/>
                <a:ahLst/>
                <a:rect l="0" t="0" r="r" b="b"/>
                <a:pathLst>
                  <a:path w="206" h="188">
                    <a:moveTo>
                      <a:pt x="205" y="13"/>
                    </a:moveTo>
                    <a:cubicBezTo>
                      <a:pt x="205" y="9"/>
                      <a:pt x="205" y="4"/>
                      <a:pt x="205" y="0"/>
                    </a:cubicBezTo>
                    <a:cubicBezTo>
                      <a:pt x="196" y="1"/>
                      <a:pt x="184" y="1"/>
                      <a:pt x="174" y="1"/>
                    </a:cubicBezTo>
                    <a:cubicBezTo>
                      <a:pt x="162" y="1"/>
                      <a:pt x="150" y="0"/>
                      <a:pt x="138" y="0"/>
                    </a:cubicBezTo>
                    <a:cubicBezTo>
                      <a:pt x="138" y="4"/>
                      <a:pt x="138" y="9"/>
                      <a:pt x="138" y="13"/>
                    </a:cubicBezTo>
                    <a:cubicBezTo>
                      <a:pt x="154" y="14"/>
                      <a:pt x="157" y="24"/>
                      <a:pt x="157" y="31"/>
                    </a:cubicBezTo>
                    <a:cubicBezTo>
                      <a:pt x="157" y="36"/>
                      <a:pt x="157" y="37"/>
                      <a:pt x="155" y="42"/>
                    </a:cubicBezTo>
                    <a:cubicBezTo>
                      <a:pt x="140" y="78"/>
                      <a:pt x="126" y="113"/>
                      <a:pt x="112" y="149"/>
                    </a:cubicBezTo>
                    <a:cubicBezTo>
                      <a:pt x="96" y="110"/>
                      <a:pt x="80" y="70"/>
                      <a:pt x="65" y="31"/>
                    </a:cubicBezTo>
                    <a:cubicBezTo>
                      <a:pt x="62" y="26"/>
                      <a:pt x="63" y="26"/>
                      <a:pt x="62" y="24"/>
                    </a:cubicBezTo>
                    <a:cubicBezTo>
                      <a:pt x="62" y="13"/>
                      <a:pt x="79" y="13"/>
                      <a:pt x="86" y="13"/>
                    </a:cubicBezTo>
                    <a:cubicBezTo>
                      <a:pt x="86" y="9"/>
                      <a:pt x="86" y="4"/>
                      <a:pt x="86" y="0"/>
                    </a:cubicBezTo>
                    <a:cubicBezTo>
                      <a:pt x="71" y="0"/>
                      <a:pt x="56" y="1"/>
                      <a:pt x="41" y="1"/>
                    </a:cubicBezTo>
                    <a:cubicBezTo>
                      <a:pt x="29" y="1"/>
                      <a:pt x="12" y="1"/>
                      <a:pt x="0" y="0"/>
                    </a:cubicBezTo>
                    <a:cubicBezTo>
                      <a:pt x="0" y="4"/>
                      <a:pt x="0" y="9"/>
                      <a:pt x="0" y="13"/>
                    </a:cubicBezTo>
                    <a:cubicBezTo>
                      <a:pt x="26" y="13"/>
                      <a:pt x="28" y="16"/>
                      <a:pt x="34" y="29"/>
                    </a:cubicBezTo>
                    <a:cubicBezTo>
                      <a:pt x="54" y="79"/>
                      <a:pt x="74" y="129"/>
                      <a:pt x="94" y="179"/>
                    </a:cubicBezTo>
                    <a:cubicBezTo>
                      <a:pt x="96" y="185"/>
                      <a:pt x="98" y="187"/>
                      <a:pt x="103" y="187"/>
                    </a:cubicBezTo>
                    <a:cubicBezTo>
                      <a:pt x="109" y="187"/>
                      <a:pt x="110" y="182"/>
                      <a:pt x="112" y="179"/>
                    </a:cubicBezTo>
                    <a:cubicBezTo>
                      <a:pt x="130" y="133"/>
                      <a:pt x="148" y="88"/>
                      <a:pt x="167" y="42"/>
                    </a:cubicBezTo>
                    <a:cubicBezTo>
                      <a:pt x="170" y="32"/>
                      <a:pt x="178" y="14"/>
                      <a:pt x="20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6" name="Freeform 270"/>
              <p:cNvSpPr/>
              <p:nvPr/>
            </p:nvSpPr>
            <p:spPr>
              <a:xfrm>
                <a:off x="898200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1" y="134"/>
                      <a:pt x="158" y="134"/>
                    </a:cubicBezTo>
                    <a:cubicBezTo>
                      <a:pt x="155" y="134"/>
                      <a:pt x="154" y="137"/>
                      <a:pt x="152" y="140"/>
                    </a:cubicBezTo>
                    <a:cubicBezTo>
                      <a:pt x="138" y="183"/>
                      <a:pt x="100" y="183"/>
                      <a:pt x="96" y="183"/>
                    </a:cubicBezTo>
                    <a:cubicBezTo>
                      <a:pt x="74" y="183"/>
                      <a:pt x="58" y="170"/>
                      <a:pt x="48" y="155"/>
                    </a:cubicBezTo>
                    <a:cubicBezTo>
                      <a:pt x="36" y="134"/>
                      <a:pt x="36" y="107"/>
                      <a:pt x="36" y="92"/>
                    </a:cubicBezTo>
                    <a:cubicBezTo>
                      <a:pt x="75" y="92"/>
                      <a:pt x="114" y="92"/>
                      <a:pt x="154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2" y="0"/>
                      <a:pt x="89" y="0"/>
                    </a:cubicBezTo>
                    <a:cubicBezTo>
                      <a:pt x="40" y="0"/>
                      <a:pt x="0" y="44"/>
                      <a:pt x="0" y="96"/>
                    </a:cubicBezTo>
                    <a:cubicBezTo>
                      <a:pt x="0" y="154"/>
                      <a:pt x="44" y="194"/>
                      <a:pt x="94" y="194"/>
                    </a:cubicBezTo>
                    <a:cubicBezTo>
                      <a:pt x="145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9" y="83"/>
                      <a:pt x="36" y="83"/>
                    </a:cubicBezTo>
                    <a:cubicBezTo>
                      <a:pt x="38" y="20"/>
                      <a:pt x="74" y="10"/>
                      <a:pt x="89" y="10"/>
                    </a:cubicBezTo>
                    <a:cubicBezTo>
                      <a:pt x="132" y="10"/>
                      <a:pt x="136" y="67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7" name="Freeform 271"/>
              <p:cNvSpPr/>
              <p:nvPr/>
            </p:nvSpPr>
            <p:spPr>
              <a:xfrm>
                <a:off x="9049680" y="5134320"/>
                <a:ext cx="51480" cy="67320"/>
              </a:xfrm>
              <a:custGeom>
                <a:avLst/>
                <a:gdLst/>
                <a:ahLst/>
                <a:rect l="0" t="0" r="r" b="b"/>
                <a:pathLst>
                  <a:path w="143" h="187">
                    <a:moveTo>
                      <a:pt x="142" y="25"/>
                    </a:moveTo>
                    <a:cubicBezTo>
                      <a:pt x="142" y="12"/>
                      <a:pt x="128" y="0"/>
                      <a:pt x="110" y="0"/>
                    </a:cubicBezTo>
                    <a:cubicBezTo>
                      <a:pt x="79" y="0"/>
                      <a:pt x="64" y="28"/>
                      <a:pt x="58" y="46"/>
                    </a:cubicBezTo>
                    <a:cubicBezTo>
                      <a:pt x="58" y="30"/>
                      <a:pt x="58" y="15"/>
                      <a:pt x="58" y="0"/>
                    </a:cubicBezTo>
                    <a:cubicBezTo>
                      <a:pt x="38" y="1"/>
                      <a:pt x="19" y="2"/>
                      <a:pt x="0" y="4"/>
                    </a:cubicBezTo>
                    <a:cubicBezTo>
                      <a:pt x="0" y="8"/>
                      <a:pt x="0" y="12"/>
                      <a:pt x="0" y="17"/>
                    </a:cubicBezTo>
                    <a:cubicBezTo>
                      <a:pt x="29" y="17"/>
                      <a:pt x="32" y="20"/>
                      <a:pt x="32" y="41"/>
                    </a:cubicBezTo>
                    <a:cubicBezTo>
                      <a:pt x="32" y="78"/>
                      <a:pt x="32" y="116"/>
                      <a:pt x="32" y="154"/>
                    </a:cubicBezTo>
                    <a:cubicBezTo>
                      <a:pt x="32" y="173"/>
                      <a:pt x="28" y="173"/>
                      <a:pt x="0" y="173"/>
                    </a:cubicBezTo>
                    <a:cubicBezTo>
                      <a:pt x="0" y="177"/>
                      <a:pt x="0" y="181"/>
                      <a:pt x="0" y="186"/>
                    </a:cubicBezTo>
                    <a:cubicBezTo>
                      <a:pt x="16" y="185"/>
                      <a:pt x="32" y="185"/>
                      <a:pt x="48" y="185"/>
                    </a:cubicBezTo>
                    <a:cubicBezTo>
                      <a:pt x="65" y="185"/>
                      <a:pt x="84" y="185"/>
                      <a:pt x="101" y="186"/>
                    </a:cubicBezTo>
                    <a:cubicBezTo>
                      <a:pt x="101" y="181"/>
                      <a:pt x="101" y="177"/>
                      <a:pt x="101" y="173"/>
                    </a:cubicBezTo>
                    <a:cubicBezTo>
                      <a:pt x="98" y="173"/>
                      <a:pt x="95" y="173"/>
                      <a:pt x="92" y="173"/>
                    </a:cubicBezTo>
                    <a:cubicBezTo>
                      <a:pt x="61" y="173"/>
                      <a:pt x="60" y="168"/>
                      <a:pt x="60" y="152"/>
                    </a:cubicBezTo>
                    <a:cubicBezTo>
                      <a:pt x="60" y="131"/>
                      <a:pt x="60" y="109"/>
                      <a:pt x="60" y="88"/>
                    </a:cubicBezTo>
                    <a:cubicBezTo>
                      <a:pt x="60" y="46"/>
                      <a:pt x="78" y="8"/>
                      <a:pt x="110" y="8"/>
                    </a:cubicBezTo>
                    <a:cubicBezTo>
                      <a:pt x="113" y="8"/>
                      <a:pt x="114" y="8"/>
                      <a:pt x="114" y="10"/>
                    </a:cubicBezTo>
                    <a:cubicBezTo>
                      <a:pt x="113" y="10"/>
                      <a:pt x="104" y="14"/>
                      <a:pt x="104" y="25"/>
                    </a:cubicBezTo>
                    <a:cubicBezTo>
                      <a:pt x="104" y="37"/>
                      <a:pt x="114" y="43"/>
                      <a:pt x="122" y="43"/>
                    </a:cubicBezTo>
                    <a:cubicBezTo>
                      <a:pt x="131" y="43"/>
                      <a:pt x="142" y="38"/>
                      <a:pt x="14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8" name="Freeform 272"/>
              <p:cNvSpPr/>
              <p:nvPr/>
            </p:nvSpPr>
            <p:spPr>
              <a:xfrm>
                <a:off x="9107640" y="5108040"/>
                <a:ext cx="47880" cy="95400"/>
              </a:xfrm>
              <a:custGeom>
                <a:avLst/>
                <a:gdLst/>
                <a:ahLst/>
                <a:rect l="0" t="0" r="r" b="b"/>
                <a:pathLst>
                  <a:path w="133" h="265">
                    <a:moveTo>
                      <a:pt x="132" y="206"/>
                    </a:moveTo>
                    <a:cubicBezTo>
                      <a:pt x="132" y="198"/>
                      <a:pt x="132" y="190"/>
                      <a:pt x="132" y="182"/>
                    </a:cubicBezTo>
                    <a:cubicBezTo>
                      <a:pt x="128" y="182"/>
                      <a:pt x="125" y="182"/>
                      <a:pt x="121" y="182"/>
                    </a:cubicBezTo>
                    <a:cubicBezTo>
                      <a:pt x="121" y="190"/>
                      <a:pt x="121" y="198"/>
                      <a:pt x="121" y="206"/>
                    </a:cubicBezTo>
                    <a:cubicBezTo>
                      <a:pt x="121" y="237"/>
                      <a:pt x="109" y="253"/>
                      <a:pt x="94" y="253"/>
                    </a:cubicBezTo>
                    <a:cubicBezTo>
                      <a:pt x="65" y="253"/>
                      <a:pt x="65" y="215"/>
                      <a:pt x="65" y="207"/>
                    </a:cubicBezTo>
                    <a:cubicBezTo>
                      <a:pt x="65" y="168"/>
                      <a:pt x="65" y="129"/>
                      <a:pt x="65" y="90"/>
                    </a:cubicBezTo>
                    <a:cubicBezTo>
                      <a:pt x="85" y="90"/>
                      <a:pt x="105" y="90"/>
                      <a:pt x="125" y="90"/>
                    </a:cubicBezTo>
                    <a:cubicBezTo>
                      <a:pt x="125" y="86"/>
                      <a:pt x="125" y="81"/>
                      <a:pt x="125" y="77"/>
                    </a:cubicBezTo>
                    <a:cubicBezTo>
                      <a:pt x="105" y="77"/>
                      <a:pt x="85" y="77"/>
                      <a:pt x="65" y="77"/>
                    </a:cubicBezTo>
                    <a:cubicBezTo>
                      <a:pt x="65" y="51"/>
                      <a:pt x="65" y="26"/>
                      <a:pt x="65" y="0"/>
                    </a:cubicBezTo>
                    <a:cubicBezTo>
                      <a:pt x="61" y="0"/>
                      <a:pt x="58" y="0"/>
                      <a:pt x="54" y="0"/>
                    </a:cubicBezTo>
                    <a:cubicBezTo>
                      <a:pt x="54" y="35"/>
                      <a:pt x="42" y="79"/>
                      <a:pt x="0" y="82"/>
                    </a:cubicBezTo>
                    <a:cubicBezTo>
                      <a:pt x="0" y="84"/>
                      <a:pt x="0" y="87"/>
                      <a:pt x="0" y="90"/>
                    </a:cubicBezTo>
                    <a:cubicBezTo>
                      <a:pt x="12" y="90"/>
                      <a:pt x="24" y="90"/>
                      <a:pt x="36" y="90"/>
                    </a:cubicBezTo>
                    <a:cubicBezTo>
                      <a:pt x="36" y="129"/>
                      <a:pt x="36" y="168"/>
                      <a:pt x="36" y="206"/>
                    </a:cubicBezTo>
                    <a:cubicBezTo>
                      <a:pt x="36" y="258"/>
                      <a:pt x="76" y="264"/>
                      <a:pt x="90" y="264"/>
                    </a:cubicBezTo>
                    <a:cubicBezTo>
                      <a:pt x="120" y="264"/>
                      <a:pt x="132" y="234"/>
                      <a:pt x="132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9" name="Freeform 273"/>
              <p:cNvSpPr/>
              <p:nvPr/>
            </p:nvSpPr>
            <p:spPr>
              <a:xfrm>
                <a:off x="9169200" y="5101560"/>
                <a:ext cx="32760" cy="100080"/>
              </a:xfrm>
              <a:custGeom>
                <a:avLst/>
                <a:gdLst/>
                <a:ahLst/>
                <a:rect l="0" t="0" r="r" b="b"/>
                <a:pathLst>
                  <a:path w="91" h="278">
                    <a:moveTo>
                      <a:pt x="90" y="277"/>
                    </a:moveTo>
                    <a:cubicBezTo>
                      <a:pt x="90" y="273"/>
                      <a:pt x="90" y="268"/>
                      <a:pt x="90" y="264"/>
                    </a:cubicBezTo>
                    <a:cubicBezTo>
                      <a:pt x="62" y="264"/>
                      <a:pt x="60" y="261"/>
                      <a:pt x="60" y="245"/>
                    </a:cubicBezTo>
                    <a:cubicBezTo>
                      <a:pt x="60" y="193"/>
                      <a:pt x="60" y="142"/>
                      <a:pt x="60" y="91"/>
                    </a:cubicBezTo>
                    <a:cubicBezTo>
                      <a:pt x="40" y="92"/>
                      <a:pt x="21" y="94"/>
                      <a:pt x="1" y="95"/>
                    </a:cubicBezTo>
                    <a:cubicBezTo>
                      <a:pt x="1" y="99"/>
                      <a:pt x="1" y="104"/>
                      <a:pt x="1" y="108"/>
                    </a:cubicBezTo>
                    <a:cubicBezTo>
                      <a:pt x="29" y="108"/>
                      <a:pt x="32" y="110"/>
                      <a:pt x="32" y="132"/>
                    </a:cubicBezTo>
                    <a:cubicBezTo>
                      <a:pt x="32" y="170"/>
                      <a:pt x="32" y="207"/>
                      <a:pt x="32" y="245"/>
                    </a:cubicBezTo>
                    <a:cubicBezTo>
                      <a:pt x="32" y="264"/>
                      <a:pt x="28" y="264"/>
                      <a:pt x="0" y="264"/>
                    </a:cubicBezTo>
                    <a:cubicBezTo>
                      <a:pt x="0" y="268"/>
                      <a:pt x="0" y="273"/>
                      <a:pt x="0" y="277"/>
                    </a:cubicBezTo>
                    <a:cubicBezTo>
                      <a:pt x="15" y="277"/>
                      <a:pt x="30" y="276"/>
                      <a:pt x="46" y="276"/>
                    </a:cubicBezTo>
                    <a:cubicBezTo>
                      <a:pt x="61" y="276"/>
                      <a:pt x="76" y="276"/>
                      <a:pt x="90" y="277"/>
                    </a:cubicBezTo>
                    <a:moveTo>
                      <a:pt x="67" y="23"/>
                    </a:moveTo>
                    <a:cubicBezTo>
                      <a:pt x="67" y="11"/>
                      <a:pt x="58" y="0"/>
                      <a:pt x="44" y="0"/>
                    </a:cubicBezTo>
                    <a:cubicBezTo>
                      <a:pt x="30" y="0"/>
                      <a:pt x="22" y="12"/>
                      <a:pt x="22" y="23"/>
                    </a:cubicBezTo>
                    <a:cubicBezTo>
                      <a:pt x="22" y="34"/>
                      <a:pt x="31" y="44"/>
                      <a:pt x="44" y="44"/>
                    </a:cubicBezTo>
                    <a:cubicBezTo>
                      <a:pt x="59" y="44"/>
                      <a:pt x="67" y="32"/>
                      <a:pt x="67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50" name="Freeform 274"/>
              <p:cNvSpPr/>
              <p:nvPr/>
            </p:nvSpPr>
            <p:spPr>
              <a:xfrm>
                <a:off x="9211320" y="5132880"/>
                <a:ext cx="58320" cy="70200"/>
              </a:xfrm>
              <a:custGeom>
                <a:avLst/>
                <a:gdLst/>
                <a:ahLst/>
                <a:rect l="0" t="0" r="r" b="b"/>
                <a:pathLst>
                  <a:path w="162" h="195">
                    <a:moveTo>
                      <a:pt x="161" y="139"/>
                    </a:moveTo>
                    <a:cubicBezTo>
                      <a:pt x="161" y="134"/>
                      <a:pt x="156" y="134"/>
                      <a:pt x="155" y="134"/>
                    </a:cubicBezTo>
                    <a:cubicBezTo>
                      <a:pt x="151" y="134"/>
                      <a:pt x="150" y="137"/>
                      <a:pt x="150" y="139"/>
                    </a:cubicBezTo>
                    <a:cubicBezTo>
                      <a:pt x="137" y="179"/>
                      <a:pt x="110" y="183"/>
                      <a:pt x="95" y="183"/>
                    </a:cubicBezTo>
                    <a:cubicBezTo>
                      <a:pt x="72" y="183"/>
                      <a:pt x="35" y="166"/>
                      <a:pt x="35" y="97"/>
                    </a:cubicBezTo>
                    <a:cubicBezTo>
                      <a:pt x="35" y="29"/>
                      <a:pt x="70" y="11"/>
                      <a:pt x="91" y="11"/>
                    </a:cubicBezTo>
                    <a:cubicBezTo>
                      <a:pt x="96" y="11"/>
                      <a:pt x="122" y="12"/>
                      <a:pt x="137" y="26"/>
                    </a:cubicBezTo>
                    <a:cubicBezTo>
                      <a:pt x="120" y="28"/>
                      <a:pt x="116" y="41"/>
                      <a:pt x="116" y="46"/>
                    </a:cubicBezTo>
                    <a:cubicBezTo>
                      <a:pt x="116" y="56"/>
                      <a:pt x="125" y="65"/>
                      <a:pt x="137" y="65"/>
                    </a:cubicBezTo>
                    <a:cubicBezTo>
                      <a:pt x="148" y="65"/>
                      <a:pt x="156" y="59"/>
                      <a:pt x="156" y="46"/>
                    </a:cubicBezTo>
                    <a:cubicBezTo>
                      <a:pt x="156" y="17"/>
                      <a:pt x="124" y="0"/>
                      <a:pt x="91" y="0"/>
                    </a:cubicBezTo>
                    <a:cubicBezTo>
                      <a:pt x="38" y="0"/>
                      <a:pt x="0" y="46"/>
                      <a:pt x="0" y="98"/>
                    </a:cubicBezTo>
                    <a:cubicBezTo>
                      <a:pt x="0" y="152"/>
                      <a:pt x="42" y="194"/>
                      <a:pt x="90" y="194"/>
                    </a:cubicBezTo>
                    <a:cubicBezTo>
                      <a:pt x="146" y="194"/>
                      <a:pt x="161" y="143"/>
                      <a:pt x="161" y="1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51" name="Freeform 275"/>
              <p:cNvSpPr/>
              <p:nvPr/>
            </p:nvSpPr>
            <p:spPr>
              <a:xfrm>
                <a:off x="9277920" y="5132880"/>
                <a:ext cx="59040" cy="70200"/>
              </a:xfrm>
              <a:custGeom>
                <a:avLst/>
                <a:gdLst/>
                <a:ahLst/>
                <a:rect l="0" t="0" r="r" b="b"/>
                <a:pathLst>
                  <a:path w="164" h="195">
                    <a:moveTo>
                      <a:pt x="163" y="139"/>
                    </a:moveTo>
                    <a:cubicBezTo>
                      <a:pt x="163" y="134"/>
                      <a:pt x="160" y="134"/>
                      <a:pt x="157" y="134"/>
                    </a:cubicBezTo>
                    <a:cubicBezTo>
                      <a:pt x="154" y="134"/>
                      <a:pt x="152" y="137"/>
                      <a:pt x="152" y="140"/>
                    </a:cubicBezTo>
                    <a:cubicBezTo>
                      <a:pt x="137" y="183"/>
                      <a:pt x="100" y="183"/>
                      <a:pt x="95" y="183"/>
                    </a:cubicBezTo>
                    <a:cubicBezTo>
                      <a:pt x="74" y="183"/>
                      <a:pt x="58" y="170"/>
                      <a:pt x="47" y="155"/>
                    </a:cubicBezTo>
                    <a:cubicBezTo>
                      <a:pt x="35" y="134"/>
                      <a:pt x="35" y="107"/>
                      <a:pt x="35" y="92"/>
                    </a:cubicBezTo>
                    <a:cubicBezTo>
                      <a:pt x="74" y="92"/>
                      <a:pt x="113" y="92"/>
                      <a:pt x="152" y="92"/>
                    </a:cubicBezTo>
                    <a:cubicBezTo>
                      <a:pt x="162" y="92"/>
                      <a:pt x="163" y="92"/>
                      <a:pt x="163" y="83"/>
                    </a:cubicBezTo>
                    <a:cubicBezTo>
                      <a:pt x="163" y="41"/>
                      <a:pt x="140" y="0"/>
                      <a:pt x="88" y="0"/>
                    </a:cubicBezTo>
                    <a:cubicBezTo>
                      <a:pt x="38" y="0"/>
                      <a:pt x="0" y="44"/>
                      <a:pt x="0" y="96"/>
                    </a:cubicBezTo>
                    <a:cubicBezTo>
                      <a:pt x="0" y="154"/>
                      <a:pt x="44" y="194"/>
                      <a:pt x="92" y="194"/>
                    </a:cubicBezTo>
                    <a:cubicBezTo>
                      <a:pt x="144" y="194"/>
                      <a:pt x="163" y="148"/>
                      <a:pt x="163" y="139"/>
                    </a:cubicBezTo>
                    <a:moveTo>
                      <a:pt x="136" y="83"/>
                    </a:moveTo>
                    <a:cubicBezTo>
                      <a:pt x="102" y="83"/>
                      <a:pt x="68" y="83"/>
                      <a:pt x="35" y="83"/>
                    </a:cubicBezTo>
                    <a:cubicBezTo>
                      <a:pt x="37" y="20"/>
                      <a:pt x="73" y="10"/>
                      <a:pt x="88" y="10"/>
                    </a:cubicBezTo>
                    <a:cubicBezTo>
                      <a:pt x="131" y="10"/>
                      <a:pt x="136" y="67"/>
                      <a:pt x="136" y="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52" name="Freeform 276"/>
              <p:cNvSpPr/>
              <p:nvPr/>
            </p:nvSpPr>
            <p:spPr>
              <a:xfrm>
                <a:off x="9346320" y="5132880"/>
                <a:ext cx="49680" cy="70200"/>
              </a:xfrm>
              <a:custGeom>
                <a:avLst/>
                <a:gdLst/>
                <a:ahLst/>
                <a:rect l="0" t="0" r="r" b="b"/>
                <a:pathLst>
                  <a:path w="138" h="195">
                    <a:moveTo>
                      <a:pt x="137" y="136"/>
                    </a:moveTo>
                    <a:cubicBezTo>
                      <a:pt x="137" y="113"/>
                      <a:pt x="125" y="101"/>
                      <a:pt x="120" y="95"/>
                    </a:cubicBezTo>
                    <a:cubicBezTo>
                      <a:pt x="106" y="82"/>
                      <a:pt x="89" y="78"/>
                      <a:pt x="72" y="76"/>
                    </a:cubicBezTo>
                    <a:cubicBezTo>
                      <a:pt x="48" y="71"/>
                      <a:pt x="19" y="65"/>
                      <a:pt x="19" y="41"/>
                    </a:cubicBezTo>
                    <a:cubicBezTo>
                      <a:pt x="19" y="25"/>
                      <a:pt x="31" y="8"/>
                      <a:pt x="67" y="8"/>
                    </a:cubicBezTo>
                    <a:cubicBezTo>
                      <a:pt x="113" y="8"/>
                      <a:pt x="115" y="47"/>
                      <a:pt x="116" y="60"/>
                    </a:cubicBezTo>
                    <a:cubicBezTo>
                      <a:pt x="116" y="64"/>
                      <a:pt x="120" y="62"/>
                      <a:pt x="121" y="64"/>
                    </a:cubicBezTo>
                    <a:cubicBezTo>
                      <a:pt x="127" y="64"/>
                      <a:pt x="127" y="61"/>
                      <a:pt x="127" y="53"/>
                    </a:cubicBezTo>
                    <a:cubicBezTo>
                      <a:pt x="127" y="39"/>
                      <a:pt x="127" y="25"/>
                      <a:pt x="127" y="11"/>
                    </a:cubicBezTo>
                    <a:cubicBezTo>
                      <a:pt x="127" y="4"/>
                      <a:pt x="127" y="0"/>
                      <a:pt x="122" y="0"/>
                    </a:cubicBezTo>
                    <a:cubicBezTo>
                      <a:pt x="120" y="0"/>
                      <a:pt x="119" y="0"/>
                      <a:pt x="114" y="6"/>
                    </a:cubicBezTo>
                    <a:cubicBezTo>
                      <a:pt x="113" y="7"/>
                      <a:pt x="108" y="11"/>
                      <a:pt x="107" y="12"/>
                    </a:cubicBezTo>
                    <a:cubicBezTo>
                      <a:pt x="90" y="0"/>
                      <a:pt x="73" y="0"/>
                      <a:pt x="67" y="0"/>
                    </a:cubicBezTo>
                    <a:cubicBezTo>
                      <a:pt x="16" y="0"/>
                      <a:pt x="0" y="29"/>
                      <a:pt x="0" y="53"/>
                    </a:cubicBezTo>
                    <a:cubicBezTo>
                      <a:pt x="0" y="67"/>
                      <a:pt x="6" y="79"/>
                      <a:pt x="18" y="88"/>
                    </a:cubicBezTo>
                    <a:cubicBezTo>
                      <a:pt x="31" y="100"/>
                      <a:pt x="43" y="102"/>
                      <a:pt x="73" y="108"/>
                    </a:cubicBezTo>
                    <a:cubicBezTo>
                      <a:pt x="83" y="109"/>
                      <a:pt x="118" y="116"/>
                      <a:pt x="118" y="146"/>
                    </a:cubicBezTo>
                    <a:cubicBezTo>
                      <a:pt x="118" y="168"/>
                      <a:pt x="102" y="185"/>
                      <a:pt x="70" y="185"/>
                    </a:cubicBezTo>
                    <a:cubicBezTo>
                      <a:pt x="34" y="185"/>
                      <a:pt x="19" y="161"/>
                      <a:pt x="11" y="125"/>
                    </a:cubicBezTo>
                    <a:cubicBezTo>
                      <a:pt x="10" y="119"/>
                      <a:pt x="10" y="118"/>
                      <a:pt x="5" y="118"/>
                    </a:cubicBezTo>
                    <a:cubicBezTo>
                      <a:pt x="0" y="118"/>
                      <a:pt x="0" y="121"/>
                      <a:pt x="0" y="128"/>
                    </a:cubicBezTo>
                    <a:cubicBezTo>
                      <a:pt x="0" y="147"/>
                      <a:pt x="0" y="165"/>
                      <a:pt x="0" y="183"/>
                    </a:cubicBezTo>
                    <a:cubicBezTo>
                      <a:pt x="0" y="191"/>
                      <a:pt x="0" y="194"/>
                      <a:pt x="4" y="194"/>
                    </a:cubicBezTo>
                    <a:cubicBezTo>
                      <a:pt x="6" y="194"/>
                      <a:pt x="6" y="193"/>
                      <a:pt x="14" y="186"/>
                    </a:cubicBezTo>
                    <a:cubicBezTo>
                      <a:pt x="16" y="185"/>
                      <a:pt x="16" y="183"/>
                      <a:pt x="23" y="176"/>
                    </a:cubicBezTo>
                    <a:cubicBezTo>
                      <a:pt x="42" y="193"/>
                      <a:pt x="60" y="194"/>
                      <a:pt x="70" y="194"/>
                    </a:cubicBezTo>
                    <a:cubicBezTo>
                      <a:pt x="118" y="194"/>
                      <a:pt x="137" y="166"/>
                      <a:pt x="137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3" name="Group 1"/>
          <p:cNvGrpSpPr/>
          <p:nvPr/>
        </p:nvGrpSpPr>
        <p:grpSpPr>
          <a:xfrm>
            <a:off x="144720" y="167760"/>
            <a:ext cx="4756680" cy="276480"/>
            <a:chOff x="144720" y="167760"/>
            <a:chExt cx="4756680" cy="276480"/>
          </a:xfrm>
        </p:grpSpPr>
        <p:grpSp>
          <p:nvGrpSpPr>
            <p:cNvPr id="2654" name="Group 2"/>
            <p:cNvGrpSpPr/>
            <p:nvPr/>
          </p:nvGrpSpPr>
          <p:grpSpPr>
            <a:xfrm>
              <a:off x="144720" y="167760"/>
              <a:ext cx="4756680" cy="276480"/>
              <a:chOff x="144720" y="167760"/>
              <a:chExt cx="4756680" cy="276480"/>
            </a:xfrm>
          </p:grpSpPr>
          <p:sp>
            <p:nvSpPr>
              <p:cNvPr id="2655" name="Freeform 3"/>
              <p:cNvSpPr/>
              <p:nvPr/>
            </p:nvSpPr>
            <p:spPr>
              <a:xfrm>
                <a:off x="144720" y="185760"/>
                <a:ext cx="164160" cy="190080"/>
              </a:xfrm>
              <a:custGeom>
                <a:avLst/>
                <a:gdLst/>
                <a:ahLst/>
                <a:rect l="0" t="0" r="r" b="b"/>
                <a:pathLst>
                  <a:path w="456" h="528">
                    <a:moveTo>
                      <a:pt x="455" y="145"/>
                    </a:moveTo>
                    <a:cubicBezTo>
                      <a:pt x="455" y="68"/>
                      <a:pt x="378" y="0"/>
                      <a:pt x="273" y="0"/>
                    </a:cubicBezTo>
                    <a:cubicBezTo>
                      <a:pt x="182" y="0"/>
                      <a:pt x="91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61"/>
                    </a:cubicBezTo>
                    <a:cubicBezTo>
                      <a:pt x="79" y="196"/>
                      <a:pt x="79" y="331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9" y="522"/>
                      <a:pt x="86" y="522"/>
                      <a:pt x="114" y="522"/>
                    </a:cubicBezTo>
                    <a:cubicBezTo>
                      <a:pt x="143" y="522"/>
                      <a:pt x="202" y="522"/>
                      <a:pt x="229" y="527"/>
                    </a:cubicBezTo>
                    <a:cubicBezTo>
                      <a:pt x="229" y="519"/>
                      <a:pt x="229" y="511"/>
                      <a:pt x="229" y="502"/>
                    </a:cubicBezTo>
                    <a:cubicBezTo>
                      <a:pt x="223" y="502"/>
                      <a:pt x="217" y="502"/>
                      <a:pt x="211" y="502"/>
                    </a:cubicBezTo>
                    <a:cubicBezTo>
                      <a:pt x="150" y="502"/>
                      <a:pt x="150" y="494"/>
                      <a:pt x="150" y="465"/>
                    </a:cubicBezTo>
                    <a:cubicBezTo>
                      <a:pt x="150" y="404"/>
                      <a:pt x="150" y="344"/>
                      <a:pt x="150" y="283"/>
                    </a:cubicBezTo>
                    <a:cubicBezTo>
                      <a:pt x="193" y="283"/>
                      <a:pt x="236" y="283"/>
                      <a:pt x="279" y="283"/>
                    </a:cubicBezTo>
                    <a:cubicBezTo>
                      <a:pt x="372" y="283"/>
                      <a:pt x="455" y="222"/>
                      <a:pt x="455" y="145"/>
                    </a:cubicBezTo>
                    <a:moveTo>
                      <a:pt x="376" y="145"/>
                    </a:moveTo>
                    <a:cubicBezTo>
                      <a:pt x="376" y="180"/>
                      <a:pt x="376" y="263"/>
                      <a:pt x="253" y="263"/>
                    </a:cubicBezTo>
                    <a:cubicBezTo>
                      <a:pt x="218" y="263"/>
                      <a:pt x="183" y="263"/>
                      <a:pt x="147" y="263"/>
                    </a:cubicBezTo>
                    <a:cubicBezTo>
                      <a:pt x="147" y="194"/>
                      <a:pt x="147" y="124"/>
                      <a:pt x="147" y="55"/>
                    </a:cubicBezTo>
                    <a:cubicBezTo>
                      <a:pt x="147" y="31"/>
                      <a:pt x="147" y="24"/>
                      <a:pt x="185" y="24"/>
                    </a:cubicBezTo>
                    <a:cubicBezTo>
                      <a:pt x="207" y="24"/>
                      <a:pt x="230" y="24"/>
                      <a:pt x="253" y="24"/>
                    </a:cubicBezTo>
                    <a:cubicBezTo>
                      <a:pt x="376" y="24"/>
                      <a:pt x="376" y="105"/>
                      <a:pt x="376" y="1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56" name="Freeform 4"/>
              <p:cNvSpPr/>
              <p:nvPr/>
            </p:nvSpPr>
            <p:spPr>
              <a:xfrm>
                <a:off x="332280" y="253080"/>
                <a:ext cx="93960" cy="122760"/>
              </a:xfrm>
              <a:custGeom>
                <a:avLst/>
                <a:gdLst/>
                <a:ahLst/>
                <a:rect l="0" t="0" r="r" b="b"/>
                <a:pathLst>
                  <a:path w="261" h="341">
                    <a:moveTo>
                      <a:pt x="260" y="46"/>
                    </a:moveTo>
                    <a:cubicBezTo>
                      <a:pt x="260" y="22"/>
                      <a:pt x="235" y="0"/>
                      <a:pt x="202" y="0"/>
                    </a:cubicBezTo>
                    <a:cubicBezTo>
                      <a:pt x="147" y="0"/>
                      <a:pt x="119" y="50"/>
                      <a:pt x="108" y="83"/>
                    </a:cubicBezTo>
                    <a:cubicBezTo>
                      <a:pt x="108" y="56"/>
                      <a:pt x="108" y="28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143"/>
                      <a:pt x="62" y="212"/>
                      <a:pt x="62" y="281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7"/>
                      <a:pt x="88" y="336"/>
                    </a:cubicBezTo>
                    <a:cubicBezTo>
                      <a:pt x="119" y="336"/>
                      <a:pt x="156" y="336"/>
                      <a:pt x="187" y="340"/>
                    </a:cubicBezTo>
                    <a:cubicBezTo>
                      <a:pt x="187" y="332"/>
                      <a:pt x="187" y="324"/>
                      <a:pt x="187" y="316"/>
                    </a:cubicBezTo>
                    <a:cubicBezTo>
                      <a:pt x="181" y="316"/>
                      <a:pt x="175" y="316"/>
                      <a:pt x="169" y="316"/>
                    </a:cubicBezTo>
                    <a:cubicBezTo>
                      <a:pt x="112" y="316"/>
                      <a:pt x="112" y="307"/>
                      <a:pt x="112" y="279"/>
                    </a:cubicBezTo>
                    <a:cubicBezTo>
                      <a:pt x="112" y="239"/>
                      <a:pt x="112" y="200"/>
                      <a:pt x="112" y="160"/>
                    </a:cubicBezTo>
                    <a:cubicBezTo>
                      <a:pt x="112" y="86"/>
                      <a:pt x="145" y="15"/>
                      <a:pt x="202" y="15"/>
                    </a:cubicBezTo>
                    <a:cubicBezTo>
                      <a:pt x="209" y="15"/>
                      <a:pt x="209" y="15"/>
                      <a:pt x="211" y="18"/>
                    </a:cubicBezTo>
                    <a:cubicBezTo>
                      <a:pt x="209" y="18"/>
                      <a:pt x="194" y="26"/>
                      <a:pt x="194" y="46"/>
                    </a:cubicBezTo>
                    <a:cubicBezTo>
                      <a:pt x="194" y="68"/>
                      <a:pt x="209" y="81"/>
                      <a:pt x="227" y="81"/>
                    </a:cubicBezTo>
                    <a:cubicBezTo>
                      <a:pt x="240" y="81"/>
                      <a:pt x="260" y="70"/>
                      <a:pt x="260" y="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57" name="Freeform 5"/>
              <p:cNvSpPr/>
              <p:nvPr/>
            </p:nvSpPr>
            <p:spPr>
              <a:xfrm>
                <a:off x="441720" y="251640"/>
                <a:ext cx="123840" cy="126720"/>
              </a:xfrm>
              <a:custGeom>
                <a:avLst/>
                <a:gdLst/>
                <a:ahLst/>
                <a:rect l="0" t="0" r="r" b="b"/>
                <a:pathLst>
                  <a:path w="344" h="352">
                    <a:moveTo>
                      <a:pt x="343" y="180"/>
                    </a:moveTo>
                    <a:cubicBezTo>
                      <a:pt x="343" y="81"/>
                      <a:pt x="264" y="0"/>
                      <a:pt x="172" y="0"/>
                    </a:cubicBezTo>
                    <a:cubicBezTo>
                      <a:pt x="75" y="0"/>
                      <a:pt x="0" y="83"/>
                      <a:pt x="0" y="180"/>
                    </a:cubicBezTo>
                    <a:cubicBezTo>
                      <a:pt x="0" y="279"/>
                      <a:pt x="79" y="351"/>
                      <a:pt x="172" y="351"/>
                    </a:cubicBezTo>
                    <a:cubicBezTo>
                      <a:pt x="264" y="351"/>
                      <a:pt x="343" y="276"/>
                      <a:pt x="343" y="180"/>
                    </a:cubicBezTo>
                    <a:moveTo>
                      <a:pt x="277" y="173"/>
                    </a:moveTo>
                    <a:cubicBezTo>
                      <a:pt x="277" y="200"/>
                      <a:pt x="277" y="241"/>
                      <a:pt x="262" y="276"/>
                    </a:cubicBezTo>
                    <a:cubicBezTo>
                      <a:pt x="244" y="309"/>
                      <a:pt x="209" y="334"/>
                      <a:pt x="172" y="334"/>
                    </a:cubicBezTo>
                    <a:cubicBezTo>
                      <a:pt x="139" y="334"/>
                      <a:pt x="103" y="316"/>
                      <a:pt x="84" y="281"/>
                    </a:cubicBezTo>
                    <a:cubicBezTo>
                      <a:pt x="64" y="248"/>
                      <a:pt x="64" y="200"/>
                      <a:pt x="64" y="173"/>
                    </a:cubicBezTo>
                    <a:cubicBezTo>
                      <a:pt x="64" y="143"/>
                      <a:pt x="64" y="101"/>
                      <a:pt x="84" y="68"/>
                    </a:cubicBezTo>
                    <a:cubicBezTo>
                      <a:pt x="103" y="33"/>
                      <a:pt x="141" y="15"/>
                      <a:pt x="172" y="15"/>
                    </a:cubicBezTo>
                    <a:cubicBezTo>
                      <a:pt x="205" y="15"/>
                      <a:pt x="238" y="33"/>
                      <a:pt x="257" y="66"/>
                    </a:cubicBezTo>
                    <a:cubicBezTo>
                      <a:pt x="277" y="99"/>
                      <a:pt x="277" y="143"/>
                      <a:pt x="277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58" name="Freeform 6"/>
              <p:cNvSpPr/>
              <p:nvPr/>
            </p:nvSpPr>
            <p:spPr>
              <a:xfrm>
                <a:off x="581040" y="253080"/>
                <a:ext cx="137520" cy="175680"/>
              </a:xfrm>
              <a:custGeom>
                <a:avLst/>
                <a:gdLst/>
                <a:ahLst/>
                <a:rect l="0" t="0" r="r" b="b"/>
                <a:pathLst>
                  <a:path w="382" h="488">
                    <a:moveTo>
                      <a:pt x="381" y="173"/>
                    </a:moveTo>
                    <a:cubicBezTo>
                      <a:pt x="381" y="75"/>
                      <a:pt x="306" y="0"/>
                      <a:pt x="218" y="0"/>
                    </a:cubicBezTo>
                    <a:cubicBezTo>
                      <a:pt x="158" y="0"/>
                      <a:pt x="125" y="33"/>
                      <a:pt x="110" y="50"/>
                    </a:cubicBezTo>
                    <a:cubicBezTo>
                      <a:pt x="110" y="34"/>
                      <a:pt x="110" y="1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59" y="37"/>
                      <a:pt x="59" y="70"/>
                    </a:cubicBezTo>
                    <a:cubicBezTo>
                      <a:pt x="59" y="190"/>
                      <a:pt x="59" y="310"/>
                      <a:pt x="59" y="430"/>
                    </a:cubicBezTo>
                    <a:cubicBezTo>
                      <a:pt x="59" y="465"/>
                      <a:pt x="51" y="465"/>
                      <a:pt x="0" y="465"/>
                    </a:cubicBezTo>
                    <a:cubicBezTo>
                      <a:pt x="0" y="473"/>
                      <a:pt x="0" y="480"/>
                      <a:pt x="0" y="487"/>
                    </a:cubicBezTo>
                    <a:cubicBezTo>
                      <a:pt x="29" y="486"/>
                      <a:pt x="57" y="486"/>
                      <a:pt x="86" y="485"/>
                    </a:cubicBezTo>
                    <a:cubicBezTo>
                      <a:pt x="115" y="486"/>
                      <a:pt x="144" y="486"/>
                      <a:pt x="174" y="487"/>
                    </a:cubicBezTo>
                    <a:cubicBezTo>
                      <a:pt x="174" y="480"/>
                      <a:pt x="174" y="473"/>
                      <a:pt x="174" y="465"/>
                    </a:cubicBezTo>
                    <a:cubicBezTo>
                      <a:pt x="121" y="465"/>
                      <a:pt x="112" y="465"/>
                      <a:pt x="112" y="430"/>
                    </a:cubicBezTo>
                    <a:cubicBezTo>
                      <a:pt x="112" y="387"/>
                      <a:pt x="112" y="344"/>
                      <a:pt x="112" y="301"/>
                    </a:cubicBezTo>
                    <a:cubicBezTo>
                      <a:pt x="112" y="298"/>
                      <a:pt x="112" y="296"/>
                      <a:pt x="112" y="294"/>
                    </a:cubicBezTo>
                    <a:cubicBezTo>
                      <a:pt x="117" y="305"/>
                      <a:pt x="150" y="347"/>
                      <a:pt x="207" y="347"/>
                    </a:cubicBezTo>
                    <a:cubicBezTo>
                      <a:pt x="299" y="347"/>
                      <a:pt x="381" y="272"/>
                      <a:pt x="381" y="173"/>
                    </a:cubicBezTo>
                    <a:moveTo>
                      <a:pt x="317" y="173"/>
                    </a:moveTo>
                    <a:cubicBezTo>
                      <a:pt x="317" y="266"/>
                      <a:pt x="262" y="331"/>
                      <a:pt x="205" y="331"/>
                    </a:cubicBezTo>
                    <a:cubicBezTo>
                      <a:pt x="174" y="331"/>
                      <a:pt x="145" y="316"/>
                      <a:pt x="123" y="283"/>
                    </a:cubicBezTo>
                    <a:cubicBezTo>
                      <a:pt x="112" y="268"/>
                      <a:pt x="112" y="268"/>
                      <a:pt x="112" y="252"/>
                    </a:cubicBezTo>
                    <a:cubicBezTo>
                      <a:pt x="112" y="195"/>
                      <a:pt x="112" y="138"/>
                      <a:pt x="112" y="81"/>
                    </a:cubicBezTo>
                    <a:cubicBezTo>
                      <a:pt x="134" y="42"/>
                      <a:pt x="174" y="20"/>
                      <a:pt x="213" y="20"/>
                    </a:cubicBezTo>
                    <a:cubicBezTo>
                      <a:pt x="268" y="20"/>
                      <a:pt x="317" y="86"/>
                      <a:pt x="317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59" name="Freeform 7"/>
              <p:cNvSpPr/>
              <p:nvPr/>
            </p:nvSpPr>
            <p:spPr>
              <a:xfrm>
                <a:off x="743400" y="251640"/>
                <a:ext cx="123840" cy="126720"/>
              </a:xfrm>
              <a:custGeom>
                <a:avLst/>
                <a:gdLst/>
                <a:ahLst/>
                <a:rect l="0" t="0" r="r" b="b"/>
                <a:pathLst>
                  <a:path w="344" h="352">
                    <a:moveTo>
                      <a:pt x="343" y="180"/>
                    </a:moveTo>
                    <a:cubicBezTo>
                      <a:pt x="343" y="81"/>
                      <a:pt x="264" y="0"/>
                      <a:pt x="172" y="0"/>
                    </a:cubicBezTo>
                    <a:cubicBezTo>
                      <a:pt x="75" y="0"/>
                      <a:pt x="0" y="83"/>
                      <a:pt x="0" y="180"/>
                    </a:cubicBezTo>
                    <a:cubicBezTo>
                      <a:pt x="0" y="279"/>
                      <a:pt x="79" y="351"/>
                      <a:pt x="169" y="351"/>
                    </a:cubicBezTo>
                    <a:cubicBezTo>
                      <a:pt x="264" y="351"/>
                      <a:pt x="343" y="276"/>
                      <a:pt x="343" y="180"/>
                    </a:cubicBezTo>
                    <a:moveTo>
                      <a:pt x="277" y="173"/>
                    </a:moveTo>
                    <a:cubicBezTo>
                      <a:pt x="277" y="200"/>
                      <a:pt x="277" y="241"/>
                      <a:pt x="262" y="276"/>
                    </a:cubicBezTo>
                    <a:cubicBezTo>
                      <a:pt x="244" y="309"/>
                      <a:pt x="209" y="334"/>
                      <a:pt x="172" y="334"/>
                    </a:cubicBezTo>
                    <a:cubicBezTo>
                      <a:pt x="139" y="334"/>
                      <a:pt x="103" y="316"/>
                      <a:pt x="84" y="281"/>
                    </a:cubicBezTo>
                    <a:cubicBezTo>
                      <a:pt x="64" y="248"/>
                      <a:pt x="64" y="200"/>
                      <a:pt x="64" y="173"/>
                    </a:cubicBezTo>
                    <a:cubicBezTo>
                      <a:pt x="64" y="143"/>
                      <a:pt x="64" y="101"/>
                      <a:pt x="81" y="68"/>
                    </a:cubicBezTo>
                    <a:cubicBezTo>
                      <a:pt x="103" y="33"/>
                      <a:pt x="139" y="15"/>
                      <a:pt x="169" y="15"/>
                    </a:cubicBezTo>
                    <a:cubicBezTo>
                      <a:pt x="205" y="15"/>
                      <a:pt x="238" y="33"/>
                      <a:pt x="257" y="66"/>
                    </a:cubicBezTo>
                    <a:cubicBezTo>
                      <a:pt x="277" y="99"/>
                      <a:pt x="277" y="143"/>
                      <a:pt x="277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0" name="Freeform 8"/>
              <p:cNvSpPr/>
              <p:nvPr/>
            </p:nvSpPr>
            <p:spPr>
              <a:xfrm>
                <a:off x="883440" y="251640"/>
                <a:ext cx="91440" cy="126720"/>
              </a:xfrm>
              <a:custGeom>
                <a:avLst/>
                <a:gdLst/>
                <a:ahLst/>
                <a:rect l="0" t="0" r="r" b="b"/>
                <a:pathLst>
                  <a:path w="254" h="352">
                    <a:moveTo>
                      <a:pt x="253" y="246"/>
                    </a:moveTo>
                    <a:cubicBezTo>
                      <a:pt x="253" y="204"/>
                      <a:pt x="231" y="182"/>
                      <a:pt x="220" y="171"/>
                    </a:cubicBezTo>
                    <a:cubicBezTo>
                      <a:pt x="196" y="147"/>
                      <a:pt x="165" y="140"/>
                      <a:pt x="132" y="136"/>
                    </a:cubicBezTo>
                    <a:cubicBezTo>
                      <a:pt x="90" y="127"/>
                      <a:pt x="37" y="116"/>
                      <a:pt x="37" y="72"/>
                    </a:cubicBezTo>
                    <a:cubicBezTo>
                      <a:pt x="37" y="46"/>
                      <a:pt x="57" y="13"/>
                      <a:pt x="125" y="13"/>
                    </a:cubicBezTo>
                    <a:cubicBezTo>
                      <a:pt x="209" y="13"/>
                      <a:pt x="213" y="83"/>
                      <a:pt x="216" y="108"/>
                    </a:cubicBezTo>
                    <a:cubicBezTo>
                      <a:pt x="216" y="114"/>
                      <a:pt x="221" y="112"/>
                      <a:pt x="224" y="114"/>
                    </a:cubicBezTo>
                    <a:cubicBezTo>
                      <a:pt x="233" y="114"/>
                      <a:pt x="233" y="110"/>
                      <a:pt x="233" y="94"/>
                    </a:cubicBezTo>
                    <a:cubicBezTo>
                      <a:pt x="233" y="69"/>
                      <a:pt x="233" y="43"/>
                      <a:pt x="233" y="18"/>
                    </a:cubicBezTo>
                    <a:cubicBezTo>
                      <a:pt x="233" y="4"/>
                      <a:pt x="233" y="0"/>
                      <a:pt x="227" y="0"/>
                    </a:cubicBezTo>
                    <a:cubicBezTo>
                      <a:pt x="222" y="0"/>
                      <a:pt x="220" y="0"/>
                      <a:pt x="211" y="9"/>
                    </a:cubicBezTo>
                    <a:cubicBezTo>
                      <a:pt x="207" y="11"/>
                      <a:pt x="200" y="18"/>
                      <a:pt x="198" y="20"/>
                    </a:cubicBezTo>
                    <a:cubicBezTo>
                      <a:pt x="167" y="0"/>
                      <a:pt x="136" y="0"/>
                      <a:pt x="125" y="0"/>
                    </a:cubicBezTo>
                    <a:cubicBezTo>
                      <a:pt x="31" y="0"/>
                      <a:pt x="0" y="50"/>
                      <a:pt x="0" y="94"/>
                    </a:cubicBezTo>
                    <a:cubicBezTo>
                      <a:pt x="0" y="121"/>
                      <a:pt x="13" y="143"/>
                      <a:pt x="33" y="158"/>
                    </a:cubicBezTo>
                    <a:cubicBezTo>
                      <a:pt x="59" y="180"/>
                      <a:pt x="79" y="184"/>
                      <a:pt x="136" y="195"/>
                    </a:cubicBezTo>
                    <a:cubicBezTo>
                      <a:pt x="154" y="197"/>
                      <a:pt x="216" y="211"/>
                      <a:pt x="216" y="266"/>
                    </a:cubicBezTo>
                    <a:cubicBezTo>
                      <a:pt x="216" y="305"/>
                      <a:pt x="189" y="336"/>
                      <a:pt x="130" y="336"/>
                    </a:cubicBezTo>
                    <a:cubicBezTo>
                      <a:pt x="64" y="336"/>
                      <a:pt x="35" y="292"/>
                      <a:pt x="22" y="226"/>
                    </a:cubicBezTo>
                    <a:cubicBezTo>
                      <a:pt x="20" y="215"/>
                      <a:pt x="18" y="213"/>
                      <a:pt x="11" y="213"/>
                    </a:cubicBezTo>
                    <a:cubicBezTo>
                      <a:pt x="0" y="213"/>
                      <a:pt x="0" y="217"/>
                      <a:pt x="0" y="233"/>
                    </a:cubicBezTo>
                    <a:cubicBezTo>
                      <a:pt x="0" y="266"/>
                      <a:pt x="0" y="300"/>
                      <a:pt x="0" y="334"/>
                    </a:cubicBezTo>
                    <a:cubicBezTo>
                      <a:pt x="0" y="347"/>
                      <a:pt x="0" y="351"/>
                      <a:pt x="9" y="351"/>
                    </a:cubicBezTo>
                    <a:cubicBezTo>
                      <a:pt x="13" y="351"/>
                      <a:pt x="12" y="350"/>
                      <a:pt x="29" y="336"/>
                    </a:cubicBezTo>
                    <a:cubicBezTo>
                      <a:pt x="30" y="334"/>
                      <a:pt x="31" y="334"/>
                      <a:pt x="44" y="318"/>
                    </a:cubicBezTo>
                    <a:cubicBezTo>
                      <a:pt x="77" y="351"/>
                      <a:pt x="112" y="351"/>
                      <a:pt x="130" y="351"/>
                    </a:cubicBezTo>
                    <a:cubicBezTo>
                      <a:pt x="218" y="351"/>
                      <a:pt x="253" y="301"/>
                      <a:pt x="253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1" name="Freeform 9"/>
              <p:cNvSpPr/>
              <p:nvPr/>
            </p:nvSpPr>
            <p:spPr>
              <a:xfrm>
                <a:off x="992880" y="251640"/>
                <a:ext cx="126360" cy="126720"/>
              </a:xfrm>
              <a:custGeom>
                <a:avLst/>
                <a:gdLst/>
                <a:ahLst/>
                <a:rect l="0" t="0" r="r" b="b"/>
                <a:pathLst>
                  <a:path w="351" h="352">
                    <a:moveTo>
                      <a:pt x="350" y="274"/>
                    </a:moveTo>
                    <a:cubicBezTo>
                      <a:pt x="350" y="260"/>
                      <a:pt x="350" y="246"/>
                      <a:pt x="350" y="233"/>
                    </a:cubicBezTo>
                    <a:cubicBezTo>
                      <a:pt x="343" y="233"/>
                      <a:pt x="337" y="233"/>
                      <a:pt x="330" y="233"/>
                    </a:cubicBezTo>
                    <a:cubicBezTo>
                      <a:pt x="330" y="246"/>
                      <a:pt x="330" y="260"/>
                      <a:pt x="330" y="274"/>
                    </a:cubicBezTo>
                    <a:cubicBezTo>
                      <a:pt x="330" y="320"/>
                      <a:pt x="310" y="325"/>
                      <a:pt x="301" y="325"/>
                    </a:cubicBezTo>
                    <a:cubicBezTo>
                      <a:pt x="277" y="325"/>
                      <a:pt x="273" y="290"/>
                      <a:pt x="273" y="285"/>
                    </a:cubicBezTo>
                    <a:cubicBezTo>
                      <a:pt x="273" y="234"/>
                      <a:pt x="273" y="183"/>
                      <a:pt x="273" y="132"/>
                    </a:cubicBezTo>
                    <a:cubicBezTo>
                      <a:pt x="273" y="101"/>
                      <a:pt x="273" y="70"/>
                      <a:pt x="246" y="42"/>
                    </a:cubicBezTo>
                    <a:cubicBezTo>
                      <a:pt x="216" y="11"/>
                      <a:pt x="178" y="0"/>
                      <a:pt x="141" y="0"/>
                    </a:cubicBezTo>
                    <a:cubicBezTo>
                      <a:pt x="77" y="0"/>
                      <a:pt x="24" y="35"/>
                      <a:pt x="24" y="86"/>
                    </a:cubicBezTo>
                    <a:cubicBezTo>
                      <a:pt x="24" y="110"/>
                      <a:pt x="40" y="123"/>
                      <a:pt x="59" y="123"/>
                    </a:cubicBezTo>
                    <a:cubicBezTo>
                      <a:pt x="81" y="123"/>
                      <a:pt x="95" y="108"/>
                      <a:pt x="95" y="88"/>
                    </a:cubicBezTo>
                    <a:cubicBezTo>
                      <a:pt x="95" y="77"/>
                      <a:pt x="90" y="53"/>
                      <a:pt x="55" y="50"/>
                    </a:cubicBezTo>
                    <a:cubicBezTo>
                      <a:pt x="75" y="24"/>
                      <a:pt x="114" y="15"/>
                      <a:pt x="139" y="15"/>
                    </a:cubicBezTo>
                    <a:cubicBezTo>
                      <a:pt x="176" y="15"/>
                      <a:pt x="220" y="46"/>
                      <a:pt x="220" y="114"/>
                    </a:cubicBezTo>
                    <a:cubicBezTo>
                      <a:pt x="220" y="124"/>
                      <a:pt x="220" y="133"/>
                      <a:pt x="220" y="143"/>
                    </a:cubicBezTo>
                    <a:cubicBezTo>
                      <a:pt x="180" y="145"/>
                      <a:pt x="128" y="147"/>
                      <a:pt x="79" y="171"/>
                    </a:cubicBezTo>
                    <a:cubicBezTo>
                      <a:pt x="20" y="197"/>
                      <a:pt x="0" y="237"/>
                      <a:pt x="0" y="270"/>
                    </a:cubicBezTo>
                    <a:cubicBezTo>
                      <a:pt x="0" y="334"/>
                      <a:pt x="75" y="351"/>
                      <a:pt x="125" y="351"/>
                    </a:cubicBezTo>
                    <a:cubicBezTo>
                      <a:pt x="176" y="351"/>
                      <a:pt x="211" y="320"/>
                      <a:pt x="227" y="285"/>
                    </a:cubicBezTo>
                    <a:cubicBezTo>
                      <a:pt x="229" y="316"/>
                      <a:pt x="251" y="349"/>
                      <a:pt x="286" y="349"/>
                    </a:cubicBezTo>
                    <a:cubicBezTo>
                      <a:pt x="301" y="349"/>
                      <a:pt x="350" y="338"/>
                      <a:pt x="350" y="274"/>
                    </a:cubicBezTo>
                    <a:moveTo>
                      <a:pt x="220" y="235"/>
                    </a:moveTo>
                    <a:cubicBezTo>
                      <a:pt x="220" y="309"/>
                      <a:pt x="165" y="336"/>
                      <a:pt x="130" y="336"/>
                    </a:cubicBezTo>
                    <a:cubicBezTo>
                      <a:pt x="92" y="336"/>
                      <a:pt x="59" y="307"/>
                      <a:pt x="59" y="270"/>
                    </a:cubicBezTo>
                    <a:cubicBezTo>
                      <a:pt x="59" y="228"/>
                      <a:pt x="92" y="165"/>
                      <a:pt x="220" y="158"/>
                    </a:cubicBezTo>
                    <a:cubicBezTo>
                      <a:pt x="220" y="184"/>
                      <a:pt x="220" y="209"/>
                      <a:pt x="220" y="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2" name="Freeform 10"/>
              <p:cNvSpPr/>
              <p:nvPr/>
            </p:nvSpPr>
            <p:spPr>
              <a:xfrm>
                <a:off x="1132200" y="183600"/>
                <a:ext cx="62280" cy="192240"/>
              </a:xfrm>
              <a:custGeom>
                <a:avLst/>
                <a:gdLst/>
                <a:ahLst/>
                <a:rect l="0" t="0" r="r" b="b"/>
                <a:pathLst>
                  <a:path w="173" h="534">
                    <a:moveTo>
                      <a:pt x="172" y="533"/>
                    </a:moveTo>
                    <a:cubicBezTo>
                      <a:pt x="172" y="525"/>
                      <a:pt x="172" y="517"/>
                      <a:pt x="172" y="509"/>
                    </a:cubicBezTo>
                    <a:cubicBezTo>
                      <a:pt x="121" y="509"/>
                      <a:pt x="112" y="509"/>
                      <a:pt x="112" y="474"/>
                    </a:cubicBezTo>
                    <a:cubicBezTo>
                      <a:pt x="112" y="316"/>
                      <a:pt x="112" y="158"/>
                      <a:pt x="112" y="0"/>
                    </a:cubicBezTo>
                    <a:cubicBezTo>
                      <a:pt x="75" y="2"/>
                      <a:pt x="37" y="4"/>
                      <a:pt x="0" y="7"/>
                    </a:cubicBezTo>
                    <a:cubicBezTo>
                      <a:pt x="0" y="15"/>
                      <a:pt x="0" y="23"/>
                      <a:pt x="0" y="31"/>
                    </a:cubicBezTo>
                    <a:cubicBezTo>
                      <a:pt x="55" y="31"/>
                      <a:pt x="62" y="37"/>
                      <a:pt x="62" y="75"/>
                    </a:cubicBezTo>
                    <a:cubicBezTo>
                      <a:pt x="62" y="208"/>
                      <a:pt x="62" y="341"/>
                      <a:pt x="62" y="474"/>
                    </a:cubicBezTo>
                    <a:cubicBezTo>
                      <a:pt x="62" y="509"/>
                      <a:pt x="53" y="509"/>
                      <a:pt x="0" y="509"/>
                    </a:cubicBezTo>
                    <a:cubicBezTo>
                      <a:pt x="0" y="517"/>
                      <a:pt x="0" y="525"/>
                      <a:pt x="0" y="533"/>
                    </a:cubicBezTo>
                    <a:cubicBezTo>
                      <a:pt x="29" y="532"/>
                      <a:pt x="57" y="530"/>
                      <a:pt x="86" y="529"/>
                    </a:cubicBezTo>
                    <a:cubicBezTo>
                      <a:pt x="114" y="530"/>
                      <a:pt x="143" y="532"/>
                      <a:pt x="172" y="5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3" name="Freeform 11"/>
              <p:cNvSpPr/>
              <p:nvPr/>
            </p:nvSpPr>
            <p:spPr>
              <a:xfrm>
                <a:off x="1298520" y="2048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9"/>
                      <a:pt x="119" y="238"/>
                      <a:pt x="119" y="167"/>
                    </a:cubicBezTo>
                    <a:cubicBezTo>
                      <a:pt x="156" y="167"/>
                      <a:pt x="194" y="167"/>
                      <a:pt x="231" y="167"/>
                    </a:cubicBezTo>
                    <a:cubicBezTo>
                      <a:pt x="231" y="159"/>
                      <a:pt x="231" y="151"/>
                      <a:pt x="231" y="143"/>
                    </a:cubicBezTo>
                    <a:cubicBezTo>
                      <a:pt x="194" y="143"/>
                      <a:pt x="156" y="143"/>
                      <a:pt x="119" y="143"/>
                    </a:cubicBezTo>
                    <a:cubicBezTo>
                      <a:pt x="119" y="95"/>
                      <a:pt x="119" y="48"/>
                      <a:pt x="119" y="0"/>
                    </a:cubicBezTo>
                    <a:cubicBezTo>
                      <a:pt x="113" y="0"/>
                      <a:pt x="107" y="0"/>
                      <a:pt x="101" y="0"/>
                    </a:cubicBezTo>
                    <a:cubicBezTo>
                      <a:pt x="99" y="64"/>
                      <a:pt x="77" y="145"/>
                      <a:pt x="0" y="149"/>
                    </a:cubicBezTo>
                    <a:cubicBezTo>
                      <a:pt x="0" y="155"/>
                      <a:pt x="0" y="161"/>
                      <a:pt x="0" y="167"/>
                    </a:cubicBezTo>
                    <a:cubicBezTo>
                      <a:pt x="22" y="167"/>
                      <a:pt x="44" y="167"/>
                      <a:pt x="66" y="167"/>
                    </a:cubicBezTo>
                    <a:cubicBezTo>
                      <a:pt x="66" y="237"/>
                      <a:pt x="66" y="307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4" name="Freeform 12"/>
              <p:cNvSpPr/>
              <p:nvPr/>
            </p:nvSpPr>
            <p:spPr>
              <a:xfrm>
                <a:off x="1409400" y="251640"/>
                <a:ext cx="123840" cy="126720"/>
              </a:xfrm>
              <a:custGeom>
                <a:avLst/>
                <a:gdLst/>
                <a:ahLst/>
                <a:rect l="0" t="0" r="r" b="b"/>
                <a:pathLst>
                  <a:path w="344" h="352">
                    <a:moveTo>
                      <a:pt x="343" y="180"/>
                    </a:moveTo>
                    <a:cubicBezTo>
                      <a:pt x="343" y="81"/>
                      <a:pt x="266" y="0"/>
                      <a:pt x="172" y="0"/>
                    </a:cubicBezTo>
                    <a:cubicBezTo>
                      <a:pt x="75" y="0"/>
                      <a:pt x="0" y="83"/>
                      <a:pt x="0" y="180"/>
                    </a:cubicBezTo>
                    <a:cubicBezTo>
                      <a:pt x="0" y="279"/>
                      <a:pt x="81" y="351"/>
                      <a:pt x="172" y="351"/>
                    </a:cubicBezTo>
                    <a:cubicBezTo>
                      <a:pt x="264" y="351"/>
                      <a:pt x="343" y="276"/>
                      <a:pt x="343" y="180"/>
                    </a:cubicBezTo>
                    <a:moveTo>
                      <a:pt x="279" y="173"/>
                    </a:moveTo>
                    <a:cubicBezTo>
                      <a:pt x="279" y="200"/>
                      <a:pt x="279" y="241"/>
                      <a:pt x="262" y="276"/>
                    </a:cubicBezTo>
                    <a:cubicBezTo>
                      <a:pt x="244" y="309"/>
                      <a:pt x="211" y="334"/>
                      <a:pt x="172" y="334"/>
                    </a:cubicBezTo>
                    <a:cubicBezTo>
                      <a:pt x="139" y="334"/>
                      <a:pt x="106" y="316"/>
                      <a:pt x="84" y="281"/>
                    </a:cubicBezTo>
                    <a:cubicBezTo>
                      <a:pt x="64" y="248"/>
                      <a:pt x="64" y="200"/>
                      <a:pt x="64" y="173"/>
                    </a:cubicBezTo>
                    <a:cubicBezTo>
                      <a:pt x="64" y="143"/>
                      <a:pt x="64" y="101"/>
                      <a:pt x="84" y="68"/>
                    </a:cubicBezTo>
                    <a:cubicBezTo>
                      <a:pt x="103" y="33"/>
                      <a:pt x="141" y="15"/>
                      <a:pt x="172" y="15"/>
                    </a:cubicBezTo>
                    <a:cubicBezTo>
                      <a:pt x="205" y="15"/>
                      <a:pt x="236" y="33"/>
                      <a:pt x="257" y="66"/>
                    </a:cubicBezTo>
                    <a:cubicBezTo>
                      <a:pt x="278" y="99"/>
                      <a:pt x="279" y="143"/>
                      <a:pt x="279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5" name="Freeform 13"/>
              <p:cNvSpPr/>
              <p:nvPr/>
            </p:nvSpPr>
            <p:spPr>
              <a:xfrm>
                <a:off x="1641960" y="251640"/>
                <a:ext cx="126360" cy="126720"/>
              </a:xfrm>
              <a:custGeom>
                <a:avLst/>
                <a:gdLst/>
                <a:ahLst/>
                <a:rect l="0" t="0" r="r" b="b"/>
                <a:pathLst>
                  <a:path w="351" h="352">
                    <a:moveTo>
                      <a:pt x="350" y="274"/>
                    </a:moveTo>
                    <a:cubicBezTo>
                      <a:pt x="350" y="260"/>
                      <a:pt x="350" y="246"/>
                      <a:pt x="350" y="233"/>
                    </a:cubicBezTo>
                    <a:cubicBezTo>
                      <a:pt x="343" y="233"/>
                      <a:pt x="337" y="233"/>
                      <a:pt x="330" y="233"/>
                    </a:cubicBezTo>
                    <a:cubicBezTo>
                      <a:pt x="330" y="246"/>
                      <a:pt x="330" y="260"/>
                      <a:pt x="330" y="274"/>
                    </a:cubicBezTo>
                    <a:cubicBezTo>
                      <a:pt x="330" y="320"/>
                      <a:pt x="310" y="325"/>
                      <a:pt x="301" y="325"/>
                    </a:cubicBezTo>
                    <a:cubicBezTo>
                      <a:pt x="277" y="325"/>
                      <a:pt x="273" y="290"/>
                      <a:pt x="273" y="285"/>
                    </a:cubicBezTo>
                    <a:cubicBezTo>
                      <a:pt x="273" y="234"/>
                      <a:pt x="273" y="183"/>
                      <a:pt x="273" y="132"/>
                    </a:cubicBezTo>
                    <a:cubicBezTo>
                      <a:pt x="273" y="101"/>
                      <a:pt x="273" y="70"/>
                      <a:pt x="246" y="42"/>
                    </a:cubicBezTo>
                    <a:cubicBezTo>
                      <a:pt x="216" y="11"/>
                      <a:pt x="176" y="0"/>
                      <a:pt x="141" y="0"/>
                    </a:cubicBezTo>
                    <a:cubicBezTo>
                      <a:pt x="77" y="0"/>
                      <a:pt x="22" y="35"/>
                      <a:pt x="22" y="86"/>
                    </a:cubicBezTo>
                    <a:cubicBezTo>
                      <a:pt x="22" y="110"/>
                      <a:pt x="37" y="123"/>
                      <a:pt x="59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7"/>
                      <a:pt x="90" y="53"/>
                      <a:pt x="55" y="50"/>
                    </a:cubicBezTo>
                    <a:cubicBezTo>
                      <a:pt x="75" y="24"/>
                      <a:pt x="114" y="15"/>
                      <a:pt x="139" y="15"/>
                    </a:cubicBezTo>
                    <a:cubicBezTo>
                      <a:pt x="176" y="15"/>
                      <a:pt x="220" y="46"/>
                      <a:pt x="220" y="114"/>
                    </a:cubicBezTo>
                    <a:cubicBezTo>
                      <a:pt x="220" y="124"/>
                      <a:pt x="220" y="133"/>
                      <a:pt x="220" y="143"/>
                    </a:cubicBezTo>
                    <a:cubicBezTo>
                      <a:pt x="180" y="145"/>
                      <a:pt x="128" y="147"/>
                      <a:pt x="77" y="171"/>
                    </a:cubicBezTo>
                    <a:cubicBezTo>
                      <a:pt x="20" y="197"/>
                      <a:pt x="0" y="237"/>
                      <a:pt x="0" y="270"/>
                    </a:cubicBezTo>
                    <a:cubicBezTo>
                      <a:pt x="0" y="334"/>
                      <a:pt x="75" y="351"/>
                      <a:pt x="123" y="351"/>
                    </a:cubicBezTo>
                    <a:cubicBezTo>
                      <a:pt x="176" y="351"/>
                      <a:pt x="211" y="320"/>
                      <a:pt x="227" y="285"/>
                    </a:cubicBezTo>
                    <a:cubicBezTo>
                      <a:pt x="229" y="316"/>
                      <a:pt x="249" y="349"/>
                      <a:pt x="286" y="349"/>
                    </a:cubicBezTo>
                    <a:cubicBezTo>
                      <a:pt x="301" y="349"/>
                      <a:pt x="350" y="338"/>
                      <a:pt x="350" y="274"/>
                    </a:cubicBezTo>
                    <a:moveTo>
                      <a:pt x="220" y="235"/>
                    </a:moveTo>
                    <a:cubicBezTo>
                      <a:pt x="220" y="309"/>
                      <a:pt x="165" y="336"/>
                      <a:pt x="130" y="336"/>
                    </a:cubicBezTo>
                    <a:cubicBezTo>
                      <a:pt x="92" y="336"/>
                      <a:pt x="59" y="307"/>
                      <a:pt x="59" y="270"/>
                    </a:cubicBezTo>
                    <a:cubicBezTo>
                      <a:pt x="59" y="228"/>
                      <a:pt x="92" y="165"/>
                      <a:pt x="220" y="158"/>
                    </a:cubicBezTo>
                    <a:cubicBezTo>
                      <a:pt x="220" y="184"/>
                      <a:pt x="220" y="209"/>
                      <a:pt x="220" y="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6" name="Freeform 14"/>
              <p:cNvSpPr/>
              <p:nvPr/>
            </p:nvSpPr>
            <p:spPr>
              <a:xfrm>
                <a:off x="1782360" y="183600"/>
                <a:ext cx="137520" cy="194760"/>
              </a:xfrm>
              <a:custGeom>
                <a:avLst/>
                <a:gdLst/>
                <a:ahLst/>
                <a:rect l="0" t="0" r="r" b="b"/>
                <a:pathLst>
                  <a:path w="382" h="541">
                    <a:moveTo>
                      <a:pt x="381" y="533"/>
                    </a:moveTo>
                    <a:cubicBezTo>
                      <a:pt x="381" y="525"/>
                      <a:pt x="381" y="517"/>
                      <a:pt x="381" y="509"/>
                    </a:cubicBezTo>
                    <a:cubicBezTo>
                      <a:pt x="326" y="509"/>
                      <a:pt x="319" y="502"/>
                      <a:pt x="319" y="465"/>
                    </a:cubicBezTo>
                    <a:cubicBezTo>
                      <a:pt x="319" y="310"/>
                      <a:pt x="319" y="155"/>
                      <a:pt x="319" y="0"/>
                    </a:cubicBezTo>
                    <a:cubicBezTo>
                      <a:pt x="282" y="2"/>
                      <a:pt x="246" y="4"/>
                      <a:pt x="209" y="7"/>
                    </a:cubicBezTo>
                    <a:cubicBezTo>
                      <a:pt x="209" y="15"/>
                      <a:pt x="209" y="23"/>
                      <a:pt x="209" y="31"/>
                    </a:cubicBezTo>
                    <a:cubicBezTo>
                      <a:pt x="262" y="31"/>
                      <a:pt x="268" y="37"/>
                      <a:pt x="268" y="75"/>
                    </a:cubicBezTo>
                    <a:cubicBezTo>
                      <a:pt x="268" y="129"/>
                      <a:pt x="268" y="184"/>
                      <a:pt x="268" y="239"/>
                    </a:cubicBezTo>
                    <a:cubicBezTo>
                      <a:pt x="246" y="213"/>
                      <a:pt x="213" y="193"/>
                      <a:pt x="172" y="193"/>
                    </a:cubicBezTo>
                    <a:cubicBezTo>
                      <a:pt x="81" y="193"/>
                      <a:pt x="0" y="268"/>
                      <a:pt x="0" y="366"/>
                    </a:cubicBezTo>
                    <a:cubicBezTo>
                      <a:pt x="0" y="465"/>
                      <a:pt x="75" y="540"/>
                      <a:pt x="163" y="540"/>
                    </a:cubicBezTo>
                    <a:cubicBezTo>
                      <a:pt x="213" y="540"/>
                      <a:pt x="246" y="513"/>
                      <a:pt x="266" y="489"/>
                    </a:cubicBezTo>
                    <a:cubicBezTo>
                      <a:pt x="266" y="506"/>
                      <a:pt x="266" y="523"/>
                      <a:pt x="266" y="540"/>
                    </a:cubicBezTo>
                    <a:cubicBezTo>
                      <a:pt x="304" y="538"/>
                      <a:pt x="342" y="535"/>
                      <a:pt x="381" y="533"/>
                    </a:cubicBezTo>
                    <a:moveTo>
                      <a:pt x="266" y="441"/>
                    </a:moveTo>
                    <a:cubicBezTo>
                      <a:pt x="266" y="456"/>
                      <a:pt x="266" y="456"/>
                      <a:pt x="257" y="470"/>
                    </a:cubicBezTo>
                    <a:cubicBezTo>
                      <a:pt x="235" y="507"/>
                      <a:pt x="200" y="524"/>
                      <a:pt x="167" y="524"/>
                    </a:cubicBezTo>
                    <a:cubicBezTo>
                      <a:pt x="132" y="524"/>
                      <a:pt x="103" y="505"/>
                      <a:pt x="86" y="474"/>
                    </a:cubicBezTo>
                    <a:cubicBezTo>
                      <a:pt x="66" y="443"/>
                      <a:pt x="64" y="399"/>
                      <a:pt x="64" y="369"/>
                    </a:cubicBezTo>
                    <a:cubicBezTo>
                      <a:pt x="64" y="340"/>
                      <a:pt x="66" y="294"/>
                      <a:pt x="88" y="259"/>
                    </a:cubicBezTo>
                    <a:cubicBezTo>
                      <a:pt x="103" y="235"/>
                      <a:pt x="132" y="208"/>
                      <a:pt x="174" y="208"/>
                    </a:cubicBezTo>
                    <a:cubicBezTo>
                      <a:pt x="202" y="208"/>
                      <a:pt x="233" y="222"/>
                      <a:pt x="257" y="255"/>
                    </a:cubicBezTo>
                    <a:cubicBezTo>
                      <a:pt x="266" y="268"/>
                      <a:pt x="266" y="270"/>
                      <a:pt x="266" y="283"/>
                    </a:cubicBezTo>
                    <a:cubicBezTo>
                      <a:pt x="266" y="336"/>
                      <a:pt x="266" y="388"/>
                      <a:pt x="266" y="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7" name="Freeform 15"/>
              <p:cNvSpPr/>
              <p:nvPr/>
            </p:nvSpPr>
            <p:spPr>
              <a:xfrm>
                <a:off x="1936800" y="183600"/>
                <a:ext cx="137520" cy="194760"/>
              </a:xfrm>
              <a:custGeom>
                <a:avLst/>
                <a:gdLst/>
                <a:ahLst/>
                <a:rect l="0" t="0" r="r" b="b"/>
                <a:pathLst>
                  <a:path w="382" h="541">
                    <a:moveTo>
                      <a:pt x="381" y="533"/>
                    </a:moveTo>
                    <a:cubicBezTo>
                      <a:pt x="381" y="525"/>
                      <a:pt x="381" y="517"/>
                      <a:pt x="381" y="509"/>
                    </a:cubicBezTo>
                    <a:cubicBezTo>
                      <a:pt x="328" y="509"/>
                      <a:pt x="321" y="502"/>
                      <a:pt x="321" y="465"/>
                    </a:cubicBezTo>
                    <a:cubicBezTo>
                      <a:pt x="321" y="310"/>
                      <a:pt x="321" y="155"/>
                      <a:pt x="321" y="0"/>
                    </a:cubicBezTo>
                    <a:cubicBezTo>
                      <a:pt x="284" y="2"/>
                      <a:pt x="246" y="4"/>
                      <a:pt x="209" y="7"/>
                    </a:cubicBezTo>
                    <a:cubicBezTo>
                      <a:pt x="209" y="15"/>
                      <a:pt x="209" y="23"/>
                      <a:pt x="209" y="31"/>
                    </a:cubicBezTo>
                    <a:cubicBezTo>
                      <a:pt x="264" y="31"/>
                      <a:pt x="271" y="37"/>
                      <a:pt x="271" y="75"/>
                    </a:cubicBezTo>
                    <a:cubicBezTo>
                      <a:pt x="271" y="129"/>
                      <a:pt x="271" y="184"/>
                      <a:pt x="271" y="239"/>
                    </a:cubicBezTo>
                    <a:cubicBezTo>
                      <a:pt x="246" y="213"/>
                      <a:pt x="213" y="193"/>
                      <a:pt x="172" y="193"/>
                    </a:cubicBezTo>
                    <a:cubicBezTo>
                      <a:pt x="81" y="193"/>
                      <a:pt x="0" y="268"/>
                      <a:pt x="0" y="366"/>
                    </a:cubicBezTo>
                    <a:cubicBezTo>
                      <a:pt x="0" y="465"/>
                      <a:pt x="75" y="540"/>
                      <a:pt x="165" y="540"/>
                    </a:cubicBezTo>
                    <a:cubicBezTo>
                      <a:pt x="213" y="540"/>
                      <a:pt x="249" y="513"/>
                      <a:pt x="268" y="489"/>
                    </a:cubicBezTo>
                    <a:cubicBezTo>
                      <a:pt x="268" y="506"/>
                      <a:pt x="268" y="523"/>
                      <a:pt x="268" y="540"/>
                    </a:cubicBezTo>
                    <a:cubicBezTo>
                      <a:pt x="306" y="538"/>
                      <a:pt x="343" y="535"/>
                      <a:pt x="381" y="533"/>
                    </a:cubicBezTo>
                    <a:moveTo>
                      <a:pt x="268" y="441"/>
                    </a:moveTo>
                    <a:cubicBezTo>
                      <a:pt x="268" y="456"/>
                      <a:pt x="268" y="456"/>
                      <a:pt x="260" y="470"/>
                    </a:cubicBezTo>
                    <a:cubicBezTo>
                      <a:pt x="235" y="507"/>
                      <a:pt x="200" y="524"/>
                      <a:pt x="167" y="524"/>
                    </a:cubicBezTo>
                    <a:cubicBezTo>
                      <a:pt x="132" y="524"/>
                      <a:pt x="106" y="505"/>
                      <a:pt x="86" y="474"/>
                    </a:cubicBezTo>
                    <a:cubicBezTo>
                      <a:pt x="66" y="443"/>
                      <a:pt x="64" y="399"/>
                      <a:pt x="64" y="369"/>
                    </a:cubicBezTo>
                    <a:cubicBezTo>
                      <a:pt x="64" y="340"/>
                      <a:pt x="66" y="294"/>
                      <a:pt x="88" y="259"/>
                    </a:cubicBezTo>
                    <a:cubicBezTo>
                      <a:pt x="103" y="235"/>
                      <a:pt x="134" y="208"/>
                      <a:pt x="176" y="208"/>
                    </a:cubicBezTo>
                    <a:cubicBezTo>
                      <a:pt x="202" y="208"/>
                      <a:pt x="235" y="222"/>
                      <a:pt x="260" y="255"/>
                    </a:cubicBezTo>
                    <a:cubicBezTo>
                      <a:pt x="268" y="268"/>
                      <a:pt x="268" y="270"/>
                      <a:pt x="268" y="283"/>
                    </a:cubicBezTo>
                    <a:cubicBezTo>
                      <a:pt x="268" y="336"/>
                      <a:pt x="268" y="388"/>
                      <a:pt x="268" y="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8" name="Freeform 16"/>
              <p:cNvSpPr/>
              <p:nvPr/>
            </p:nvSpPr>
            <p:spPr>
              <a:xfrm>
                <a:off x="2179800" y="2048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9"/>
                      <a:pt x="119" y="238"/>
                      <a:pt x="119" y="167"/>
                    </a:cubicBezTo>
                    <a:cubicBezTo>
                      <a:pt x="156" y="167"/>
                      <a:pt x="194" y="167"/>
                      <a:pt x="231" y="167"/>
                    </a:cubicBezTo>
                    <a:cubicBezTo>
                      <a:pt x="231" y="159"/>
                      <a:pt x="231" y="151"/>
                      <a:pt x="231" y="143"/>
                    </a:cubicBezTo>
                    <a:cubicBezTo>
                      <a:pt x="194" y="143"/>
                      <a:pt x="156" y="143"/>
                      <a:pt x="119" y="143"/>
                    </a:cubicBezTo>
                    <a:cubicBezTo>
                      <a:pt x="119" y="95"/>
                      <a:pt x="119" y="48"/>
                      <a:pt x="119" y="0"/>
                    </a:cubicBezTo>
                    <a:cubicBezTo>
                      <a:pt x="113" y="0"/>
                      <a:pt x="107" y="0"/>
                      <a:pt x="101" y="0"/>
                    </a:cubicBezTo>
                    <a:cubicBezTo>
                      <a:pt x="99" y="64"/>
                      <a:pt x="77" y="145"/>
                      <a:pt x="0" y="149"/>
                    </a:cubicBezTo>
                    <a:cubicBezTo>
                      <a:pt x="0" y="155"/>
                      <a:pt x="0" y="161"/>
                      <a:pt x="0" y="167"/>
                    </a:cubicBezTo>
                    <a:cubicBezTo>
                      <a:pt x="22" y="167"/>
                      <a:pt x="44" y="167"/>
                      <a:pt x="66" y="167"/>
                    </a:cubicBezTo>
                    <a:cubicBezTo>
                      <a:pt x="66" y="237"/>
                      <a:pt x="66" y="307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9" name="Freeform 17"/>
              <p:cNvSpPr/>
              <p:nvPr/>
            </p:nvSpPr>
            <p:spPr>
              <a:xfrm>
                <a:off x="2292120" y="193680"/>
                <a:ext cx="59760" cy="182160"/>
              </a:xfrm>
              <a:custGeom>
                <a:avLst/>
                <a:gdLst/>
                <a:ahLst/>
                <a:rect l="0" t="0" r="r" b="b"/>
                <a:pathLst>
                  <a:path w="166" h="506">
                    <a:moveTo>
                      <a:pt x="165" y="505"/>
                    </a:moveTo>
                    <a:cubicBezTo>
                      <a:pt x="165" y="497"/>
                      <a:pt x="165" y="489"/>
                      <a:pt x="165" y="481"/>
                    </a:cubicBezTo>
                    <a:cubicBezTo>
                      <a:pt x="114" y="481"/>
                      <a:pt x="110" y="476"/>
                      <a:pt x="110" y="445"/>
                    </a:cubicBezTo>
                    <a:cubicBezTo>
                      <a:pt x="110" y="352"/>
                      <a:pt x="110" y="258"/>
                      <a:pt x="110" y="165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8"/>
                      <a:pt x="59" y="377"/>
                      <a:pt x="59" y="445"/>
                    </a:cubicBezTo>
                    <a:cubicBezTo>
                      <a:pt x="59" y="481"/>
                      <a:pt x="51" y="481"/>
                      <a:pt x="0" y="481"/>
                    </a:cubicBezTo>
                    <a:cubicBezTo>
                      <a:pt x="0" y="489"/>
                      <a:pt x="0" y="497"/>
                      <a:pt x="0" y="505"/>
                    </a:cubicBezTo>
                    <a:cubicBezTo>
                      <a:pt x="28" y="503"/>
                      <a:pt x="56" y="502"/>
                      <a:pt x="84" y="500"/>
                    </a:cubicBezTo>
                    <a:cubicBezTo>
                      <a:pt x="112" y="500"/>
                      <a:pt x="139" y="502"/>
                      <a:pt x="165" y="505"/>
                    </a:cubicBezTo>
                    <a:moveTo>
                      <a:pt x="123" y="39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0"/>
                      <a:pt x="40" y="39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0" name="Freeform 18"/>
              <p:cNvSpPr/>
              <p:nvPr/>
            </p:nvSpPr>
            <p:spPr>
              <a:xfrm>
                <a:off x="2369160" y="253080"/>
                <a:ext cx="218160" cy="122760"/>
              </a:xfrm>
              <a:custGeom>
                <a:avLst/>
                <a:gdLst/>
                <a:ahLst/>
                <a:rect l="0" t="0" r="r" b="b"/>
                <a:pathLst>
                  <a:path w="606" h="341">
                    <a:moveTo>
                      <a:pt x="605" y="340"/>
                    </a:moveTo>
                    <a:cubicBezTo>
                      <a:pt x="605" y="332"/>
                      <a:pt x="605" y="324"/>
                      <a:pt x="605" y="316"/>
                    </a:cubicBezTo>
                    <a:cubicBezTo>
                      <a:pt x="563" y="316"/>
                      <a:pt x="546" y="316"/>
                      <a:pt x="543" y="292"/>
                    </a:cubicBezTo>
                    <a:cubicBezTo>
                      <a:pt x="543" y="243"/>
                      <a:pt x="543" y="194"/>
                      <a:pt x="543" y="145"/>
                    </a:cubicBezTo>
                    <a:cubicBezTo>
                      <a:pt x="543" y="79"/>
                      <a:pt x="543" y="55"/>
                      <a:pt x="519" y="29"/>
                    </a:cubicBezTo>
                    <a:cubicBezTo>
                      <a:pt x="508" y="15"/>
                      <a:pt x="484" y="0"/>
                      <a:pt x="438" y="0"/>
                    </a:cubicBezTo>
                    <a:cubicBezTo>
                      <a:pt x="374" y="0"/>
                      <a:pt x="339" y="46"/>
                      <a:pt x="326" y="75"/>
                    </a:cubicBezTo>
                    <a:cubicBezTo>
                      <a:pt x="317" y="9"/>
                      <a:pt x="260" y="0"/>
                      <a:pt x="224" y="0"/>
                    </a:cubicBezTo>
                    <a:cubicBezTo>
                      <a:pt x="167" y="0"/>
                      <a:pt x="132" y="33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143"/>
                      <a:pt x="62" y="212"/>
                      <a:pt x="62" y="281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7"/>
                      <a:pt x="88" y="336"/>
                    </a:cubicBezTo>
                    <a:cubicBezTo>
                      <a:pt x="117" y="337"/>
                      <a:pt x="145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3" y="316"/>
                      <a:pt x="114" y="316"/>
                      <a:pt x="114" y="281"/>
                    </a:cubicBezTo>
                    <a:cubicBezTo>
                      <a:pt x="114" y="233"/>
                      <a:pt x="114" y="186"/>
                      <a:pt x="114" y="138"/>
                    </a:cubicBezTo>
                    <a:cubicBezTo>
                      <a:pt x="114" y="59"/>
                      <a:pt x="169" y="15"/>
                      <a:pt x="218" y="15"/>
                    </a:cubicBezTo>
                    <a:cubicBezTo>
                      <a:pt x="266" y="15"/>
                      <a:pt x="275" y="57"/>
                      <a:pt x="275" y="101"/>
                    </a:cubicBezTo>
                    <a:cubicBezTo>
                      <a:pt x="275" y="161"/>
                      <a:pt x="275" y="221"/>
                      <a:pt x="275" y="281"/>
                    </a:cubicBezTo>
                    <a:cubicBezTo>
                      <a:pt x="275" y="316"/>
                      <a:pt x="266" y="316"/>
                      <a:pt x="216" y="316"/>
                    </a:cubicBezTo>
                    <a:cubicBezTo>
                      <a:pt x="216" y="324"/>
                      <a:pt x="216" y="332"/>
                      <a:pt x="216" y="340"/>
                    </a:cubicBezTo>
                    <a:cubicBezTo>
                      <a:pt x="245" y="339"/>
                      <a:pt x="274" y="337"/>
                      <a:pt x="304" y="336"/>
                    </a:cubicBezTo>
                    <a:cubicBezTo>
                      <a:pt x="332" y="337"/>
                      <a:pt x="361" y="339"/>
                      <a:pt x="389" y="340"/>
                    </a:cubicBez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37" y="316"/>
                      <a:pt x="328" y="316"/>
                      <a:pt x="328" y="281"/>
                    </a:cubicBezTo>
                    <a:cubicBezTo>
                      <a:pt x="328" y="233"/>
                      <a:pt x="328" y="186"/>
                      <a:pt x="328" y="138"/>
                    </a:cubicBezTo>
                    <a:cubicBezTo>
                      <a:pt x="328" y="59"/>
                      <a:pt x="383" y="15"/>
                      <a:pt x="433" y="15"/>
                    </a:cubicBezTo>
                    <a:cubicBezTo>
                      <a:pt x="482" y="15"/>
                      <a:pt x="491" y="57"/>
                      <a:pt x="491" y="101"/>
                    </a:cubicBezTo>
                    <a:cubicBezTo>
                      <a:pt x="491" y="161"/>
                      <a:pt x="491" y="221"/>
                      <a:pt x="491" y="281"/>
                    </a:cubicBezTo>
                    <a:cubicBezTo>
                      <a:pt x="491" y="316"/>
                      <a:pt x="482" y="316"/>
                      <a:pt x="431" y="316"/>
                    </a:cubicBezTo>
                    <a:cubicBezTo>
                      <a:pt x="431" y="324"/>
                      <a:pt x="431" y="332"/>
                      <a:pt x="431" y="340"/>
                    </a:cubicBezTo>
                    <a:cubicBezTo>
                      <a:pt x="460" y="339"/>
                      <a:pt x="488" y="337"/>
                      <a:pt x="517" y="336"/>
                    </a:cubicBezTo>
                    <a:cubicBezTo>
                      <a:pt x="546" y="337"/>
                      <a:pt x="576" y="339"/>
                      <a:pt x="605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1" name="Freeform 19"/>
              <p:cNvSpPr/>
              <p:nvPr/>
            </p:nvSpPr>
            <p:spPr>
              <a:xfrm>
                <a:off x="2601000" y="193680"/>
                <a:ext cx="59760" cy="182160"/>
              </a:xfrm>
              <a:custGeom>
                <a:avLst/>
                <a:gdLst/>
                <a:ahLst/>
                <a:rect l="0" t="0" r="r" b="b"/>
                <a:pathLst>
                  <a:path w="166" h="506">
                    <a:moveTo>
                      <a:pt x="165" y="505"/>
                    </a:moveTo>
                    <a:cubicBezTo>
                      <a:pt x="165" y="497"/>
                      <a:pt x="165" y="489"/>
                      <a:pt x="165" y="481"/>
                    </a:cubicBezTo>
                    <a:cubicBezTo>
                      <a:pt x="114" y="481"/>
                      <a:pt x="112" y="476"/>
                      <a:pt x="112" y="445"/>
                    </a:cubicBezTo>
                    <a:cubicBezTo>
                      <a:pt x="112" y="352"/>
                      <a:pt x="112" y="258"/>
                      <a:pt x="112" y="165"/>
                    </a:cubicBezTo>
                    <a:cubicBezTo>
                      <a:pt x="76" y="167"/>
                      <a:pt x="40" y="170"/>
                      <a:pt x="4" y="173"/>
                    </a:cubicBezTo>
                    <a:cubicBezTo>
                      <a:pt x="4" y="181"/>
                      <a:pt x="4" y="189"/>
                      <a:pt x="4" y="197"/>
                    </a:cubicBezTo>
                    <a:cubicBezTo>
                      <a:pt x="53" y="197"/>
                      <a:pt x="62" y="202"/>
                      <a:pt x="62" y="239"/>
                    </a:cubicBezTo>
                    <a:cubicBezTo>
                      <a:pt x="62" y="308"/>
                      <a:pt x="62" y="377"/>
                      <a:pt x="62" y="445"/>
                    </a:cubicBezTo>
                    <a:cubicBezTo>
                      <a:pt x="62" y="481"/>
                      <a:pt x="53" y="481"/>
                      <a:pt x="0" y="481"/>
                    </a:cubicBezTo>
                    <a:cubicBezTo>
                      <a:pt x="0" y="489"/>
                      <a:pt x="0" y="497"/>
                      <a:pt x="0" y="505"/>
                    </a:cubicBezTo>
                    <a:cubicBezTo>
                      <a:pt x="29" y="503"/>
                      <a:pt x="57" y="502"/>
                      <a:pt x="86" y="500"/>
                    </a:cubicBezTo>
                    <a:cubicBezTo>
                      <a:pt x="112" y="500"/>
                      <a:pt x="139" y="502"/>
                      <a:pt x="165" y="505"/>
                    </a:cubicBezTo>
                    <a:moveTo>
                      <a:pt x="123" y="39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7" y="0"/>
                      <a:pt x="40" y="20"/>
                      <a:pt x="40" y="39"/>
                    </a:cubicBezTo>
                    <a:cubicBezTo>
                      <a:pt x="40" y="61"/>
                      <a:pt x="59" y="81"/>
                      <a:pt x="81" y="81"/>
                    </a:cubicBezTo>
                    <a:cubicBezTo>
                      <a:pt x="108" y="81"/>
                      <a:pt x="123" y="59"/>
                      <a:pt x="1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2" name="Freeform 20"/>
              <p:cNvSpPr/>
              <p:nvPr/>
            </p:nvSpPr>
            <p:spPr>
              <a:xfrm>
                <a:off x="2678760" y="253080"/>
                <a:ext cx="139680" cy="122760"/>
              </a:xfrm>
              <a:custGeom>
                <a:avLst/>
                <a:gdLst/>
                <a:ahLst/>
                <a:rect l="0" t="0" r="r" b="b"/>
                <a:pathLst>
                  <a:path w="388" h="341">
                    <a:moveTo>
                      <a:pt x="387" y="340"/>
                    </a:moveTo>
                    <a:cubicBezTo>
                      <a:pt x="387" y="332"/>
                      <a:pt x="387" y="324"/>
                      <a:pt x="387" y="316"/>
                    </a:cubicBezTo>
                    <a:cubicBezTo>
                      <a:pt x="348" y="316"/>
                      <a:pt x="328" y="316"/>
                      <a:pt x="328" y="292"/>
                    </a:cubicBezTo>
                    <a:cubicBezTo>
                      <a:pt x="328" y="243"/>
                      <a:pt x="328" y="194"/>
                      <a:pt x="328" y="145"/>
                    </a:cubicBezTo>
                    <a:cubicBezTo>
                      <a:pt x="328" y="79"/>
                      <a:pt x="328" y="55"/>
                      <a:pt x="304" y="29"/>
                    </a:cubicBezTo>
                    <a:cubicBezTo>
                      <a:pt x="293" y="15"/>
                      <a:pt x="268" y="0"/>
                      <a:pt x="222" y="0"/>
                    </a:cubicBezTo>
                    <a:cubicBezTo>
                      <a:pt x="165" y="0"/>
                      <a:pt x="130" y="33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7" y="337"/>
                      <a:pt x="86" y="336"/>
                    </a:cubicBezTo>
                    <a:cubicBezTo>
                      <a:pt x="115" y="337"/>
                      <a:pt x="144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1" y="316"/>
                      <a:pt x="112" y="316"/>
                      <a:pt x="112" y="281"/>
                    </a:cubicBezTo>
                    <a:cubicBezTo>
                      <a:pt x="112" y="233"/>
                      <a:pt x="112" y="186"/>
                      <a:pt x="112" y="138"/>
                    </a:cubicBezTo>
                    <a:cubicBezTo>
                      <a:pt x="112" y="59"/>
                      <a:pt x="167" y="15"/>
                      <a:pt x="218" y="15"/>
                    </a:cubicBezTo>
                    <a:cubicBezTo>
                      <a:pt x="266" y="15"/>
                      <a:pt x="275" y="57"/>
                      <a:pt x="275" y="101"/>
                    </a:cubicBezTo>
                    <a:cubicBezTo>
                      <a:pt x="275" y="161"/>
                      <a:pt x="275" y="221"/>
                      <a:pt x="275" y="281"/>
                    </a:cubicBezTo>
                    <a:cubicBezTo>
                      <a:pt x="275" y="316"/>
                      <a:pt x="266" y="316"/>
                      <a:pt x="213" y="316"/>
                    </a:cubicBezTo>
                    <a:cubicBezTo>
                      <a:pt x="213" y="324"/>
                      <a:pt x="213" y="332"/>
                      <a:pt x="213" y="340"/>
                    </a:cubicBezTo>
                    <a:cubicBezTo>
                      <a:pt x="243" y="339"/>
                      <a:pt x="272" y="337"/>
                      <a:pt x="301" y="336"/>
                    </a:cubicBezTo>
                    <a:cubicBezTo>
                      <a:pt x="330" y="337"/>
                      <a:pt x="359" y="339"/>
                      <a:pt x="387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3" name="Freeform 21"/>
              <p:cNvSpPr/>
              <p:nvPr/>
            </p:nvSpPr>
            <p:spPr>
              <a:xfrm>
                <a:off x="2832120" y="249840"/>
                <a:ext cx="127080" cy="182880"/>
              </a:xfrm>
              <a:custGeom>
                <a:avLst/>
                <a:gdLst/>
                <a:ahLst/>
                <a:rect l="0" t="0" r="r" b="b"/>
                <a:pathLst>
                  <a:path w="353" h="508">
                    <a:moveTo>
                      <a:pt x="352" y="37"/>
                    </a:moveTo>
                    <a:cubicBezTo>
                      <a:pt x="352" y="24"/>
                      <a:pt x="343" y="0"/>
                      <a:pt x="312" y="0"/>
                    </a:cubicBezTo>
                    <a:cubicBezTo>
                      <a:pt x="297" y="0"/>
                      <a:pt x="264" y="4"/>
                      <a:pt x="231" y="35"/>
                    </a:cubicBezTo>
                    <a:cubicBezTo>
                      <a:pt x="198" y="11"/>
                      <a:pt x="165" y="9"/>
                      <a:pt x="150" y="9"/>
                    </a:cubicBezTo>
                    <a:cubicBezTo>
                      <a:pt x="77" y="9"/>
                      <a:pt x="24" y="61"/>
                      <a:pt x="24" y="121"/>
                    </a:cubicBezTo>
                    <a:cubicBezTo>
                      <a:pt x="24" y="154"/>
                      <a:pt x="42" y="184"/>
                      <a:pt x="59" y="200"/>
                    </a:cubicBezTo>
                    <a:cubicBezTo>
                      <a:pt x="51" y="211"/>
                      <a:pt x="35" y="237"/>
                      <a:pt x="35" y="263"/>
                    </a:cubicBezTo>
                    <a:cubicBezTo>
                      <a:pt x="35" y="287"/>
                      <a:pt x="46" y="316"/>
                      <a:pt x="70" y="331"/>
                    </a:cubicBezTo>
                    <a:cubicBezTo>
                      <a:pt x="24" y="345"/>
                      <a:pt x="0" y="377"/>
                      <a:pt x="0" y="408"/>
                    </a:cubicBezTo>
                    <a:cubicBezTo>
                      <a:pt x="0" y="463"/>
                      <a:pt x="75" y="507"/>
                      <a:pt x="169" y="507"/>
                    </a:cubicBezTo>
                    <a:cubicBezTo>
                      <a:pt x="262" y="507"/>
                      <a:pt x="341" y="467"/>
                      <a:pt x="341" y="406"/>
                    </a:cubicBezTo>
                    <a:cubicBezTo>
                      <a:pt x="341" y="380"/>
                      <a:pt x="330" y="340"/>
                      <a:pt x="290" y="320"/>
                    </a:cubicBezTo>
                    <a:cubicBezTo>
                      <a:pt x="251" y="298"/>
                      <a:pt x="205" y="298"/>
                      <a:pt x="158" y="298"/>
                    </a:cubicBezTo>
                    <a:cubicBezTo>
                      <a:pt x="139" y="298"/>
                      <a:pt x="106" y="298"/>
                      <a:pt x="101" y="296"/>
                    </a:cubicBezTo>
                    <a:cubicBezTo>
                      <a:pt x="75" y="294"/>
                      <a:pt x="59" y="270"/>
                      <a:pt x="59" y="246"/>
                    </a:cubicBezTo>
                    <a:cubicBezTo>
                      <a:pt x="59" y="244"/>
                      <a:pt x="59" y="224"/>
                      <a:pt x="73" y="208"/>
                    </a:cubicBezTo>
                    <a:cubicBezTo>
                      <a:pt x="103" y="230"/>
                      <a:pt x="134" y="233"/>
                      <a:pt x="150" y="233"/>
                    </a:cubicBezTo>
                    <a:cubicBezTo>
                      <a:pt x="220" y="233"/>
                      <a:pt x="275" y="180"/>
                      <a:pt x="275" y="121"/>
                    </a:cubicBezTo>
                    <a:cubicBezTo>
                      <a:pt x="275" y="92"/>
                      <a:pt x="262" y="64"/>
                      <a:pt x="242" y="46"/>
                    </a:cubicBezTo>
                    <a:cubicBezTo>
                      <a:pt x="271" y="20"/>
                      <a:pt x="299" y="18"/>
                      <a:pt x="312" y="18"/>
                    </a:cubicBezTo>
                    <a:cubicBezTo>
                      <a:pt x="315" y="18"/>
                      <a:pt x="317" y="18"/>
                      <a:pt x="319" y="18"/>
                    </a:cubicBezTo>
                    <a:cubicBezTo>
                      <a:pt x="312" y="20"/>
                      <a:pt x="308" y="29"/>
                      <a:pt x="308" y="37"/>
                    </a:cubicBezTo>
                    <a:cubicBezTo>
                      <a:pt x="308" y="50"/>
                      <a:pt x="317" y="61"/>
                      <a:pt x="330" y="61"/>
                    </a:cubicBezTo>
                    <a:cubicBezTo>
                      <a:pt x="337" y="61"/>
                      <a:pt x="352" y="55"/>
                      <a:pt x="352" y="37"/>
                    </a:cubicBezTo>
                    <a:moveTo>
                      <a:pt x="216" y="121"/>
                    </a:moveTo>
                    <a:cubicBezTo>
                      <a:pt x="216" y="140"/>
                      <a:pt x="216" y="167"/>
                      <a:pt x="205" y="184"/>
                    </a:cubicBezTo>
                    <a:cubicBezTo>
                      <a:pt x="198" y="195"/>
                      <a:pt x="180" y="215"/>
                      <a:pt x="150" y="215"/>
                    </a:cubicBezTo>
                    <a:cubicBezTo>
                      <a:pt x="81" y="215"/>
                      <a:pt x="81" y="138"/>
                      <a:pt x="81" y="121"/>
                    </a:cubicBezTo>
                    <a:cubicBezTo>
                      <a:pt x="81" y="101"/>
                      <a:pt x="81" y="77"/>
                      <a:pt x="95" y="57"/>
                    </a:cubicBezTo>
                    <a:cubicBezTo>
                      <a:pt x="101" y="48"/>
                      <a:pt x="119" y="26"/>
                      <a:pt x="150" y="26"/>
                    </a:cubicBezTo>
                    <a:cubicBezTo>
                      <a:pt x="216" y="26"/>
                      <a:pt x="216" y="103"/>
                      <a:pt x="216" y="121"/>
                    </a:cubicBezTo>
                    <a:moveTo>
                      <a:pt x="301" y="408"/>
                    </a:moveTo>
                    <a:cubicBezTo>
                      <a:pt x="301" y="450"/>
                      <a:pt x="246" y="489"/>
                      <a:pt x="172" y="489"/>
                    </a:cubicBezTo>
                    <a:cubicBezTo>
                      <a:pt x="92" y="489"/>
                      <a:pt x="40" y="450"/>
                      <a:pt x="40" y="408"/>
                    </a:cubicBezTo>
                    <a:cubicBezTo>
                      <a:pt x="40" y="373"/>
                      <a:pt x="68" y="345"/>
                      <a:pt x="103" y="342"/>
                    </a:cubicBezTo>
                    <a:cubicBezTo>
                      <a:pt x="118" y="342"/>
                      <a:pt x="133" y="342"/>
                      <a:pt x="147" y="342"/>
                    </a:cubicBezTo>
                    <a:cubicBezTo>
                      <a:pt x="216" y="342"/>
                      <a:pt x="301" y="342"/>
                      <a:pt x="301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4" name="Freeform 22"/>
              <p:cNvSpPr/>
              <p:nvPr/>
            </p:nvSpPr>
            <p:spPr>
              <a:xfrm>
                <a:off x="3065040" y="183600"/>
                <a:ext cx="62280" cy="192240"/>
              </a:xfrm>
              <a:custGeom>
                <a:avLst/>
                <a:gdLst/>
                <a:ahLst/>
                <a:rect l="0" t="0" r="r" b="b"/>
                <a:pathLst>
                  <a:path w="173" h="534">
                    <a:moveTo>
                      <a:pt x="172" y="533"/>
                    </a:moveTo>
                    <a:cubicBezTo>
                      <a:pt x="172" y="525"/>
                      <a:pt x="172" y="517"/>
                      <a:pt x="172" y="509"/>
                    </a:cubicBezTo>
                    <a:cubicBezTo>
                      <a:pt x="119" y="509"/>
                      <a:pt x="112" y="509"/>
                      <a:pt x="112" y="474"/>
                    </a:cubicBezTo>
                    <a:cubicBezTo>
                      <a:pt x="112" y="316"/>
                      <a:pt x="112" y="158"/>
                      <a:pt x="112" y="0"/>
                    </a:cubicBezTo>
                    <a:cubicBezTo>
                      <a:pt x="75" y="2"/>
                      <a:pt x="37" y="4"/>
                      <a:pt x="0" y="7"/>
                    </a:cubicBezTo>
                    <a:cubicBezTo>
                      <a:pt x="0" y="15"/>
                      <a:pt x="0" y="23"/>
                      <a:pt x="0" y="31"/>
                    </a:cubicBezTo>
                    <a:cubicBezTo>
                      <a:pt x="55" y="31"/>
                      <a:pt x="59" y="37"/>
                      <a:pt x="59" y="75"/>
                    </a:cubicBezTo>
                    <a:cubicBezTo>
                      <a:pt x="59" y="208"/>
                      <a:pt x="59" y="341"/>
                      <a:pt x="59" y="474"/>
                    </a:cubicBezTo>
                    <a:cubicBezTo>
                      <a:pt x="59" y="509"/>
                      <a:pt x="53" y="509"/>
                      <a:pt x="0" y="509"/>
                    </a:cubicBezTo>
                    <a:cubicBezTo>
                      <a:pt x="0" y="517"/>
                      <a:pt x="0" y="525"/>
                      <a:pt x="0" y="533"/>
                    </a:cubicBezTo>
                    <a:cubicBezTo>
                      <a:pt x="29" y="532"/>
                      <a:pt x="57" y="530"/>
                      <a:pt x="86" y="529"/>
                    </a:cubicBezTo>
                    <a:cubicBezTo>
                      <a:pt x="114" y="530"/>
                      <a:pt x="143" y="532"/>
                      <a:pt x="172" y="5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5" name="Freeform 23"/>
              <p:cNvSpPr/>
              <p:nvPr/>
            </p:nvSpPr>
            <p:spPr>
              <a:xfrm>
                <a:off x="3141720" y="251640"/>
                <a:ext cx="126360" cy="126720"/>
              </a:xfrm>
              <a:custGeom>
                <a:avLst/>
                <a:gdLst/>
                <a:ahLst/>
                <a:rect l="0" t="0" r="r" b="b"/>
                <a:pathLst>
                  <a:path w="351" h="352">
                    <a:moveTo>
                      <a:pt x="350" y="274"/>
                    </a:moveTo>
                    <a:cubicBezTo>
                      <a:pt x="350" y="260"/>
                      <a:pt x="350" y="246"/>
                      <a:pt x="350" y="233"/>
                    </a:cubicBezTo>
                    <a:cubicBezTo>
                      <a:pt x="343" y="233"/>
                      <a:pt x="337" y="233"/>
                      <a:pt x="330" y="233"/>
                    </a:cubicBezTo>
                    <a:cubicBezTo>
                      <a:pt x="330" y="246"/>
                      <a:pt x="330" y="260"/>
                      <a:pt x="330" y="274"/>
                    </a:cubicBezTo>
                    <a:cubicBezTo>
                      <a:pt x="330" y="320"/>
                      <a:pt x="310" y="325"/>
                      <a:pt x="301" y="325"/>
                    </a:cubicBezTo>
                    <a:cubicBezTo>
                      <a:pt x="277" y="325"/>
                      <a:pt x="273" y="290"/>
                      <a:pt x="273" y="285"/>
                    </a:cubicBezTo>
                    <a:cubicBezTo>
                      <a:pt x="273" y="234"/>
                      <a:pt x="273" y="183"/>
                      <a:pt x="273" y="132"/>
                    </a:cubicBezTo>
                    <a:cubicBezTo>
                      <a:pt x="273" y="101"/>
                      <a:pt x="273" y="70"/>
                      <a:pt x="246" y="42"/>
                    </a:cubicBezTo>
                    <a:cubicBezTo>
                      <a:pt x="216" y="11"/>
                      <a:pt x="176" y="0"/>
                      <a:pt x="141" y="0"/>
                    </a:cubicBezTo>
                    <a:cubicBezTo>
                      <a:pt x="77" y="0"/>
                      <a:pt x="24" y="35"/>
                      <a:pt x="24" y="86"/>
                    </a:cubicBezTo>
                    <a:cubicBezTo>
                      <a:pt x="24" y="110"/>
                      <a:pt x="40" y="123"/>
                      <a:pt x="59" y="123"/>
                    </a:cubicBezTo>
                    <a:cubicBezTo>
                      <a:pt x="81" y="123"/>
                      <a:pt x="95" y="108"/>
                      <a:pt x="95" y="88"/>
                    </a:cubicBezTo>
                    <a:cubicBezTo>
                      <a:pt x="95" y="77"/>
                      <a:pt x="90" y="53"/>
                      <a:pt x="55" y="50"/>
                    </a:cubicBezTo>
                    <a:cubicBezTo>
                      <a:pt x="75" y="24"/>
                      <a:pt x="114" y="15"/>
                      <a:pt x="139" y="15"/>
                    </a:cubicBezTo>
                    <a:cubicBezTo>
                      <a:pt x="176" y="15"/>
                      <a:pt x="220" y="46"/>
                      <a:pt x="220" y="114"/>
                    </a:cubicBezTo>
                    <a:cubicBezTo>
                      <a:pt x="220" y="124"/>
                      <a:pt x="220" y="133"/>
                      <a:pt x="220" y="143"/>
                    </a:cubicBezTo>
                    <a:cubicBezTo>
                      <a:pt x="180" y="145"/>
                      <a:pt x="128" y="147"/>
                      <a:pt x="79" y="171"/>
                    </a:cubicBezTo>
                    <a:cubicBezTo>
                      <a:pt x="20" y="197"/>
                      <a:pt x="0" y="237"/>
                      <a:pt x="0" y="270"/>
                    </a:cubicBezTo>
                    <a:cubicBezTo>
                      <a:pt x="0" y="334"/>
                      <a:pt x="75" y="351"/>
                      <a:pt x="125" y="351"/>
                    </a:cubicBezTo>
                    <a:cubicBezTo>
                      <a:pt x="176" y="351"/>
                      <a:pt x="211" y="320"/>
                      <a:pt x="227" y="285"/>
                    </a:cubicBezTo>
                    <a:cubicBezTo>
                      <a:pt x="229" y="316"/>
                      <a:pt x="251" y="349"/>
                      <a:pt x="286" y="349"/>
                    </a:cubicBezTo>
                    <a:cubicBezTo>
                      <a:pt x="301" y="349"/>
                      <a:pt x="350" y="338"/>
                      <a:pt x="350" y="274"/>
                    </a:cubicBezTo>
                    <a:moveTo>
                      <a:pt x="220" y="235"/>
                    </a:moveTo>
                    <a:cubicBezTo>
                      <a:pt x="220" y="309"/>
                      <a:pt x="165" y="336"/>
                      <a:pt x="130" y="336"/>
                    </a:cubicBezTo>
                    <a:cubicBezTo>
                      <a:pt x="92" y="336"/>
                      <a:pt x="59" y="307"/>
                      <a:pt x="59" y="270"/>
                    </a:cubicBezTo>
                    <a:cubicBezTo>
                      <a:pt x="59" y="228"/>
                      <a:pt x="92" y="165"/>
                      <a:pt x="220" y="158"/>
                    </a:cubicBezTo>
                    <a:cubicBezTo>
                      <a:pt x="220" y="184"/>
                      <a:pt x="220" y="209"/>
                      <a:pt x="220" y="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6" name="Freeform 24"/>
              <p:cNvSpPr/>
              <p:nvPr/>
            </p:nvSpPr>
            <p:spPr>
              <a:xfrm>
                <a:off x="3270240" y="256320"/>
                <a:ext cx="136440" cy="175680"/>
              </a:xfrm>
              <a:custGeom>
                <a:avLst/>
                <a:gdLst/>
                <a:ahLst/>
                <a:rect l="0" t="0" r="r" b="b"/>
                <a:pathLst>
                  <a:path w="379" h="488">
                    <a:moveTo>
                      <a:pt x="378" y="24"/>
                    </a:moveTo>
                    <a:cubicBezTo>
                      <a:pt x="378" y="16"/>
                      <a:pt x="378" y="8"/>
                      <a:pt x="378" y="0"/>
                    </a:cubicBezTo>
                    <a:cubicBezTo>
                      <a:pt x="359" y="0"/>
                      <a:pt x="337" y="2"/>
                      <a:pt x="319" y="2"/>
                    </a:cubicBezTo>
                    <a:cubicBezTo>
                      <a:pt x="297" y="1"/>
                      <a:pt x="275" y="1"/>
                      <a:pt x="253" y="0"/>
                    </a:cubicBezTo>
                    <a:cubicBezTo>
                      <a:pt x="253" y="8"/>
                      <a:pt x="253" y="16"/>
                      <a:pt x="253" y="24"/>
                    </a:cubicBezTo>
                    <a:cubicBezTo>
                      <a:pt x="275" y="24"/>
                      <a:pt x="288" y="37"/>
                      <a:pt x="288" y="57"/>
                    </a:cubicBezTo>
                    <a:cubicBezTo>
                      <a:pt x="288" y="64"/>
                      <a:pt x="288" y="66"/>
                      <a:pt x="284" y="75"/>
                    </a:cubicBezTo>
                    <a:cubicBezTo>
                      <a:pt x="257" y="138"/>
                      <a:pt x="231" y="200"/>
                      <a:pt x="205" y="263"/>
                    </a:cubicBezTo>
                    <a:cubicBezTo>
                      <a:pt x="176" y="195"/>
                      <a:pt x="147" y="126"/>
                      <a:pt x="119" y="57"/>
                    </a:cubicBezTo>
                    <a:cubicBezTo>
                      <a:pt x="117" y="48"/>
                      <a:pt x="114" y="46"/>
                      <a:pt x="114" y="44"/>
                    </a:cubicBezTo>
                    <a:cubicBezTo>
                      <a:pt x="114" y="24"/>
                      <a:pt x="143" y="24"/>
                      <a:pt x="158" y="24"/>
                    </a:cubicBezTo>
                    <a:cubicBezTo>
                      <a:pt x="158" y="16"/>
                      <a:pt x="158" y="8"/>
                      <a:pt x="158" y="0"/>
                    </a:cubicBezTo>
                    <a:cubicBezTo>
                      <a:pt x="131" y="1"/>
                      <a:pt x="103" y="1"/>
                      <a:pt x="75" y="2"/>
                    </a:cubicBezTo>
                    <a:cubicBezTo>
                      <a:pt x="53" y="2"/>
                      <a:pt x="22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37" y="24"/>
                      <a:pt x="51" y="24"/>
                      <a:pt x="62" y="50"/>
                    </a:cubicBezTo>
                    <a:cubicBezTo>
                      <a:pt x="100" y="144"/>
                      <a:pt x="139" y="238"/>
                      <a:pt x="178" y="331"/>
                    </a:cubicBezTo>
                    <a:cubicBezTo>
                      <a:pt x="172" y="346"/>
                      <a:pt x="165" y="361"/>
                      <a:pt x="158" y="375"/>
                    </a:cubicBezTo>
                    <a:cubicBezTo>
                      <a:pt x="141" y="417"/>
                      <a:pt x="119" y="472"/>
                      <a:pt x="70" y="472"/>
                    </a:cubicBezTo>
                    <a:cubicBezTo>
                      <a:pt x="66" y="472"/>
                      <a:pt x="48" y="472"/>
                      <a:pt x="33" y="456"/>
                    </a:cubicBezTo>
                    <a:cubicBezTo>
                      <a:pt x="57" y="454"/>
                      <a:pt x="64" y="437"/>
                      <a:pt x="64" y="426"/>
                    </a:cubicBezTo>
                    <a:cubicBezTo>
                      <a:pt x="64" y="404"/>
                      <a:pt x="51" y="393"/>
                      <a:pt x="31" y="393"/>
                    </a:cubicBezTo>
                    <a:cubicBezTo>
                      <a:pt x="15" y="393"/>
                      <a:pt x="0" y="402"/>
                      <a:pt x="0" y="426"/>
                    </a:cubicBezTo>
                    <a:cubicBezTo>
                      <a:pt x="0" y="461"/>
                      <a:pt x="31" y="487"/>
                      <a:pt x="70" y="487"/>
                    </a:cubicBezTo>
                    <a:cubicBezTo>
                      <a:pt x="119" y="487"/>
                      <a:pt x="152" y="443"/>
                      <a:pt x="169" y="399"/>
                    </a:cubicBezTo>
                    <a:cubicBezTo>
                      <a:pt x="215" y="290"/>
                      <a:pt x="260" y="181"/>
                      <a:pt x="306" y="72"/>
                    </a:cubicBezTo>
                    <a:cubicBezTo>
                      <a:pt x="326" y="24"/>
                      <a:pt x="365" y="24"/>
                      <a:pt x="378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7" name="Freeform 25"/>
              <p:cNvSpPr/>
              <p:nvPr/>
            </p:nvSpPr>
            <p:spPr>
              <a:xfrm>
                <a:off x="3412080" y="251640"/>
                <a:ext cx="108000" cy="126720"/>
              </a:xfrm>
              <a:custGeom>
                <a:avLst/>
                <a:gdLst/>
                <a:ahLst/>
                <a:rect l="0" t="0" r="r" b="b"/>
                <a:pathLst>
                  <a:path w="300" h="352">
                    <a:moveTo>
                      <a:pt x="299" y="252"/>
                    </a:moveTo>
                    <a:cubicBezTo>
                      <a:pt x="299" y="244"/>
                      <a:pt x="293" y="244"/>
                      <a:pt x="288" y="244"/>
                    </a:cubicBezTo>
                    <a:cubicBezTo>
                      <a:pt x="282" y="244"/>
                      <a:pt x="279" y="248"/>
                      <a:pt x="277" y="255"/>
                    </a:cubicBezTo>
                    <a:cubicBezTo>
                      <a:pt x="251" y="334"/>
                      <a:pt x="180" y="334"/>
                      <a:pt x="174" y="334"/>
                    </a:cubicBezTo>
                    <a:cubicBezTo>
                      <a:pt x="134" y="334"/>
                      <a:pt x="103" y="309"/>
                      <a:pt x="86" y="281"/>
                    </a:cubicBezTo>
                    <a:cubicBezTo>
                      <a:pt x="64" y="244"/>
                      <a:pt x="64" y="193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5" y="167"/>
                      <a:pt x="299" y="167"/>
                      <a:pt x="299" y="149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3"/>
                    </a:cubicBezTo>
                    <a:cubicBezTo>
                      <a:pt x="0" y="276"/>
                      <a:pt x="79" y="351"/>
                      <a:pt x="169" y="351"/>
                    </a:cubicBezTo>
                    <a:cubicBezTo>
                      <a:pt x="264" y="351"/>
                      <a:pt x="299" y="268"/>
                      <a:pt x="299" y="252"/>
                    </a:cubicBezTo>
                    <a:moveTo>
                      <a:pt x="246" y="149"/>
                    </a:moveTo>
                    <a:cubicBezTo>
                      <a:pt x="185" y="149"/>
                      <a:pt x="125" y="149"/>
                      <a:pt x="64" y="149"/>
                    </a:cubicBezTo>
                    <a:cubicBezTo>
                      <a:pt x="68" y="35"/>
                      <a:pt x="134" y="15"/>
                      <a:pt x="161" y="15"/>
                    </a:cubicBezTo>
                    <a:cubicBezTo>
                      <a:pt x="240" y="15"/>
                      <a:pt x="246" y="121"/>
                      <a:pt x="246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8" name="Freeform 26"/>
              <p:cNvSpPr/>
              <p:nvPr/>
            </p:nvSpPr>
            <p:spPr>
              <a:xfrm>
                <a:off x="3535560" y="253080"/>
                <a:ext cx="93960" cy="122760"/>
              </a:xfrm>
              <a:custGeom>
                <a:avLst/>
                <a:gdLst/>
                <a:ahLst/>
                <a:rect l="0" t="0" r="r" b="b"/>
                <a:pathLst>
                  <a:path w="261" h="341">
                    <a:moveTo>
                      <a:pt x="260" y="46"/>
                    </a:moveTo>
                    <a:cubicBezTo>
                      <a:pt x="260" y="22"/>
                      <a:pt x="235" y="0"/>
                      <a:pt x="202" y="0"/>
                    </a:cubicBezTo>
                    <a:cubicBezTo>
                      <a:pt x="145" y="0"/>
                      <a:pt x="117" y="50"/>
                      <a:pt x="106" y="83"/>
                    </a:cubicBezTo>
                    <a:cubicBezTo>
                      <a:pt x="106" y="56"/>
                      <a:pt x="106" y="28"/>
                      <a:pt x="106" y="0"/>
                    </a:cubicBezTo>
                    <a:cubicBezTo>
                      <a:pt x="70" y="3"/>
                      <a:pt x="35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7"/>
                      <a:pt x="88" y="336"/>
                    </a:cubicBezTo>
                    <a:cubicBezTo>
                      <a:pt x="119" y="336"/>
                      <a:pt x="154" y="336"/>
                      <a:pt x="185" y="340"/>
                    </a:cubicBezTo>
                    <a:cubicBezTo>
                      <a:pt x="185" y="332"/>
                      <a:pt x="185" y="324"/>
                      <a:pt x="185" y="316"/>
                    </a:cubicBezTo>
                    <a:cubicBezTo>
                      <a:pt x="180" y="316"/>
                      <a:pt x="175" y="316"/>
                      <a:pt x="169" y="316"/>
                    </a:cubicBezTo>
                    <a:cubicBezTo>
                      <a:pt x="112" y="316"/>
                      <a:pt x="110" y="307"/>
                      <a:pt x="110" y="279"/>
                    </a:cubicBezTo>
                    <a:cubicBezTo>
                      <a:pt x="110" y="239"/>
                      <a:pt x="110" y="200"/>
                      <a:pt x="110" y="160"/>
                    </a:cubicBezTo>
                    <a:cubicBezTo>
                      <a:pt x="110" y="86"/>
                      <a:pt x="143" y="15"/>
                      <a:pt x="202" y="15"/>
                    </a:cubicBezTo>
                    <a:cubicBezTo>
                      <a:pt x="207" y="15"/>
                      <a:pt x="209" y="15"/>
                      <a:pt x="209" y="18"/>
                    </a:cubicBezTo>
                    <a:cubicBezTo>
                      <a:pt x="207" y="18"/>
                      <a:pt x="191" y="26"/>
                      <a:pt x="191" y="46"/>
                    </a:cubicBezTo>
                    <a:cubicBezTo>
                      <a:pt x="191" y="68"/>
                      <a:pt x="209" y="81"/>
                      <a:pt x="227" y="81"/>
                    </a:cubicBezTo>
                    <a:cubicBezTo>
                      <a:pt x="240" y="81"/>
                      <a:pt x="260" y="70"/>
                      <a:pt x="260" y="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9" name="Freeform 27"/>
              <p:cNvSpPr/>
              <p:nvPr/>
            </p:nvSpPr>
            <p:spPr>
              <a:xfrm>
                <a:off x="3663720" y="167760"/>
                <a:ext cx="65160" cy="276840"/>
              </a:xfrm>
              <a:custGeom>
                <a:avLst/>
                <a:gdLst/>
                <a:ahLst/>
                <a:rect l="0" t="0" r="r" b="b"/>
                <a:pathLst>
                  <a:path w="181" h="769">
                    <a:moveTo>
                      <a:pt x="180" y="759"/>
                    </a:moveTo>
                    <a:cubicBezTo>
                      <a:pt x="180" y="757"/>
                      <a:pt x="180" y="757"/>
                      <a:pt x="167" y="744"/>
                    </a:cubicBezTo>
                    <a:cubicBezTo>
                      <a:pt x="70" y="647"/>
                      <a:pt x="46" y="502"/>
                      <a:pt x="46" y="384"/>
                    </a:cubicBezTo>
                    <a:cubicBezTo>
                      <a:pt x="46" y="250"/>
                      <a:pt x="75" y="116"/>
                      <a:pt x="169" y="20"/>
                    </a:cubicBezTo>
                    <a:cubicBezTo>
                      <a:pt x="180" y="11"/>
                      <a:pt x="180" y="11"/>
                      <a:pt x="180" y="7"/>
                    </a:cubicBezTo>
                    <a:cubicBezTo>
                      <a:pt x="180" y="2"/>
                      <a:pt x="176" y="0"/>
                      <a:pt x="172" y="0"/>
                    </a:cubicBezTo>
                    <a:cubicBezTo>
                      <a:pt x="165" y="0"/>
                      <a:pt x="95" y="53"/>
                      <a:pt x="48" y="149"/>
                    </a:cubicBezTo>
                    <a:cubicBezTo>
                      <a:pt x="9" y="235"/>
                      <a:pt x="0" y="320"/>
                      <a:pt x="0" y="384"/>
                    </a:cubicBezTo>
                    <a:cubicBezTo>
                      <a:pt x="0" y="443"/>
                      <a:pt x="9" y="538"/>
                      <a:pt x="51" y="623"/>
                    </a:cubicBezTo>
                    <a:cubicBezTo>
                      <a:pt x="99" y="718"/>
                      <a:pt x="165" y="768"/>
                      <a:pt x="172" y="768"/>
                    </a:cubicBezTo>
                    <a:cubicBezTo>
                      <a:pt x="176" y="768"/>
                      <a:pt x="180" y="766"/>
                      <a:pt x="180" y="7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80" name="Freeform 28"/>
              <p:cNvSpPr/>
              <p:nvPr/>
            </p:nvSpPr>
            <p:spPr>
              <a:xfrm>
                <a:off x="3754080" y="251640"/>
                <a:ext cx="91440" cy="126720"/>
              </a:xfrm>
              <a:custGeom>
                <a:avLst/>
                <a:gdLst/>
                <a:ahLst/>
                <a:rect l="0" t="0" r="r" b="b"/>
                <a:pathLst>
                  <a:path w="254" h="352">
                    <a:moveTo>
                      <a:pt x="253" y="246"/>
                    </a:moveTo>
                    <a:cubicBezTo>
                      <a:pt x="253" y="204"/>
                      <a:pt x="229" y="182"/>
                      <a:pt x="220" y="171"/>
                    </a:cubicBezTo>
                    <a:cubicBezTo>
                      <a:pt x="194" y="147"/>
                      <a:pt x="165" y="140"/>
                      <a:pt x="132" y="136"/>
                    </a:cubicBezTo>
                    <a:cubicBezTo>
                      <a:pt x="88" y="127"/>
                      <a:pt x="37" y="116"/>
                      <a:pt x="37" y="72"/>
                    </a:cubicBezTo>
                    <a:cubicBezTo>
                      <a:pt x="37" y="46"/>
                      <a:pt x="57" y="13"/>
                      <a:pt x="123" y="13"/>
                    </a:cubicBezTo>
                    <a:cubicBezTo>
                      <a:pt x="209" y="13"/>
                      <a:pt x="211" y="83"/>
                      <a:pt x="213" y="108"/>
                    </a:cubicBezTo>
                    <a:cubicBezTo>
                      <a:pt x="213" y="114"/>
                      <a:pt x="219" y="112"/>
                      <a:pt x="222" y="114"/>
                    </a:cubicBezTo>
                    <a:cubicBezTo>
                      <a:pt x="233" y="114"/>
                      <a:pt x="233" y="110"/>
                      <a:pt x="233" y="94"/>
                    </a:cubicBezTo>
                    <a:cubicBezTo>
                      <a:pt x="233" y="69"/>
                      <a:pt x="233" y="43"/>
                      <a:pt x="233" y="18"/>
                    </a:cubicBezTo>
                    <a:cubicBezTo>
                      <a:pt x="233" y="4"/>
                      <a:pt x="233" y="0"/>
                      <a:pt x="224" y="0"/>
                    </a:cubicBezTo>
                    <a:cubicBezTo>
                      <a:pt x="220" y="0"/>
                      <a:pt x="220" y="0"/>
                      <a:pt x="209" y="9"/>
                    </a:cubicBezTo>
                    <a:cubicBezTo>
                      <a:pt x="207" y="11"/>
                      <a:pt x="198" y="18"/>
                      <a:pt x="196" y="20"/>
                    </a:cubicBezTo>
                    <a:cubicBezTo>
                      <a:pt x="167" y="0"/>
                      <a:pt x="134" y="0"/>
                      <a:pt x="123" y="0"/>
                    </a:cubicBezTo>
                    <a:cubicBezTo>
                      <a:pt x="29" y="0"/>
                      <a:pt x="0" y="50"/>
                      <a:pt x="0" y="94"/>
                    </a:cubicBezTo>
                    <a:cubicBezTo>
                      <a:pt x="0" y="121"/>
                      <a:pt x="11" y="143"/>
                      <a:pt x="33" y="158"/>
                    </a:cubicBezTo>
                    <a:cubicBezTo>
                      <a:pt x="57" y="180"/>
                      <a:pt x="79" y="184"/>
                      <a:pt x="134" y="195"/>
                    </a:cubicBezTo>
                    <a:cubicBezTo>
                      <a:pt x="152" y="197"/>
                      <a:pt x="216" y="211"/>
                      <a:pt x="216" y="266"/>
                    </a:cubicBezTo>
                    <a:cubicBezTo>
                      <a:pt x="216" y="305"/>
                      <a:pt x="189" y="336"/>
                      <a:pt x="128" y="336"/>
                    </a:cubicBezTo>
                    <a:cubicBezTo>
                      <a:pt x="64" y="336"/>
                      <a:pt x="35" y="292"/>
                      <a:pt x="20" y="226"/>
                    </a:cubicBezTo>
                    <a:cubicBezTo>
                      <a:pt x="18" y="215"/>
                      <a:pt x="18" y="213"/>
                      <a:pt x="9" y="213"/>
                    </a:cubicBezTo>
                    <a:cubicBezTo>
                      <a:pt x="0" y="213"/>
                      <a:pt x="0" y="217"/>
                      <a:pt x="0" y="233"/>
                    </a:cubicBezTo>
                    <a:cubicBezTo>
                      <a:pt x="0" y="266"/>
                      <a:pt x="0" y="300"/>
                      <a:pt x="0" y="334"/>
                    </a:cubicBezTo>
                    <a:cubicBezTo>
                      <a:pt x="0" y="347"/>
                      <a:pt x="0" y="351"/>
                      <a:pt x="9" y="351"/>
                    </a:cubicBezTo>
                    <a:cubicBezTo>
                      <a:pt x="11" y="351"/>
                      <a:pt x="13" y="351"/>
                      <a:pt x="26" y="336"/>
                    </a:cubicBezTo>
                    <a:cubicBezTo>
                      <a:pt x="29" y="336"/>
                      <a:pt x="29" y="334"/>
                      <a:pt x="42" y="318"/>
                    </a:cubicBezTo>
                    <a:cubicBezTo>
                      <a:pt x="77" y="351"/>
                      <a:pt x="112" y="351"/>
                      <a:pt x="128" y="351"/>
                    </a:cubicBezTo>
                    <a:cubicBezTo>
                      <a:pt x="218" y="351"/>
                      <a:pt x="253" y="301"/>
                      <a:pt x="253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81" name="Freeform 29"/>
              <p:cNvSpPr/>
              <p:nvPr/>
            </p:nvSpPr>
            <p:spPr>
              <a:xfrm>
                <a:off x="3870360" y="167760"/>
                <a:ext cx="64440" cy="276840"/>
              </a:xfrm>
              <a:custGeom>
                <a:avLst/>
                <a:gdLst/>
                <a:ahLst/>
                <a:rect l="0" t="0" r="r" b="b"/>
                <a:pathLst>
                  <a:path w="179" h="769">
                    <a:moveTo>
                      <a:pt x="178" y="384"/>
                    </a:moveTo>
                    <a:cubicBezTo>
                      <a:pt x="178" y="325"/>
                      <a:pt x="169" y="230"/>
                      <a:pt x="128" y="145"/>
                    </a:cubicBezTo>
                    <a:cubicBezTo>
                      <a:pt x="81" y="50"/>
                      <a:pt x="15" y="0"/>
                      <a:pt x="7" y="0"/>
                    </a:cubicBezTo>
                    <a:cubicBezTo>
                      <a:pt x="2" y="0"/>
                      <a:pt x="0" y="2"/>
                      <a:pt x="0" y="7"/>
                    </a:cubicBezTo>
                    <a:cubicBezTo>
                      <a:pt x="0" y="11"/>
                      <a:pt x="0" y="11"/>
                      <a:pt x="13" y="26"/>
                    </a:cubicBezTo>
                    <a:cubicBezTo>
                      <a:pt x="90" y="101"/>
                      <a:pt x="134" y="224"/>
                      <a:pt x="134" y="384"/>
                    </a:cubicBezTo>
                    <a:cubicBezTo>
                      <a:pt x="134" y="516"/>
                      <a:pt x="106" y="650"/>
                      <a:pt x="9" y="748"/>
                    </a:cubicBezTo>
                    <a:cubicBezTo>
                      <a:pt x="0" y="757"/>
                      <a:pt x="0" y="757"/>
                      <a:pt x="0" y="759"/>
                    </a:cubicBezTo>
                    <a:cubicBezTo>
                      <a:pt x="0" y="766"/>
                      <a:pt x="2" y="768"/>
                      <a:pt x="7" y="768"/>
                    </a:cubicBezTo>
                    <a:cubicBezTo>
                      <a:pt x="15" y="768"/>
                      <a:pt x="84" y="715"/>
                      <a:pt x="130" y="619"/>
                    </a:cubicBezTo>
                    <a:cubicBezTo>
                      <a:pt x="169" y="533"/>
                      <a:pt x="178" y="448"/>
                      <a:pt x="178" y="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82" name="Freeform 30"/>
              <p:cNvSpPr/>
              <p:nvPr/>
            </p:nvSpPr>
            <p:spPr>
              <a:xfrm>
                <a:off x="4060440" y="2048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9"/>
                      <a:pt x="119" y="238"/>
                      <a:pt x="119" y="167"/>
                    </a:cubicBezTo>
                    <a:cubicBezTo>
                      <a:pt x="155" y="167"/>
                      <a:pt x="192" y="167"/>
                      <a:pt x="229" y="167"/>
                    </a:cubicBezTo>
                    <a:cubicBezTo>
                      <a:pt x="229" y="159"/>
                      <a:pt x="229" y="151"/>
                      <a:pt x="229" y="143"/>
                    </a:cubicBezTo>
                    <a:cubicBezTo>
                      <a:pt x="192" y="143"/>
                      <a:pt x="155" y="143"/>
                      <a:pt x="119" y="143"/>
                    </a:cubicBezTo>
                    <a:cubicBezTo>
                      <a:pt x="119" y="95"/>
                      <a:pt x="119" y="48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5" y="145"/>
                      <a:pt x="0" y="149"/>
                    </a:cubicBezTo>
                    <a:cubicBezTo>
                      <a:pt x="0" y="155"/>
                      <a:pt x="0" y="161"/>
                      <a:pt x="0" y="167"/>
                    </a:cubicBezTo>
                    <a:cubicBezTo>
                      <a:pt x="22" y="167"/>
                      <a:pt x="44" y="167"/>
                      <a:pt x="66" y="167"/>
                    </a:cubicBezTo>
                    <a:cubicBezTo>
                      <a:pt x="66" y="237"/>
                      <a:pt x="66" y="307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83" name="Freeform 31"/>
              <p:cNvSpPr/>
              <p:nvPr/>
            </p:nvSpPr>
            <p:spPr>
              <a:xfrm>
                <a:off x="4171320" y="251640"/>
                <a:ext cx="123840" cy="126720"/>
              </a:xfrm>
              <a:custGeom>
                <a:avLst/>
                <a:gdLst/>
                <a:ahLst/>
                <a:rect l="0" t="0" r="r" b="b"/>
                <a:pathLst>
                  <a:path w="344" h="352">
                    <a:moveTo>
                      <a:pt x="343" y="180"/>
                    </a:moveTo>
                    <a:cubicBezTo>
                      <a:pt x="343" y="81"/>
                      <a:pt x="264" y="0"/>
                      <a:pt x="172" y="0"/>
                    </a:cubicBezTo>
                    <a:cubicBezTo>
                      <a:pt x="75" y="0"/>
                      <a:pt x="0" y="83"/>
                      <a:pt x="0" y="180"/>
                    </a:cubicBezTo>
                    <a:cubicBezTo>
                      <a:pt x="0" y="279"/>
                      <a:pt x="79" y="351"/>
                      <a:pt x="172" y="351"/>
                    </a:cubicBezTo>
                    <a:cubicBezTo>
                      <a:pt x="264" y="351"/>
                      <a:pt x="343" y="276"/>
                      <a:pt x="343" y="180"/>
                    </a:cubicBezTo>
                    <a:moveTo>
                      <a:pt x="277" y="173"/>
                    </a:moveTo>
                    <a:cubicBezTo>
                      <a:pt x="277" y="200"/>
                      <a:pt x="277" y="241"/>
                      <a:pt x="262" y="276"/>
                    </a:cubicBezTo>
                    <a:cubicBezTo>
                      <a:pt x="244" y="309"/>
                      <a:pt x="209" y="334"/>
                      <a:pt x="172" y="334"/>
                    </a:cubicBezTo>
                    <a:cubicBezTo>
                      <a:pt x="139" y="334"/>
                      <a:pt x="103" y="316"/>
                      <a:pt x="84" y="281"/>
                    </a:cubicBezTo>
                    <a:cubicBezTo>
                      <a:pt x="64" y="248"/>
                      <a:pt x="64" y="200"/>
                      <a:pt x="64" y="173"/>
                    </a:cubicBezTo>
                    <a:cubicBezTo>
                      <a:pt x="64" y="143"/>
                      <a:pt x="64" y="101"/>
                      <a:pt x="81" y="68"/>
                    </a:cubicBezTo>
                    <a:cubicBezTo>
                      <a:pt x="103" y="33"/>
                      <a:pt x="139" y="15"/>
                      <a:pt x="172" y="15"/>
                    </a:cubicBezTo>
                    <a:cubicBezTo>
                      <a:pt x="205" y="15"/>
                      <a:pt x="238" y="33"/>
                      <a:pt x="257" y="66"/>
                    </a:cubicBezTo>
                    <a:cubicBezTo>
                      <a:pt x="277" y="99"/>
                      <a:pt x="277" y="143"/>
                      <a:pt x="277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84" name="Freeform 32"/>
              <p:cNvSpPr/>
              <p:nvPr/>
            </p:nvSpPr>
            <p:spPr>
              <a:xfrm>
                <a:off x="4403160" y="185760"/>
                <a:ext cx="84960" cy="190080"/>
              </a:xfrm>
              <a:custGeom>
                <a:avLst/>
                <a:gdLst/>
                <a:ahLst/>
                <a:rect l="0" t="0" r="r" b="b"/>
                <a:pathLst>
                  <a:path w="236" h="528">
                    <a:moveTo>
                      <a:pt x="235" y="527"/>
                    </a:moveTo>
                    <a:cubicBezTo>
                      <a:pt x="235" y="519"/>
                      <a:pt x="235" y="511"/>
                      <a:pt x="235" y="502"/>
                    </a:cubicBezTo>
                    <a:cubicBezTo>
                      <a:pt x="229" y="502"/>
                      <a:pt x="222" y="502"/>
                      <a:pt x="216" y="502"/>
                    </a:cubicBezTo>
                    <a:cubicBezTo>
                      <a:pt x="154" y="502"/>
                      <a:pt x="152" y="494"/>
                      <a:pt x="152" y="465"/>
                    </a:cubicBezTo>
                    <a:cubicBezTo>
                      <a:pt x="152" y="331"/>
                      <a:pt x="152" y="196"/>
                      <a:pt x="152" y="61"/>
                    </a:cubicBezTo>
                    <a:cubicBezTo>
                      <a:pt x="152" y="33"/>
                      <a:pt x="154" y="24"/>
                      <a:pt x="216" y="24"/>
                    </a:cubicBezTo>
                    <a:cubicBezTo>
                      <a:pt x="222" y="24"/>
                      <a:pt x="229" y="24"/>
                      <a:pt x="235" y="24"/>
                    </a:cubicBezTo>
                    <a:cubicBezTo>
                      <a:pt x="235" y="16"/>
                      <a:pt x="235" y="8"/>
                      <a:pt x="235" y="0"/>
                    </a:cubicBezTo>
                    <a:cubicBezTo>
                      <a:pt x="209" y="2"/>
                      <a:pt x="147" y="2"/>
                      <a:pt x="117" y="2"/>
                    </a:cubicBezTo>
                    <a:cubicBezTo>
                      <a:pt x="88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81" y="24"/>
                      <a:pt x="84" y="33"/>
                      <a:pt x="84" y="61"/>
                    </a:cubicBezTo>
                    <a:cubicBezTo>
                      <a:pt x="84" y="196"/>
                      <a:pt x="84" y="331"/>
                      <a:pt x="84" y="465"/>
                    </a:cubicBezTo>
                    <a:cubicBezTo>
                      <a:pt x="84" y="494"/>
                      <a:pt x="81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6" y="522"/>
                      <a:pt x="88" y="522"/>
                      <a:pt x="117" y="522"/>
                    </a:cubicBezTo>
                    <a:cubicBezTo>
                      <a:pt x="147" y="522"/>
                      <a:pt x="209" y="522"/>
                      <a:pt x="235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85" name="Freeform 33"/>
              <p:cNvSpPr/>
              <p:nvPr/>
            </p:nvSpPr>
            <p:spPr>
              <a:xfrm>
                <a:off x="4505400" y="188280"/>
                <a:ext cx="181080" cy="187560"/>
              </a:xfrm>
              <a:custGeom>
                <a:avLst/>
                <a:gdLst/>
                <a:ahLst/>
                <a:rect l="0" t="0" r="r" b="b"/>
                <a:pathLst>
                  <a:path w="503" h="521">
                    <a:moveTo>
                      <a:pt x="502" y="171"/>
                    </a:moveTo>
                    <a:cubicBezTo>
                      <a:pt x="497" y="114"/>
                      <a:pt x="493" y="57"/>
                      <a:pt x="488" y="0"/>
                    </a:cubicBezTo>
                    <a:cubicBezTo>
                      <a:pt x="331" y="0"/>
                      <a:pt x="173" y="0"/>
                      <a:pt x="15" y="0"/>
                    </a:cubicBezTo>
                    <a:cubicBezTo>
                      <a:pt x="10" y="57"/>
                      <a:pt x="5" y="114"/>
                      <a:pt x="0" y="171"/>
                    </a:cubicBezTo>
                    <a:cubicBezTo>
                      <a:pt x="7" y="171"/>
                      <a:pt x="13" y="171"/>
                      <a:pt x="20" y="171"/>
                    </a:cubicBezTo>
                    <a:cubicBezTo>
                      <a:pt x="31" y="48"/>
                      <a:pt x="42" y="22"/>
                      <a:pt x="158" y="22"/>
                    </a:cubicBezTo>
                    <a:cubicBezTo>
                      <a:pt x="174" y="22"/>
                      <a:pt x="194" y="22"/>
                      <a:pt x="200" y="24"/>
                    </a:cubicBezTo>
                    <a:cubicBezTo>
                      <a:pt x="218" y="26"/>
                      <a:pt x="218" y="35"/>
                      <a:pt x="218" y="53"/>
                    </a:cubicBezTo>
                    <a:cubicBezTo>
                      <a:pt x="218" y="188"/>
                      <a:pt x="218" y="323"/>
                      <a:pt x="218" y="459"/>
                    </a:cubicBezTo>
                    <a:cubicBezTo>
                      <a:pt x="218" y="485"/>
                      <a:pt x="218" y="496"/>
                      <a:pt x="136" y="496"/>
                    </a:cubicBezTo>
                    <a:cubicBezTo>
                      <a:pt x="126" y="496"/>
                      <a:pt x="116" y="496"/>
                      <a:pt x="106" y="496"/>
                    </a:cubicBezTo>
                    <a:cubicBezTo>
                      <a:pt x="106" y="504"/>
                      <a:pt x="106" y="512"/>
                      <a:pt x="106" y="520"/>
                    </a:cubicBezTo>
                    <a:cubicBezTo>
                      <a:pt x="136" y="516"/>
                      <a:pt x="216" y="516"/>
                      <a:pt x="251" y="516"/>
                    </a:cubicBezTo>
                    <a:cubicBezTo>
                      <a:pt x="286" y="516"/>
                      <a:pt x="367" y="516"/>
                      <a:pt x="398" y="520"/>
                    </a:cubicBezTo>
                    <a:cubicBezTo>
                      <a:pt x="398" y="512"/>
                      <a:pt x="398" y="504"/>
                      <a:pt x="398" y="496"/>
                    </a:cubicBezTo>
                    <a:cubicBezTo>
                      <a:pt x="388" y="496"/>
                      <a:pt x="378" y="496"/>
                      <a:pt x="367" y="496"/>
                    </a:cubicBezTo>
                    <a:cubicBezTo>
                      <a:pt x="286" y="496"/>
                      <a:pt x="286" y="485"/>
                      <a:pt x="286" y="459"/>
                    </a:cubicBezTo>
                    <a:cubicBezTo>
                      <a:pt x="286" y="323"/>
                      <a:pt x="286" y="188"/>
                      <a:pt x="286" y="53"/>
                    </a:cubicBezTo>
                    <a:cubicBezTo>
                      <a:pt x="286" y="37"/>
                      <a:pt x="286" y="26"/>
                      <a:pt x="299" y="24"/>
                    </a:cubicBezTo>
                    <a:cubicBezTo>
                      <a:pt x="308" y="22"/>
                      <a:pt x="330" y="22"/>
                      <a:pt x="343" y="22"/>
                    </a:cubicBezTo>
                    <a:cubicBezTo>
                      <a:pt x="460" y="22"/>
                      <a:pt x="473" y="48"/>
                      <a:pt x="484" y="171"/>
                    </a:cubicBezTo>
                    <a:cubicBezTo>
                      <a:pt x="490" y="171"/>
                      <a:pt x="496" y="171"/>
                      <a:pt x="502" y="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86" name="Freeform 34"/>
              <p:cNvSpPr/>
              <p:nvPr/>
            </p:nvSpPr>
            <p:spPr>
              <a:xfrm>
                <a:off x="4705920" y="185760"/>
                <a:ext cx="195840" cy="190080"/>
              </a:xfrm>
              <a:custGeom>
                <a:avLst/>
                <a:gdLst/>
                <a:ahLst/>
                <a:rect l="0" t="0" r="r" b="b"/>
                <a:pathLst>
                  <a:path w="544" h="528">
                    <a:moveTo>
                      <a:pt x="543" y="527"/>
                    </a:moveTo>
                    <a:cubicBezTo>
                      <a:pt x="543" y="519"/>
                      <a:pt x="543" y="511"/>
                      <a:pt x="543" y="502"/>
                    </a:cubicBezTo>
                    <a:cubicBezTo>
                      <a:pt x="502" y="502"/>
                      <a:pt x="486" y="498"/>
                      <a:pt x="462" y="465"/>
                    </a:cubicBezTo>
                    <a:cubicBezTo>
                      <a:pt x="403" y="378"/>
                      <a:pt x="343" y="291"/>
                      <a:pt x="284" y="204"/>
                    </a:cubicBezTo>
                    <a:cubicBezTo>
                      <a:pt x="330" y="159"/>
                      <a:pt x="376" y="115"/>
                      <a:pt x="422" y="70"/>
                    </a:cubicBezTo>
                    <a:cubicBezTo>
                      <a:pt x="429" y="66"/>
                      <a:pt x="471" y="26"/>
                      <a:pt x="532" y="24"/>
                    </a:cubicBezTo>
                    <a:cubicBezTo>
                      <a:pt x="532" y="16"/>
                      <a:pt x="532" y="8"/>
                      <a:pt x="532" y="0"/>
                    </a:cubicBezTo>
                    <a:cubicBezTo>
                      <a:pt x="513" y="2"/>
                      <a:pt x="488" y="2"/>
                      <a:pt x="466" y="2"/>
                    </a:cubicBezTo>
                    <a:cubicBezTo>
                      <a:pt x="440" y="2"/>
                      <a:pt x="396" y="2"/>
                      <a:pt x="370" y="0"/>
                    </a:cubicBezTo>
                    <a:cubicBezTo>
                      <a:pt x="370" y="8"/>
                      <a:pt x="370" y="16"/>
                      <a:pt x="370" y="24"/>
                    </a:cubicBezTo>
                    <a:cubicBezTo>
                      <a:pt x="400" y="26"/>
                      <a:pt x="405" y="44"/>
                      <a:pt x="405" y="50"/>
                    </a:cubicBezTo>
                    <a:cubicBezTo>
                      <a:pt x="405" y="61"/>
                      <a:pt x="396" y="70"/>
                      <a:pt x="389" y="75"/>
                    </a:cubicBezTo>
                    <a:cubicBezTo>
                      <a:pt x="309" y="151"/>
                      <a:pt x="228" y="228"/>
                      <a:pt x="147" y="305"/>
                    </a:cubicBezTo>
                    <a:cubicBezTo>
                      <a:pt x="147" y="224"/>
                      <a:pt x="147" y="143"/>
                      <a:pt x="147" y="61"/>
                    </a:cubicBezTo>
                    <a:cubicBezTo>
                      <a:pt x="147" y="33"/>
                      <a:pt x="150" y="24"/>
                      <a:pt x="209" y="24"/>
                    </a:cubicBezTo>
                    <a:cubicBezTo>
                      <a:pt x="216" y="24"/>
                      <a:pt x="222" y="24"/>
                      <a:pt x="229" y="24"/>
                    </a:cubicBezTo>
                    <a:cubicBezTo>
                      <a:pt x="229" y="16"/>
                      <a:pt x="229" y="8"/>
                      <a:pt x="229" y="0"/>
                    </a:cubicBezTo>
                    <a:cubicBezTo>
                      <a:pt x="200" y="2"/>
                      <a:pt x="143" y="2"/>
                      <a:pt x="114" y="2"/>
                    </a:cubicBezTo>
                    <a:cubicBezTo>
                      <a:pt x="86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61"/>
                    </a:cubicBezTo>
                    <a:cubicBezTo>
                      <a:pt x="79" y="196"/>
                      <a:pt x="79" y="331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6" y="522"/>
                      <a:pt x="85" y="522"/>
                      <a:pt x="114" y="522"/>
                    </a:cubicBezTo>
                    <a:cubicBezTo>
                      <a:pt x="144" y="522"/>
                      <a:pt x="200" y="522"/>
                      <a:pt x="229" y="527"/>
                    </a:cubicBezTo>
                    <a:cubicBezTo>
                      <a:pt x="229" y="519"/>
                      <a:pt x="229" y="511"/>
                      <a:pt x="229" y="502"/>
                    </a:cubicBezTo>
                    <a:cubicBezTo>
                      <a:pt x="222" y="502"/>
                      <a:pt x="216" y="502"/>
                      <a:pt x="209" y="502"/>
                    </a:cubicBezTo>
                    <a:cubicBezTo>
                      <a:pt x="150" y="502"/>
                      <a:pt x="147" y="494"/>
                      <a:pt x="147" y="465"/>
                    </a:cubicBezTo>
                    <a:cubicBezTo>
                      <a:pt x="147" y="421"/>
                      <a:pt x="147" y="376"/>
                      <a:pt x="147" y="331"/>
                    </a:cubicBezTo>
                    <a:cubicBezTo>
                      <a:pt x="177" y="303"/>
                      <a:pt x="207" y="274"/>
                      <a:pt x="238" y="246"/>
                    </a:cubicBezTo>
                    <a:cubicBezTo>
                      <a:pt x="284" y="315"/>
                      <a:pt x="331" y="383"/>
                      <a:pt x="378" y="452"/>
                    </a:cubicBezTo>
                    <a:cubicBezTo>
                      <a:pt x="383" y="459"/>
                      <a:pt x="389" y="470"/>
                      <a:pt x="389" y="478"/>
                    </a:cubicBezTo>
                    <a:cubicBezTo>
                      <a:pt x="389" y="502"/>
                      <a:pt x="359" y="502"/>
                      <a:pt x="343" y="502"/>
                    </a:cubicBezTo>
                    <a:cubicBezTo>
                      <a:pt x="343" y="511"/>
                      <a:pt x="343" y="519"/>
                      <a:pt x="343" y="527"/>
                    </a:cubicBezTo>
                    <a:cubicBezTo>
                      <a:pt x="372" y="522"/>
                      <a:pt x="425" y="522"/>
                      <a:pt x="455" y="522"/>
                    </a:cubicBezTo>
                    <a:cubicBezTo>
                      <a:pt x="485" y="524"/>
                      <a:pt x="514" y="525"/>
                      <a:pt x="543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sp>
        <p:nvSpPr>
          <p:cNvPr id="2687" name="TextShape 35"/>
          <p:cNvSpPr txBox="1"/>
          <p:nvPr/>
        </p:nvSpPr>
        <p:spPr>
          <a:xfrm>
            <a:off x="6706080" y="273600"/>
            <a:ext cx="306864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600" spc="-1" strike="noStrike">
                <a:latin typeface="Tlwg Typist"/>
                <a:hlinkClick r:id="rId1"/>
              </a:rPr>
              <a:t>ATLAS-PHYS-PUB-2023-023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2688" name="Group 36"/>
          <p:cNvGrpSpPr/>
          <p:nvPr/>
        </p:nvGrpSpPr>
        <p:grpSpPr>
          <a:xfrm>
            <a:off x="284760" y="851040"/>
            <a:ext cx="6261840" cy="1310760"/>
            <a:chOff x="284760" y="851040"/>
            <a:chExt cx="6261840" cy="1310760"/>
          </a:xfrm>
        </p:grpSpPr>
        <p:grpSp>
          <p:nvGrpSpPr>
            <p:cNvPr id="2689" name="Group 37"/>
            <p:cNvGrpSpPr/>
            <p:nvPr/>
          </p:nvGrpSpPr>
          <p:grpSpPr>
            <a:xfrm>
              <a:off x="284760" y="851040"/>
              <a:ext cx="6261840" cy="1310760"/>
              <a:chOff x="284760" y="851040"/>
              <a:chExt cx="6261840" cy="1310760"/>
            </a:xfrm>
          </p:grpSpPr>
          <p:sp>
            <p:nvSpPr>
              <p:cNvPr id="2690" name="Freeform 38"/>
              <p:cNvSpPr/>
              <p:nvPr/>
            </p:nvSpPr>
            <p:spPr>
              <a:xfrm>
                <a:off x="284760" y="913680"/>
                <a:ext cx="55440" cy="54720"/>
              </a:xfrm>
              <a:custGeom>
                <a:avLst/>
                <a:gdLst/>
                <a:ahLst/>
                <a:rect l="0" t="0" r="r" b="b"/>
                <a:pathLst>
                  <a:path w="154" h="152">
                    <a:moveTo>
                      <a:pt x="153" y="76"/>
                    </a:moveTo>
                    <a:cubicBezTo>
                      <a:pt x="153" y="34"/>
                      <a:pt x="118" y="0"/>
                      <a:pt x="76" y="0"/>
                    </a:cubicBezTo>
                    <a:cubicBezTo>
                      <a:pt x="34" y="0"/>
                      <a:pt x="0" y="35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8" y="151"/>
                      <a:pt x="153" y="117"/>
                      <a:pt x="153" y="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1" name="Freeform 39"/>
              <p:cNvSpPr/>
              <p:nvPr/>
            </p:nvSpPr>
            <p:spPr>
              <a:xfrm>
                <a:off x="487800" y="855360"/>
                <a:ext cx="117000" cy="129960"/>
              </a:xfrm>
              <a:custGeom>
                <a:avLst/>
                <a:gdLst/>
                <a:ahLst/>
                <a:rect l="0" t="0" r="r" b="b"/>
                <a:pathLst>
                  <a:path w="325" h="361">
                    <a:moveTo>
                      <a:pt x="324" y="264"/>
                    </a:moveTo>
                    <a:cubicBezTo>
                      <a:pt x="324" y="217"/>
                      <a:pt x="280" y="178"/>
                      <a:pt x="222" y="171"/>
                    </a:cubicBezTo>
                    <a:cubicBezTo>
                      <a:pt x="273" y="162"/>
                      <a:pt x="310" y="127"/>
                      <a:pt x="310" y="88"/>
                    </a:cubicBezTo>
                    <a:cubicBezTo>
                      <a:pt x="310" y="43"/>
                      <a:pt x="261" y="0"/>
                      <a:pt x="193" y="0"/>
                    </a:cubicBezTo>
                    <a:cubicBezTo>
                      <a:pt x="129" y="0"/>
                      <a:pt x="64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69" y="360"/>
                      <a:pt x="138" y="360"/>
                      <a:pt x="207" y="360"/>
                    </a:cubicBezTo>
                    <a:cubicBezTo>
                      <a:pt x="276" y="360"/>
                      <a:pt x="324" y="313"/>
                      <a:pt x="324" y="264"/>
                    </a:cubicBezTo>
                    <a:moveTo>
                      <a:pt x="259" y="88"/>
                    </a:moveTo>
                    <a:cubicBezTo>
                      <a:pt x="259" y="123"/>
                      <a:pt x="232" y="166"/>
                      <a:pt x="174" y="166"/>
                    </a:cubicBezTo>
                    <a:cubicBezTo>
                      <a:pt x="148" y="166"/>
                      <a:pt x="123" y="166"/>
                      <a:pt x="97" y="166"/>
                    </a:cubicBezTo>
                    <a:cubicBezTo>
                      <a:pt x="97" y="123"/>
                      <a:pt x="97" y="80"/>
                      <a:pt x="97" y="37"/>
                    </a:cubicBezTo>
                    <a:cubicBezTo>
                      <a:pt x="97" y="19"/>
                      <a:pt x="99" y="16"/>
                      <a:pt x="124" y="16"/>
                    </a:cubicBezTo>
                    <a:cubicBezTo>
                      <a:pt x="146" y="16"/>
                      <a:pt x="167" y="16"/>
                      <a:pt x="189" y="16"/>
                    </a:cubicBezTo>
                    <a:cubicBezTo>
                      <a:pt x="240" y="16"/>
                      <a:pt x="259" y="61"/>
                      <a:pt x="259" y="88"/>
                    </a:cubicBezTo>
                    <a:moveTo>
                      <a:pt x="271" y="262"/>
                    </a:moveTo>
                    <a:cubicBezTo>
                      <a:pt x="271" y="300"/>
                      <a:pt x="244" y="343"/>
                      <a:pt x="190" y="343"/>
                    </a:cubicBezTo>
                    <a:cubicBezTo>
                      <a:pt x="168" y="343"/>
                      <a:pt x="146" y="343"/>
                      <a:pt x="124" y="343"/>
                    </a:cubicBezTo>
                    <a:cubicBezTo>
                      <a:pt x="99" y="343"/>
                      <a:pt x="97" y="340"/>
                      <a:pt x="97" y="322"/>
                    </a:cubicBezTo>
                    <a:cubicBezTo>
                      <a:pt x="97" y="274"/>
                      <a:pt x="97" y="226"/>
                      <a:pt x="97" y="178"/>
                    </a:cubicBezTo>
                    <a:cubicBezTo>
                      <a:pt x="130" y="178"/>
                      <a:pt x="163" y="178"/>
                      <a:pt x="196" y="178"/>
                    </a:cubicBezTo>
                    <a:cubicBezTo>
                      <a:pt x="249" y="178"/>
                      <a:pt x="271" y="228"/>
                      <a:pt x="271" y="2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2" name="Freeform 40"/>
              <p:cNvSpPr/>
              <p:nvPr/>
            </p:nvSpPr>
            <p:spPr>
              <a:xfrm>
                <a:off x="62064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6" y="168"/>
                    </a:cubicBezTo>
                    <a:cubicBezTo>
                      <a:pt x="192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3" name="Freeform 41"/>
              <p:cNvSpPr/>
              <p:nvPr/>
            </p:nvSpPr>
            <p:spPr>
              <a:xfrm>
                <a:off x="703080" y="902880"/>
                <a:ext cx="93240" cy="121320"/>
              </a:xfrm>
              <a:custGeom>
                <a:avLst/>
                <a:gdLst/>
                <a:ahLst/>
                <a:rect l="0" t="0" r="r" b="b"/>
                <a:pathLst>
                  <a:path w="259" h="337">
                    <a:moveTo>
                      <a:pt x="258" y="16"/>
                    </a:moveTo>
                    <a:cubicBezTo>
                      <a:pt x="258" y="11"/>
                      <a:pt x="258" y="5"/>
                      <a:pt x="258" y="0"/>
                    </a:cubicBezTo>
                    <a:cubicBezTo>
                      <a:pt x="246" y="1"/>
                      <a:pt x="229" y="3"/>
                      <a:pt x="217" y="3"/>
                    </a:cubicBezTo>
                    <a:cubicBezTo>
                      <a:pt x="202" y="2"/>
                      <a:pt x="187" y="1"/>
                      <a:pt x="172" y="0"/>
                    </a:cubicBezTo>
                    <a:cubicBezTo>
                      <a:pt x="172" y="5"/>
                      <a:pt x="172" y="11"/>
                      <a:pt x="172" y="16"/>
                    </a:cubicBezTo>
                    <a:cubicBezTo>
                      <a:pt x="189" y="18"/>
                      <a:pt x="196" y="27"/>
                      <a:pt x="196" y="39"/>
                    </a:cubicBezTo>
                    <a:cubicBezTo>
                      <a:pt x="196" y="45"/>
                      <a:pt x="196" y="46"/>
                      <a:pt x="193" y="52"/>
                    </a:cubicBezTo>
                    <a:cubicBezTo>
                      <a:pt x="176" y="95"/>
                      <a:pt x="158" y="138"/>
                      <a:pt x="141" y="181"/>
                    </a:cubicBezTo>
                    <a:cubicBezTo>
                      <a:pt x="121" y="134"/>
                      <a:pt x="102" y="87"/>
                      <a:pt x="82" y="40"/>
                    </a:cubicBezTo>
                    <a:cubicBezTo>
                      <a:pt x="79" y="34"/>
                      <a:pt x="79" y="33"/>
                      <a:pt x="79" y="30"/>
                    </a:cubicBezTo>
                    <a:cubicBezTo>
                      <a:pt x="79" y="16"/>
                      <a:pt x="99" y="16"/>
                      <a:pt x="108" y="16"/>
                    </a:cubicBezTo>
                    <a:cubicBezTo>
                      <a:pt x="108" y="11"/>
                      <a:pt x="108" y="5"/>
                      <a:pt x="108" y="0"/>
                    </a:cubicBezTo>
                    <a:cubicBezTo>
                      <a:pt x="89" y="1"/>
                      <a:pt x="70" y="2"/>
                      <a:pt x="51" y="3"/>
                    </a:cubicBezTo>
                    <a:cubicBezTo>
                      <a:pt x="36" y="3"/>
                      <a:pt x="15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25" y="16"/>
                      <a:pt x="34" y="16"/>
                      <a:pt x="42" y="36"/>
                    </a:cubicBezTo>
                    <a:cubicBezTo>
                      <a:pt x="68" y="100"/>
                      <a:pt x="95" y="164"/>
                      <a:pt x="121" y="228"/>
                    </a:cubicBezTo>
                    <a:cubicBezTo>
                      <a:pt x="117" y="238"/>
                      <a:pt x="112" y="249"/>
                      <a:pt x="108" y="259"/>
                    </a:cubicBezTo>
                    <a:cubicBezTo>
                      <a:pt x="97" y="288"/>
                      <a:pt x="82" y="324"/>
                      <a:pt x="48" y="324"/>
                    </a:cubicBezTo>
                    <a:cubicBezTo>
                      <a:pt x="45" y="324"/>
                      <a:pt x="33" y="324"/>
                      <a:pt x="24" y="315"/>
                    </a:cubicBezTo>
                    <a:cubicBezTo>
                      <a:pt x="40" y="312"/>
                      <a:pt x="43" y="301"/>
                      <a:pt x="43" y="292"/>
                    </a:cubicBezTo>
                    <a:cubicBezTo>
                      <a:pt x="43" y="279"/>
                      <a:pt x="34" y="270"/>
                      <a:pt x="22" y="270"/>
                    </a:cubicBezTo>
                    <a:cubicBezTo>
                      <a:pt x="12" y="270"/>
                      <a:pt x="0" y="277"/>
                      <a:pt x="0" y="292"/>
                    </a:cubicBezTo>
                    <a:cubicBezTo>
                      <a:pt x="0" y="316"/>
                      <a:pt x="22" y="336"/>
                      <a:pt x="48" y="336"/>
                    </a:cubicBezTo>
                    <a:cubicBezTo>
                      <a:pt x="81" y="336"/>
                      <a:pt x="103" y="306"/>
                      <a:pt x="115" y="276"/>
                    </a:cubicBezTo>
                    <a:cubicBezTo>
                      <a:pt x="146" y="201"/>
                      <a:pt x="177" y="126"/>
                      <a:pt x="208" y="51"/>
                    </a:cubicBezTo>
                    <a:cubicBezTo>
                      <a:pt x="222" y="18"/>
                      <a:pt x="249" y="16"/>
                      <a:pt x="258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4" name="Freeform 42"/>
              <p:cNvSpPr/>
              <p:nvPr/>
            </p:nvSpPr>
            <p:spPr>
              <a:xfrm>
                <a:off x="799920" y="899640"/>
                <a:ext cx="83880" cy="87840"/>
              </a:xfrm>
              <a:custGeom>
                <a:avLst/>
                <a:gdLst/>
                <a:ahLst/>
                <a:rect l="0" t="0" r="r" b="b"/>
                <a:pathLst>
                  <a:path w="233" h="244">
                    <a:moveTo>
                      <a:pt x="232" y="124"/>
                    </a:moveTo>
                    <a:cubicBezTo>
                      <a:pt x="232" y="57"/>
                      <a:pt x="180" y="0"/>
                      <a:pt x="117" y="0"/>
                    </a:cubicBezTo>
                    <a:cubicBezTo>
                      <a:pt x="51" y="0"/>
                      <a:pt x="0" y="58"/>
                      <a:pt x="0" y="124"/>
                    </a:cubicBezTo>
                    <a:cubicBezTo>
                      <a:pt x="0" y="192"/>
                      <a:pt x="54" y="243"/>
                      <a:pt x="115" y="243"/>
                    </a:cubicBezTo>
                    <a:cubicBezTo>
                      <a:pt x="180" y="243"/>
                      <a:pt x="232" y="190"/>
                      <a:pt x="232" y="124"/>
                    </a:cubicBezTo>
                    <a:moveTo>
                      <a:pt x="189" y="120"/>
                    </a:moveTo>
                    <a:cubicBezTo>
                      <a:pt x="189" y="139"/>
                      <a:pt x="189" y="166"/>
                      <a:pt x="178" y="190"/>
                    </a:cubicBezTo>
                    <a:cubicBezTo>
                      <a:pt x="166" y="214"/>
                      <a:pt x="142" y="229"/>
                      <a:pt x="117" y="229"/>
                    </a:cubicBezTo>
                    <a:cubicBezTo>
                      <a:pt x="94" y="229"/>
                      <a:pt x="70" y="219"/>
                      <a:pt x="57" y="193"/>
                    </a:cubicBezTo>
                    <a:cubicBezTo>
                      <a:pt x="43" y="171"/>
                      <a:pt x="43" y="139"/>
                      <a:pt x="43" y="120"/>
                    </a:cubicBezTo>
                    <a:cubicBezTo>
                      <a:pt x="43" y="99"/>
                      <a:pt x="43" y="70"/>
                      <a:pt x="55" y="48"/>
                    </a:cubicBezTo>
                    <a:cubicBezTo>
                      <a:pt x="70" y="24"/>
                      <a:pt x="94" y="12"/>
                      <a:pt x="115" y="12"/>
                    </a:cubicBezTo>
                    <a:cubicBezTo>
                      <a:pt x="139" y="12"/>
                      <a:pt x="162" y="24"/>
                      <a:pt x="175" y="46"/>
                    </a:cubicBezTo>
                    <a:cubicBezTo>
                      <a:pt x="189" y="69"/>
                      <a:pt x="189" y="100"/>
                      <a:pt x="189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5" name="Freeform 43"/>
              <p:cNvSpPr/>
              <p:nvPr/>
            </p:nvSpPr>
            <p:spPr>
              <a:xfrm>
                <a:off x="895320" y="901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7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199" y="10"/>
                      <a:pt x="183" y="0"/>
                      <a:pt x="151" y="0"/>
                    </a:cubicBezTo>
                    <a:cubicBezTo>
                      <a:pt x="114" y="0"/>
                      <a:pt x="88" y="22"/>
                      <a:pt x="73" y="54"/>
                    </a:cubicBezTo>
                    <a:cubicBezTo>
                      <a:pt x="73" y="36"/>
                      <a:pt x="73" y="18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2"/>
                    </a:cubicBezTo>
                    <a:cubicBezTo>
                      <a:pt x="76" y="160"/>
                      <a:pt x="76" y="128"/>
                      <a:pt x="76" y="96"/>
                    </a:cubicBezTo>
                    <a:cubicBezTo>
                      <a:pt x="76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6" name="Freeform 44"/>
              <p:cNvSpPr/>
              <p:nvPr/>
            </p:nvSpPr>
            <p:spPr>
              <a:xfrm>
                <a:off x="1001160" y="853200"/>
                <a:ext cx="93600" cy="134280"/>
              </a:xfrm>
              <a:custGeom>
                <a:avLst/>
                <a:gdLst/>
                <a:ahLst/>
                <a:rect l="0" t="0" r="r" b="b"/>
                <a:pathLst>
                  <a:path w="260" h="373">
                    <a:moveTo>
                      <a:pt x="259" y="366"/>
                    </a:moveTo>
                    <a:cubicBezTo>
                      <a:pt x="259" y="360"/>
                      <a:pt x="259" y="355"/>
                      <a:pt x="259" y="349"/>
                    </a:cubicBezTo>
                    <a:cubicBezTo>
                      <a:pt x="223" y="349"/>
                      <a:pt x="219" y="346"/>
                      <a:pt x="219" y="319"/>
                    </a:cubicBezTo>
                    <a:cubicBezTo>
                      <a:pt x="219" y="213"/>
                      <a:pt x="219" y="106"/>
                      <a:pt x="219" y="0"/>
                    </a:cubicBezTo>
                    <a:cubicBezTo>
                      <a:pt x="193" y="2"/>
                      <a:pt x="168" y="4"/>
                      <a:pt x="142" y="6"/>
                    </a:cubicBezTo>
                    <a:cubicBezTo>
                      <a:pt x="142" y="11"/>
                      <a:pt x="142" y="17"/>
                      <a:pt x="142" y="22"/>
                    </a:cubicBezTo>
                    <a:cubicBezTo>
                      <a:pt x="180" y="22"/>
                      <a:pt x="184" y="25"/>
                      <a:pt x="184" y="52"/>
                    </a:cubicBezTo>
                    <a:cubicBezTo>
                      <a:pt x="184" y="90"/>
                      <a:pt x="184" y="127"/>
                      <a:pt x="184" y="165"/>
                    </a:cubicBezTo>
                    <a:cubicBezTo>
                      <a:pt x="168" y="147"/>
                      <a:pt x="145" y="133"/>
                      <a:pt x="117" y="133"/>
                    </a:cubicBezTo>
                    <a:cubicBezTo>
                      <a:pt x="55" y="133"/>
                      <a:pt x="0" y="184"/>
                      <a:pt x="0" y="252"/>
                    </a:cubicBezTo>
                    <a:cubicBezTo>
                      <a:pt x="0" y="319"/>
                      <a:pt x="51" y="372"/>
                      <a:pt x="111" y="372"/>
                    </a:cubicBezTo>
                    <a:cubicBezTo>
                      <a:pt x="145" y="372"/>
                      <a:pt x="169" y="354"/>
                      <a:pt x="183" y="337"/>
                    </a:cubicBezTo>
                    <a:cubicBezTo>
                      <a:pt x="183" y="349"/>
                      <a:pt x="183" y="360"/>
                      <a:pt x="183" y="372"/>
                    </a:cubicBezTo>
                    <a:cubicBezTo>
                      <a:pt x="208" y="370"/>
                      <a:pt x="234" y="368"/>
                      <a:pt x="259" y="366"/>
                    </a:cubicBezTo>
                    <a:moveTo>
                      <a:pt x="183" y="303"/>
                    </a:moveTo>
                    <a:cubicBezTo>
                      <a:pt x="183" y="313"/>
                      <a:pt x="183" y="313"/>
                      <a:pt x="177" y="322"/>
                    </a:cubicBezTo>
                    <a:cubicBezTo>
                      <a:pt x="160" y="348"/>
                      <a:pt x="136" y="360"/>
                      <a:pt x="114" y="360"/>
                    </a:cubicBezTo>
                    <a:cubicBezTo>
                      <a:pt x="90" y="360"/>
                      <a:pt x="72" y="346"/>
                      <a:pt x="58" y="327"/>
                    </a:cubicBezTo>
                    <a:cubicBezTo>
                      <a:pt x="45" y="304"/>
                      <a:pt x="43" y="274"/>
                      <a:pt x="43" y="253"/>
                    </a:cubicBezTo>
                    <a:cubicBezTo>
                      <a:pt x="43" y="234"/>
                      <a:pt x="45" y="202"/>
                      <a:pt x="60" y="178"/>
                    </a:cubicBezTo>
                    <a:cubicBezTo>
                      <a:pt x="70" y="162"/>
                      <a:pt x="91" y="144"/>
                      <a:pt x="120" y="144"/>
                    </a:cubicBezTo>
                    <a:cubicBezTo>
                      <a:pt x="138" y="144"/>
                      <a:pt x="160" y="153"/>
                      <a:pt x="177" y="175"/>
                    </a:cubicBezTo>
                    <a:cubicBezTo>
                      <a:pt x="183" y="184"/>
                      <a:pt x="183" y="186"/>
                      <a:pt x="183" y="195"/>
                    </a:cubicBezTo>
                    <a:cubicBezTo>
                      <a:pt x="183" y="231"/>
                      <a:pt x="183" y="267"/>
                      <a:pt x="183" y="3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7" name="Freeform 45"/>
              <p:cNvSpPr/>
              <p:nvPr/>
            </p:nvSpPr>
            <p:spPr>
              <a:xfrm>
                <a:off x="1169640" y="855360"/>
                <a:ext cx="132480" cy="134280"/>
              </a:xfrm>
              <a:custGeom>
                <a:avLst/>
                <a:gdLst/>
                <a:ahLst/>
                <a:rect l="0" t="0" r="r" b="b"/>
                <a:pathLst>
                  <a:path w="368" h="373">
                    <a:moveTo>
                      <a:pt x="367" y="313"/>
                    </a:moveTo>
                    <a:cubicBezTo>
                      <a:pt x="367" y="310"/>
                      <a:pt x="367" y="304"/>
                      <a:pt x="360" y="304"/>
                    </a:cubicBezTo>
                    <a:cubicBezTo>
                      <a:pt x="354" y="304"/>
                      <a:pt x="354" y="309"/>
                      <a:pt x="354" y="313"/>
                    </a:cubicBezTo>
                    <a:cubicBezTo>
                      <a:pt x="351" y="351"/>
                      <a:pt x="333" y="360"/>
                      <a:pt x="319" y="360"/>
                    </a:cubicBezTo>
                    <a:cubicBezTo>
                      <a:pt x="294" y="360"/>
                      <a:pt x="289" y="333"/>
                      <a:pt x="282" y="283"/>
                    </a:cubicBezTo>
                    <a:cubicBezTo>
                      <a:pt x="279" y="269"/>
                      <a:pt x="277" y="255"/>
                      <a:pt x="274" y="241"/>
                    </a:cubicBezTo>
                    <a:cubicBezTo>
                      <a:pt x="265" y="208"/>
                      <a:pt x="240" y="190"/>
                      <a:pt x="210" y="180"/>
                    </a:cubicBezTo>
                    <a:cubicBezTo>
                      <a:pt x="261" y="168"/>
                      <a:pt x="303" y="136"/>
                      <a:pt x="303" y="94"/>
                    </a:cubicBezTo>
                    <a:cubicBezTo>
                      <a:pt x="303" y="43"/>
                      <a:pt x="243" y="0"/>
                      <a:pt x="165" y="0"/>
                    </a:cubicBezTo>
                    <a:cubicBezTo>
                      <a:pt x="110" y="0"/>
                      <a:pt x="55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18" y="358"/>
                      <a:pt x="55" y="358"/>
                      <a:pt x="76" y="358"/>
                    </a:cubicBezTo>
                    <a:cubicBezTo>
                      <a:pt x="97" y="358"/>
                      <a:pt x="135" y="358"/>
                      <a:pt x="153" y="360"/>
                    </a:cubicBezTo>
                    <a:cubicBezTo>
                      <a:pt x="153" y="354"/>
                      <a:pt x="153" y="349"/>
                      <a:pt x="153" y="343"/>
                    </a:cubicBezTo>
                    <a:cubicBezTo>
                      <a:pt x="149" y="343"/>
                      <a:pt x="145" y="343"/>
                      <a:pt x="141" y="343"/>
                    </a:cubicBezTo>
                    <a:cubicBezTo>
                      <a:pt x="100" y="343"/>
                      <a:pt x="99" y="337"/>
                      <a:pt x="99" y="318"/>
                    </a:cubicBezTo>
                    <a:cubicBezTo>
                      <a:pt x="99" y="274"/>
                      <a:pt x="99" y="230"/>
                      <a:pt x="99" y="186"/>
                    </a:cubicBezTo>
                    <a:cubicBezTo>
                      <a:pt x="119" y="186"/>
                      <a:pt x="140" y="186"/>
                      <a:pt x="160" y="186"/>
                    </a:cubicBezTo>
                    <a:cubicBezTo>
                      <a:pt x="168" y="186"/>
                      <a:pt x="190" y="186"/>
                      <a:pt x="208" y="204"/>
                    </a:cubicBezTo>
                    <a:cubicBezTo>
                      <a:pt x="229" y="222"/>
                      <a:pt x="229" y="238"/>
                      <a:pt x="229" y="274"/>
                    </a:cubicBezTo>
                    <a:cubicBezTo>
                      <a:pt x="229" y="307"/>
                      <a:pt x="229" y="328"/>
                      <a:pt x="250" y="349"/>
                    </a:cubicBezTo>
                    <a:cubicBezTo>
                      <a:pt x="271" y="367"/>
                      <a:pt x="301" y="372"/>
                      <a:pt x="316" y="372"/>
                    </a:cubicBezTo>
                    <a:cubicBezTo>
                      <a:pt x="358" y="372"/>
                      <a:pt x="367" y="328"/>
                      <a:pt x="367" y="313"/>
                    </a:cubicBezTo>
                    <a:moveTo>
                      <a:pt x="249" y="94"/>
                    </a:moveTo>
                    <a:cubicBezTo>
                      <a:pt x="249" y="130"/>
                      <a:pt x="235" y="174"/>
                      <a:pt x="157" y="174"/>
                    </a:cubicBezTo>
                    <a:cubicBezTo>
                      <a:pt x="138" y="174"/>
                      <a:pt x="118" y="174"/>
                      <a:pt x="99" y="174"/>
                    </a:cubicBezTo>
                    <a:cubicBezTo>
                      <a:pt x="99" y="128"/>
                      <a:pt x="99" y="83"/>
                      <a:pt x="99" y="37"/>
                    </a:cubicBezTo>
                    <a:cubicBezTo>
                      <a:pt x="99" y="25"/>
                      <a:pt x="99" y="19"/>
                      <a:pt x="111" y="18"/>
                    </a:cubicBezTo>
                    <a:cubicBezTo>
                      <a:pt x="115" y="16"/>
                      <a:pt x="132" y="16"/>
                      <a:pt x="142" y="16"/>
                    </a:cubicBezTo>
                    <a:cubicBezTo>
                      <a:pt x="189" y="16"/>
                      <a:pt x="249" y="18"/>
                      <a:pt x="249" y="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8" name="Freeform 46"/>
              <p:cNvSpPr/>
              <p:nvPr/>
            </p:nvSpPr>
            <p:spPr>
              <a:xfrm>
                <a:off x="1303560" y="901080"/>
                <a:ext cx="95400" cy="86040"/>
              </a:xfrm>
              <a:custGeom>
                <a:avLst/>
                <a:gdLst/>
                <a:ahLst/>
                <a:rect l="0" t="0" r="r" b="b"/>
                <a:pathLst>
                  <a:path w="265" h="239">
                    <a:moveTo>
                      <a:pt x="264" y="232"/>
                    </a:moveTo>
                    <a:cubicBezTo>
                      <a:pt x="264" y="227"/>
                      <a:pt x="264" y="221"/>
                      <a:pt x="264" y="216"/>
                    </a:cubicBezTo>
                    <a:cubicBezTo>
                      <a:pt x="228" y="216"/>
                      <a:pt x="223" y="213"/>
                      <a:pt x="223" y="186"/>
                    </a:cubicBezTo>
                    <a:cubicBezTo>
                      <a:pt x="223" y="124"/>
                      <a:pt x="223" y="62"/>
                      <a:pt x="223" y="0"/>
                    </a:cubicBezTo>
                    <a:cubicBezTo>
                      <a:pt x="197" y="1"/>
                      <a:pt x="171" y="3"/>
                      <a:pt x="145" y="4"/>
                    </a:cubicBezTo>
                    <a:cubicBezTo>
                      <a:pt x="145" y="10"/>
                      <a:pt x="145" y="15"/>
                      <a:pt x="145" y="21"/>
                    </a:cubicBezTo>
                    <a:cubicBezTo>
                      <a:pt x="183" y="21"/>
                      <a:pt x="187" y="25"/>
                      <a:pt x="187" y="51"/>
                    </a:cubicBezTo>
                    <a:cubicBezTo>
                      <a:pt x="187" y="82"/>
                      <a:pt x="187" y="114"/>
                      <a:pt x="187" y="145"/>
                    </a:cubicBezTo>
                    <a:cubicBezTo>
                      <a:pt x="187" y="190"/>
                      <a:pt x="162" y="226"/>
                      <a:pt x="123" y="226"/>
                    </a:cubicBezTo>
                    <a:cubicBezTo>
                      <a:pt x="79" y="226"/>
                      <a:pt x="76" y="201"/>
                      <a:pt x="76" y="174"/>
                    </a:cubicBezTo>
                    <a:cubicBezTo>
                      <a:pt x="76" y="116"/>
                      <a:pt x="76" y="58"/>
                      <a:pt x="76" y="0"/>
                    </a:cubicBezTo>
                    <a:cubicBezTo>
                      <a:pt x="51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40" y="21"/>
                      <a:pt x="40" y="22"/>
                      <a:pt x="40" y="70"/>
                    </a:cubicBezTo>
                    <a:cubicBezTo>
                      <a:pt x="40" y="96"/>
                      <a:pt x="40" y="122"/>
                      <a:pt x="40" y="148"/>
                    </a:cubicBezTo>
                    <a:cubicBezTo>
                      <a:pt x="40" y="190"/>
                      <a:pt x="40" y="238"/>
                      <a:pt x="120" y="238"/>
                    </a:cubicBezTo>
                    <a:cubicBezTo>
                      <a:pt x="150" y="238"/>
                      <a:pt x="172" y="223"/>
                      <a:pt x="189" y="190"/>
                    </a:cubicBezTo>
                    <a:cubicBezTo>
                      <a:pt x="189" y="206"/>
                      <a:pt x="189" y="222"/>
                      <a:pt x="189" y="238"/>
                    </a:cubicBezTo>
                    <a:cubicBezTo>
                      <a:pt x="214" y="236"/>
                      <a:pt x="239" y="234"/>
                      <a:pt x="26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9" name="Freeform 47"/>
              <p:cNvSpPr/>
              <p:nvPr/>
            </p:nvSpPr>
            <p:spPr>
              <a:xfrm>
                <a:off x="1409040" y="901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7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199" y="10"/>
                      <a:pt x="183" y="0"/>
                      <a:pt x="151" y="0"/>
                    </a:cubicBezTo>
                    <a:cubicBezTo>
                      <a:pt x="114" y="0"/>
                      <a:pt x="88" y="22"/>
                      <a:pt x="73" y="54"/>
                    </a:cubicBezTo>
                    <a:cubicBezTo>
                      <a:pt x="73" y="36"/>
                      <a:pt x="73" y="18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0" name="Freeform 48"/>
              <p:cNvSpPr/>
              <p:nvPr/>
            </p:nvSpPr>
            <p:spPr>
              <a:xfrm>
                <a:off x="1510560" y="938520"/>
                <a:ext cx="50400" cy="11160"/>
              </a:xfrm>
              <a:custGeom>
                <a:avLst/>
                <a:gdLst/>
                <a:ahLst/>
                <a:rect l="0" t="0" r="r" b="b"/>
                <a:pathLst>
                  <a:path w="140" h="31">
                    <a:moveTo>
                      <a:pt x="139" y="30"/>
                    </a:moveTo>
                    <a:cubicBezTo>
                      <a:pt x="139" y="20"/>
                      <a:pt x="139" y="10"/>
                      <a:pt x="139" y="0"/>
                    </a:cubicBezTo>
                    <a:cubicBezTo>
                      <a:pt x="93" y="0"/>
                      <a:pt x="46" y="0"/>
                      <a:pt x="0" y="0"/>
                    </a:cubicBezTo>
                    <a:cubicBezTo>
                      <a:pt x="0" y="10"/>
                      <a:pt x="0" y="20"/>
                      <a:pt x="0" y="30"/>
                    </a:cubicBezTo>
                    <a:cubicBezTo>
                      <a:pt x="46" y="30"/>
                      <a:pt x="93" y="30"/>
                      <a:pt x="139" y="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1" name="Freeform 49"/>
              <p:cNvSpPr/>
              <p:nvPr/>
            </p:nvSpPr>
            <p:spPr>
              <a:xfrm>
                <a:off x="1576800" y="85644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8" y="253"/>
                      <a:pt x="180" y="253"/>
                    </a:cubicBezTo>
                    <a:cubicBezTo>
                      <a:pt x="180" y="173"/>
                      <a:pt x="180" y="93"/>
                      <a:pt x="180" y="13"/>
                    </a:cubicBezTo>
                    <a:cubicBezTo>
                      <a:pt x="180" y="3"/>
                      <a:pt x="180" y="0"/>
                      <a:pt x="172" y="0"/>
                    </a:cubicBezTo>
                    <a:cubicBezTo>
                      <a:pt x="168" y="0"/>
                      <a:pt x="166" y="0"/>
                      <a:pt x="162" y="6"/>
                    </a:cubicBezTo>
                    <a:cubicBezTo>
                      <a:pt x="108" y="88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6" y="270"/>
                      <a:pt x="93" y="270"/>
                      <a:pt x="139" y="270"/>
                    </a:cubicBezTo>
                    <a:cubicBezTo>
                      <a:pt x="139" y="285"/>
                      <a:pt x="139" y="300"/>
                      <a:pt x="139" y="315"/>
                    </a:cubicBezTo>
                    <a:cubicBezTo>
                      <a:pt x="139" y="334"/>
                      <a:pt x="139" y="340"/>
                      <a:pt x="100" y="340"/>
                    </a:cubicBezTo>
                    <a:cubicBezTo>
                      <a:pt x="96" y="340"/>
                      <a:pt x="92" y="340"/>
                      <a:pt x="88" y="340"/>
                    </a:cubicBezTo>
                    <a:cubicBezTo>
                      <a:pt x="88" y="346"/>
                      <a:pt x="88" y="351"/>
                      <a:pt x="88" y="357"/>
                    </a:cubicBezTo>
                    <a:cubicBezTo>
                      <a:pt x="111" y="355"/>
                      <a:pt x="139" y="355"/>
                      <a:pt x="160" y="355"/>
                    </a:cubicBezTo>
                    <a:cubicBezTo>
                      <a:pt x="182" y="355"/>
                      <a:pt x="210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8" y="340"/>
                      <a:pt x="224" y="340"/>
                      <a:pt x="220" y="340"/>
                    </a:cubicBezTo>
                    <a:cubicBezTo>
                      <a:pt x="181" y="340"/>
                      <a:pt x="180" y="334"/>
                      <a:pt x="180" y="315"/>
                    </a:cubicBezTo>
                    <a:cubicBezTo>
                      <a:pt x="180" y="300"/>
                      <a:pt x="180" y="285"/>
                      <a:pt x="180" y="270"/>
                    </a:cubicBezTo>
                    <a:cubicBezTo>
                      <a:pt x="198" y="270"/>
                      <a:pt x="216" y="270"/>
                      <a:pt x="234" y="270"/>
                    </a:cubicBezTo>
                    <a:moveTo>
                      <a:pt x="142" y="253"/>
                    </a:moveTo>
                    <a:cubicBezTo>
                      <a:pt x="100" y="253"/>
                      <a:pt x="57" y="253"/>
                      <a:pt x="15" y="253"/>
                    </a:cubicBezTo>
                    <a:cubicBezTo>
                      <a:pt x="57" y="188"/>
                      <a:pt x="100" y="122"/>
                      <a:pt x="142" y="57"/>
                    </a:cubicBezTo>
                    <a:cubicBezTo>
                      <a:pt x="142" y="122"/>
                      <a:pt x="142" y="188"/>
                      <a:pt x="142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2" name="Freeform 50"/>
              <p:cNvSpPr/>
              <p:nvPr/>
            </p:nvSpPr>
            <p:spPr>
              <a:xfrm>
                <a:off x="173448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6" y="168"/>
                    </a:cubicBezTo>
                    <a:cubicBezTo>
                      <a:pt x="192" y="168"/>
                      <a:pt x="190" y="171"/>
                      <a:pt x="190" y="175"/>
                    </a:cubicBezTo>
                    <a:cubicBezTo>
                      <a:pt x="171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58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7" y="103"/>
                      <a:pt x="85" y="103"/>
                      <a:pt x="43" y="103"/>
                    </a:cubicBezTo>
                    <a:cubicBezTo>
                      <a:pt x="46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3" name="Freeform 51"/>
              <p:cNvSpPr/>
              <p:nvPr/>
            </p:nvSpPr>
            <p:spPr>
              <a:xfrm>
                <a:off x="1819440" y="901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5" y="199"/>
                    </a:cubicBezTo>
                    <a:cubicBezTo>
                      <a:pt x="225" y="166"/>
                      <a:pt x="225" y="132"/>
                      <a:pt x="225" y="99"/>
                    </a:cubicBezTo>
                    <a:cubicBezTo>
                      <a:pt x="225" y="54"/>
                      <a:pt x="225" y="37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4" name="Freeform 52"/>
              <p:cNvSpPr/>
              <p:nvPr/>
            </p:nvSpPr>
            <p:spPr>
              <a:xfrm>
                <a:off x="1925280" y="853200"/>
                <a:ext cx="95400" cy="132120"/>
              </a:xfrm>
              <a:custGeom>
                <a:avLst/>
                <a:gdLst/>
                <a:ahLst/>
                <a:rect l="0" t="0" r="r" b="b"/>
                <a:pathLst>
                  <a:path w="265" h="367">
                    <a:moveTo>
                      <a:pt x="264" y="366"/>
                    </a:moveTo>
                    <a:cubicBezTo>
                      <a:pt x="264" y="360"/>
                      <a:pt x="264" y="355"/>
                      <a:pt x="264" y="349"/>
                    </a:cubicBezTo>
                    <a:cubicBezTo>
                      <a:pt x="237" y="349"/>
                      <a:pt x="223" y="349"/>
                      <a:pt x="223" y="333"/>
                    </a:cubicBezTo>
                    <a:cubicBezTo>
                      <a:pt x="223" y="299"/>
                      <a:pt x="223" y="266"/>
                      <a:pt x="223" y="232"/>
                    </a:cubicBezTo>
                    <a:cubicBezTo>
                      <a:pt x="223" y="187"/>
                      <a:pt x="223" y="171"/>
                      <a:pt x="207" y="153"/>
                    </a:cubicBezTo>
                    <a:cubicBezTo>
                      <a:pt x="199" y="144"/>
                      <a:pt x="181" y="133"/>
                      <a:pt x="151" y="133"/>
                    </a:cubicBezTo>
                    <a:cubicBezTo>
                      <a:pt x="108" y="133"/>
                      <a:pt x="84" y="165"/>
                      <a:pt x="75" y="183"/>
                    </a:cubicBezTo>
                    <a:cubicBezTo>
                      <a:pt x="75" y="122"/>
                      <a:pt x="75" y="61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2"/>
                    </a:cubicBezTo>
                    <a:cubicBezTo>
                      <a:pt x="40" y="143"/>
                      <a:pt x="40" y="234"/>
                      <a:pt x="40" y="325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8" y="365"/>
                      <a:pt x="118" y="366"/>
                    </a:cubicBezTo>
                    <a:cubicBezTo>
                      <a:pt x="118" y="360"/>
                      <a:pt x="118" y="355"/>
                      <a:pt x="118" y="349"/>
                    </a:cubicBezTo>
                    <a:cubicBezTo>
                      <a:pt x="82" y="349"/>
                      <a:pt x="76" y="349"/>
                      <a:pt x="76" y="325"/>
                    </a:cubicBezTo>
                    <a:cubicBezTo>
                      <a:pt x="76" y="293"/>
                      <a:pt x="76" y="261"/>
                      <a:pt x="76" y="229"/>
                    </a:cubicBezTo>
                    <a:cubicBezTo>
                      <a:pt x="76" y="174"/>
                      <a:pt x="114" y="144"/>
                      <a:pt x="148" y="144"/>
                    </a:cubicBezTo>
                    <a:cubicBezTo>
                      <a:pt x="181" y="144"/>
                      <a:pt x="187" y="172"/>
                      <a:pt x="187" y="202"/>
                    </a:cubicBezTo>
                    <a:cubicBezTo>
                      <a:pt x="187" y="243"/>
                      <a:pt x="187" y="284"/>
                      <a:pt x="187" y="325"/>
                    </a:cubicBezTo>
                    <a:cubicBezTo>
                      <a:pt x="187" y="349"/>
                      <a:pt x="181" y="349"/>
                      <a:pt x="145" y="349"/>
                    </a:cubicBezTo>
                    <a:cubicBezTo>
                      <a:pt x="145" y="355"/>
                      <a:pt x="145" y="360"/>
                      <a:pt x="145" y="366"/>
                    </a:cubicBezTo>
                    <a:cubicBezTo>
                      <a:pt x="165" y="365"/>
                      <a:pt x="185" y="365"/>
                      <a:pt x="205" y="364"/>
                    </a:cubicBezTo>
                    <a:cubicBezTo>
                      <a:pt x="225" y="365"/>
                      <a:pt x="244" y="365"/>
                      <a:pt x="264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5" name="Freeform 53"/>
              <p:cNvSpPr/>
              <p:nvPr/>
            </p:nvSpPr>
            <p:spPr>
              <a:xfrm>
                <a:off x="2030400" y="899640"/>
                <a:ext cx="85680" cy="87840"/>
              </a:xfrm>
              <a:custGeom>
                <a:avLst/>
                <a:gdLst/>
                <a:ahLst/>
                <a:rect l="0" t="0" r="r" b="b"/>
                <a:pathLst>
                  <a:path w="238" h="244">
                    <a:moveTo>
                      <a:pt x="237" y="190"/>
                    </a:moveTo>
                    <a:cubicBezTo>
                      <a:pt x="237" y="180"/>
                      <a:pt x="237" y="170"/>
                      <a:pt x="237" y="160"/>
                    </a:cubicBezTo>
                    <a:cubicBezTo>
                      <a:pt x="233" y="160"/>
                      <a:pt x="229" y="160"/>
                      <a:pt x="225" y="160"/>
                    </a:cubicBezTo>
                    <a:cubicBezTo>
                      <a:pt x="225" y="170"/>
                      <a:pt x="225" y="180"/>
                      <a:pt x="225" y="190"/>
                    </a:cubicBezTo>
                    <a:cubicBezTo>
                      <a:pt x="225" y="220"/>
                      <a:pt x="211" y="223"/>
                      <a:pt x="205" y="223"/>
                    </a:cubicBezTo>
                    <a:cubicBezTo>
                      <a:pt x="187" y="223"/>
                      <a:pt x="186" y="199"/>
                      <a:pt x="186" y="198"/>
                    </a:cubicBezTo>
                    <a:cubicBezTo>
                      <a:pt x="186" y="162"/>
                      <a:pt x="186" y="127"/>
                      <a:pt x="186" y="91"/>
                    </a:cubicBezTo>
                    <a:cubicBezTo>
                      <a:pt x="186" y="70"/>
                      <a:pt x="186" y="49"/>
                      <a:pt x="166" y="30"/>
                    </a:cubicBezTo>
                    <a:cubicBezTo>
                      <a:pt x="147" y="9"/>
                      <a:pt x="120" y="0"/>
                      <a:pt x="94" y="0"/>
                    </a:cubicBezTo>
                    <a:cubicBezTo>
                      <a:pt x="51" y="0"/>
                      <a:pt x="15" y="25"/>
                      <a:pt x="15" y="60"/>
                    </a:cubicBezTo>
                    <a:cubicBezTo>
                      <a:pt x="15" y="76"/>
                      <a:pt x="25" y="85"/>
                      <a:pt x="39" y="85"/>
                    </a:cubicBezTo>
                    <a:cubicBezTo>
                      <a:pt x="54" y="85"/>
                      <a:pt x="63" y="75"/>
                      <a:pt x="63" y="61"/>
                    </a:cubicBezTo>
                    <a:cubicBezTo>
                      <a:pt x="63" y="54"/>
                      <a:pt x="61" y="37"/>
                      <a:pt x="37" y="36"/>
                    </a:cubicBezTo>
                    <a:cubicBezTo>
                      <a:pt x="51" y="18"/>
                      <a:pt x="76" y="12"/>
                      <a:pt x="93" y="12"/>
                    </a:cubicBezTo>
                    <a:cubicBezTo>
                      <a:pt x="120" y="12"/>
                      <a:pt x="150" y="33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5" y="102"/>
                      <a:pt x="52" y="118"/>
                    </a:cubicBezTo>
                    <a:cubicBezTo>
                      <a:pt x="13" y="136"/>
                      <a:pt x="0" y="163"/>
                      <a:pt x="0" y="186"/>
                    </a:cubicBezTo>
                    <a:cubicBezTo>
                      <a:pt x="0" y="229"/>
                      <a:pt x="51" y="243"/>
                      <a:pt x="84" y="243"/>
                    </a:cubicBezTo>
                    <a:cubicBezTo>
                      <a:pt x="118" y="243"/>
                      <a:pt x="144" y="222"/>
                      <a:pt x="153" y="196"/>
                    </a:cubicBezTo>
                    <a:cubicBezTo>
                      <a:pt x="156" y="217"/>
                      <a:pt x="169" y="240"/>
                      <a:pt x="195" y="240"/>
                    </a:cubicBezTo>
                    <a:cubicBezTo>
                      <a:pt x="205" y="240"/>
                      <a:pt x="237" y="232"/>
                      <a:pt x="237" y="190"/>
                    </a:cubicBezTo>
                    <a:moveTo>
                      <a:pt x="150" y="163"/>
                    </a:moveTo>
                    <a:cubicBezTo>
                      <a:pt x="150" y="213"/>
                      <a:pt x="111" y="231"/>
                      <a:pt x="88" y="231"/>
                    </a:cubicBezTo>
                    <a:cubicBezTo>
                      <a:pt x="61" y="231"/>
                      <a:pt x="40" y="213"/>
                      <a:pt x="40" y="186"/>
                    </a:cubicBezTo>
                    <a:cubicBezTo>
                      <a:pt x="40" y="157"/>
                      <a:pt x="63" y="114"/>
                      <a:pt x="150" y="111"/>
                    </a:cubicBezTo>
                    <a:cubicBezTo>
                      <a:pt x="150" y="128"/>
                      <a:pt x="150" y="146"/>
                      <a:pt x="150" y="1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6" name="Freeform 54"/>
              <p:cNvSpPr/>
              <p:nvPr/>
            </p:nvSpPr>
            <p:spPr>
              <a:xfrm>
                <a:off x="2125440" y="901080"/>
                <a:ext cx="95400" cy="83880"/>
              </a:xfrm>
              <a:custGeom>
                <a:avLst/>
                <a:gdLst/>
                <a:ahLst/>
                <a:rect l="0" t="0" r="r" b="b"/>
                <a:pathLst>
                  <a:path w="265" h="233">
                    <a:moveTo>
                      <a:pt x="264" y="232"/>
                    </a:moveTo>
                    <a:cubicBezTo>
                      <a:pt x="264" y="227"/>
                      <a:pt x="264" y="221"/>
                      <a:pt x="264" y="216"/>
                    </a:cubicBezTo>
                    <a:cubicBezTo>
                      <a:pt x="237" y="216"/>
                      <a:pt x="223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199" y="10"/>
                      <a:pt x="183" y="0"/>
                      <a:pt x="151" y="0"/>
                    </a:cubicBezTo>
                    <a:cubicBezTo>
                      <a:pt x="114" y="0"/>
                      <a:pt x="88" y="22"/>
                      <a:pt x="73" y="54"/>
                    </a:cubicBezTo>
                    <a:cubicBezTo>
                      <a:pt x="73" y="36"/>
                      <a:pt x="73" y="18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19" y="232"/>
                      <a:pt x="39" y="231"/>
                      <a:pt x="58" y="231"/>
                    </a:cubicBezTo>
                    <a:cubicBezTo>
                      <a:pt x="78" y="231"/>
                      <a:pt x="98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2"/>
                    </a:cubicBezTo>
                    <a:cubicBezTo>
                      <a:pt x="76" y="160"/>
                      <a:pt x="76" y="128"/>
                      <a:pt x="76" y="96"/>
                    </a:cubicBezTo>
                    <a:cubicBezTo>
                      <a:pt x="76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5" y="216"/>
                    </a:cubicBezTo>
                    <a:cubicBezTo>
                      <a:pt x="145" y="221"/>
                      <a:pt x="145" y="227"/>
                      <a:pt x="145" y="232"/>
                    </a:cubicBezTo>
                    <a:cubicBezTo>
                      <a:pt x="165" y="232"/>
                      <a:pt x="185" y="231"/>
                      <a:pt x="205" y="231"/>
                    </a:cubicBezTo>
                    <a:cubicBezTo>
                      <a:pt x="225" y="231"/>
                      <a:pt x="244" y="232"/>
                      <a:pt x="26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7" name="Freeform 55"/>
              <p:cNvSpPr/>
              <p:nvPr/>
            </p:nvSpPr>
            <p:spPr>
              <a:xfrm>
                <a:off x="2231280" y="899640"/>
                <a:ext cx="72720" cy="87840"/>
              </a:xfrm>
              <a:custGeom>
                <a:avLst/>
                <a:gdLst/>
                <a:ahLst/>
                <a:rect l="0" t="0" r="r" b="b"/>
                <a:pathLst>
                  <a:path w="202" h="244">
                    <a:moveTo>
                      <a:pt x="201" y="174"/>
                    </a:moveTo>
                    <a:cubicBezTo>
                      <a:pt x="201" y="169"/>
                      <a:pt x="195" y="169"/>
                      <a:pt x="193" y="169"/>
                    </a:cubicBezTo>
                    <a:cubicBezTo>
                      <a:pt x="189" y="169"/>
                      <a:pt x="187" y="171"/>
                      <a:pt x="186" y="174"/>
                    </a:cubicBezTo>
                    <a:cubicBezTo>
                      <a:pt x="171" y="223"/>
                      <a:pt x="136" y="229"/>
                      <a:pt x="117" y="229"/>
                    </a:cubicBezTo>
                    <a:cubicBezTo>
                      <a:pt x="90" y="229"/>
                      <a:pt x="43" y="207"/>
                      <a:pt x="43" y="121"/>
                    </a:cubicBezTo>
                    <a:cubicBezTo>
                      <a:pt x="43" y="36"/>
                      <a:pt x="87" y="13"/>
                      <a:pt x="114" y="13"/>
                    </a:cubicBezTo>
                    <a:cubicBezTo>
                      <a:pt x="118" y="13"/>
                      <a:pt x="153" y="15"/>
                      <a:pt x="171" y="33"/>
                    </a:cubicBezTo>
                    <a:cubicBezTo>
                      <a:pt x="150" y="34"/>
                      <a:pt x="145" y="51"/>
                      <a:pt x="145" y="57"/>
                    </a:cubicBezTo>
                    <a:cubicBezTo>
                      <a:pt x="145" y="72"/>
                      <a:pt x="156" y="82"/>
                      <a:pt x="171" y="82"/>
                    </a:cubicBezTo>
                    <a:cubicBezTo>
                      <a:pt x="184" y="82"/>
                      <a:pt x="195" y="73"/>
                      <a:pt x="195" y="57"/>
                    </a:cubicBezTo>
                    <a:cubicBezTo>
                      <a:pt x="195" y="21"/>
                      <a:pt x="154" y="0"/>
                      <a:pt x="114" y="0"/>
                    </a:cubicBezTo>
                    <a:cubicBezTo>
                      <a:pt x="48" y="0"/>
                      <a:pt x="0" y="57"/>
                      <a:pt x="0" y="123"/>
                    </a:cubicBezTo>
                    <a:cubicBezTo>
                      <a:pt x="0" y="190"/>
                      <a:pt x="52" y="243"/>
                      <a:pt x="112" y="243"/>
                    </a:cubicBezTo>
                    <a:cubicBezTo>
                      <a:pt x="183" y="243"/>
                      <a:pt x="201" y="180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8" name="Freeform 56"/>
              <p:cNvSpPr/>
              <p:nvPr/>
            </p:nvSpPr>
            <p:spPr>
              <a:xfrm>
                <a:off x="231444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6" y="168"/>
                    </a:cubicBezTo>
                    <a:cubicBezTo>
                      <a:pt x="192" y="168"/>
                      <a:pt x="190" y="171"/>
                      <a:pt x="190" y="175"/>
                    </a:cubicBezTo>
                    <a:cubicBezTo>
                      <a:pt x="171" y="229"/>
                      <a:pt x="124" y="229"/>
                      <a:pt x="118" y="229"/>
                    </a:cubicBezTo>
                    <a:cubicBezTo>
                      <a:pt x="91" y="229"/>
                      <a:pt x="70" y="213"/>
                      <a:pt x="58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8" y="103"/>
                    </a:moveTo>
                    <a:cubicBezTo>
                      <a:pt x="126" y="103"/>
                      <a:pt x="85" y="103"/>
                      <a:pt x="43" y="103"/>
                    </a:cubicBezTo>
                    <a:cubicBezTo>
                      <a:pt x="46" y="25"/>
                      <a:pt x="91" y="12"/>
                      <a:pt x="109" y="12"/>
                    </a:cubicBezTo>
                    <a:cubicBezTo>
                      <a:pt x="163" y="12"/>
                      <a:pt x="168" y="84"/>
                      <a:pt x="168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9" name="Freeform 57"/>
              <p:cNvSpPr/>
              <p:nvPr/>
            </p:nvSpPr>
            <p:spPr>
              <a:xfrm>
                <a:off x="2399040" y="901080"/>
                <a:ext cx="148680" cy="83880"/>
              </a:xfrm>
              <a:custGeom>
                <a:avLst/>
                <a:gdLst/>
                <a:ahLst/>
                <a:rect l="0" t="0" r="r" b="b"/>
                <a:pathLst>
                  <a:path w="413" h="233">
                    <a:moveTo>
                      <a:pt x="412" y="232"/>
                    </a:moveTo>
                    <a:cubicBezTo>
                      <a:pt x="412" y="227"/>
                      <a:pt x="412" y="221"/>
                      <a:pt x="412" y="216"/>
                    </a:cubicBezTo>
                    <a:cubicBezTo>
                      <a:pt x="384" y="216"/>
                      <a:pt x="370" y="216"/>
                      <a:pt x="370" y="199"/>
                    </a:cubicBezTo>
                    <a:cubicBezTo>
                      <a:pt x="370" y="166"/>
                      <a:pt x="370" y="132"/>
                      <a:pt x="370" y="99"/>
                    </a:cubicBezTo>
                    <a:cubicBezTo>
                      <a:pt x="370" y="54"/>
                      <a:pt x="370" y="37"/>
                      <a:pt x="354" y="19"/>
                    </a:cubicBezTo>
                    <a:cubicBezTo>
                      <a:pt x="346" y="10"/>
                      <a:pt x="330" y="0"/>
                      <a:pt x="298" y="0"/>
                    </a:cubicBezTo>
                    <a:cubicBezTo>
                      <a:pt x="255" y="0"/>
                      <a:pt x="231" y="31"/>
                      <a:pt x="222" y="51"/>
                    </a:cubicBezTo>
                    <a:cubicBezTo>
                      <a:pt x="214" y="4"/>
                      <a:pt x="175" y="0"/>
                      <a:pt x="153" y="0"/>
                    </a:cubicBezTo>
                    <a:cubicBezTo>
                      <a:pt x="114" y="0"/>
                      <a:pt x="88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29" y="216"/>
                      <a:pt x="223" y="216"/>
                      <a:pt x="223" y="192"/>
                    </a:cubicBezTo>
                    <a:cubicBezTo>
                      <a:pt x="223" y="160"/>
                      <a:pt x="223" y="128"/>
                      <a:pt x="223" y="96"/>
                    </a:cubicBezTo>
                    <a:cubicBezTo>
                      <a:pt x="223" y="40"/>
                      <a:pt x="261" y="10"/>
                      <a:pt x="295" y="10"/>
                    </a:cubicBezTo>
                    <a:cubicBezTo>
                      <a:pt x="328" y="10"/>
                      <a:pt x="334" y="39"/>
                      <a:pt x="334" y="69"/>
                    </a:cubicBezTo>
                    <a:cubicBezTo>
                      <a:pt x="334" y="110"/>
                      <a:pt x="334" y="151"/>
                      <a:pt x="334" y="192"/>
                    </a:cubicBezTo>
                    <a:cubicBezTo>
                      <a:pt x="334" y="216"/>
                      <a:pt x="328" y="216"/>
                      <a:pt x="292" y="216"/>
                    </a:cubicBezTo>
                    <a:cubicBezTo>
                      <a:pt x="292" y="221"/>
                      <a:pt x="292" y="227"/>
                      <a:pt x="292" y="232"/>
                    </a:cubicBezTo>
                    <a:cubicBezTo>
                      <a:pt x="312" y="232"/>
                      <a:pt x="332" y="231"/>
                      <a:pt x="352" y="231"/>
                    </a:cubicBezTo>
                    <a:cubicBezTo>
                      <a:pt x="372" y="231"/>
                      <a:pt x="392" y="232"/>
                      <a:pt x="412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0" name="Freeform 58"/>
              <p:cNvSpPr/>
              <p:nvPr/>
            </p:nvSpPr>
            <p:spPr>
              <a:xfrm>
                <a:off x="255636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201" y="168"/>
                      <a:pt x="198" y="168"/>
                    </a:cubicBezTo>
                    <a:cubicBezTo>
                      <a:pt x="193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20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5" y="169"/>
                      <a:pt x="45" y="133"/>
                      <a:pt x="45" y="115"/>
                    </a:cubicBezTo>
                    <a:cubicBezTo>
                      <a:pt x="94" y="115"/>
                      <a:pt x="143" y="115"/>
                      <a:pt x="192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11" y="0"/>
                    </a:cubicBezTo>
                    <a:cubicBezTo>
                      <a:pt x="49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7" y="243"/>
                    </a:cubicBezTo>
                    <a:cubicBezTo>
                      <a:pt x="181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3" y="12"/>
                      <a:pt x="111" y="12"/>
                    </a:cubicBezTo>
                    <a:cubicBezTo>
                      <a:pt x="165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1" name="Freeform 59"/>
              <p:cNvSpPr/>
              <p:nvPr/>
            </p:nvSpPr>
            <p:spPr>
              <a:xfrm>
                <a:off x="2641680" y="901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7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199" y="10"/>
                      <a:pt x="183" y="0"/>
                      <a:pt x="151" y="0"/>
                    </a:cubicBezTo>
                    <a:cubicBezTo>
                      <a:pt x="114" y="0"/>
                      <a:pt x="88" y="22"/>
                      <a:pt x="73" y="54"/>
                    </a:cubicBezTo>
                    <a:cubicBezTo>
                      <a:pt x="73" y="36"/>
                      <a:pt x="73" y="18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2" name="Freeform 60"/>
              <p:cNvSpPr/>
              <p:nvPr/>
            </p:nvSpPr>
            <p:spPr>
              <a:xfrm>
                <a:off x="2739240" y="86832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8"/>
                      <a:pt x="151" y="248"/>
                      <a:pt x="151" y="258"/>
                    </a:cubicBezTo>
                    <a:cubicBezTo>
                      <a:pt x="151" y="297"/>
                      <a:pt x="135" y="316"/>
                      <a:pt x="115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4"/>
                      <a:pt x="93" y="330"/>
                      <a:pt x="112" y="330"/>
                    </a:cubicBezTo>
                    <a:cubicBezTo>
                      <a:pt x="150" y="330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3" name="Freeform 61"/>
              <p:cNvSpPr/>
              <p:nvPr/>
            </p:nvSpPr>
            <p:spPr>
              <a:xfrm>
                <a:off x="2876040" y="86832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8"/>
                      <a:pt x="151" y="248"/>
                      <a:pt x="151" y="258"/>
                    </a:cubicBezTo>
                    <a:cubicBezTo>
                      <a:pt x="151" y="297"/>
                      <a:pt x="135" y="316"/>
                      <a:pt x="115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4" y="112"/>
                      <a:pt x="29" y="112"/>
                      <a:pt x="43" y="112"/>
                    </a:cubicBezTo>
                    <a:cubicBezTo>
                      <a:pt x="43" y="161"/>
                      <a:pt x="43" y="209"/>
                      <a:pt x="43" y="258"/>
                    </a:cubicBezTo>
                    <a:cubicBezTo>
                      <a:pt x="43" y="324"/>
                      <a:pt x="93" y="330"/>
                      <a:pt x="112" y="330"/>
                    </a:cubicBezTo>
                    <a:cubicBezTo>
                      <a:pt x="150" y="330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4" name="Freeform 62"/>
              <p:cNvSpPr/>
              <p:nvPr/>
            </p:nvSpPr>
            <p:spPr>
              <a:xfrm>
                <a:off x="2950920" y="899640"/>
                <a:ext cx="84600" cy="87840"/>
              </a:xfrm>
              <a:custGeom>
                <a:avLst/>
                <a:gdLst/>
                <a:ahLst/>
                <a:rect l="0" t="0" r="r" b="b"/>
                <a:pathLst>
                  <a:path w="235" h="244">
                    <a:moveTo>
                      <a:pt x="234" y="124"/>
                    </a:moveTo>
                    <a:cubicBezTo>
                      <a:pt x="234" y="57"/>
                      <a:pt x="181" y="0"/>
                      <a:pt x="117" y="0"/>
                    </a:cubicBezTo>
                    <a:cubicBezTo>
                      <a:pt x="52" y="0"/>
                      <a:pt x="0" y="58"/>
                      <a:pt x="0" y="124"/>
                    </a:cubicBezTo>
                    <a:cubicBezTo>
                      <a:pt x="0" y="192"/>
                      <a:pt x="55" y="243"/>
                      <a:pt x="117" y="243"/>
                    </a:cubicBezTo>
                    <a:cubicBezTo>
                      <a:pt x="181" y="243"/>
                      <a:pt x="234" y="190"/>
                      <a:pt x="234" y="124"/>
                    </a:cubicBezTo>
                    <a:moveTo>
                      <a:pt x="190" y="120"/>
                    </a:moveTo>
                    <a:cubicBezTo>
                      <a:pt x="190" y="139"/>
                      <a:pt x="190" y="166"/>
                      <a:pt x="178" y="190"/>
                    </a:cubicBezTo>
                    <a:cubicBezTo>
                      <a:pt x="168" y="214"/>
                      <a:pt x="144" y="229"/>
                      <a:pt x="117" y="229"/>
                    </a:cubicBezTo>
                    <a:cubicBezTo>
                      <a:pt x="94" y="229"/>
                      <a:pt x="72" y="219"/>
                      <a:pt x="57" y="193"/>
                    </a:cubicBezTo>
                    <a:cubicBezTo>
                      <a:pt x="45" y="171"/>
                      <a:pt x="45" y="139"/>
                      <a:pt x="45" y="120"/>
                    </a:cubicBezTo>
                    <a:cubicBezTo>
                      <a:pt x="45" y="99"/>
                      <a:pt x="45" y="70"/>
                      <a:pt x="57" y="48"/>
                    </a:cubicBezTo>
                    <a:cubicBezTo>
                      <a:pt x="72" y="24"/>
                      <a:pt x="96" y="12"/>
                      <a:pt x="117" y="12"/>
                    </a:cubicBezTo>
                    <a:cubicBezTo>
                      <a:pt x="141" y="12"/>
                      <a:pt x="163" y="24"/>
                      <a:pt x="177" y="46"/>
                    </a:cubicBezTo>
                    <a:cubicBezTo>
                      <a:pt x="190" y="69"/>
                      <a:pt x="190" y="100"/>
                      <a:pt x="190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5" name="Freeform 63"/>
              <p:cNvSpPr/>
              <p:nvPr/>
            </p:nvSpPr>
            <p:spPr>
              <a:xfrm>
                <a:off x="3108600" y="90108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4" y="216"/>
                      <a:pt x="120" y="216"/>
                      <a:pt x="117" y="216"/>
                    </a:cubicBezTo>
                    <a:cubicBezTo>
                      <a:pt x="78" y="216"/>
                      <a:pt x="76" y="210"/>
                      <a:pt x="76" y="190"/>
                    </a:cubicBezTo>
                    <a:cubicBezTo>
                      <a:pt x="76" y="163"/>
                      <a:pt x="76" y="136"/>
                      <a:pt x="76" y="109"/>
                    </a:cubicBezTo>
                    <a:cubicBezTo>
                      <a:pt x="76" y="58"/>
                      <a:pt x="99" y="10"/>
                      <a:pt x="138" y="10"/>
                    </a:cubicBezTo>
                    <a:cubicBezTo>
                      <a:pt x="142" y="10"/>
                      <a:pt x="144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4" y="54"/>
                      <a:pt x="154" y="54"/>
                    </a:cubicBezTo>
                    <a:cubicBezTo>
                      <a:pt x="165" y="54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6" name="Freeform 64"/>
              <p:cNvSpPr/>
              <p:nvPr/>
            </p:nvSpPr>
            <p:spPr>
              <a:xfrm>
                <a:off x="318312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6" y="168"/>
                    </a:cubicBezTo>
                    <a:cubicBezTo>
                      <a:pt x="192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7" name="Freeform 65"/>
              <p:cNvSpPr/>
              <p:nvPr/>
            </p:nvSpPr>
            <p:spPr>
              <a:xfrm>
                <a:off x="3267360" y="901080"/>
                <a:ext cx="93600" cy="120600"/>
              </a:xfrm>
              <a:custGeom>
                <a:avLst/>
                <a:gdLst/>
                <a:ahLst/>
                <a:rect l="0" t="0" r="r" b="b"/>
                <a:pathLst>
                  <a:path w="260" h="335">
                    <a:moveTo>
                      <a:pt x="259" y="118"/>
                    </a:moveTo>
                    <a:cubicBezTo>
                      <a:pt x="259" y="51"/>
                      <a:pt x="208" y="0"/>
                      <a:pt x="150" y="0"/>
                    </a:cubicBezTo>
                    <a:cubicBezTo>
                      <a:pt x="108" y="0"/>
                      <a:pt x="87" y="22"/>
                      <a:pt x="76" y="34"/>
                    </a:cubicBezTo>
                    <a:cubicBezTo>
                      <a:pt x="76" y="23"/>
                      <a:pt x="76" y="11"/>
                      <a:pt x="76" y="0"/>
                    </a:cubicBezTo>
                    <a:cubicBezTo>
                      <a:pt x="51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0" y="24"/>
                      <a:pt x="40" y="48"/>
                    </a:cubicBezTo>
                    <a:cubicBezTo>
                      <a:pt x="40" y="130"/>
                      <a:pt x="40" y="212"/>
                      <a:pt x="40" y="294"/>
                    </a:cubicBezTo>
                    <a:cubicBezTo>
                      <a:pt x="40" y="318"/>
                      <a:pt x="36" y="318"/>
                      <a:pt x="0" y="318"/>
                    </a:cubicBezTo>
                    <a:cubicBezTo>
                      <a:pt x="0" y="323"/>
                      <a:pt x="0" y="329"/>
                      <a:pt x="0" y="334"/>
                    </a:cubicBezTo>
                    <a:cubicBezTo>
                      <a:pt x="19" y="334"/>
                      <a:pt x="39" y="333"/>
                      <a:pt x="58" y="333"/>
                    </a:cubicBezTo>
                    <a:cubicBezTo>
                      <a:pt x="78" y="333"/>
                      <a:pt x="98" y="334"/>
                      <a:pt x="118" y="334"/>
                    </a:cubicBezTo>
                    <a:cubicBezTo>
                      <a:pt x="118" y="329"/>
                      <a:pt x="118" y="323"/>
                      <a:pt x="118" y="318"/>
                    </a:cubicBezTo>
                    <a:cubicBezTo>
                      <a:pt x="84" y="318"/>
                      <a:pt x="78" y="318"/>
                      <a:pt x="78" y="294"/>
                    </a:cubicBezTo>
                    <a:cubicBezTo>
                      <a:pt x="78" y="264"/>
                      <a:pt x="78" y="235"/>
                      <a:pt x="78" y="205"/>
                    </a:cubicBezTo>
                    <a:cubicBezTo>
                      <a:pt x="78" y="204"/>
                      <a:pt x="78" y="202"/>
                      <a:pt x="78" y="201"/>
                    </a:cubicBezTo>
                    <a:cubicBezTo>
                      <a:pt x="79" y="210"/>
                      <a:pt x="102" y="238"/>
                      <a:pt x="142" y="238"/>
                    </a:cubicBezTo>
                    <a:cubicBezTo>
                      <a:pt x="205" y="238"/>
                      <a:pt x="259" y="186"/>
                      <a:pt x="259" y="118"/>
                    </a:cubicBezTo>
                    <a:moveTo>
                      <a:pt x="216" y="118"/>
                    </a:moveTo>
                    <a:cubicBezTo>
                      <a:pt x="216" y="181"/>
                      <a:pt x="180" y="226"/>
                      <a:pt x="141" y="226"/>
                    </a:cubicBezTo>
                    <a:cubicBezTo>
                      <a:pt x="118" y="226"/>
                      <a:pt x="99" y="216"/>
                      <a:pt x="85" y="195"/>
                    </a:cubicBezTo>
                    <a:cubicBezTo>
                      <a:pt x="78" y="183"/>
                      <a:pt x="78" y="183"/>
                      <a:pt x="78" y="172"/>
                    </a:cubicBezTo>
                    <a:cubicBezTo>
                      <a:pt x="78" y="133"/>
                      <a:pt x="78" y="93"/>
                      <a:pt x="78" y="54"/>
                    </a:cubicBezTo>
                    <a:cubicBezTo>
                      <a:pt x="93" y="28"/>
                      <a:pt x="118" y="12"/>
                      <a:pt x="145" y="12"/>
                    </a:cubicBezTo>
                    <a:cubicBezTo>
                      <a:pt x="184" y="12"/>
                      <a:pt x="216" y="58"/>
                      <a:pt x="216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8" name="Freeform 66"/>
              <p:cNvSpPr/>
              <p:nvPr/>
            </p:nvSpPr>
            <p:spPr>
              <a:xfrm>
                <a:off x="3373920" y="85320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2" y="349"/>
                      <a:pt x="76" y="349"/>
                      <a:pt x="76" y="325"/>
                    </a:cubicBezTo>
                    <a:cubicBezTo>
                      <a:pt x="76" y="217"/>
                      <a:pt x="76" y="108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143"/>
                      <a:pt x="42" y="234"/>
                      <a:pt x="42" y="325"/>
                    </a:cubicBezTo>
                    <a:cubicBezTo>
                      <a:pt x="42" y="349"/>
                      <a:pt x="36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9" name="Freeform 67"/>
              <p:cNvSpPr/>
              <p:nvPr/>
            </p:nvSpPr>
            <p:spPr>
              <a:xfrm>
                <a:off x="3426840" y="899640"/>
                <a:ext cx="85680" cy="87840"/>
              </a:xfrm>
              <a:custGeom>
                <a:avLst/>
                <a:gdLst/>
                <a:ahLst/>
                <a:rect l="0" t="0" r="r" b="b"/>
                <a:pathLst>
                  <a:path w="238" h="244">
                    <a:moveTo>
                      <a:pt x="237" y="190"/>
                    </a:moveTo>
                    <a:cubicBezTo>
                      <a:pt x="237" y="180"/>
                      <a:pt x="237" y="170"/>
                      <a:pt x="237" y="160"/>
                    </a:cubicBezTo>
                    <a:cubicBezTo>
                      <a:pt x="232" y="160"/>
                      <a:pt x="228" y="160"/>
                      <a:pt x="223" y="160"/>
                    </a:cubicBezTo>
                    <a:cubicBezTo>
                      <a:pt x="223" y="170"/>
                      <a:pt x="223" y="180"/>
                      <a:pt x="223" y="190"/>
                    </a:cubicBezTo>
                    <a:cubicBezTo>
                      <a:pt x="223" y="220"/>
                      <a:pt x="210" y="223"/>
                      <a:pt x="205" y="223"/>
                    </a:cubicBezTo>
                    <a:cubicBezTo>
                      <a:pt x="187" y="223"/>
                      <a:pt x="186" y="199"/>
                      <a:pt x="186" y="198"/>
                    </a:cubicBezTo>
                    <a:cubicBezTo>
                      <a:pt x="186" y="162"/>
                      <a:pt x="186" y="127"/>
                      <a:pt x="186" y="91"/>
                    </a:cubicBezTo>
                    <a:cubicBezTo>
                      <a:pt x="186" y="70"/>
                      <a:pt x="186" y="49"/>
                      <a:pt x="166" y="30"/>
                    </a:cubicBezTo>
                    <a:cubicBezTo>
                      <a:pt x="145" y="9"/>
                      <a:pt x="120" y="0"/>
                      <a:pt x="94" y="0"/>
                    </a:cubicBezTo>
                    <a:cubicBezTo>
                      <a:pt x="51" y="0"/>
                      <a:pt x="15" y="25"/>
                      <a:pt x="15" y="60"/>
                    </a:cubicBezTo>
                    <a:cubicBezTo>
                      <a:pt x="15" y="76"/>
                      <a:pt x="25" y="85"/>
                      <a:pt x="39" y="85"/>
                    </a:cubicBezTo>
                    <a:cubicBezTo>
                      <a:pt x="54" y="85"/>
                      <a:pt x="63" y="75"/>
                      <a:pt x="63" y="61"/>
                    </a:cubicBezTo>
                    <a:cubicBezTo>
                      <a:pt x="63" y="54"/>
                      <a:pt x="60" y="37"/>
                      <a:pt x="36" y="36"/>
                    </a:cubicBezTo>
                    <a:cubicBezTo>
                      <a:pt x="51" y="18"/>
                      <a:pt x="76" y="12"/>
                      <a:pt x="93" y="12"/>
                    </a:cubicBezTo>
                    <a:cubicBezTo>
                      <a:pt x="118" y="12"/>
                      <a:pt x="148" y="33"/>
                      <a:pt x="148" y="79"/>
                    </a:cubicBezTo>
                    <a:cubicBezTo>
                      <a:pt x="148" y="86"/>
                      <a:pt x="148" y="92"/>
                      <a:pt x="148" y="99"/>
                    </a:cubicBezTo>
                    <a:cubicBezTo>
                      <a:pt x="121" y="100"/>
                      <a:pt x="85" y="102"/>
                      <a:pt x="52" y="118"/>
                    </a:cubicBezTo>
                    <a:cubicBezTo>
                      <a:pt x="12" y="136"/>
                      <a:pt x="0" y="163"/>
                      <a:pt x="0" y="186"/>
                    </a:cubicBezTo>
                    <a:cubicBezTo>
                      <a:pt x="0" y="229"/>
                      <a:pt x="51" y="243"/>
                      <a:pt x="84" y="243"/>
                    </a:cubicBezTo>
                    <a:cubicBezTo>
                      <a:pt x="118" y="243"/>
                      <a:pt x="142" y="222"/>
                      <a:pt x="153" y="196"/>
                    </a:cubicBezTo>
                    <a:cubicBezTo>
                      <a:pt x="154" y="217"/>
                      <a:pt x="169" y="240"/>
                      <a:pt x="193" y="240"/>
                    </a:cubicBezTo>
                    <a:cubicBezTo>
                      <a:pt x="205" y="240"/>
                      <a:pt x="237" y="232"/>
                      <a:pt x="237" y="190"/>
                    </a:cubicBezTo>
                    <a:moveTo>
                      <a:pt x="148" y="163"/>
                    </a:moveTo>
                    <a:cubicBezTo>
                      <a:pt x="148" y="213"/>
                      <a:pt x="111" y="231"/>
                      <a:pt x="87" y="231"/>
                    </a:cubicBezTo>
                    <a:cubicBezTo>
                      <a:pt x="61" y="231"/>
                      <a:pt x="40" y="213"/>
                      <a:pt x="40" y="186"/>
                    </a:cubicBezTo>
                    <a:cubicBezTo>
                      <a:pt x="40" y="157"/>
                      <a:pt x="61" y="114"/>
                      <a:pt x="148" y="111"/>
                    </a:cubicBezTo>
                    <a:cubicBezTo>
                      <a:pt x="148" y="128"/>
                      <a:pt x="148" y="146"/>
                      <a:pt x="148" y="1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0" name="Freeform 68"/>
              <p:cNvSpPr/>
              <p:nvPr/>
            </p:nvSpPr>
            <p:spPr>
              <a:xfrm>
                <a:off x="3521880" y="899640"/>
                <a:ext cx="72720" cy="87840"/>
              </a:xfrm>
              <a:custGeom>
                <a:avLst/>
                <a:gdLst/>
                <a:ahLst/>
                <a:rect l="0" t="0" r="r" b="b"/>
                <a:pathLst>
                  <a:path w="202" h="244">
                    <a:moveTo>
                      <a:pt x="201" y="174"/>
                    </a:moveTo>
                    <a:cubicBezTo>
                      <a:pt x="201" y="169"/>
                      <a:pt x="195" y="169"/>
                      <a:pt x="193" y="169"/>
                    </a:cubicBezTo>
                    <a:cubicBezTo>
                      <a:pt x="189" y="169"/>
                      <a:pt x="187" y="171"/>
                      <a:pt x="187" y="174"/>
                    </a:cubicBezTo>
                    <a:cubicBezTo>
                      <a:pt x="172" y="223"/>
                      <a:pt x="138" y="229"/>
                      <a:pt x="118" y="229"/>
                    </a:cubicBezTo>
                    <a:cubicBezTo>
                      <a:pt x="90" y="229"/>
                      <a:pt x="43" y="207"/>
                      <a:pt x="43" y="121"/>
                    </a:cubicBezTo>
                    <a:cubicBezTo>
                      <a:pt x="43" y="36"/>
                      <a:pt x="87" y="13"/>
                      <a:pt x="115" y="13"/>
                    </a:cubicBezTo>
                    <a:cubicBezTo>
                      <a:pt x="120" y="13"/>
                      <a:pt x="153" y="15"/>
                      <a:pt x="171" y="33"/>
                    </a:cubicBezTo>
                    <a:cubicBezTo>
                      <a:pt x="150" y="34"/>
                      <a:pt x="147" y="51"/>
                      <a:pt x="147" y="57"/>
                    </a:cubicBezTo>
                    <a:cubicBezTo>
                      <a:pt x="147" y="72"/>
                      <a:pt x="156" y="82"/>
                      <a:pt x="171" y="82"/>
                    </a:cubicBezTo>
                    <a:cubicBezTo>
                      <a:pt x="184" y="82"/>
                      <a:pt x="195" y="73"/>
                      <a:pt x="195" y="57"/>
                    </a:cubicBezTo>
                    <a:cubicBezTo>
                      <a:pt x="195" y="21"/>
                      <a:pt x="154" y="0"/>
                      <a:pt x="114" y="0"/>
                    </a:cubicBezTo>
                    <a:cubicBezTo>
                      <a:pt x="48" y="0"/>
                      <a:pt x="0" y="57"/>
                      <a:pt x="0" y="123"/>
                    </a:cubicBezTo>
                    <a:cubicBezTo>
                      <a:pt x="0" y="190"/>
                      <a:pt x="52" y="243"/>
                      <a:pt x="114" y="243"/>
                    </a:cubicBezTo>
                    <a:cubicBezTo>
                      <a:pt x="184" y="243"/>
                      <a:pt x="201" y="180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1" name="Freeform 69"/>
              <p:cNvSpPr/>
              <p:nvPr/>
            </p:nvSpPr>
            <p:spPr>
              <a:xfrm>
                <a:off x="360504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6" y="168"/>
                    </a:cubicBezTo>
                    <a:cubicBezTo>
                      <a:pt x="192" y="168"/>
                      <a:pt x="190" y="171"/>
                      <a:pt x="190" y="175"/>
                    </a:cubicBezTo>
                    <a:cubicBezTo>
                      <a:pt x="171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7" y="103"/>
                      <a:pt x="85" y="103"/>
                      <a:pt x="43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2" name="Freeform 70"/>
              <p:cNvSpPr/>
              <p:nvPr/>
            </p:nvSpPr>
            <p:spPr>
              <a:xfrm>
                <a:off x="3756240" y="858600"/>
                <a:ext cx="75960" cy="126720"/>
              </a:xfrm>
              <a:custGeom>
                <a:avLst/>
                <a:gdLst/>
                <a:ahLst/>
                <a:rect l="0" t="0" r="r" b="b"/>
                <a:pathLst>
                  <a:path w="211" h="352">
                    <a:moveTo>
                      <a:pt x="210" y="259"/>
                    </a:moveTo>
                    <a:cubicBezTo>
                      <a:pt x="205" y="259"/>
                      <a:pt x="201" y="259"/>
                      <a:pt x="196" y="259"/>
                    </a:cubicBezTo>
                    <a:cubicBezTo>
                      <a:pt x="193" y="274"/>
                      <a:pt x="190" y="298"/>
                      <a:pt x="184" y="306"/>
                    </a:cubicBezTo>
                    <a:cubicBezTo>
                      <a:pt x="181" y="310"/>
                      <a:pt x="147" y="310"/>
                      <a:pt x="135" y="310"/>
                    </a:cubicBezTo>
                    <a:cubicBezTo>
                      <a:pt x="103" y="310"/>
                      <a:pt x="72" y="310"/>
                      <a:pt x="40" y="310"/>
                    </a:cubicBezTo>
                    <a:cubicBezTo>
                      <a:pt x="59" y="292"/>
                      <a:pt x="77" y="274"/>
                      <a:pt x="96" y="256"/>
                    </a:cubicBezTo>
                    <a:cubicBezTo>
                      <a:pt x="178" y="183"/>
                      <a:pt x="210" y="154"/>
                      <a:pt x="210" y="102"/>
                    </a:cubicBezTo>
                    <a:cubicBezTo>
                      <a:pt x="210" y="42"/>
                      <a:pt x="162" y="0"/>
                      <a:pt x="97" y="0"/>
                    </a:cubicBezTo>
                    <a:cubicBezTo>
                      <a:pt x="39" y="0"/>
                      <a:pt x="0" y="48"/>
                      <a:pt x="0" y="94"/>
                    </a:cubicBezTo>
                    <a:cubicBezTo>
                      <a:pt x="0" y="124"/>
                      <a:pt x="25" y="124"/>
                      <a:pt x="27" y="124"/>
                    </a:cubicBezTo>
                    <a:cubicBezTo>
                      <a:pt x="36" y="124"/>
                      <a:pt x="55" y="118"/>
                      <a:pt x="55" y="97"/>
                    </a:cubicBezTo>
                    <a:cubicBezTo>
                      <a:pt x="55" y="82"/>
                      <a:pt x="45" y="69"/>
                      <a:pt x="27" y="69"/>
                    </a:cubicBezTo>
                    <a:cubicBezTo>
                      <a:pt x="22" y="69"/>
                      <a:pt x="22" y="69"/>
                      <a:pt x="19" y="70"/>
                    </a:cubicBezTo>
                    <a:cubicBezTo>
                      <a:pt x="33" y="36"/>
                      <a:pt x="61" y="16"/>
                      <a:pt x="91" y="16"/>
                    </a:cubicBezTo>
                    <a:cubicBezTo>
                      <a:pt x="139" y="16"/>
                      <a:pt x="162" y="58"/>
                      <a:pt x="162" y="102"/>
                    </a:cubicBezTo>
                    <a:cubicBezTo>
                      <a:pt x="162" y="144"/>
                      <a:pt x="135" y="186"/>
                      <a:pt x="106" y="219"/>
                    </a:cubicBezTo>
                    <a:cubicBezTo>
                      <a:pt x="73" y="256"/>
                      <a:pt x="39" y="294"/>
                      <a:pt x="6" y="331"/>
                    </a:cubicBezTo>
                    <a:cubicBezTo>
                      <a:pt x="0" y="337"/>
                      <a:pt x="0" y="337"/>
                      <a:pt x="0" y="351"/>
                    </a:cubicBezTo>
                    <a:cubicBezTo>
                      <a:pt x="65" y="351"/>
                      <a:pt x="130" y="351"/>
                      <a:pt x="195" y="351"/>
                    </a:cubicBezTo>
                    <a:cubicBezTo>
                      <a:pt x="200" y="320"/>
                      <a:pt x="205" y="290"/>
                      <a:pt x="210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3" name="Freeform 71"/>
              <p:cNvSpPr/>
              <p:nvPr/>
            </p:nvSpPr>
            <p:spPr>
              <a:xfrm>
                <a:off x="3910680" y="85320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1" y="349"/>
                      <a:pt x="75" y="349"/>
                      <a:pt x="75" y="325"/>
                    </a:cubicBezTo>
                    <a:cubicBezTo>
                      <a:pt x="75" y="217"/>
                      <a:pt x="75" y="10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2"/>
                    </a:cubicBezTo>
                    <a:cubicBezTo>
                      <a:pt x="40" y="143"/>
                      <a:pt x="40" y="234"/>
                      <a:pt x="40" y="325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4" name="Freeform 72"/>
              <p:cNvSpPr/>
              <p:nvPr/>
            </p:nvSpPr>
            <p:spPr>
              <a:xfrm>
                <a:off x="3962880" y="899640"/>
                <a:ext cx="85680" cy="87840"/>
              </a:xfrm>
              <a:custGeom>
                <a:avLst/>
                <a:gdLst/>
                <a:ahLst/>
                <a:rect l="0" t="0" r="r" b="b"/>
                <a:pathLst>
                  <a:path w="238" h="244">
                    <a:moveTo>
                      <a:pt x="237" y="190"/>
                    </a:moveTo>
                    <a:cubicBezTo>
                      <a:pt x="237" y="180"/>
                      <a:pt x="237" y="170"/>
                      <a:pt x="237" y="160"/>
                    </a:cubicBezTo>
                    <a:cubicBezTo>
                      <a:pt x="233" y="160"/>
                      <a:pt x="229" y="160"/>
                      <a:pt x="225" y="160"/>
                    </a:cubicBezTo>
                    <a:cubicBezTo>
                      <a:pt x="225" y="170"/>
                      <a:pt x="225" y="180"/>
                      <a:pt x="225" y="190"/>
                    </a:cubicBezTo>
                    <a:cubicBezTo>
                      <a:pt x="225" y="220"/>
                      <a:pt x="211" y="223"/>
                      <a:pt x="205" y="223"/>
                    </a:cubicBezTo>
                    <a:cubicBezTo>
                      <a:pt x="187" y="223"/>
                      <a:pt x="186" y="199"/>
                      <a:pt x="186" y="198"/>
                    </a:cubicBezTo>
                    <a:cubicBezTo>
                      <a:pt x="186" y="162"/>
                      <a:pt x="186" y="127"/>
                      <a:pt x="186" y="91"/>
                    </a:cubicBezTo>
                    <a:cubicBezTo>
                      <a:pt x="186" y="70"/>
                      <a:pt x="186" y="49"/>
                      <a:pt x="166" y="30"/>
                    </a:cubicBezTo>
                    <a:cubicBezTo>
                      <a:pt x="147" y="9"/>
                      <a:pt x="120" y="0"/>
                      <a:pt x="94" y="0"/>
                    </a:cubicBezTo>
                    <a:cubicBezTo>
                      <a:pt x="51" y="0"/>
                      <a:pt x="15" y="25"/>
                      <a:pt x="15" y="60"/>
                    </a:cubicBezTo>
                    <a:cubicBezTo>
                      <a:pt x="15" y="76"/>
                      <a:pt x="25" y="85"/>
                      <a:pt x="39" y="85"/>
                    </a:cubicBezTo>
                    <a:cubicBezTo>
                      <a:pt x="54" y="85"/>
                      <a:pt x="63" y="75"/>
                      <a:pt x="63" y="61"/>
                    </a:cubicBezTo>
                    <a:cubicBezTo>
                      <a:pt x="63" y="54"/>
                      <a:pt x="61" y="37"/>
                      <a:pt x="37" y="36"/>
                    </a:cubicBezTo>
                    <a:cubicBezTo>
                      <a:pt x="51" y="18"/>
                      <a:pt x="76" y="12"/>
                      <a:pt x="93" y="12"/>
                    </a:cubicBezTo>
                    <a:cubicBezTo>
                      <a:pt x="120" y="12"/>
                      <a:pt x="150" y="33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5" y="102"/>
                      <a:pt x="52" y="118"/>
                    </a:cubicBezTo>
                    <a:cubicBezTo>
                      <a:pt x="13" y="136"/>
                      <a:pt x="0" y="163"/>
                      <a:pt x="0" y="186"/>
                    </a:cubicBezTo>
                    <a:cubicBezTo>
                      <a:pt x="0" y="229"/>
                      <a:pt x="51" y="243"/>
                      <a:pt x="84" y="243"/>
                    </a:cubicBezTo>
                    <a:cubicBezTo>
                      <a:pt x="118" y="243"/>
                      <a:pt x="144" y="222"/>
                      <a:pt x="153" y="196"/>
                    </a:cubicBezTo>
                    <a:cubicBezTo>
                      <a:pt x="156" y="217"/>
                      <a:pt x="169" y="240"/>
                      <a:pt x="195" y="240"/>
                    </a:cubicBezTo>
                    <a:cubicBezTo>
                      <a:pt x="205" y="240"/>
                      <a:pt x="237" y="232"/>
                      <a:pt x="237" y="190"/>
                    </a:cubicBezTo>
                    <a:moveTo>
                      <a:pt x="150" y="163"/>
                    </a:moveTo>
                    <a:cubicBezTo>
                      <a:pt x="150" y="213"/>
                      <a:pt x="111" y="231"/>
                      <a:pt x="88" y="231"/>
                    </a:cubicBezTo>
                    <a:cubicBezTo>
                      <a:pt x="61" y="231"/>
                      <a:pt x="40" y="213"/>
                      <a:pt x="40" y="186"/>
                    </a:cubicBezTo>
                    <a:cubicBezTo>
                      <a:pt x="40" y="157"/>
                      <a:pt x="63" y="114"/>
                      <a:pt x="150" y="111"/>
                    </a:cubicBezTo>
                    <a:cubicBezTo>
                      <a:pt x="150" y="128"/>
                      <a:pt x="150" y="146"/>
                      <a:pt x="150" y="1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5" name="Freeform 73"/>
              <p:cNvSpPr/>
              <p:nvPr/>
            </p:nvSpPr>
            <p:spPr>
              <a:xfrm>
                <a:off x="4050000" y="902880"/>
                <a:ext cx="93240" cy="121320"/>
              </a:xfrm>
              <a:custGeom>
                <a:avLst/>
                <a:gdLst/>
                <a:ahLst/>
                <a:rect l="0" t="0" r="r" b="b"/>
                <a:pathLst>
                  <a:path w="259" h="337">
                    <a:moveTo>
                      <a:pt x="258" y="16"/>
                    </a:moveTo>
                    <a:cubicBezTo>
                      <a:pt x="258" y="11"/>
                      <a:pt x="258" y="5"/>
                      <a:pt x="258" y="0"/>
                    </a:cubicBezTo>
                    <a:cubicBezTo>
                      <a:pt x="246" y="1"/>
                      <a:pt x="231" y="3"/>
                      <a:pt x="219" y="3"/>
                    </a:cubicBezTo>
                    <a:cubicBezTo>
                      <a:pt x="203" y="2"/>
                      <a:pt x="188" y="1"/>
                      <a:pt x="172" y="0"/>
                    </a:cubicBezTo>
                    <a:cubicBezTo>
                      <a:pt x="172" y="5"/>
                      <a:pt x="172" y="11"/>
                      <a:pt x="172" y="16"/>
                    </a:cubicBezTo>
                    <a:cubicBezTo>
                      <a:pt x="189" y="18"/>
                      <a:pt x="198" y="27"/>
                      <a:pt x="198" y="39"/>
                    </a:cubicBezTo>
                    <a:cubicBezTo>
                      <a:pt x="198" y="45"/>
                      <a:pt x="196" y="46"/>
                      <a:pt x="195" y="52"/>
                    </a:cubicBezTo>
                    <a:cubicBezTo>
                      <a:pt x="177" y="95"/>
                      <a:pt x="159" y="138"/>
                      <a:pt x="141" y="181"/>
                    </a:cubicBezTo>
                    <a:cubicBezTo>
                      <a:pt x="121" y="134"/>
                      <a:pt x="102" y="87"/>
                      <a:pt x="82" y="40"/>
                    </a:cubicBezTo>
                    <a:cubicBezTo>
                      <a:pt x="81" y="34"/>
                      <a:pt x="79" y="33"/>
                      <a:pt x="79" y="30"/>
                    </a:cubicBezTo>
                    <a:cubicBezTo>
                      <a:pt x="79" y="16"/>
                      <a:pt x="99" y="16"/>
                      <a:pt x="109" y="16"/>
                    </a:cubicBezTo>
                    <a:cubicBezTo>
                      <a:pt x="109" y="11"/>
                      <a:pt x="109" y="5"/>
                      <a:pt x="109" y="0"/>
                    </a:cubicBezTo>
                    <a:cubicBezTo>
                      <a:pt x="90" y="1"/>
                      <a:pt x="70" y="2"/>
                      <a:pt x="51" y="3"/>
                    </a:cubicBezTo>
                    <a:cubicBezTo>
                      <a:pt x="37" y="3"/>
                      <a:pt x="16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25" y="16"/>
                      <a:pt x="36" y="16"/>
                      <a:pt x="43" y="36"/>
                    </a:cubicBezTo>
                    <a:cubicBezTo>
                      <a:pt x="69" y="100"/>
                      <a:pt x="95" y="164"/>
                      <a:pt x="121" y="228"/>
                    </a:cubicBezTo>
                    <a:cubicBezTo>
                      <a:pt x="117" y="238"/>
                      <a:pt x="113" y="249"/>
                      <a:pt x="109" y="259"/>
                    </a:cubicBezTo>
                    <a:cubicBezTo>
                      <a:pt x="97" y="288"/>
                      <a:pt x="82" y="324"/>
                      <a:pt x="49" y="324"/>
                    </a:cubicBezTo>
                    <a:cubicBezTo>
                      <a:pt x="46" y="324"/>
                      <a:pt x="34" y="324"/>
                      <a:pt x="24" y="315"/>
                    </a:cubicBezTo>
                    <a:cubicBezTo>
                      <a:pt x="40" y="312"/>
                      <a:pt x="45" y="301"/>
                      <a:pt x="45" y="292"/>
                    </a:cubicBezTo>
                    <a:cubicBezTo>
                      <a:pt x="45" y="279"/>
                      <a:pt x="34" y="270"/>
                      <a:pt x="22" y="270"/>
                    </a:cubicBezTo>
                    <a:cubicBezTo>
                      <a:pt x="12" y="270"/>
                      <a:pt x="0" y="277"/>
                      <a:pt x="0" y="292"/>
                    </a:cubicBezTo>
                    <a:cubicBezTo>
                      <a:pt x="0" y="316"/>
                      <a:pt x="22" y="336"/>
                      <a:pt x="49" y="336"/>
                    </a:cubicBezTo>
                    <a:cubicBezTo>
                      <a:pt x="82" y="336"/>
                      <a:pt x="103" y="306"/>
                      <a:pt x="117" y="276"/>
                    </a:cubicBezTo>
                    <a:cubicBezTo>
                      <a:pt x="147" y="201"/>
                      <a:pt x="178" y="126"/>
                      <a:pt x="208" y="51"/>
                    </a:cubicBezTo>
                    <a:cubicBezTo>
                      <a:pt x="223" y="18"/>
                      <a:pt x="249" y="16"/>
                      <a:pt x="258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6" name="Freeform 74"/>
              <p:cNvSpPr/>
              <p:nvPr/>
            </p:nvSpPr>
            <p:spPr>
              <a:xfrm>
                <a:off x="414648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8" y="168"/>
                    </a:cubicBezTo>
                    <a:cubicBezTo>
                      <a:pt x="192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20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7" name="Freeform 75"/>
              <p:cNvSpPr/>
              <p:nvPr/>
            </p:nvSpPr>
            <p:spPr>
              <a:xfrm>
                <a:off x="4230720" y="90108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3" y="216"/>
                      <a:pt x="119" y="216"/>
                      <a:pt x="115" y="216"/>
                    </a:cubicBezTo>
                    <a:cubicBezTo>
                      <a:pt x="76" y="216"/>
                      <a:pt x="76" y="210"/>
                      <a:pt x="76" y="190"/>
                    </a:cubicBezTo>
                    <a:cubicBezTo>
                      <a:pt x="76" y="163"/>
                      <a:pt x="76" y="136"/>
                      <a:pt x="76" y="109"/>
                    </a:cubicBezTo>
                    <a:cubicBezTo>
                      <a:pt x="76" y="58"/>
                      <a:pt x="97" y="10"/>
                      <a:pt x="138" y="10"/>
                    </a:cubicBezTo>
                    <a:cubicBezTo>
                      <a:pt x="142" y="10"/>
                      <a:pt x="142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2" y="54"/>
                      <a:pt x="154" y="54"/>
                    </a:cubicBezTo>
                    <a:cubicBezTo>
                      <a:pt x="163" y="54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8" name="Freeform 76"/>
              <p:cNvSpPr/>
              <p:nvPr/>
            </p:nvSpPr>
            <p:spPr>
              <a:xfrm>
                <a:off x="4306320" y="899640"/>
                <a:ext cx="62280" cy="87840"/>
              </a:xfrm>
              <a:custGeom>
                <a:avLst/>
                <a:gdLst/>
                <a:ahLst/>
                <a:rect l="0" t="0" r="r" b="b"/>
                <a:pathLst>
                  <a:path w="173" h="244">
                    <a:moveTo>
                      <a:pt x="172" y="169"/>
                    </a:moveTo>
                    <a:cubicBezTo>
                      <a:pt x="172" y="141"/>
                      <a:pt x="156" y="126"/>
                      <a:pt x="150" y="120"/>
                    </a:cubicBezTo>
                    <a:cubicBezTo>
                      <a:pt x="132" y="102"/>
                      <a:pt x="111" y="97"/>
                      <a:pt x="90" y="94"/>
                    </a:cubicBezTo>
                    <a:cubicBezTo>
                      <a:pt x="60" y="88"/>
                      <a:pt x="25" y="81"/>
                      <a:pt x="25" y="51"/>
                    </a:cubicBezTo>
                    <a:cubicBezTo>
                      <a:pt x="25" y="33"/>
                      <a:pt x="39" y="10"/>
                      <a:pt x="84" y="10"/>
                    </a:cubicBezTo>
                    <a:cubicBezTo>
                      <a:pt x="142" y="10"/>
                      <a:pt x="144" y="58"/>
                      <a:pt x="145" y="75"/>
                    </a:cubicBezTo>
                    <a:cubicBezTo>
                      <a:pt x="145" y="79"/>
                      <a:pt x="149" y="78"/>
                      <a:pt x="151" y="79"/>
                    </a:cubicBezTo>
                    <a:cubicBezTo>
                      <a:pt x="159" y="79"/>
                      <a:pt x="159" y="76"/>
                      <a:pt x="159" y="66"/>
                    </a:cubicBezTo>
                    <a:cubicBezTo>
                      <a:pt x="159" y="48"/>
                      <a:pt x="159" y="31"/>
                      <a:pt x="159" y="13"/>
                    </a:cubicBezTo>
                    <a:cubicBezTo>
                      <a:pt x="159" y="4"/>
                      <a:pt x="159" y="0"/>
                      <a:pt x="153" y="0"/>
                    </a:cubicBezTo>
                    <a:cubicBezTo>
                      <a:pt x="150" y="0"/>
                      <a:pt x="148" y="0"/>
                      <a:pt x="142" y="7"/>
                    </a:cubicBezTo>
                    <a:cubicBezTo>
                      <a:pt x="141" y="9"/>
                      <a:pt x="135" y="13"/>
                      <a:pt x="133" y="15"/>
                    </a:cubicBezTo>
                    <a:cubicBezTo>
                      <a:pt x="114" y="0"/>
                      <a:pt x="91" y="0"/>
                      <a:pt x="84" y="0"/>
                    </a:cubicBezTo>
                    <a:cubicBezTo>
                      <a:pt x="19" y="0"/>
                      <a:pt x="0" y="36"/>
                      <a:pt x="0" y="66"/>
                    </a:cubicBezTo>
                    <a:cubicBezTo>
                      <a:pt x="0" y="84"/>
                      <a:pt x="7" y="99"/>
                      <a:pt x="22" y="111"/>
                    </a:cubicBezTo>
                    <a:cubicBezTo>
                      <a:pt x="39" y="124"/>
                      <a:pt x="54" y="127"/>
                      <a:pt x="91" y="135"/>
                    </a:cubicBezTo>
                    <a:cubicBezTo>
                      <a:pt x="103" y="136"/>
                      <a:pt x="147" y="145"/>
                      <a:pt x="147" y="183"/>
                    </a:cubicBezTo>
                    <a:cubicBezTo>
                      <a:pt x="147" y="210"/>
                      <a:pt x="127" y="231"/>
                      <a:pt x="87" y="231"/>
                    </a:cubicBezTo>
                    <a:cubicBezTo>
                      <a:pt x="42" y="231"/>
                      <a:pt x="24" y="201"/>
                      <a:pt x="13" y="156"/>
                    </a:cubicBezTo>
                    <a:cubicBezTo>
                      <a:pt x="12" y="150"/>
                      <a:pt x="12" y="147"/>
                      <a:pt x="6" y="147"/>
                    </a:cubicBezTo>
                    <a:cubicBezTo>
                      <a:pt x="0" y="147"/>
                      <a:pt x="0" y="151"/>
                      <a:pt x="0" y="160"/>
                    </a:cubicBezTo>
                    <a:cubicBezTo>
                      <a:pt x="0" y="183"/>
                      <a:pt x="0" y="206"/>
                      <a:pt x="0" y="229"/>
                    </a:cubicBezTo>
                    <a:cubicBezTo>
                      <a:pt x="0" y="238"/>
                      <a:pt x="0" y="243"/>
                      <a:pt x="6" y="243"/>
                    </a:cubicBezTo>
                    <a:cubicBezTo>
                      <a:pt x="7" y="243"/>
                      <a:pt x="9" y="241"/>
                      <a:pt x="18" y="232"/>
                    </a:cubicBezTo>
                    <a:cubicBezTo>
                      <a:pt x="19" y="231"/>
                      <a:pt x="19" y="229"/>
                      <a:pt x="28" y="220"/>
                    </a:cubicBezTo>
                    <a:cubicBezTo>
                      <a:pt x="52" y="241"/>
                      <a:pt x="76" y="243"/>
                      <a:pt x="87" y="243"/>
                    </a:cubicBezTo>
                    <a:cubicBezTo>
                      <a:pt x="147" y="243"/>
                      <a:pt x="172" y="207"/>
                      <a:pt x="172" y="1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29" name="Freeform 77"/>
              <p:cNvSpPr/>
              <p:nvPr/>
            </p:nvSpPr>
            <p:spPr>
              <a:xfrm>
                <a:off x="4442400" y="899640"/>
                <a:ext cx="84600" cy="87840"/>
              </a:xfrm>
              <a:custGeom>
                <a:avLst/>
                <a:gdLst/>
                <a:ahLst/>
                <a:rect l="0" t="0" r="r" b="b"/>
                <a:pathLst>
                  <a:path w="235" h="244">
                    <a:moveTo>
                      <a:pt x="234" y="124"/>
                    </a:moveTo>
                    <a:cubicBezTo>
                      <a:pt x="234" y="57"/>
                      <a:pt x="181" y="0"/>
                      <a:pt x="117" y="0"/>
                    </a:cubicBezTo>
                    <a:cubicBezTo>
                      <a:pt x="52" y="0"/>
                      <a:pt x="0" y="58"/>
                      <a:pt x="0" y="124"/>
                    </a:cubicBezTo>
                    <a:cubicBezTo>
                      <a:pt x="0" y="192"/>
                      <a:pt x="55" y="243"/>
                      <a:pt x="117" y="243"/>
                    </a:cubicBezTo>
                    <a:cubicBezTo>
                      <a:pt x="181" y="243"/>
                      <a:pt x="234" y="190"/>
                      <a:pt x="234" y="124"/>
                    </a:cubicBezTo>
                    <a:moveTo>
                      <a:pt x="190" y="120"/>
                    </a:moveTo>
                    <a:cubicBezTo>
                      <a:pt x="190" y="139"/>
                      <a:pt x="190" y="166"/>
                      <a:pt x="178" y="190"/>
                    </a:cubicBezTo>
                    <a:cubicBezTo>
                      <a:pt x="166" y="214"/>
                      <a:pt x="144" y="229"/>
                      <a:pt x="117" y="229"/>
                    </a:cubicBezTo>
                    <a:cubicBezTo>
                      <a:pt x="94" y="229"/>
                      <a:pt x="72" y="219"/>
                      <a:pt x="57" y="193"/>
                    </a:cubicBezTo>
                    <a:cubicBezTo>
                      <a:pt x="45" y="171"/>
                      <a:pt x="45" y="139"/>
                      <a:pt x="45" y="120"/>
                    </a:cubicBezTo>
                    <a:cubicBezTo>
                      <a:pt x="45" y="99"/>
                      <a:pt x="45" y="70"/>
                      <a:pt x="57" y="48"/>
                    </a:cubicBezTo>
                    <a:cubicBezTo>
                      <a:pt x="72" y="24"/>
                      <a:pt x="96" y="12"/>
                      <a:pt x="117" y="12"/>
                    </a:cubicBezTo>
                    <a:cubicBezTo>
                      <a:pt x="141" y="12"/>
                      <a:pt x="163" y="24"/>
                      <a:pt x="177" y="46"/>
                    </a:cubicBezTo>
                    <a:cubicBezTo>
                      <a:pt x="190" y="69"/>
                      <a:pt x="190" y="100"/>
                      <a:pt x="190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0" name="Freeform 78"/>
              <p:cNvSpPr/>
              <p:nvPr/>
            </p:nvSpPr>
            <p:spPr>
              <a:xfrm>
                <a:off x="4538520" y="851040"/>
                <a:ext cx="61920" cy="134280"/>
              </a:xfrm>
              <a:custGeom>
                <a:avLst/>
                <a:gdLst/>
                <a:ahLst/>
                <a:rect l="0" t="0" r="r" b="b"/>
                <a:pathLst>
                  <a:path w="172" h="373">
                    <a:moveTo>
                      <a:pt x="171" y="37"/>
                    </a:moveTo>
                    <a:cubicBezTo>
                      <a:pt x="171" y="18"/>
                      <a:pt x="151" y="0"/>
                      <a:pt x="123" y="0"/>
                    </a:cubicBezTo>
                    <a:cubicBezTo>
                      <a:pt x="87" y="0"/>
                      <a:pt x="42" y="28"/>
                      <a:pt x="42" y="84"/>
                    </a:cubicBezTo>
                    <a:cubicBezTo>
                      <a:pt x="42" y="104"/>
                      <a:pt x="42" y="124"/>
                      <a:pt x="42" y="144"/>
                    </a:cubicBezTo>
                    <a:cubicBezTo>
                      <a:pt x="28" y="144"/>
                      <a:pt x="14" y="144"/>
                      <a:pt x="0" y="144"/>
                    </a:cubicBezTo>
                    <a:cubicBezTo>
                      <a:pt x="0" y="149"/>
                      <a:pt x="0" y="155"/>
                      <a:pt x="0" y="160"/>
                    </a:cubicBezTo>
                    <a:cubicBezTo>
                      <a:pt x="14" y="160"/>
                      <a:pt x="28" y="160"/>
                      <a:pt x="42" y="160"/>
                    </a:cubicBezTo>
                    <a:cubicBezTo>
                      <a:pt x="42" y="217"/>
                      <a:pt x="42" y="274"/>
                      <a:pt x="42" y="331"/>
                    </a:cubicBezTo>
                    <a:cubicBezTo>
                      <a:pt x="42" y="355"/>
                      <a:pt x="36" y="355"/>
                      <a:pt x="0" y="355"/>
                    </a:cubicBezTo>
                    <a:cubicBezTo>
                      <a:pt x="0" y="361"/>
                      <a:pt x="0" y="366"/>
                      <a:pt x="0" y="372"/>
                    </a:cubicBezTo>
                    <a:cubicBezTo>
                      <a:pt x="20" y="371"/>
                      <a:pt x="40" y="371"/>
                      <a:pt x="60" y="370"/>
                    </a:cubicBezTo>
                    <a:cubicBezTo>
                      <a:pt x="81" y="370"/>
                      <a:pt x="106" y="370"/>
                      <a:pt x="127" y="372"/>
                    </a:cubicBezTo>
                    <a:cubicBezTo>
                      <a:pt x="127" y="366"/>
                      <a:pt x="127" y="361"/>
                      <a:pt x="127" y="355"/>
                    </a:cubicBezTo>
                    <a:cubicBezTo>
                      <a:pt x="124" y="355"/>
                      <a:pt x="120" y="355"/>
                      <a:pt x="117" y="355"/>
                    </a:cubicBezTo>
                    <a:cubicBezTo>
                      <a:pt x="78" y="355"/>
                      <a:pt x="76" y="349"/>
                      <a:pt x="76" y="330"/>
                    </a:cubicBezTo>
                    <a:cubicBezTo>
                      <a:pt x="76" y="273"/>
                      <a:pt x="76" y="217"/>
                      <a:pt x="76" y="160"/>
                    </a:cubicBezTo>
                    <a:cubicBezTo>
                      <a:pt x="96" y="160"/>
                      <a:pt x="116" y="160"/>
                      <a:pt x="136" y="160"/>
                    </a:cubicBezTo>
                    <a:cubicBezTo>
                      <a:pt x="136" y="155"/>
                      <a:pt x="136" y="149"/>
                      <a:pt x="136" y="144"/>
                    </a:cubicBezTo>
                    <a:cubicBezTo>
                      <a:pt x="116" y="144"/>
                      <a:pt x="95" y="144"/>
                      <a:pt x="75" y="144"/>
                    </a:cubicBezTo>
                    <a:cubicBezTo>
                      <a:pt x="75" y="124"/>
                      <a:pt x="75" y="104"/>
                      <a:pt x="75" y="84"/>
                    </a:cubicBezTo>
                    <a:cubicBezTo>
                      <a:pt x="75" y="37"/>
                      <a:pt x="100" y="12"/>
                      <a:pt x="123" y="12"/>
                    </a:cubicBezTo>
                    <a:cubicBezTo>
                      <a:pt x="124" y="12"/>
                      <a:pt x="132" y="12"/>
                      <a:pt x="141" y="15"/>
                    </a:cubicBezTo>
                    <a:cubicBezTo>
                      <a:pt x="135" y="18"/>
                      <a:pt x="124" y="24"/>
                      <a:pt x="124" y="37"/>
                    </a:cubicBezTo>
                    <a:cubicBezTo>
                      <a:pt x="124" y="49"/>
                      <a:pt x="133" y="60"/>
                      <a:pt x="147" y="60"/>
                    </a:cubicBezTo>
                    <a:cubicBezTo>
                      <a:pt x="162" y="60"/>
                      <a:pt x="171" y="49"/>
                      <a:pt x="171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1" name="Freeform 79"/>
              <p:cNvSpPr/>
              <p:nvPr/>
            </p:nvSpPr>
            <p:spPr>
              <a:xfrm>
                <a:off x="4658400" y="855360"/>
                <a:ext cx="57960" cy="129960"/>
              </a:xfrm>
              <a:custGeom>
                <a:avLst/>
                <a:gdLst/>
                <a:ahLst/>
                <a:rect l="0" t="0" r="r" b="b"/>
                <a:pathLst>
                  <a:path w="161" h="361">
                    <a:moveTo>
                      <a:pt x="160" y="360"/>
                    </a:moveTo>
                    <a:cubicBezTo>
                      <a:pt x="160" y="354"/>
                      <a:pt x="160" y="349"/>
                      <a:pt x="160" y="343"/>
                    </a:cubicBezTo>
                    <a:cubicBezTo>
                      <a:pt x="156" y="343"/>
                      <a:pt x="151" y="343"/>
                      <a:pt x="147" y="343"/>
                    </a:cubicBezTo>
                    <a:cubicBezTo>
                      <a:pt x="105" y="343"/>
                      <a:pt x="103" y="337"/>
                      <a:pt x="103" y="318"/>
                    </a:cubicBezTo>
                    <a:cubicBezTo>
                      <a:pt x="103" y="225"/>
                      <a:pt x="103" y="133"/>
                      <a:pt x="103" y="40"/>
                    </a:cubicBezTo>
                    <a:cubicBezTo>
                      <a:pt x="103" y="22"/>
                      <a:pt x="105" y="16"/>
                      <a:pt x="147" y="16"/>
                    </a:cubicBezTo>
                    <a:cubicBezTo>
                      <a:pt x="151" y="16"/>
                      <a:pt x="156" y="16"/>
                      <a:pt x="160" y="16"/>
                    </a:cubicBezTo>
                    <a:cubicBezTo>
                      <a:pt x="160" y="11"/>
                      <a:pt x="160" y="5"/>
                      <a:pt x="160" y="0"/>
                    </a:cubicBezTo>
                    <a:cubicBezTo>
                      <a:pt x="142" y="1"/>
                      <a:pt x="100" y="1"/>
                      <a:pt x="81" y="1"/>
                    </a:cubicBezTo>
                    <a:cubicBezTo>
                      <a:pt x="60" y="1"/>
                      <a:pt x="18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9" y="16"/>
                      <a:pt x="13" y="16"/>
                    </a:cubicBezTo>
                    <a:cubicBezTo>
                      <a:pt x="55" y="16"/>
                      <a:pt x="57" y="22"/>
                      <a:pt x="57" y="40"/>
                    </a:cubicBezTo>
                    <a:cubicBezTo>
                      <a:pt x="57" y="133"/>
                      <a:pt x="57" y="225"/>
                      <a:pt x="57" y="318"/>
                    </a:cubicBezTo>
                    <a:cubicBezTo>
                      <a:pt x="57" y="337"/>
                      <a:pt x="55" y="343"/>
                      <a:pt x="13" y="343"/>
                    </a:cubicBezTo>
                    <a:cubicBezTo>
                      <a:pt x="9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18" y="358"/>
                      <a:pt x="60" y="358"/>
                      <a:pt x="79" y="358"/>
                    </a:cubicBezTo>
                    <a:cubicBezTo>
                      <a:pt x="100" y="358"/>
                      <a:pt x="142" y="358"/>
                      <a:pt x="160" y="3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2" name="Freeform 80"/>
              <p:cNvSpPr/>
              <p:nvPr/>
            </p:nvSpPr>
            <p:spPr>
              <a:xfrm>
                <a:off x="4727880" y="856440"/>
                <a:ext cx="123840" cy="128880"/>
              </a:xfrm>
              <a:custGeom>
                <a:avLst/>
                <a:gdLst/>
                <a:ahLst/>
                <a:rect l="0" t="0" r="r" b="b"/>
                <a:pathLst>
                  <a:path w="344" h="358">
                    <a:moveTo>
                      <a:pt x="343" y="118"/>
                    </a:moveTo>
                    <a:cubicBezTo>
                      <a:pt x="340" y="79"/>
                      <a:pt x="336" y="39"/>
                      <a:pt x="333" y="0"/>
                    </a:cubicBezTo>
                    <a:cubicBezTo>
                      <a:pt x="225" y="0"/>
                      <a:pt x="118" y="0"/>
                      <a:pt x="10" y="0"/>
                    </a:cubicBezTo>
                    <a:cubicBezTo>
                      <a:pt x="7" y="39"/>
                      <a:pt x="3" y="79"/>
                      <a:pt x="0" y="118"/>
                    </a:cubicBezTo>
                    <a:cubicBezTo>
                      <a:pt x="4" y="118"/>
                      <a:pt x="9" y="118"/>
                      <a:pt x="13" y="118"/>
                    </a:cubicBezTo>
                    <a:cubicBezTo>
                      <a:pt x="21" y="34"/>
                      <a:pt x="28" y="16"/>
                      <a:pt x="108" y="16"/>
                    </a:cubicBezTo>
                    <a:cubicBezTo>
                      <a:pt x="118" y="16"/>
                      <a:pt x="132" y="16"/>
                      <a:pt x="136" y="18"/>
                    </a:cubicBezTo>
                    <a:cubicBezTo>
                      <a:pt x="148" y="19"/>
                      <a:pt x="148" y="25"/>
                      <a:pt x="148" y="37"/>
                    </a:cubicBezTo>
                    <a:cubicBezTo>
                      <a:pt x="148" y="130"/>
                      <a:pt x="148" y="222"/>
                      <a:pt x="148" y="315"/>
                    </a:cubicBezTo>
                    <a:cubicBezTo>
                      <a:pt x="148" y="333"/>
                      <a:pt x="148" y="340"/>
                      <a:pt x="93" y="340"/>
                    </a:cubicBezTo>
                    <a:cubicBezTo>
                      <a:pt x="86" y="340"/>
                      <a:pt x="79" y="340"/>
                      <a:pt x="72" y="340"/>
                    </a:cubicBezTo>
                    <a:cubicBezTo>
                      <a:pt x="72" y="346"/>
                      <a:pt x="72" y="351"/>
                      <a:pt x="72" y="357"/>
                    </a:cubicBezTo>
                    <a:cubicBezTo>
                      <a:pt x="93" y="355"/>
                      <a:pt x="147" y="355"/>
                      <a:pt x="171" y="355"/>
                    </a:cubicBezTo>
                    <a:cubicBezTo>
                      <a:pt x="195" y="355"/>
                      <a:pt x="250" y="355"/>
                      <a:pt x="271" y="357"/>
                    </a:cubicBezTo>
                    <a:cubicBezTo>
                      <a:pt x="271" y="351"/>
                      <a:pt x="271" y="346"/>
                      <a:pt x="271" y="340"/>
                    </a:cubicBezTo>
                    <a:cubicBezTo>
                      <a:pt x="264" y="340"/>
                      <a:pt x="257" y="340"/>
                      <a:pt x="250" y="340"/>
                    </a:cubicBezTo>
                    <a:cubicBezTo>
                      <a:pt x="195" y="340"/>
                      <a:pt x="195" y="333"/>
                      <a:pt x="195" y="315"/>
                    </a:cubicBezTo>
                    <a:cubicBezTo>
                      <a:pt x="195" y="222"/>
                      <a:pt x="195" y="130"/>
                      <a:pt x="195" y="37"/>
                    </a:cubicBezTo>
                    <a:cubicBezTo>
                      <a:pt x="195" y="27"/>
                      <a:pt x="195" y="19"/>
                      <a:pt x="204" y="18"/>
                    </a:cubicBezTo>
                    <a:cubicBezTo>
                      <a:pt x="210" y="16"/>
                      <a:pt x="225" y="16"/>
                      <a:pt x="234" y="16"/>
                    </a:cubicBezTo>
                    <a:cubicBezTo>
                      <a:pt x="315" y="16"/>
                      <a:pt x="322" y="34"/>
                      <a:pt x="330" y="118"/>
                    </a:cubicBezTo>
                    <a:cubicBezTo>
                      <a:pt x="334" y="118"/>
                      <a:pt x="339" y="118"/>
                      <a:pt x="343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3" name="Freeform 81"/>
              <p:cNvSpPr/>
              <p:nvPr/>
            </p:nvSpPr>
            <p:spPr>
              <a:xfrm>
                <a:off x="4864680" y="855360"/>
                <a:ext cx="133560" cy="129960"/>
              </a:xfrm>
              <a:custGeom>
                <a:avLst/>
                <a:gdLst/>
                <a:ahLst/>
                <a:rect l="0" t="0" r="r" b="b"/>
                <a:pathLst>
                  <a:path w="371" h="361">
                    <a:moveTo>
                      <a:pt x="370" y="360"/>
                    </a:moveTo>
                    <a:cubicBezTo>
                      <a:pt x="370" y="354"/>
                      <a:pt x="370" y="349"/>
                      <a:pt x="370" y="343"/>
                    </a:cubicBezTo>
                    <a:cubicBezTo>
                      <a:pt x="342" y="343"/>
                      <a:pt x="331" y="342"/>
                      <a:pt x="315" y="318"/>
                    </a:cubicBezTo>
                    <a:cubicBezTo>
                      <a:pt x="274" y="258"/>
                      <a:pt x="234" y="199"/>
                      <a:pt x="193" y="139"/>
                    </a:cubicBezTo>
                    <a:cubicBezTo>
                      <a:pt x="225" y="109"/>
                      <a:pt x="256" y="78"/>
                      <a:pt x="288" y="48"/>
                    </a:cubicBezTo>
                    <a:cubicBezTo>
                      <a:pt x="292" y="43"/>
                      <a:pt x="321" y="16"/>
                      <a:pt x="363" y="16"/>
                    </a:cubicBezTo>
                    <a:cubicBezTo>
                      <a:pt x="363" y="11"/>
                      <a:pt x="363" y="5"/>
                      <a:pt x="363" y="0"/>
                    </a:cubicBezTo>
                    <a:cubicBezTo>
                      <a:pt x="349" y="1"/>
                      <a:pt x="333" y="1"/>
                      <a:pt x="318" y="1"/>
                    </a:cubicBezTo>
                    <a:cubicBezTo>
                      <a:pt x="300" y="1"/>
                      <a:pt x="270" y="1"/>
                      <a:pt x="252" y="0"/>
                    </a:cubicBezTo>
                    <a:cubicBezTo>
                      <a:pt x="252" y="5"/>
                      <a:pt x="252" y="11"/>
                      <a:pt x="252" y="16"/>
                    </a:cubicBezTo>
                    <a:cubicBezTo>
                      <a:pt x="273" y="16"/>
                      <a:pt x="276" y="28"/>
                      <a:pt x="276" y="33"/>
                    </a:cubicBezTo>
                    <a:cubicBezTo>
                      <a:pt x="276" y="42"/>
                      <a:pt x="270" y="48"/>
                      <a:pt x="267" y="51"/>
                    </a:cubicBezTo>
                    <a:cubicBezTo>
                      <a:pt x="212" y="103"/>
                      <a:pt x="157" y="156"/>
                      <a:pt x="102" y="208"/>
                    </a:cubicBezTo>
                    <a:cubicBezTo>
                      <a:pt x="102" y="152"/>
                      <a:pt x="102" y="96"/>
                      <a:pt x="102" y="40"/>
                    </a:cubicBezTo>
                    <a:cubicBezTo>
                      <a:pt x="102" y="22"/>
                      <a:pt x="102" y="16"/>
                      <a:pt x="142" y="16"/>
                    </a:cubicBezTo>
                    <a:cubicBezTo>
                      <a:pt x="147" y="16"/>
                      <a:pt x="151" y="16"/>
                      <a:pt x="156" y="16"/>
                    </a:cubicBezTo>
                    <a:cubicBezTo>
                      <a:pt x="156" y="11"/>
                      <a:pt x="156" y="5"/>
                      <a:pt x="156" y="0"/>
                    </a:cubicBezTo>
                    <a:cubicBezTo>
                      <a:pt x="136" y="1"/>
                      <a:pt x="97" y="1"/>
                      <a:pt x="78" y="1"/>
                    </a:cubicBezTo>
                    <a:cubicBezTo>
                      <a:pt x="58" y="1"/>
                      <a:pt x="18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9" y="16"/>
                      <a:pt x="13" y="16"/>
                    </a:cubicBezTo>
                    <a:cubicBezTo>
                      <a:pt x="54" y="16"/>
                      <a:pt x="54" y="22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4" y="343"/>
                      <a:pt x="13" y="343"/>
                    </a:cubicBezTo>
                    <a:cubicBezTo>
                      <a:pt x="9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18" y="358"/>
                      <a:pt x="58" y="358"/>
                      <a:pt x="78" y="358"/>
                    </a:cubicBezTo>
                    <a:cubicBezTo>
                      <a:pt x="98" y="358"/>
                      <a:pt x="136" y="358"/>
                      <a:pt x="156" y="360"/>
                    </a:cubicBezTo>
                    <a:cubicBezTo>
                      <a:pt x="156" y="354"/>
                      <a:pt x="156" y="349"/>
                      <a:pt x="156" y="343"/>
                    </a:cubicBezTo>
                    <a:cubicBezTo>
                      <a:pt x="151" y="343"/>
                      <a:pt x="147" y="343"/>
                      <a:pt x="142" y="343"/>
                    </a:cubicBezTo>
                    <a:cubicBezTo>
                      <a:pt x="102" y="343"/>
                      <a:pt x="102" y="337"/>
                      <a:pt x="102" y="318"/>
                    </a:cubicBezTo>
                    <a:cubicBezTo>
                      <a:pt x="102" y="287"/>
                      <a:pt x="102" y="257"/>
                      <a:pt x="102" y="226"/>
                    </a:cubicBezTo>
                    <a:cubicBezTo>
                      <a:pt x="122" y="207"/>
                      <a:pt x="142" y="187"/>
                      <a:pt x="162" y="168"/>
                    </a:cubicBezTo>
                    <a:cubicBezTo>
                      <a:pt x="194" y="215"/>
                      <a:pt x="226" y="262"/>
                      <a:pt x="258" y="309"/>
                    </a:cubicBezTo>
                    <a:cubicBezTo>
                      <a:pt x="261" y="315"/>
                      <a:pt x="265" y="321"/>
                      <a:pt x="265" y="327"/>
                    </a:cubicBezTo>
                    <a:cubicBezTo>
                      <a:pt x="265" y="343"/>
                      <a:pt x="246" y="343"/>
                      <a:pt x="235" y="343"/>
                    </a:cubicBezTo>
                    <a:cubicBezTo>
                      <a:pt x="235" y="349"/>
                      <a:pt x="235" y="354"/>
                      <a:pt x="235" y="360"/>
                    </a:cubicBezTo>
                    <a:cubicBezTo>
                      <a:pt x="253" y="358"/>
                      <a:pt x="289" y="358"/>
                      <a:pt x="310" y="358"/>
                    </a:cubicBezTo>
                    <a:cubicBezTo>
                      <a:pt x="330" y="359"/>
                      <a:pt x="350" y="359"/>
                      <a:pt x="370" y="3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4" name="Freeform 82"/>
              <p:cNvSpPr/>
              <p:nvPr/>
            </p:nvSpPr>
            <p:spPr>
              <a:xfrm>
                <a:off x="5072040" y="902880"/>
                <a:ext cx="130320" cy="84600"/>
              </a:xfrm>
              <a:custGeom>
                <a:avLst/>
                <a:gdLst/>
                <a:ahLst/>
                <a:rect l="0" t="0" r="r" b="b"/>
                <a:pathLst>
                  <a:path w="362" h="235">
                    <a:moveTo>
                      <a:pt x="361" y="16"/>
                    </a:moveTo>
                    <a:cubicBezTo>
                      <a:pt x="361" y="11"/>
                      <a:pt x="361" y="5"/>
                      <a:pt x="361" y="0"/>
                    </a:cubicBezTo>
                    <a:cubicBezTo>
                      <a:pt x="349" y="1"/>
                      <a:pt x="334" y="3"/>
                      <a:pt x="322" y="3"/>
                    </a:cubicBezTo>
                    <a:cubicBezTo>
                      <a:pt x="306" y="2"/>
                      <a:pt x="290" y="1"/>
                      <a:pt x="274" y="0"/>
                    </a:cubicBezTo>
                    <a:cubicBezTo>
                      <a:pt x="274" y="5"/>
                      <a:pt x="274" y="11"/>
                      <a:pt x="274" y="16"/>
                    </a:cubicBezTo>
                    <a:cubicBezTo>
                      <a:pt x="292" y="18"/>
                      <a:pt x="304" y="27"/>
                      <a:pt x="304" y="42"/>
                    </a:cubicBezTo>
                    <a:cubicBezTo>
                      <a:pt x="304" y="45"/>
                      <a:pt x="304" y="46"/>
                      <a:pt x="301" y="54"/>
                    </a:cubicBezTo>
                    <a:cubicBezTo>
                      <a:pt x="285" y="99"/>
                      <a:pt x="269" y="144"/>
                      <a:pt x="253" y="189"/>
                    </a:cubicBezTo>
                    <a:cubicBezTo>
                      <a:pt x="236" y="140"/>
                      <a:pt x="219" y="91"/>
                      <a:pt x="202" y="42"/>
                    </a:cubicBezTo>
                    <a:cubicBezTo>
                      <a:pt x="199" y="34"/>
                      <a:pt x="199" y="34"/>
                      <a:pt x="199" y="31"/>
                    </a:cubicBezTo>
                    <a:cubicBezTo>
                      <a:pt x="199" y="16"/>
                      <a:pt x="220" y="16"/>
                      <a:pt x="231" y="16"/>
                    </a:cubicBezTo>
                    <a:cubicBezTo>
                      <a:pt x="231" y="11"/>
                      <a:pt x="231" y="5"/>
                      <a:pt x="231" y="0"/>
                    </a:cubicBezTo>
                    <a:cubicBezTo>
                      <a:pt x="212" y="1"/>
                      <a:pt x="194" y="2"/>
                      <a:pt x="175" y="3"/>
                    </a:cubicBezTo>
                    <a:cubicBezTo>
                      <a:pt x="159" y="3"/>
                      <a:pt x="144" y="1"/>
                      <a:pt x="129" y="0"/>
                    </a:cubicBezTo>
                    <a:cubicBezTo>
                      <a:pt x="129" y="5"/>
                      <a:pt x="129" y="11"/>
                      <a:pt x="129" y="16"/>
                    </a:cubicBezTo>
                    <a:cubicBezTo>
                      <a:pt x="148" y="16"/>
                      <a:pt x="156" y="18"/>
                      <a:pt x="162" y="25"/>
                    </a:cubicBezTo>
                    <a:cubicBezTo>
                      <a:pt x="165" y="28"/>
                      <a:pt x="171" y="43"/>
                      <a:pt x="174" y="54"/>
                    </a:cubicBezTo>
                    <a:cubicBezTo>
                      <a:pt x="159" y="96"/>
                      <a:pt x="144" y="139"/>
                      <a:pt x="129" y="181"/>
                    </a:cubicBezTo>
                    <a:cubicBezTo>
                      <a:pt x="112" y="134"/>
                      <a:pt x="95" y="87"/>
                      <a:pt x="78" y="40"/>
                    </a:cubicBezTo>
                    <a:cubicBezTo>
                      <a:pt x="76" y="34"/>
                      <a:pt x="76" y="33"/>
                      <a:pt x="76" y="31"/>
                    </a:cubicBezTo>
                    <a:cubicBezTo>
                      <a:pt x="76" y="16"/>
                      <a:pt x="96" y="16"/>
                      <a:pt x="106" y="16"/>
                    </a:cubicBezTo>
                    <a:cubicBezTo>
                      <a:pt x="106" y="11"/>
                      <a:pt x="106" y="5"/>
                      <a:pt x="106" y="0"/>
                    </a:cubicBezTo>
                    <a:cubicBezTo>
                      <a:pt x="87" y="1"/>
                      <a:pt x="68" y="2"/>
                      <a:pt x="49" y="3"/>
                    </a:cubicBezTo>
                    <a:cubicBezTo>
                      <a:pt x="33" y="2"/>
                      <a:pt x="16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27" y="16"/>
                      <a:pt x="33" y="18"/>
                      <a:pt x="39" y="36"/>
                    </a:cubicBezTo>
                    <a:cubicBezTo>
                      <a:pt x="61" y="98"/>
                      <a:pt x="84" y="160"/>
                      <a:pt x="106" y="222"/>
                    </a:cubicBezTo>
                    <a:cubicBezTo>
                      <a:pt x="108" y="229"/>
                      <a:pt x="109" y="234"/>
                      <a:pt x="117" y="234"/>
                    </a:cubicBezTo>
                    <a:cubicBezTo>
                      <a:pt x="124" y="234"/>
                      <a:pt x="124" y="231"/>
                      <a:pt x="127" y="223"/>
                    </a:cubicBezTo>
                    <a:cubicBezTo>
                      <a:pt x="145" y="173"/>
                      <a:pt x="163" y="123"/>
                      <a:pt x="181" y="73"/>
                    </a:cubicBezTo>
                    <a:cubicBezTo>
                      <a:pt x="199" y="123"/>
                      <a:pt x="216" y="173"/>
                      <a:pt x="234" y="223"/>
                    </a:cubicBezTo>
                    <a:cubicBezTo>
                      <a:pt x="237" y="229"/>
                      <a:pt x="238" y="234"/>
                      <a:pt x="244" y="234"/>
                    </a:cubicBezTo>
                    <a:cubicBezTo>
                      <a:pt x="251" y="234"/>
                      <a:pt x="253" y="229"/>
                      <a:pt x="255" y="223"/>
                    </a:cubicBezTo>
                    <a:cubicBezTo>
                      <a:pt x="276" y="166"/>
                      <a:pt x="297" y="108"/>
                      <a:pt x="318" y="51"/>
                    </a:cubicBezTo>
                    <a:cubicBezTo>
                      <a:pt x="327" y="24"/>
                      <a:pt x="343" y="18"/>
                      <a:pt x="361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5" name="Freeform 83"/>
              <p:cNvSpPr/>
              <p:nvPr/>
            </p:nvSpPr>
            <p:spPr>
              <a:xfrm>
                <a:off x="5211720" y="860040"/>
                <a:ext cx="41400" cy="124920"/>
              </a:xfrm>
              <a:custGeom>
                <a:avLst/>
                <a:gdLst/>
                <a:ahLst/>
                <a:rect l="0" t="0" r="r" b="b"/>
                <a:pathLst>
                  <a:path w="115" h="347">
                    <a:moveTo>
                      <a:pt x="114" y="346"/>
                    </a:moveTo>
                    <a:cubicBezTo>
                      <a:pt x="114" y="341"/>
                      <a:pt x="114" y="335"/>
                      <a:pt x="114" y="330"/>
                    </a:cubicBezTo>
                    <a:cubicBezTo>
                      <a:pt x="78" y="330"/>
                      <a:pt x="76" y="327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2" y="115"/>
                      <a:pt x="27" y="117"/>
                      <a:pt x="3" y="118"/>
                    </a:cubicBezTo>
                    <a:cubicBezTo>
                      <a:pt x="3" y="124"/>
                      <a:pt x="3" y="129"/>
                      <a:pt x="3" y="135"/>
                    </a:cubicBezTo>
                    <a:cubicBezTo>
                      <a:pt x="37" y="135"/>
                      <a:pt x="42" y="138"/>
                      <a:pt x="42" y="165"/>
                    </a:cubicBezTo>
                    <a:cubicBezTo>
                      <a:pt x="42" y="212"/>
                      <a:pt x="42" y="259"/>
                      <a:pt x="42" y="306"/>
                    </a:cubicBezTo>
                    <a:cubicBezTo>
                      <a:pt x="42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6" y="346"/>
                      <a:pt x="114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8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0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6" name="Freeform 84"/>
              <p:cNvSpPr/>
              <p:nvPr/>
            </p:nvSpPr>
            <p:spPr>
              <a:xfrm>
                <a:off x="5262120" y="86832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8"/>
                      <a:pt x="151" y="248"/>
                      <a:pt x="151" y="258"/>
                    </a:cubicBezTo>
                    <a:cubicBezTo>
                      <a:pt x="151" y="297"/>
                      <a:pt x="136" y="316"/>
                      <a:pt x="117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2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4"/>
                      <a:pt x="94" y="330"/>
                      <a:pt x="112" y="330"/>
                    </a:cubicBezTo>
                    <a:cubicBezTo>
                      <a:pt x="150" y="330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7" name="Freeform 85"/>
              <p:cNvSpPr/>
              <p:nvPr/>
            </p:nvSpPr>
            <p:spPr>
              <a:xfrm>
                <a:off x="5338080" y="853200"/>
                <a:ext cx="95760" cy="132120"/>
              </a:xfrm>
              <a:custGeom>
                <a:avLst/>
                <a:gdLst/>
                <a:ahLst/>
                <a:rect l="0" t="0" r="r" b="b"/>
                <a:pathLst>
                  <a:path w="266" h="367">
                    <a:moveTo>
                      <a:pt x="265" y="366"/>
                    </a:moveTo>
                    <a:cubicBezTo>
                      <a:pt x="265" y="360"/>
                      <a:pt x="265" y="355"/>
                      <a:pt x="265" y="349"/>
                    </a:cubicBezTo>
                    <a:cubicBezTo>
                      <a:pt x="238" y="349"/>
                      <a:pt x="225" y="349"/>
                      <a:pt x="225" y="333"/>
                    </a:cubicBezTo>
                    <a:cubicBezTo>
                      <a:pt x="225" y="299"/>
                      <a:pt x="225" y="266"/>
                      <a:pt x="225" y="232"/>
                    </a:cubicBezTo>
                    <a:cubicBezTo>
                      <a:pt x="225" y="187"/>
                      <a:pt x="225" y="171"/>
                      <a:pt x="208" y="153"/>
                    </a:cubicBezTo>
                    <a:cubicBezTo>
                      <a:pt x="201" y="144"/>
                      <a:pt x="183" y="133"/>
                      <a:pt x="153" y="133"/>
                    </a:cubicBezTo>
                    <a:cubicBezTo>
                      <a:pt x="108" y="133"/>
                      <a:pt x="85" y="165"/>
                      <a:pt x="76" y="183"/>
                    </a:cubicBezTo>
                    <a:cubicBezTo>
                      <a:pt x="76" y="122"/>
                      <a:pt x="76" y="61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143"/>
                      <a:pt x="42" y="234"/>
                      <a:pt x="42" y="325"/>
                    </a:cubicBezTo>
                    <a:cubicBezTo>
                      <a:pt x="42" y="349"/>
                      <a:pt x="36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20" y="365"/>
                      <a:pt x="40" y="365"/>
                      <a:pt x="60" y="364"/>
                    </a:cubicBezTo>
                    <a:cubicBezTo>
                      <a:pt x="79" y="365"/>
                      <a:pt x="99" y="365"/>
                      <a:pt x="118" y="366"/>
                    </a:cubicBezTo>
                    <a:cubicBezTo>
                      <a:pt x="118" y="360"/>
                      <a:pt x="118" y="355"/>
                      <a:pt x="118" y="349"/>
                    </a:cubicBezTo>
                    <a:cubicBezTo>
                      <a:pt x="84" y="349"/>
                      <a:pt x="78" y="349"/>
                      <a:pt x="78" y="325"/>
                    </a:cubicBezTo>
                    <a:cubicBezTo>
                      <a:pt x="78" y="293"/>
                      <a:pt x="78" y="261"/>
                      <a:pt x="78" y="229"/>
                    </a:cubicBezTo>
                    <a:cubicBezTo>
                      <a:pt x="78" y="174"/>
                      <a:pt x="115" y="144"/>
                      <a:pt x="148" y="144"/>
                    </a:cubicBezTo>
                    <a:cubicBezTo>
                      <a:pt x="183" y="144"/>
                      <a:pt x="187" y="172"/>
                      <a:pt x="187" y="202"/>
                    </a:cubicBezTo>
                    <a:cubicBezTo>
                      <a:pt x="187" y="243"/>
                      <a:pt x="187" y="284"/>
                      <a:pt x="187" y="325"/>
                    </a:cubicBezTo>
                    <a:cubicBezTo>
                      <a:pt x="187" y="349"/>
                      <a:pt x="183" y="349"/>
                      <a:pt x="147" y="349"/>
                    </a:cubicBezTo>
                    <a:cubicBezTo>
                      <a:pt x="147" y="355"/>
                      <a:pt x="147" y="360"/>
                      <a:pt x="147" y="366"/>
                    </a:cubicBezTo>
                    <a:cubicBezTo>
                      <a:pt x="167" y="365"/>
                      <a:pt x="187" y="365"/>
                      <a:pt x="207" y="364"/>
                    </a:cubicBezTo>
                    <a:cubicBezTo>
                      <a:pt x="226" y="365"/>
                      <a:pt x="246" y="365"/>
                      <a:pt x="265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8" name="Freeform 86"/>
              <p:cNvSpPr/>
              <p:nvPr/>
            </p:nvSpPr>
            <p:spPr>
              <a:xfrm>
                <a:off x="5505480" y="856440"/>
                <a:ext cx="84600" cy="128880"/>
              </a:xfrm>
              <a:custGeom>
                <a:avLst/>
                <a:gdLst/>
                <a:ahLst/>
                <a:rect l="0" t="0" r="r" b="b"/>
                <a:pathLst>
                  <a:path w="235" h="358">
                    <a:moveTo>
                      <a:pt x="234" y="270"/>
                    </a:moveTo>
                    <a:cubicBezTo>
                      <a:pt x="234" y="264"/>
                      <a:pt x="234" y="259"/>
                      <a:pt x="234" y="253"/>
                    </a:cubicBezTo>
                    <a:cubicBezTo>
                      <a:pt x="216" y="253"/>
                      <a:pt x="199" y="253"/>
                      <a:pt x="181" y="253"/>
                    </a:cubicBezTo>
                    <a:cubicBezTo>
                      <a:pt x="181" y="173"/>
                      <a:pt x="181" y="93"/>
                      <a:pt x="181" y="13"/>
                    </a:cubicBezTo>
                    <a:cubicBezTo>
                      <a:pt x="181" y="3"/>
                      <a:pt x="181" y="0"/>
                      <a:pt x="172" y="0"/>
                    </a:cubicBezTo>
                    <a:cubicBezTo>
                      <a:pt x="168" y="0"/>
                      <a:pt x="166" y="0"/>
                      <a:pt x="162" y="6"/>
                    </a:cubicBezTo>
                    <a:cubicBezTo>
                      <a:pt x="108" y="88"/>
                      <a:pt x="54" y="171"/>
                      <a:pt x="0" y="253"/>
                    </a:cubicBezTo>
                    <a:cubicBezTo>
                      <a:pt x="0" y="259"/>
                      <a:pt x="0" y="264"/>
                      <a:pt x="0" y="270"/>
                    </a:cubicBezTo>
                    <a:cubicBezTo>
                      <a:pt x="47" y="270"/>
                      <a:pt x="94" y="270"/>
                      <a:pt x="141" y="270"/>
                    </a:cubicBezTo>
                    <a:cubicBezTo>
                      <a:pt x="141" y="285"/>
                      <a:pt x="141" y="300"/>
                      <a:pt x="141" y="315"/>
                    </a:cubicBezTo>
                    <a:cubicBezTo>
                      <a:pt x="141" y="334"/>
                      <a:pt x="139" y="340"/>
                      <a:pt x="100" y="340"/>
                    </a:cubicBezTo>
                    <a:cubicBezTo>
                      <a:pt x="97" y="340"/>
                      <a:pt x="93" y="340"/>
                      <a:pt x="90" y="340"/>
                    </a:cubicBezTo>
                    <a:cubicBezTo>
                      <a:pt x="90" y="346"/>
                      <a:pt x="90" y="351"/>
                      <a:pt x="90" y="357"/>
                    </a:cubicBezTo>
                    <a:cubicBezTo>
                      <a:pt x="111" y="355"/>
                      <a:pt x="139" y="355"/>
                      <a:pt x="160" y="355"/>
                    </a:cubicBezTo>
                    <a:cubicBezTo>
                      <a:pt x="182" y="355"/>
                      <a:pt x="211" y="355"/>
                      <a:pt x="232" y="357"/>
                    </a:cubicBezTo>
                    <a:cubicBezTo>
                      <a:pt x="232" y="351"/>
                      <a:pt x="232" y="346"/>
                      <a:pt x="232" y="340"/>
                    </a:cubicBezTo>
                    <a:cubicBezTo>
                      <a:pt x="229" y="340"/>
                      <a:pt x="225" y="340"/>
                      <a:pt x="222" y="340"/>
                    </a:cubicBezTo>
                    <a:cubicBezTo>
                      <a:pt x="183" y="340"/>
                      <a:pt x="181" y="334"/>
                      <a:pt x="181" y="315"/>
                    </a:cubicBezTo>
                    <a:cubicBezTo>
                      <a:pt x="181" y="300"/>
                      <a:pt x="181" y="285"/>
                      <a:pt x="181" y="270"/>
                    </a:cubicBezTo>
                    <a:cubicBezTo>
                      <a:pt x="199" y="270"/>
                      <a:pt x="216" y="270"/>
                      <a:pt x="234" y="270"/>
                    </a:cubicBezTo>
                    <a:moveTo>
                      <a:pt x="144" y="253"/>
                    </a:moveTo>
                    <a:cubicBezTo>
                      <a:pt x="101" y="253"/>
                      <a:pt x="58" y="253"/>
                      <a:pt x="15" y="253"/>
                    </a:cubicBezTo>
                    <a:cubicBezTo>
                      <a:pt x="58" y="188"/>
                      <a:pt x="101" y="122"/>
                      <a:pt x="144" y="57"/>
                    </a:cubicBezTo>
                    <a:cubicBezTo>
                      <a:pt x="144" y="122"/>
                      <a:pt x="144" y="188"/>
                      <a:pt x="144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39" name="Freeform 87"/>
              <p:cNvSpPr/>
              <p:nvPr/>
            </p:nvSpPr>
            <p:spPr>
              <a:xfrm>
                <a:off x="5602320" y="855360"/>
                <a:ext cx="127800" cy="129960"/>
              </a:xfrm>
              <a:custGeom>
                <a:avLst/>
                <a:gdLst/>
                <a:ahLst/>
                <a:rect l="0" t="0" r="r" b="b"/>
                <a:pathLst>
                  <a:path w="355" h="361">
                    <a:moveTo>
                      <a:pt x="354" y="183"/>
                    </a:moveTo>
                    <a:cubicBezTo>
                      <a:pt x="354" y="82"/>
                      <a:pt x="282" y="0"/>
                      <a:pt x="192" y="0"/>
                    </a:cubicBezTo>
                    <a:cubicBezTo>
                      <a:pt x="128" y="0"/>
                      <a:pt x="64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8" y="16"/>
                      <a:pt x="12" y="16"/>
                    </a:cubicBezTo>
                    <a:cubicBezTo>
                      <a:pt x="52" y="16"/>
                      <a:pt x="54" y="22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2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9"/>
                      <a:pt x="0" y="354"/>
                      <a:pt x="0" y="360"/>
                    </a:cubicBezTo>
                    <a:cubicBezTo>
                      <a:pt x="64" y="360"/>
                      <a:pt x="128" y="360"/>
                      <a:pt x="192" y="360"/>
                    </a:cubicBezTo>
                    <a:cubicBezTo>
                      <a:pt x="280" y="360"/>
                      <a:pt x="354" y="282"/>
                      <a:pt x="354" y="183"/>
                    </a:cubicBezTo>
                    <a:moveTo>
                      <a:pt x="301" y="183"/>
                    </a:moveTo>
                    <a:cubicBezTo>
                      <a:pt x="301" y="241"/>
                      <a:pt x="291" y="273"/>
                      <a:pt x="271" y="298"/>
                    </a:cubicBezTo>
                    <a:cubicBezTo>
                      <a:pt x="261" y="313"/>
                      <a:pt x="231" y="343"/>
                      <a:pt x="178" y="343"/>
                    </a:cubicBezTo>
                    <a:cubicBezTo>
                      <a:pt x="160" y="343"/>
                      <a:pt x="142" y="343"/>
                      <a:pt x="124" y="343"/>
                    </a:cubicBezTo>
                    <a:cubicBezTo>
                      <a:pt x="100" y="343"/>
                      <a:pt x="99" y="340"/>
                      <a:pt x="99" y="322"/>
                    </a:cubicBezTo>
                    <a:cubicBezTo>
                      <a:pt x="99" y="227"/>
                      <a:pt x="99" y="132"/>
                      <a:pt x="99" y="37"/>
                    </a:cubicBezTo>
                    <a:cubicBezTo>
                      <a:pt x="99" y="19"/>
                      <a:pt x="100" y="16"/>
                      <a:pt x="124" y="16"/>
                    </a:cubicBezTo>
                    <a:cubicBezTo>
                      <a:pt x="142" y="16"/>
                      <a:pt x="159" y="16"/>
                      <a:pt x="177" y="16"/>
                    </a:cubicBezTo>
                    <a:cubicBezTo>
                      <a:pt x="210" y="16"/>
                      <a:pt x="246" y="28"/>
                      <a:pt x="273" y="66"/>
                    </a:cubicBezTo>
                    <a:cubicBezTo>
                      <a:pt x="295" y="96"/>
                      <a:pt x="301" y="141"/>
                      <a:pt x="301" y="1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0" name="Freeform 88"/>
              <p:cNvSpPr/>
              <p:nvPr/>
            </p:nvSpPr>
            <p:spPr>
              <a:xfrm>
                <a:off x="5809680" y="853200"/>
                <a:ext cx="93600" cy="134280"/>
              </a:xfrm>
              <a:custGeom>
                <a:avLst/>
                <a:gdLst/>
                <a:ahLst/>
                <a:rect l="0" t="0" r="r" b="b"/>
                <a:pathLst>
                  <a:path w="260" h="373">
                    <a:moveTo>
                      <a:pt x="259" y="366"/>
                    </a:moveTo>
                    <a:cubicBezTo>
                      <a:pt x="259" y="360"/>
                      <a:pt x="259" y="355"/>
                      <a:pt x="259" y="349"/>
                    </a:cubicBezTo>
                    <a:cubicBezTo>
                      <a:pt x="223" y="349"/>
                      <a:pt x="219" y="346"/>
                      <a:pt x="219" y="319"/>
                    </a:cubicBezTo>
                    <a:cubicBezTo>
                      <a:pt x="219" y="213"/>
                      <a:pt x="219" y="106"/>
                      <a:pt x="219" y="0"/>
                    </a:cubicBezTo>
                    <a:cubicBezTo>
                      <a:pt x="193" y="2"/>
                      <a:pt x="168" y="4"/>
                      <a:pt x="142" y="6"/>
                    </a:cubicBezTo>
                    <a:cubicBezTo>
                      <a:pt x="142" y="11"/>
                      <a:pt x="142" y="17"/>
                      <a:pt x="142" y="22"/>
                    </a:cubicBezTo>
                    <a:cubicBezTo>
                      <a:pt x="180" y="22"/>
                      <a:pt x="184" y="25"/>
                      <a:pt x="184" y="52"/>
                    </a:cubicBezTo>
                    <a:cubicBezTo>
                      <a:pt x="184" y="90"/>
                      <a:pt x="184" y="127"/>
                      <a:pt x="184" y="165"/>
                    </a:cubicBezTo>
                    <a:cubicBezTo>
                      <a:pt x="168" y="147"/>
                      <a:pt x="145" y="133"/>
                      <a:pt x="117" y="133"/>
                    </a:cubicBezTo>
                    <a:cubicBezTo>
                      <a:pt x="55" y="133"/>
                      <a:pt x="0" y="184"/>
                      <a:pt x="0" y="252"/>
                    </a:cubicBezTo>
                    <a:cubicBezTo>
                      <a:pt x="0" y="319"/>
                      <a:pt x="51" y="372"/>
                      <a:pt x="111" y="372"/>
                    </a:cubicBezTo>
                    <a:cubicBezTo>
                      <a:pt x="145" y="372"/>
                      <a:pt x="169" y="354"/>
                      <a:pt x="181" y="337"/>
                    </a:cubicBezTo>
                    <a:cubicBezTo>
                      <a:pt x="181" y="349"/>
                      <a:pt x="181" y="360"/>
                      <a:pt x="181" y="372"/>
                    </a:cubicBezTo>
                    <a:cubicBezTo>
                      <a:pt x="207" y="370"/>
                      <a:pt x="233" y="368"/>
                      <a:pt x="259" y="366"/>
                    </a:cubicBezTo>
                    <a:moveTo>
                      <a:pt x="181" y="303"/>
                    </a:moveTo>
                    <a:cubicBezTo>
                      <a:pt x="181" y="313"/>
                      <a:pt x="181" y="313"/>
                      <a:pt x="177" y="322"/>
                    </a:cubicBezTo>
                    <a:cubicBezTo>
                      <a:pt x="160" y="348"/>
                      <a:pt x="136" y="360"/>
                      <a:pt x="114" y="360"/>
                    </a:cubicBezTo>
                    <a:cubicBezTo>
                      <a:pt x="90" y="360"/>
                      <a:pt x="72" y="346"/>
                      <a:pt x="58" y="327"/>
                    </a:cubicBezTo>
                    <a:cubicBezTo>
                      <a:pt x="45" y="304"/>
                      <a:pt x="43" y="274"/>
                      <a:pt x="43" y="253"/>
                    </a:cubicBezTo>
                    <a:cubicBezTo>
                      <a:pt x="43" y="234"/>
                      <a:pt x="45" y="202"/>
                      <a:pt x="60" y="178"/>
                    </a:cubicBezTo>
                    <a:cubicBezTo>
                      <a:pt x="70" y="162"/>
                      <a:pt x="91" y="144"/>
                      <a:pt x="120" y="144"/>
                    </a:cubicBezTo>
                    <a:cubicBezTo>
                      <a:pt x="138" y="144"/>
                      <a:pt x="160" y="153"/>
                      <a:pt x="177" y="175"/>
                    </a:cubicBezTo>
                    <a:cubicBezTo>
                      <a:pt x="181" y="184"/>
                      <a:pt x="181" y="186"/>
                      <a:pt x="181" y="195"/>
                    </a:cubicBezTo>
                    <a:cubicBezTo>
                      <a:pt x="181" y="231"/>
                      <a:pt x="181" y="267"/>
                      <a:pt x="181" y="3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1" name="Freeform 89"/>
              <p:cNvSpPr/>
              <p:nvPr/>
            </p:nvSpPr>
            <p:spPr>
              <a:xfrm>
                <a:off x="591372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8" y="168"/>
                    </a:cubicBezTo>
                    <a:cubicBezTo>
                      <a:pt x="192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20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2" name="Freeform 90"/>
              <p:cNvSpPr/>
              <p:nvPr/>
            </p:nvSpPr>
            <p:spPr>
              <a:xfrm>
                <a:off x="5996520" y="86832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8"/>
                      <a:pt x="151" y="248"/>
                      <a:pt x="151" y="258"/>
                    </a:cubicBezTo>
                    <a:cubicBezTo>
                      <a:pt x="151" y="297"/>
                      <a:pt x="136" y="316"/>
                      <a:pt x="117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4"/>
                      <a:pt x="94" y="330"/>
                      <a:pt x="112" y="330"/>
                    </a:cubicBezTo>
                    <a:cubicBezTo>
                      <a:pt x="150" y="330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3" name="Freeform 91"/>
              <p:cNvSpPr/>
              <p:nvPr/>
            </p:nvSpPr>
            <p:spPr>
              <a:xfrm>
                <a:off x="6072120" y="899640"/>
                <a:ext cx="73800" cy="87840"/>
              </a:xfrm>
              <a:custGeom>
                <a:avLst/>
                <a:gdLst/>
                <a:ahLst/>
                <a:rect l="0" t="0" r="r" b="b"/>
                <a:pathLst>
                  <a:path w="205" h="244">
                    <a:moveTo>
                      <a:pt x="204" y="174"/>
                    </a:moveTo>
                    <a:cubicBezTo>
                      <a:pt x="204" y="169"/>
                      <a:pt x="199" y="168"/>
                      <a:pt x="196" y="168"/>
                    </a:cubicBezTo>
                    <a:cubicBezTo>
                      <a:pt x="192" y="168"/>
                      <a:pt x="190" y="171"/>
                      <a:pt x="190" y="175"/>
                    </a:cubicBezTo>
                    <a:cubicBezTo>
                      <a:pt x="171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9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2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92"/>
                      <a:pt x="55" y="243"/>
                      <a:pt x="115" y="243"/>
                    </a:cubicBezTo>
                    <a:cubicBezTo>
                      <a:pt x="180" y="243"/>
                      <a:pt x="204" y="184"/>
                      <a:pt x="204" y="174"/>
                    </a:cubicBezTo>
                    <a:moveTo>
                      <a:pt x="169" y="103"/>
                    </a:moveTo>
                    <a:cubicBezTo>
                      <a:pt x="127" y="103"/>
                      <a:pt x="85" y="103"/>
                      <a:pt x="43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4" name="Freeform 92"/>
              <p:cNvSpPr/>
              <p:nvPr/>
            </p:nvSpPr>
            <p:spPr>
              <a:xfrm>
                <a:off x="6157440" y="899640"/>
                <a:ext cx="72720" cy="87840"/>
              </a:xfrm>
              <a:custGeom>
                <a:avLst/>
                <a:gdLst/>
                <a:ahLst/>
                <a:rect l="0" t="0" r="r" b="b"/>
                <a:pathLst>
                  <a:path w="202" h="244">
                    <a:moveTo>
                      <a:pt x="201" y="174"/>
                    </a:moveTo>
                    <a:cubicBezTo>
                      <a:pt x="201" y="169"/>
                      <a:pt x="195" y="169"/>
                      <a:pt x="193" y="169"/>
                    </a:cubicBezTo>
                    <a:cubicBezTo>
                      <a:pt x="189" y="169"/>
                      <a:pt x="187" y="171"/>
                      <a:pt x="187" y="174"/>
                    </a:cubicBezTo>
                    <a:cubicBezTo>
                      <a:pt x="172" y="223"/>
                      <a:pt x="138" y="229"/>
                      <a:pt x="118" y="229"/>
                    </a:cubicBezTo>
                    <a:cubicBezTo>
                      <a:pt x="90" y="229"/>
                      <a:pt x="43" y="207"/>
                      <a:pt x="43" y="121"/>
                    </a:cubicBezTo>
                    <a:cubicBezTo>
                      <a:pt x="43" y="36"/>
                      <a:pt x="87" y="13"/>
                      <a:pt x="115" y="13"/>
                    </a:cubicBezTo>
                    <a:cubicBezTo>
                      <a:pt x="120" y="13"/>
                      <a:pt x="153" y="15"/>
                      <a:pt x="171" y="33"/>
                    </a:cubicBezTo>
                    <a:cubicBezTo>
                      <a:pt x="150" y="34"/>
                      <a:pt x="147" y="51"/>
                      <a:pt x="147" y="57"/>
                    </a:cubicBezTo>
                    <a:cubicBezTo>
                      <a:pt x="147" y="72"/>
                      <a:pt x="156" y="82"/>
                      <a:pt x="171" y="82"/>
                    </a:cubicBezTo>
                    <a:cubicBezTo>
                      <a:pt x="184" y="82"/>
                      <a:pt x="195" y="73"/>
                      <a:pt x="195" y="57"/>
                    </a:cubicBezTo>
                    <a:cubicBezTo>
                      <a:pt x="195" y="21"/>
                      <a:pt x="154" y="0"/>
                      <a:pt x="114" y="0"/>
                    </a:cubicBezTo>
                    <a:cubicBezTo>
                      <a:pt x="48" y="0"/>
                      <a:pt x="0" y="57"/>
                      <a:pt x="0" y="123"/>
                    </a:cubicBezTo>
                    <a:cubicBezTo>
                      <a:pt x="0" y="190"/>
                      <a:pt x="52" y="243"/>
                      <a:pt x="114" y="243"/>
                    </a:cubicBezTo>
                    <a:cubicBezTo>
                      <a:pt x="184" y="243"/>
                      <a:pt x="201" y="180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5" name="Freeform 93"/>
              <p:cNvSpPr/>
              <p:nvPr/>
            </p:nvSpPr>
            <p:spPr>
              <a:xfrm>
                <a:off x="6238800" y="86832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8"/>
                      <a:pt x="151" y="248"/>
                      <a:pt x="151" y="258"/>
                    </a:cubicBezTo>
                    <a:cubicBezTo>
                      <a:pt x="151" y="297"/>
                      <a:pt x="135" y="316"/>
                      <a:pt x="115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4"/>
                      <a:pt x="93" y="330"/>
                      <a:pt x="112" y="330"/>
                    </a:cubicBezTo>
                    <a:cubicBezTo>
                      <a:pt x="150" y="330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6" name="Freeform 94"/>
              <p:cNvSpPr/>
              <p:nvPr/>
            </p:nvSpPr>
            <p:spPr>
              <a:xfrm>
                <a:off x="6314400" y="899640"/>
                <a:ext cx="83880" cy="87840"/>
              </a:xfrm>
              <a:custGeom>
                <a:avLst/>
                <a:gdLst/>
                <a:ahLst/>
                <a:rect l="0" t="0" r="r" b="b"/>
                <a:pathLst>
                  <a:path w="233" h="244">
                    <a:moveTo>
                      <a:pt x="232" y="124"/>
                    </a:moveTo>
                    <a:cubicBezTo>
                      <a:pt x="232" y="57"/>
                      <a:pt x="180" y="0"/>
                      <a:pt x="117" y="0"/>
                    </a:cubicBezTo>
                    <a:cubicBezTo>
                      <a:pt x="51" y="0"/>
                      <a:pt x="0" y="58"/>
                      <a:pt x="0" y="124"/>
                    </a:cubicBezTo>
                    <a:cubicBezTo>
                      <a:pt x="0" y="192"/>
                      <a:pt x="54" y="243"/>
                      <a:pt x="115" y="243"/>
                    </a:cubicBezTo>
                    <a:cubicBezTo>
                      <a:pt x="180" y="243"/>
                      <a:pt x="232" y="190"/>
                      <a:pt x="232" y="124"/>
                    </a:cubicBezTo>
                    <a:moveTo>
                      <a:pt x="189" y="120"/>
                    </a:moveTo>
                    <a:cubicBezTo>
                      <a:pt x="189" y="139"/>
                      <a:pt x="189" y="166"/>
                      <a:pt x="177" y="190"/>
                    </a:cubicBezTo>
                    <a:cubicBezTo>
                      <a:pt x="166" y="214"/>
                      <a:pt x="142" y="229"/>
                      <a:pt x="117" y="229"/>
                    </a:cubicBezTo>
                    <a:cubicBezTo>
                      <a:pt x="94" y="229"/>
                      <a:pt x="70" y="219"/>
                      <a:pt x="57" y="193"/>
                    </a:cubicBezTo>
                    <a:cubicBezTo>
                      <a:pt x="43" y="171"/>
                      <a:pt x="43" y="139"/>
                      <a:pt x="43" y="120"/>
                    </a:cubicBezTo>
                    <a:cubicBezTo>
                      <a:pt x="43" y="99"/>
                      <a:pt x="43" y="70"/>
                      <a:pt x="55" y="48"/>
                    </a:cubicBezTo>
                    <a:cubicBezTo>
                      <a:pt x="70" y="24"/>
                      <a:pt x="94" y="12"/>
                      <a:pt x="115" y="12"/>
                    </a:cubicBezTo>
                    <a:cubicBezTo>
                      <a:pt x="139" y="12"/>
                      <a:pt x="162" y="24"/>
                      <a:pt x="175" y="46"/>
                    </a:cubicBezTo>
                    <a:cubicBezTo>
                      <a:pt x="189" y="69"/>
                      <a:pt x="189" y="100"/>
                      <a:pt x="189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7" name="Freeform 95"/>
              <p:cNvSpPr/>
              <p:nvPr/>
            </p:nvSpPr>
            <p:spPr>
              <a:xfrm>
                <a:off x="6409080" y="90108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2" y="0"/>
                      <a:pt x="138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4" y="216"/>
                      <a:pt x="120" y="216"/>
                      <a:pt x="117" y="216"/>
                    </a:cubicBezTo>
                    <a:cubicBezTo>
                      <a:pt x="78" y="216"/>
                      <a:pt x="76" y="210"/>
                      <a:pt x="76" y="190"/>
                    </a:cubicBezTo>
                    <a:cubicBezTo>
                      <a:pt x="76" y="163"/>
                      <a:pt x="76" y="136"/>
                      <a:pt x="76" y="109"/>
                    </a:cubicBezTo>
                    <a:cubicBezTo>
                      <a:pt x="76" y="58"/>
                      <a:pt x="99" y="10"/>
                      <a:pt x="138" y="10"/>
                    </a:cubicBezTo>
                    <a:cubicBezTo>
                      <a:pt x="142" y="10"/>
                      <a:pt x="144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4" y="54"/>
                      <a:pt x="154" y="54"/>
                    </a:cubicBezTo>
                    <a:cubicBezTo>
                      <a:pt x="165" y="54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8" name="Freeform 96"/>
              <p:cNvSpPr/>
              <p:nvPr/>
            </p:nvSpPr>
            <p:spPr>
              <a:xfrm>
                <a:off x="6484680" y="899640"/>
                <a:ext cx="62280" cy="87840"/>
              </a:xfrm>
              <a:custGeom>
                <a:avLst/>
                <a:gdLst/>
                <a:ahLst/>
                <a:rect l="0" t="0" r="r" b="b"/>
                <a:pathLst>
                  <a:path w="173" h="244">
                    <a:moveTo>
                      <a:pt x="172" y="169"/>
                    </a:moveTo>
                    <a:cubicBezTo>
                      <a:pt x="172" y="141"/>
                      <a:pt x="156" y="126"/>
                      <a:pt x="150" y="120"/>
                    </a:cubicBezTo>
                    <a:cubicBezTo>
                      <a:pt x="132" y="102"/>
                      <a:pt x="112" y="97"/>
                      <a:pt x="90" y="94"/>
                    </a:cubicBezTo>
                    <a:cubicBezTo>
                      <a:pt x="60" y="88"/>
                      <a:pt x="25" y="81"/>
                      <a:pt x="25" y="51"/>
                    </a:cubicBezTo>
                    <a:cubicBezTo>
                      <a:pt x="25" y="33"/>
                      <a:pt x="39" y="10"/>
                      <a:pt x="84" y="10"/>
                    </a:cubicBezTo>
                    <a:cubicBezTo>
                      <a:pt x="142" y="10"/>
                      <a:pt x="144" y="58"/>
                      <a:pt x="145" y="75"/>
                    </a:cubicBezTo>
                    <a:cubicBezTo>
                      <a:pt x="147" y="79"/>
                      <a:pt x="149" y="78"/>
                      <a:pt x="151" y="79"/>
                    </a:cubicBezTo>
                    <a:cubicBezTo>
                      <a:pt x="159" y="79"/>
                      <a:pt x="159" y="76"/>
                      <a:pt x="159" y="66"/>
                    </a:cubicBezTo>
                    <a:cubicBezTo>
                      <a:pt x="159" y="48"/>
                      <a:pt x="159" y="31"/>
                      <a:pt x="159" y="13"/>
                    </a:cubicBezTo>
                    <a:cubicBezTo>
                      <a:pt x="159" y="4"/>
                      <a:pt x="159" y="0"/>
                      <a:pt x="153" y="0"/>
                    </a:cubicBezTo>
                    <a:cubicBezTo>
                      <a:pt x="150" y="0"/>
                      <a:pt x="150" y="0"/>
                      <a:pt x="142" y="7"/>
                    </a:cubicBezTo>
                    <a:cubicBezTo>
                      <a:pt x="141" y="9"/>
                      <a:pt x="136" y="13"/>
                      <a:pt x="133" y="15"/>
                    </a:cubicBezTo>
                    <a:cubicBezTo>
                      <a:pt x="114" y="0"/>
                      <a:pt x="91" y="0"/>
                      <a:pt x="84" y="0"/>
                    </a:cubicBezTo>
                    <a:cubicBezTo>
                      <a:pt x="19" y="0"/>
                      <a:pt x="0" y="36"/>
                      <a:pt x="0" y="66"/>
                    </a:cubicBezTo>
                    <a:cubicBezTo>
                      <a:pt x="0" y="84"/>
                      <a:pt x="7" y="99"/>
                      <a:pt x="22" y="111"/>
                    </a:cubicBezTo>
                    <a:cubicBezTo>
                      <a:pt x="39" y="124"/>
                      <a:pt x="54" y="127"/>
                      <a:pt x="91" y="135"/>
                    </a:cubicBezTo>
                    <a:cubicBezTo>
                      <a:pt x="103" y="136"/>
                      <a:pt x="147" y="145"/>
                      <a:pt x="147" y="183"/>
                    </a:cubicBezTo>
                    <a:cubicBezTo>
                      <a:pt x="147" y="210"/>
                      <a:pt x="129" y="231"/>
                      <a:pt x="87" y="231"/>
                    </a:cubicBezTo>
                    <a:cubicBezTo>
                      <a:pt x="43" y="231"/>
                      <a:pt x="24" y="201"/>
                      <a:pt x="13" y="156"/>
                    </a:cubicBezTo>
                    <a:cubicBezTo>
                      <a:pt x="12" y="150"/>
                      <a:pt x="12" y="147"/>
                      <a:pt x="6" y="147"/>
                    </a:cubicBezTo>
                    <a:cubicBezTo>
                      <a:pt x="0" y="147"/>
                      <a:pt x="0" y="151"/>
                      <a:pt x="0" y="160"/>
                    </a:cubicBezTo>
                    <a:cubicBezTo>
                      <a:pt x="0" y="183"/>
                      <a:pt x="0" y="206"/>
                      <a:pt x="0" y="229"/>
                    </a:cubicBezTo>
                    <a:cubicBezTo>
                      <a:pt x="0" y="238"/>
                      <a:pt x="0" y="243"/>
                      <a:pt x="6" y="243"/>
                    </a:cubicBezTo>
                    <a:cubicBezTo>
                      <a:pt x="7" y="243"/>
                      <a:pt x="9" y="241"/>
                      <a:pt x="19" y="232"/>
                    </a:cubicBezTo>
                    <a:cubicBezTo>
                      <a:pt x="19" y="231"/>
                      <a:pt x="19" y="229"/>
                      <a:pt x="30" y="220"/>
                    </a:cubicBezTo>
                    <a:cubicBezTo>
                      <a:pt x="52" y="241"/>
                      <a:pt x="76" y="243"/>
                      <a:pt x="87" y="243"/>
                    </a:cubicBezTo>
                    <a:cubicBezTo>
                      <a:pt x="148" y="243"/>
                      <a:pt x="172" y="207"/>
                      <a:pt x="172" y="1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49" name="Freeform 97"/>
              <p:cNvSpPr/>
              <p:nvPr/>
            </p:nvSpPr>
            <p:spPr>
              <a:xfrm>
                <a:off x="284760" y="1293120"/>
                <a:ext cx="55440" cy="54720"/>
              </a:xfrm>
              <a:custGeom>
                <a:avLst/>
                <a:gdLst/>
                <a:ahLst/>
                <a:rect l="0" t="0" r="r" b="b"/>
                <a:pathLst>
                  <a:path w="154" h="152">
                    <a:moveTo>
                      <a:pt x="153" y="75"/>
                    </a:moveTo>
                    <a:cubicBezTo>
                      <a:pt x="153" y="33"/>
                      <a:pt x="118" y="0"/>
                      <a:pt x="76" y="0"/>
                    </a:cubicBezTo>
                    <a:cubicBezTo>
                      <a:pt x="34" y="0"/>
                      <a:pt x="0" y="33"/>
                      <a:pt x="0" y="75"/>
                    </a:cubicBezTo>
                    <a:cubicBezTo>
                      <a:pt x="0" y="117"/>
                      <a:pt x="34" y="151"/>
                      <a:pt x="76" y="151"/>
                    </a:cubicBezTo>
                    <a:cubicBezTo>
                      <a:pt x="118" y="151"/>
                      <a:pt x="153" y="117"/>
                      <a:pt x="153" y="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0" name="Freeform 98"/>
              <p:cNvSpPr/>
              <p:nvPr/>
            </p:nvSpPr>
            <p:spPr>
              <a:xfrm>
                <a:off x="487800" y="1235880"/>
                <a:ext cx="123480" cy="128160"/>
              </a:xfrm>
              <a:custGeom>
                <a:avLst/>
                <a:gdLst/>
                <a:ahLst/>
                <a:rect l="0" t="0" r="r" b="b"/>
                <a:pathLst>
                  <a:path w="343" h="356">
                    <a:moveTo>
                      <a:pt x="342" y="118"/>
                    </a:moveTo>
                    <a:cubicBezTo>
                      <a:pt x="338" y="79"/>
                      <a:pt x="335" y="39"/>
                      <a:pt x="331" y="0"/>
                    </a:cubicBezTo>
                    <a:cubicBezTo>
                      <a:pt x="224" y="0"/>
                      <a:pt x="117" y="0"/>
                      <a:pt x="10" y="0"/>
                    </a:cubicBezTo>
                    <a:cubicBezTo>
                      <a:pt x="7" y="39"/>
                      <a:pt x="3" y="79"/>
                      <a:pt x="0" y="118"/>
                    </a:cubicBezTo>
                    <a:cubicBezTo>
                      <a:pt x="4" y="118"/>
                      <a:pt x="9" y="118"/>
                      <a:pt x="13" y="118"/>
                    </a:cubicBezTo>
                    <a:cubicBezTo>
                      <a:pt x="21" y="33"/>
                      <a:pt x="28" y="15"/>
                      <a:pt x="108" y="15"/>
                    </a:cubicBezTo>
                    <a:cubicBezTo>
                      <a:pt x="117" y="15"/>
                      <a:pt x="130" y="15"/>
                      <a:pt x="136" y="16"/>
                    </a:cubicBezTo>
                    <a:cubicBezTo>
                      <a:pt x="147" y="19"/>
                      <a:pt x="147" y="24"/>
                      <a:pt x="147" y="37"/>
                    </a:cubicBezTo>
                    <a:cubicBezTo>
                      <a:pt x="147" y="130"/>
                      <a:pt x="147" y="222"/>
                      <a:pt x="147" y="315"/>
                    </a:cubicBezTo>
                    <a:cubicBezTo>
                      <a:pt x="147" y="333"/>
                      <a:pt x="147" y="339"/>
                      <a:pt x="91" y="339"/>
                    </a:cubicBezTo>
                    <a:cubicBezTo>
                      <a:pt x="84" y="339"/>
                      <a:pt x="77" y="339"/>
                      <a:pt x="70" y="339"/>
                    </a:cubicBezTo>
                    <a:cubicBezTo>
                      <a:pt x="70" y="344"/>
                      <a:pt x="70" y="350"/>
                      <a:pt x="70" y="355"/>
                    </a:cubicBezTo>
                    <a:cubicBezTo>
                      <a:pt x="93" y="354"/>
                      <a:pt x="147" y="354"/>
                      <a:pt x="171" y="354"/>
                    </a:cubicBezTo>
                    <a:cubicBezTo>
                      <a:pt x="195" y="354"/>
                      <a:pt x="249" y="354"/>
                      <a:pt x="271" y="355"/>
                    </a:cubicBezTo>
                    <a:cubicBezTo>
                      <a:pt x="271" y="350"/>
                      <a:pt x="271" y="344"/>
                      <a:pt x="271" y="339"/>
                    </a:cubicBezTo>
                    <a:cubicBezTo>
                      <a:pt x="264" y="339"/>
                      <a:pt x="257" y="339"/>
                      <a:pt x="250" y="339"/>
                    </a:cubicBezTo>
                    <a:cubicBezTo>
                      <a:pt x="195" y="339"/>
                      <a:pt x="195" y="333"/>
                      <a:pt x="195" y="315"/>
                    </a:cubicBezTo>
                    <a:cubicBezTo>
                      <a:pt x="195" y="222"/>
                      <a:pt x="195" y="130"/>
                      <a:pt x="195" y="37"/>
                    </a:cubicBezTo>
                    <a:cubicBezTo>
                      <a:pt x="195" y="25"/>
                      <a:pt x="195" y="19"/>
                      <a:pt x="204" y="16"/>
                    </a:cubicBezTo>
                    <a:cubicBezTo>
                      <a:pt x="210" y="15"/>
                      <a:pt x="223" y="15"/>
                      <a:pt x="234" y="15"/>
                    </a:cubicBezTo>
                    <a:cubicBezTo>
                      <a:pt x="313" y="15"/>
                      <a:pt x="321" y="33"/>
                      <a:pt x="328" y="118"/>
                    </a:cubicBezTo>
                    <a:cubicBezTo>
                      <a:pt x="333" y="118"/>
                      <a:pt x="337" y="118"/>
                      <a:pt x="342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1" name="Freeform 99"/>
              <p:cNvSpPr/>
              <p:nvPr/>
            </p:nvSpPr>
            <p:spPr>
              <a:xfrm>
                <a:off x="608040" y="1279080"/>
                <a:ext cx="86040" cy="87120"/>
              </a:xfrm>
              <a:custGeom>
                <a:avLst/>
                <a:gdLst/>
                <a:ahLst/>
                <a:rect l="0" t="0" r="r" b="b"/>
                <a:pathLst>
                  <a:path w="239" h="242">
                    <a:moveTo>
                      <a:pt x="238" y="189"/>
                    </a:moveTo>
                    <a:cubicBezTo>
                      <a:pt x="238" y="179"/>
                      <a:pt x="238" y="169"/>
                      <a:pt x="238" y="159"/>
                    </a:cubicBezTo>
                    <a:cubicBezTo>
                      <a:pt x="234" y="159"/>
                      <a:pt x="229" y="159"/>
                      <a:pt x="225" y="159"/>
                    </a:cubicBezTo>
                    <a:cubicBezTo>
                      <a:pt x="225" y="169"/>
                      <a:pt x="225" y="179"/>
                      <a:pt x="225" y="189"/>
                    </a:cubicBezTo>
                    <a:cubicBezTo>
                      <a:pt x="225" y="219"/>
                      <a:pt x="211" y="223"/>
                      <a:pt x="205" y="223"/>
                    </a:cubicBezTo>
                    <a:cubicBezTo>
                      <a:pt x="189" y="223"/>
                      <a:pt x="186" y="199"/>
                      <a:pt x="186" y="196"/>
                    </a:cubicBezTo>
                    <a:cubicBezTo>
                      <a:pt x="186" y="161"/>
                      <a:pt x="186" y="126"/>
                      <a:pt x="186" y="91"/>
                    </a:cubicBezTo>
                    <a:cubicBezTo>
                      <a:pt x="186" y="69"/>
                      <a:pt x="186" y="48"/>
                      <a:pt x="168" y="28"/>
                    </a:cubicBezTo>
                    <a:cubicBezTo>
                      <a:pt x="147" y="9"/>
                      <a:pt x="120" y="0"/>
                      <a:pt x="94" y="0"/>
                    </a:cubicBezTo>
                    <a:cubicBezTo>
                      <a:pt x="52" y="0"/>
                      <a:pt x="15" y="25"/>
                      <a:pt x="15" y="60"/>
                    </a:cubicBezTo>
                    <a:cubicBezTo>
                      <a:pt x="15" y="75"/>
                      <a:pt x="25" y="84"/>
                      <a:pt x="39" y="84"/>
                    </a:cubicBezTo>
                    <a:cubicBezTo>
                      <a:pt x="54" y="84"/>
                      <a:pt x="64" y="73"/>
                      <a:pt x="64" y="60"/>
                    </a:cubicBezTo>
                    <a:cubicBezTo>
                      <a:pt x="64" y="54"/>
                      <a:pt x="61" y="36"/>
                      <a:pt x="37" y="36"/>
                    </a:cubicBezTo>
                    <a:cubicBezTo>
                      <a:pt x="51" y="18"/>
                      <a:pt x="76" y="12"/>
                      <a:pt x="94" y="12"/>
                    </a:cubicBezTo>
                    <a:cubicBezTo>
                      <a:pt x="120" y="12"/>
                      <a:pt x="150" y="31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5" y="102"/>
                      <a:pt x="52" y="117"/>
                    </a:cubicBezTo>
                    <a:cubicBezTo>
                      <a:pt x="13" y="135"/>
                      <a:pt x="0" y="163"/>
                      <a:pt x="0" y="186"/>
                    </a:cubicBezTo>
                    <a:cubicBezTo>
                      <a:pt x="0" y="228"/>
                      <a:pt x="51" y="241"/>
                      <a:pt x="84" y="241"/>
                    </a:cubicBezTo>
                    <a:cubicBezTo>
                      <a:pt x="120" y="241"/>
                      <a:pt x="144" y="220"/>
                      <a:pt x="153" y="196"/>
                    </a:cubicBezTo>
                    <a:cubicBezTo>
                      <a:pt x="156" y="217"/>
                      <a:pt x="169" y="238"/>
                      <a:pt x="195" y="238"/>
                    </a:cubicBezTo>
                    <a:cubicBezTo>
                      <a:pt x="205" y="238"/>
                      <a:pt x="238" y="232"/>
                      <a:pt x="238" y="189"/>
                    </a:cubicBezTo>
                    <a:moveTo>
                      <a:pt x="150" y="162"/>
                    </a:moveTo>
                    <a:cubicBezTo>
                      <a:pt x="150" y="213"/>
                      <a:pt x="112" y="231"/>
                      <a:pt x="88" y="231"/>
                    </a:cubicBezTo>
                    <a:cubicBezTo>
                      <a:pt x="63" y="231"/>
                      <a:pt x="40" y="211"/>
                      <a:pt x="40" y="186"/>
                    </a:cubicBezTo>
                    <a:cubicBezTo>
                      <a:pt x="40" y="156"/>
                      <a:pt x="63" y="112"/>
                      <a:pt x="150" y="109"/>
                    </a:cubicBezTo>
                    <a:cubicBezTo>
                      <a:pt x="150" y="127"/>
                      <a:pt x="150" y="144"/>
                      <a:pt x="150" y="1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2" name="Freeform 100"/>
              <p:cNvSpPr/>
              <p:nvPr/>
            </p:nvSpPr>
            <p:spPr>
              <a:xfrm>
                <a:off x="702000" y="1280160"/>
                <a:ext cx="64440" cy="83880"/>
              </a:xfrm>
              <a:custGeom>
                <a:avLst/>
                <a:gdLst/>
                <a:ahLst/>
                <a:rect l="0" t="0" r="r" b="b"/>
                <a:pathLst>
                  <a:path w="179" h="233">
                    <a:moveTo>
                      <a:pt x="178" y="33"/>
                    </a:moveTo>
                    <a:cubicBezTo>
                      <a:pt x="178" y="15"/>
                      <a:pt x="162" y="0"/>
                      <a:pt x="139" y="0"/>
                    </a:cubicBezTo>
                    <a:cubicBezTo>
                      <a:pt x="100" y="0"/>
                      <a:pt x="81" y="36"/>
                      <a:pt x="73" y="58"/>
                    </a:cubicBezTo>
                    <a:cubicBezTo>
                      <a:pt x="73" y="39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1" y="231"/>
                      <a:pt x="61" y="231"/>
                    </a:cubicBezTo>
                    <a:cubicBezTo>
                      <a:pt x="82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4" y="216"/>
                      <a:pt x="120" y="216"/>
                      <a:pt x="117" y="216"/>
                    </a:cubicBezTo>
                    <a:cubicBezTo>
                      <a:pt x="78" y="216"/>
                      <a:pt x="76" y="211"/>
                      <a:pt x="76" y="192"/>
                    </a:cubicBezTo>
                    <a:cubicBezTo>
                      <a:pt x="76" y="165"/>
                      <a:pt x="76" y="138"/>
                      <a:pt x="76" y="111"/>
                    </a:cubicBezTo>
                    <a:cubicBezTo>
                      <a:pt x="76" y="58"/>
                      <a:pt x="99" y="12"/>
                      <a:pt x="139" y="12"/>
                    </a:cubicBezTo>
                    <a:cubicBezTo>
                      <a:pt x="142" y="12"/>
                      <a:pt x="142" y="12"/>
                      <a:pt x="144" y="12"/>
                    </a:cubicBezTo>
                    <a:cubicBezTo>
                      <a:pt x="142" y="13"/>
                      <a:pt x="132" y="19"/>
                      <a:pt x="132" y="33"/>
                    </a:cubicBezTo>
                    <a:cubicBezTo>
                      <a:pt x="132" y="48"/>
                      <a:pt x="144" y="55"/>
                      <a:pt x="154" y="55"/>
                    </a:cubicBezTo>
                    <a:cubicBezTo>
                      <a:pt x="165" y="55"/>
                      <a:pt x="178" y="49"/>
                      <a:pt x="178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3" name="Freeform 101"/>
              <p:cNvSpPr/>
              <p:nvPr/>
            </p:nvSpPr>
            <p:spPr>
              <a:xfrm>
                <a:off x="776520" y="1278000"/>
                <a:ext cx="87120" cy="125640"/>
              </a:xfrm>
              <a:custGeom>
                <a:avLst/>
                <a:gdLst/>
                <a:ahLst/>
                <a:rect l="0" t="0" r="r" b="b"/>
                <a:pathLst>
                  <a:path w="242" h="349">
                    <a:moveTo>
                      <a:pt x="241" y="25"/>
                    </a:moveTo>
                    <a:cubicBezTo>
                      <a:pt x="241" y="16"/>
                      <a:pt x="235" y="0"/>
                      <a:pt x="214" y="0"/>
                    </a:cubicBezTo>
                    <a:cubicBezTo>
                      <a:pt x="204" y="0"/>
                      <a:pt x="180" y="3"/>
                      <a:pt x="159" y="25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4" y="6"/>
                      <a:pt x="16" y="42"/>
                      <a:pt x="16" y="82"/>
                    </a:cubicBezTo>
                    <a:cubicBezTo>
                      <a:pt x="16" y="106"/>
                      <a:pt x="28" y="126"/>
                      <a:pt x="42" y="138"/>
                    </a:cubicBezTo>
                    <a:cubicBezTo>
                      <a:pt x="34" y="145"/>
                      <a:pt x="25" y="162"/>
                      <a:pt x="25" y="181"/>
                    </a:cubicBezTo>
                    <a:cubicBezTo>
                      <a:pt x="25" y="198"/>
                      <a:pt x="33" y="217"/>
                      <a:pt x="49" y="228"/>
                    </a:cubicBezTo>
                    <a:cubicBezTo>
                      <a:pt x="16" y="237"/>
                      <a:pt x="0" y="259"/>
                      <a:pt x="0" y="280"/>
                    </a:cubicBezTo>
                    <a:cubicBezTo>
                      <a:pt x="0" y="318"/>
                      <a:pt x="52" y="348"/>
                      <a:pt x="117" y="348"/>
                    </a:cubicBezTo>
                    <a:cubicBezTo>
                      <a:pt x="178" y="348"/>
                      <a:pt x="234" y="321"/>
                      <a:pt x="234" y="279"/>
                    </a:cubicBezTo>
                    <a:cubicBezTo>
                      <a:pt x="234" y="261"/>
                      <a:pt x="226" y="234"/>
                      <a:pt x="199" y="219"/>
                    </a:cubicBezTo>
                    <a:cubicBezTo>
                      <a:pt x="171" y="205"/>
                      <a:pt x="141" y="205"/>
                      <a:pt x="109" y="205"/>
                    </a:cubicBezTo>
                    <a:cubicBezTo>
                      <a:pt x="96" y="205"/>
                      <a:pt x="73" y="205"/>
                      <a:pt x="69" y="204"/>
                    </a:cubicBezTo>
                    <a:cubicBezTo>
                      <a:pt x="52" y="202"/>
                      <a:pt x="42" y="186"/>
                      <a:pt x="42" y="169"/>
                    </a:cubicBezTo>
                    <a:cubicBezTo>
                      <a:pt x="42" y="166"/>
                      <a:pt x="42" y="154"/>
                      <a:pt x="51" y="144"/>
                    </a:cubicBezTo>
                    <a:cubicBezTo>
                      <a:pt x="70" y="159"/>
                      <a:pt x="93" y="160"/>
                      <a:pt x="102" y="160"/>
                    </a:cubicBezTo>
                    <a:cubicBezTo>
                      <a:pt x="151" y="160"/>
                      <a:pt x="187" y="124"/>
                      <a:pt x="187" y="84"/>
                    </a:cubicBezTo>
                    <a:cubicBezTo>
                      <a:pt x="187" y="64"/>
                      <a:pt x="180" y="45"/>
                      <a:pt x="166" y="33"/>
                    </a:cubicBezTo>
                    <a:cubicBezTo>
                      <a:pt x="186" y="15"/>
                      <a:pt x="204" y="12"/>
                      <a:pt x="214" y="12"/>
                    </a:cubicBezTo>
                    <a:cubicBezTo>
                      <a:pt x="216" y="12"/>
                      <a:pt x="217" y="12"/>
                      <a:pt x="219" y="12"/>
                    </a:cubicBezTo>
                    <a:cubicBezTo>
                      <a:pt x="213" y="15"/>
                      <a:pt x="210" y="21"/>
                      <a:pt x="210" y="27"/>
                    </a:cubicBezTo>
                    <a:cubicBezTo>
                      <a:pt x="210" y="36"/>
                      <a:pt x="217" y="42"/>
                      <a:pt x="226" y="42"/>
                    </a:cubicBezTo>
                    <a:cubicBezTo>
                      <a:pt x="231" y="42"/>
                      <a:pt x="241" y="39"/>
                      <a:pt x="241" y="25"/>
                    </a:cubicBezTo>
                    <a:moveTo>
                      <a:pt x="148" y="82"/>
                    </a:moveTo>
                    <a:cubicBezTo>
                      <a:pt x="148" y="97"/>
                      <a:pt x="148" y="114"/>
                      <a:pt x="139" y="127"/>
                    </a:cubicBezTo>
                    <a:cubicBezTo>
                      <a:pt x="136" y="133"/>
                      <a:pt x="123" y="148"/>
                      <a:pt x="102" y="148"/>
                    </a:cubicBezTo>
                    <a:cubicBezTo>
                      <a:pt x="57" y="148"/>
                      <a:pt x="57" y="96"/>
                      <a:pt x="57" y="84"/>
                    </a:cubicBezTo>
                    <a:cubicBezTo>
                      <a:pt x="57" y="69"/>
                      <a:pt x="57" y="52"/>
                      <a:pt x="64" y="39"/>
                    </a:cubicBezTo>
                    <a:cubicBezTo>
                      <a:pt x="69" y="33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7" y="280"/>
                    </a:moveTo>
                    <a:cubicBezTo>
                      <a:pt x="207" y="309"/>
                      <a:pt x="169" y="336"/>
                      <a:pt x="117" y="336"/>
                    </a:cubicBezTo>
                    <a:cubicBezTo>
                      <a:pt x="64" y="336"/>
                      <a:pt x="27" y="309"/>
                      <a:pt x="27" y="280"/>
                    </a:cubicBezTo>
                    <a:cubicBezTo>
                      <a:pt x="27" y="256"/>
                      <a:pt x="48" y="237"/>
                      <a:pt x="70" y="235"/>
                    </a:cubicBezTo>
                    <a:cubicBezTo>
                      <a:pt x="81" y="235"/>
                      <a:pt x="91" y="235"/>
                      <a:pt x="102" y="235"/>
                    </a:cubicBezTo>
                    <a:cubicBezTo>
                      <a:pt x="147" y="235"/>
                      <a:pt x="207" y="235"/>
                      <a:pt x="207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4" name="Freeform 102"/>
              <p:cNvSpPr/>
              <p:nvPr/>
            </p:nvSpPr>
            <p:spPr>
              <a:xfrm>
                <a:off x="871560" y="127908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6"/>
                      <a:pt x="196" y="166"/>
                    </a:cubicBezTo>
                    <a:cubicBezTo>
                      <a:pt x="192" y="166"/>
                      <a:pt x="190" y="169"/>
                      <a:pt x="190" y="174"/>
                    </a:cubicBezTo>
                    <a:cubicBezTo>
                      <a:pt x="171" y="228"/>
                      <a:pt x="124" y="228"/>
                      <a:pt x="118" y="228"/>
                    </a:cubicBezTo>
                    <a:cubicBezTo>
                      <a:pt x="93" y="228"/>
                      <a:pt x="72" y="213"/>
                      <a:pt x="60" y="193"/>
                    </a:cubicBezTo>
                    <a:cubicBezTo>
                      <a:pt x="43" y="168"/>
                      <a:pt x="43" y="133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7" y="103"/>
                      <a:pt x="85" y="103"/>
                      <a:pt x="43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2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5" name="Freeform 103"/>
              <p:cNvSpPr/>
              <p:nvPr/>
            </p:nvSpPr>
            <p:spPr>
              <a:xfrm>
                <a:off x="954360" y="124740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9"/>
                    </a:moveTo>
                    <a:cubicBezTo>
                      <a:pt x="165" y="249"/>
                      <a:pt x="165" y="239"/>
                      <a:pt x="165" y="229"/>
                    </a:cubicBezTo>
                    <a:cubicBezTo>
                      <a:pt x="160" y="229"/>
                      <a:pt x="156" y="229"/>
                      <a:pt x="151" y="229"/>
                    </a:cubicBezTo>
                    <a:cubicBezTo>
                      <a:pt x="151" y="239"/>
                      <a:pt x="151" y="248"/>
                      <a:pt x="151" y="258"/>
                    </a:cubicBezTo>
                    <a:cubicBezTo>
                      <a:pt x="151" y="297"/>
                      <a:pt x="135" y="316"/>
                      <a:pt x="115" y="316"/>
                    </a:cubicBezTo>
                    <a:cubicBezTo>
                      <a:pt x="81" y="316"/>
                      <a:pt x="81" y="268"/>
                      <a:pt x="81" y="261"/>
                    </a:cubicBezTo>
                    <a:cubicBezTo>
                      <a:pt x="81" y="212"/>
                      <a:pt x="81" y="163"/>
                      <a:pt x="81" y="114"/>
                    </a:cubicBezTo>
                    <a:cubicBezTo>
                      <a:pt x="106" y="114"/>
                      <a:pt x="131" y="114"/>
                      <a:pt x="156" y="114"/>
                    </a:cubicBezTo>
                    <a:cubicBezTo>
                      <a:pt x="156" y="108"/>
                      <a:pt x="156" y="103"/>
                      <a:pt x="156" y="97"/>
                    </a:cubicBezTo>
                    <a:cubicBezTo>
                      <a:pt x="131" y="97"/>
                      <a:pt x="106" y="97"/>
                      <a:pt x="81" y="97"/>
                    </a:cubicBezTo>
                    <a:cubicBezTo>
                      <a:pt x="81" y="65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100"/>
                      <a:pt x="0" y="102"/>
                    </a:cubicBezTo>
                    <a:cubicBezTo>
                      <a:pt x="0" y="106"/>
                      <a:pt x="0" y="110"/>
                      <a:pt x="0" y="114"/>
                    </a:cubicBezTo>
                    <a:cubicBezTo>
                      <a:pt x="15" y="114"/>
                      <a:pt x="30" y="114"/>
                      <a:pt x="45" y="114"/>
                    </a:cubicBezTo>
                    <a:cubicBezTo>
                      <a:pt x="45" y="162"/>
                      <a:pt x="45" y="211"/>
                      <a:pt x="45" y="259"/>
                    </a:cubicBezTo>
                    <a:cubicBezTo>
                      <a:pt x="45" y="324"/>
                      <a:pt x="93" y="330"/>
                      <a:pt x="112" y="330"/>
                    </a:cubicBezTo>
                    <a:cubicBezTo>
                      <a:pt x="150" y="330"/>
                      <a:pt x="165" y="292"/>
                      <a:pt x="165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6" name="Freeform 104"/>
              <p:cNvSpPr/>
              <p:nvPr/>
            </p:nvSpPr>
            <p:spPr>
              <a:xfrm>
                <a:off x="1030320" y="1239840"/>
                <a:ext cx="41400" cy="124560"/>
              </a:xfrm>
              <a:custGeom>
                <a:avLst/>
                <a:gdLst/>
                <a:ahLst/>
                <a:rect l="0" t="0" r="r" b="b"/>
                <a:pathLst>
                  <a:path w="115" h="346">
                    <a:moveTo>
                      <a:pt x="114" y="345"/>
                    </a:moveTo>
                    <a:cubicBezTo>
                      <a:pt x="114" y="339"/>
                      <a:pt x="114" y="334"/>
                      <a:pt x="114" y="328"/>
                    </a:cubicBezTo>
                    <a:cubicBezTo>
                      <a:pt x="78" y="328"/>
                      <a:pt x="76" y="327"/>
                      <a:pt x="76" y="306"/>
                    </a:cubicBezTo>
                    <a:cubicBezTo>
                      <a:pt x="76" y="241"/>
                      <a:pt x="76" y="177"/>
                      <a:pt x="76" y="112"/>
                    </a:cubicBezTo>
                    <a:cubicBezTo>
                      <a:pt x="52" y="114"/>
                      <a:pt x="27" y="116"/>
                      <a:pt x="3" y="118"/>
                    </a:cubicBezTo>
                    <a:cubicBezTo>
                      <a:pt x="3" y="124"/>
                      <a:pt x="3" y="129"/>
                      <a:pt x="3" y="135"/>
                    </a:cubicBezTo>
                    <a:cubicBezTo>
                      <a:pt x="37" y="135"/>
                      <a:pt x="42" y="138"/>
                      <a:pt x="42" y="163"/>
                    </a:cubicBezTo>
                    <a:cubicBezTo>
                      <a:pt x="42" y="211"/>
                      <a:pt x="42" y="258"/>
                      <a:pt x="42" y="306"/>
                    </a:cubicBezTo>
                    <a:cubicBezTo>
                      <a:pt x="42" y="328"/>
                      <a:pt x="36" y="328"/>
                      <a:pt x="0" y="328"/>
                    </a:cubicBezTo>
                    <a:cubicBezTo>
                      <a:pt x="0" y="334"/>
                      <a:pt x="0" y="339"/>
                      <a:pt x="0" y="345"/>
                    </a:cubicBezTo>
                    <a:cubicBezTo>
                      <a:pt x="19" y="344"/>
                      <a:pt x="39" y="344"/>
                      <a:pt x="58" y="343"/>
                    </a:cubicBezTo>
                    <a:cubicBezTo>
                      <a:pt x="76" y="343"/>
                      <a:pt x="96" y="345"/>
                      <a:pt x="114" y="345"/>
                    </a:cubicBezTo>
                    <a:moveTo>
                      <a:pt x="84" y="27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3"/>
                      <a:pt x="28" y="27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0"/>
                      <a:pt x="84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7" name="Freeform 105"/>
              <p:cNvSpPr/>
              <p:nvPr/>
            </p:nvSpPr>
            <p:spPr>
              <a:xfrm>
                <a:off x="1083240" y="128016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7" y="216"/>
                      <a:pt x="223" y="216"/>
                      <a:pt x="223" y="201"/>
                    </a:cubicBezTo>
                    <a:cubicBezTo>
                      <a:pt x="223" y="167"/>
                      <a:pt x="223" y="134"/>
                      <a:pt x="223" y="100"/>
                    </a:cubicBezTo>
                    <a:cubicBezTo>
                      <a:pt x="223" y="55"/>
                      <a:pt x="223" y="39"/>
                      <a:pt x="207" y="19"/>
                    </a:cubicBezTo>
                    <a:cubicBezTo>
                      <a:pt x="199" y="10"/>
                      <a:pt x="183" y="0"/>
                      <a:pt x="151" y="0"/>
                    </a:cubicBezTo>
                    <a:cubicBezTo>
                      <a:pt x="114" y="0"/>
                      <a:pt x="88" y="22"/>
                      <a:pt x="73" y="55"/>
                    </a:cubicBezTo>
                    <a:cubicBezTo>
                      <a:pt x="73" y="37"/>
                      <a:pt x="73" y="18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2"/>
                    </a:cubicBezTo>
                    <a:cubicBezTo>
                      <a:pt x="40" y="99"/>
                      <a:pt x="40" y="146"/>
                      <a:pt x="40" y="193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19" y="232"/>
                      <a:pt x="39" y="231"/>
                      <a:pt x="58" y="231"/>
                    </a:cubicBezTo>
                    <a:cubicBezTo>
                      <a:pt x="78" y="231"/>
                      <a:pt x="98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3"/>
                    </a:cubicBezTo>
                    <a:cubicBezTo>
                      <a:pt x="76" y="161"/>
                      <a:pt x="76" y="128"/>
                      <a:pt x="76" y="96"/>
                    </a:cubicBezTo>
                    <a:cubicBezTo>
                      <a:pt x="76" y="42"/>
                      <a:pt x="114" y="12"/>
                      <a:pt x="148" y="12"/>
                    </a:cubicBezTo>
                    <a:cubicBezTo>
                      <a:pt x="181" y="12"/>
                      <a:pt x="187" y="40"/>
                      <a:pt x="187" y="70"/>
                    </a:cubicBezTo>
                    <a:cubicBezTo>
                      <a:pt x="187" y="111"/>
                      <a:pt x="187" y="152"/>
                      <a:pt x="187" y="193"/>
                    </a:cubicBezTo>
                    <a:cubicBezTo>
                      <a:pt x="187" y="216"/>
                      <a:pt x="181" y="216"/>
                      <a:pt x="145" y="216"/>
                    </a:cubicBezTo>
                    <a:cubicBezTo>
                      <a:pt x="145" y="221"/>
                      <a:pt x="145" y="227"/>
                      <a:pt x="145" y="232"/>
                    </a:cubicBezTo>
                    <a:cubicBezTo>
                      <a:pt x="165" y="232"/>
                      <a:pt x="185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8" name="Freeform 106"/>
              <p:cNvSpPr/>
              <p:nvPr/>
            </p:nvSpPr>
            <p:spPr>
              <a:xfrm>
                <a:off x="1188000" y="1278000"/>
                <a:ext cx="86760" cy="125640"/>
              </a:xfrm>
              <a:custGeom>
                <a:avLst/>
                <a:gdLst/>
                <a:ahLst/>
                <a:rect l="0" t="0" r="r" b="b"/>
                <a:pathLst>
                  <a:path w="241" h="349">
                    <a:moveTo>
                      <a:pt x="240" y="25"/>
                    </a:moveTo>
                    <a:cubicBezTo>
                      <a:pt x="240" y="16"/>
                      <a:pt x="234" y="0"/>
                      <a:pt x="213" y="0"/>
                    </a:cubicBezTo>
                    <a:cubicBezTo>
                      <a:pt x="202" y="0"/>
                      <a:pt x="180" y="3"/>
                      <a:pt x="157" y="25"/>
                    </a:cubicBezTo>
                    <a:cubicBezTo>
                      <a:pt x="135" y="7"/>
                      <a:pt x="114" y="6"/>
                      <a:pt x="102" y="6"/>
                    </a:cubicBezTo>
                    <a:cubicBezTo>
                      <a:pt x="52" y="6"/>
                      <a:pt x="16" y="42"/>
                      <a:pt x="16" y="82"/>
                    </a:cubicBezTo>
                    <a:cubicBezTo>
                      <a:pt x="16" y="106"/>
                      <a:pt x="28" y="126"/>
                      <a:pt x="40" y="138"/>
                    </a:cubicBezTo>
                    <a:cubicBezTo>
                      <a:pt x="34" y="145"/>
                      <a:pt x="25" y="162"/>
                      <a:pt x="25" y="181"/>
                    </a:cubicBezTo>
                    <a:cubicBezTo>
                      <a:pt x="25" y="198"/>
                      <a:pt x="31" y="217"/>
                      <a:pt x="48" y="228"/>
                    </a:cubicBezTo>
                    <a:cubicBezTo>
                      <a:pt x="16" y="237"/>
                      <a:pt x="0" y="259"/>
                      <a:pt x="0" y="280"/>
                    </a:cubicBezTo>
                    <a:cubicBezTo>
                      <a:pt x="0" y="318"/>
                      <a:pt x="52" y="348"/>
                      <a:pt x="115" y="348"/>
                    </a:cubicBezTo>
                    <a:cubicBezTo>
                      <a:pt x="178" y="348"/>
                      <a:pt x="232" y="321"/>
                      <a:pt x="232" y="279"/>
                    </a:cubicBezTo>
                    <a:cubicBezTo>
                      <a:pt x="232" y="261"/>
                      <a:pt x="225" y="234"/>
                      <a:pt x="199" y="219"/>
                    </a:cubicBezTo>
                    <a:cubicBezTo>
                      <a:pt x="171" y="205"/>
                      <a:pt x="141" y="205"/>
                      <a:pt x="108" y="205"/>
                    </a:cubicBezTo>
                    <a:cubicBezTo>
                      <a:pt x="94" y="205"/>
                      <a:pt x="72" y="205"/>
                      <a:pt x="69" y="204"/>
                    </a:cubicBezTo>
                    <a:cubicBezTo>
                      <a:pt x="52" y="202"/>
                      <a:pt x="40" y="186"/>
                      <a:pt x="40" y="169"/>
                    </a:cubicBezTo>
                    <a:cubicBezTo>
                      <a:pt x="40" y="166"/>
                      <a:pt x="40" y="154"/>
                      <a:pt x="49" y="144"/>
                    </a:cubicBezTo>
                    <a:cubicBezTo>
                      <a:pt x="70" y="159"/>
                      <a:pt x="91" y="160"/>
                      <a:pt x="102" y="160"/>
                    </a:cubicBezTo>
                    <a:cubicBezTo>
                      <a:pt x="151" y="160"/>
                      <a:pt x="187" y="124"/>
                      <a:pt x="187" y="84"/>
                    </a:cubicBezTo>
                    <a:cubicBezTo>
                      <a:pt x="187" y="64"/>
                      <a:pt x="178" y="45"/>
                      <a:pt x="165" y="33"/>
                    </a:cubicBezTo>
                    <a:cubicBezTo>
                      <a:pt x="184" y="15"/>
                      <a:pt x="204" y="12"/>
                      <a:pt x="213" y="12"/>
                    </a:cubicBezTo>
                    <a:cubicBezTo>
                      <a:pt x="215" y="12"/>
                      <a:pt x="217" y="12"/>
                      <a:pt x="219" y="12"/>
                    </a:cubicBezTo>
                    <a:cubicBezTo>
                      <a:pt x="213" y="15"/>
                      <a:pt x="210" y="21"/>
                      <a:pt x="210" y="27"/>
                    </a:cubicBezTo>
                    <a:cubicBezTo>
                      <a:pt x="210" y="36"/>
                      <a:pt x="217" y="42"/>
                      <a:pt x="225" y="42"/>
                    </a:cubicBezTo>
                    <a:cubicBezTo>
                      <a:pt x="231" y="42"/>
                      <a:pt x="240" y="39"/>
                      <a:pt x="240" y="25"/>
                    </a:cubicBezTo>
                    <a:moveTo>
                      <a:pt x="147" y="82"/>
                    </a:moveTo>
                    <a:cubicBezTo>
                      <a:pt x="147" y="97"/>
                      <a:pt x="147" y="114"/>
                      <a:pt x="139" y="127"/>
                    </a:cubicBezTo>
                    <a:cubicBezTo>
                      <a:pt x="135" y="133"/>
                      <a:pt x="123" y="148"/>
                      <a:pt x="102" y="148"/>
                    </a:cubicBezTo>
                    <a:cubicBezTo>
                      <a:pt x="55" y="148"/>
                      <a:pt x="55" y="96"/>
                      <a:pt x="55" y="84"/>
                    </a:cubicBezTo>
                    <a:cubicBezTo>
                      <a:pt x="55" y="69"/>
                      <a:pt x="57" y="52"/>
                      <a:pt x="64" y="39"/>
                    </a:cubicBezTo>
                    <a:cubicBezTo>
                      <a:pt x="69" y="33"/>
                      <a:pt x="81" y="18"/>
                      <a:pt x="102" y="18"/>
                    </a:cubicBezTo>
                    <a:cubicBezTo>
                      <a:pt x="147" y="18"/>
                      <a:pt x="147" y="70"/>
                      <a:pt x="147" y="82"/>
                    </a:cubicBezTo>
                    <a:moveTo>
                      <a:pt x="205" y="280"/>
                    </a:moveTo>
                    <a:cubicBezTo>
                      <a:pt x="205" y="309"/>
                      <a:pt x="168" y="336"/>
                      <a:pt x="117" y="336"/>
                    </a:cubicBezTo>
                    <a:cubicBezTo>
                      <a:pt x="63" y="336"/>
                      <a:pt x="27" y="309"/>
                      <a:pt x="27" y="280"/>
                    </a:cubicBezTo>
                    <a:cubicBezTo>
                      <a:pt x="27" y="256"/>
                      <a:pt x="46" y="237"/>
                      <a:pt x="70" y="235"/>
                    </a:cubicBezTo>
                    <a:cubicBezTo>
                      <a:pt x="81" y="235"/>
                      <a:pt x="91" y="235"/>
                      <a:pt x="102" y="235"/>
                    </a:cubicBezTo>
                    <a:cubicBezTo>
                      <a:pt x="147" y="235"/>
                      <a:pt x="205" y="235"/>
                      <a:pt x="205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59" name="Freeform 107"/>
              <p:cNvSpPr/>
              <p:nvPr/>
            </p:nvSpPr>
            <p:spPr>
              <a:xfrm>
                <a:off x="1351080" y="1294920"/>
                <a:ext cx="126000" cy="43920"/>
              </a:xfrm>
              <a:custGeom>
                <a:avLst/>
                <a:gdLst/>
                <a:ahLst/>
                <a:rect l="0" t="0" r="r" b="b"/>
                <a:pathLst>
                  <a:path w="350" h="122">
                    <a:moveTo>
                      <a:pt x="349" y="6"/>
                    </a:moveTo>
                    <a:cubicBezTo>
                      <a:pt x="349" y="3"/>
                      <a:pt x="346" y="0"/>
                      <a:pt x="342" y="0"/>
                    </a:cubicBezTo>
                    <a:cubicBezTo>
                      <a:pt x="339" y="0"/>
                      <a:pt x="336" y="3"/>
                      <a:pt x="336" y="6"/>
                    </a:cubicBezTo>
                    <a:cubicBezTo>
                      <a:pt x="334" y="55"/>
                      <a:pt x="313" y="79"/>
                      <a:pt x="277" y="91"/>
                    </a:cubicBezTo>
                    <a:cubicBezTo>
                      <a:pt x="271" y="93"/>
                      <a:pt x="267" y="93"/>
                      <a:pt x="261" y="93"/>
                    </a:cubicBezTo>
                    <a:cubicBezTo>
                      <a:pt x="232" y="93"/>
                      <a:pt x="207" y="72"/>
                      <a:pt x="184" y="51"/>
                    </a:cubicBezTo>
                    <a:cubicBezTo>
                      <a:pt x="156" y="25"/>
                      <a:pt x="121" y="1"/>
                      <a:pt x="87" y="1"/>
                    </a:cubicBezTo>
                    <a:cubicBezTo>
                      <a:pt x="79" y="1"/>
                      <a:pt x="70" y="3"/>
                      <a:pt x="63" y="4"/>
                    </a:cubicBezTo>
                    <a:cubicBezTo>
                      <a:pt x="18" y="19"/>
                      <a:pt x="3" y="54"/>
                      <a:pt x="0" y="115"/>
                    </a:cubicBezTo>
                    <a:cubicBezTo>
                      <a:pt x="0" y="120"/>
                      <a:pt x="3" y="121"/>
                      <a:pt x="7" y="121"/>
                    </a:cubicBezTo>
                    <a:cubicBezTo>
                      <a:pt x="10" y="121"/>
                      <a:pt x="13" y="120"/>
                      <a:pt x="13" y="115"/>
                    </a:cubicBezTo>
                    <a:cubicBezTo>
                      <a:pt x="15" y="66"/>
                      <a:pt x="34" y="43"/>
                      <a:pt x="72" y="31"/>
                    </a:cubicBezTo>
                    <a:cubicBezTo>
                      <a:pt x="78" y="28"/>
                      <a:pt x="82" y="28"/>
                      <a:pt x="88" y="28"/>
                    </a:cubicBezTo>
                    <a:cubicBezTo>
                      <a:pt x="117" y="28"/>
                      <a:pt x="142" y="51"/>
                      <a:pt x="165" y="70"/>
                    </a:cubicBezTo>
                    <a:cubicBezTo>
                      <a:pt x="193" y="96"/>
                      <a:pt x="228" y="121"/>
                      <a:pt x="262" y="121"/>
                    </a:cubicBezTo>
                    <a:cubicBezTo>
                      <a:pt x="270" y="121"/>
                      <a:pt x="277" y="120"/>
                      <a:pt x="286" y="117"/>
                    </a:cubicBezTo>
                    <a:cubicBezTo>
                      <a:pt x="331" y="102"/>
                      <a:pt x="346" y="67"/>
                      <a:pt x="34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0" name="Freeform 108"/>
              <p:cNvSpPr/>
              <p:nvPr/>
            </p:nvSpPr>
            <p:spPr>
              <a:xfrm>
                <a:off x="1558440" y="1237680"/>
                <a:ext cx="79200" cy="131040"/>
              </a:xfrm>
              <a:custGeom>
                <a:avLst/>
                <a:gdLst/>
                <a:ahLst/>
                <a:rect l="0" t="0" r="r" b="b"/>
                <a:pathLst>
                  <a:path w="220" h="364">
                    <a:moveTo>
                      <a:pt x="219" y="261"/>
                    </a:moveTo>
                    <a:cubicBezTo>
                      <a:pt x="219" y="219"/>
                      <a:pt x="186" y="177"/>
                      <a:pt x="130" y="166"/>
                    </a:cubicBezTo>
                    <a:cubicBezTo>
                      <a:pt x="174" y="151"/>
                      <a:pt x="204" y="115"/>
                      <a:pt x="204" y="73"/>
                    </a:cubicBezTo>
                    <a:cubicBezTo>
                      <a:pt x="204" y="30"/>
                      <a:pt x="157" y="0"/>
                      <a:pt x="108" y="0"/>
                    </a:cubicBezTo>
                    <a:cubicBezTo>
                      <a:pt x="54" y="0"/>
                      <a:pt x="15" y="33"/>
                      <a:pt x="15" y="72"/>
                    </a:cubicBezTo>
                    <a:cubicBezTo>
                      <a:pt x="15" y="90"/>
                      <a:pt x="25" y="99"/>
                      <a:pt x="40" y="99"/>
                    </a:cubicBezTo>
                    <a:cubicBezTo>
                      <a:pt x="57" y="99"/>
                      <a:pt x="67" y="88"/>
                      <a:pt x="67" y="73"/>
                    </a:cubicBezTo>
                    <a:cubicBezTo>
                      <a:pt x="67" y="46"/>
                      <a:pt x="43" y="46"/>
                      <a:pt x="36" y="46"/>
                    </a:cubicBezTo>
                    <a:cubicBezTo>
                      <a:pt x="51" y="21"/>
                      <a:pt x="87" y="13"/>
                      <a:pt x="105" y="13"/>
                    </a:cubicBezTo>
                    <a:cubicBezTo>
                      <a:pt x="127" y="13"/>
                      <a:pt x="156" y="25"/>
                      <a:pt x="156" y="73"/>
                    </a:cubicBezTo>
                    <a:cubicBezTo>
                      <a:pt x="156" y="79"/>
                      <a:pt x="154" y="109"/>
                      <a:pt x="141" y="133"/>
                    </a:cubicBezTo>
                    <a:cubicBezTo>
                      <a:pt x="126" y="157"/>
                      <a:pt x="108" y="160"/>
                      <a:pt x="94" y="160"/>
                    </a:cubicBezTo>
                    <a:cubicBezTo>
                      <a:pt x="90" y="160"/>
                      <a:pt x="78" y="162"/>
                      <a:pt x="73" y="162"/>
                    </a:cubicBezTo>
                    <a:cubicBezTo>
                      <a:pt x="69" y="162"/>
                      <a:pt x="66" y="163"/>
                      <a:pt x="66" y="168"/>
                    </a:cubicBezTo>
                    <a:cubicBezTo>
                      <a:pt x="66" y="174"/>
                      <a:pt x="69" y="174"/>
                      <a:pt x="78" y="174"/>
                    </a:cubicBezTo>
                    <a:cubicBezTo>
                      <a:pt x="86" y="174"/>
                      <a:pt x="94" y="174"/>
                      <a:pt x="102" y="174"/>
                    </a:cubicBezTo>
                    <a:cubicBezTo>
                      <a:pt x="145" y="174"/>
                      <a:pt x="165" y="210"/>
                      <a:pt x="165" y="261"/>
                    </a:cubicBezTo>
                    <a:cubicBezTo>
                      <a:pt x="165" y="333"/>
                      <a:pt x="127" y="348"/>
                      <a:pt x="105" y="348"/>
                    </a:cubicBezTo>
                    <a:cubicBezTo>
                      <a:pt x="82" y="348"/>
                      <a:pt x="43" y="339"/>
                      <a:pt x="24" y="309"/>
                    </a:cubicBezTo>
                    <a:cubicBezTo>
                      <a:pt x="43" y="310"/>
                      <a:pt x="58" y="300"/>
                      <a:pt x="58" y="279"/>
                    </a:cubicBezTo>
                    <a:cubicBezTo>
                      <a:pt x="58" y="261"/>
                      <a:pt x="45" y="250"/>
                      <a:pt x="30" y="250"/>
                    </a:cubicBezTo>
                    <a:cubicBezTo>
                      <a:pt x="16" y="250"/>
                      <a:pt x="0" y="258"/>
                      <a:pt x="0" y="280"/>
                    </a:cubicBezTo>
                    <a:cubicBezTo>
                      <a:pt x="0" y="328"/>
                      <a:pt x="49" y="363"/>
                      <a:pt x="106" y="363"/>
                    </a:cubicBezTo>
                    <a:cubicBezTo>
                      <a:pt x="171" y="363"/>
                      <a:pt x="219" y="315"/>
                      <a:pt x="219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1" name="Freeform 109"/>
              <p:cNvSpPr/>
              <p:nvPr/>
            </p:nvSpPr>
            <p:spPr>
              <a:xfrm>
                <a:off x="1653120" y="1237680"/>
                <a:ext cx="80280" cy="131040"/>
              </a:xfrm>
              <a:custGeom>
                <a:avLst/>
                <a:gdLst/>
                <a:ahLst/>
                <a:rect l="0" t="0" r="r" b="b"/>
                <a:pathLst>
                  <a:path w="223" h="364">
                    <a:moveTo>
                      <a:pt x="222" y="183"/>
                    </a:moveTo>
                    <a:cubicBezTo>
                      <a:pt x="222" y="141"/>
                      <a:pt x="219" y="99"/>
                      <a:pt x="201" y="60"/>
                    </a:cubicBezTo>
                    <a:cubicBezTo>
                      <a:pt x="175" y="9"/>
                      <a:pt x="133" y="0"/>
                      <a:pt x="111" y="0"/>
                    </a:cubicBezTo>
                    <a:cubicBezTo>
                      <a:pt x="79" y="0"/>
                      <a:pt x="40" y="15"/>
                      <a:pt x="19" y="63"/>
                    </a:cubicBezTo>
                    <a:cubicBezTo>
                      <a:pt x="1" y="99"/>
                      <a:pt x="0" y="141"/>
                      <a:pt x="0" y="183"/>
                    </a:cubicBezTo>
                    <a:cubicBezTo>
                      <a:pt x="0" y="222"/>
                      <a:pt x="1" y="270"/>
                      <a:pt x="24" y="310"/>
                    </a:cubicBezTo>
                    <a:cubicBezTo>
                      <a:pt x="46" y="352"/>
                      <a:pt x="84" y="363"/>
                      <a:pt x="109" y="363"/>
                    </a:cubicBezTo>
                    <a:cubicBezTo>
                      <a:pt x="138" y="363"/>
                      <a:pt x="178" y="352"/>
                      <a:pt x="202" y="301"/>
                    </a:cubicBezTo>
                    <a:cubicBezTo>
                      <a:pt x="219" y="265"/>
                      <a:pt x="222" y="225"/>
                      <a:pt x="222" y="183"/>
                    </a:cubicBezTo>
                    <a:moveTo>
                      <a:pt x="177" y="177"/>
                    </a:moveTo>
                    <a:cubicBezTo>
                      <a:pt x="177" y="216"/>
                      <a:pt x="177" y="252"/>
                      <a:pt x="172" y="285"/>
                    </a:cubicBezTo>
                    <a:cubicBezTo>
                      <a:pt x="163" y="336"/>
                      <a:pt x="133" y="351"/>
                      <a:pt x="109" y="351"/>
                    </a:cubicBezTo>
                    <a:cubicBezTo>
                      <a:pt x="90" y="351"/>
                      <a:pt x="58" y="339"/>
                      <a:pt x="49" y="288"/>
                    </a:cubicBezTo>
                    <a:cubicBezTo>
                      <a:pt x="43" y="256"/>
                      <a:pt x="43" y="207"/>
                      <a:pt x="43" y="177"/>
                    </a:cubicBezTo>
                    <a:cubicBezTo>
                      <a:pt x="43" y="142"/>
                      <a:pt x="43" y="108"/>
                      <a:pt x="48" y="79"/>
                    </a:cubicBezTo>
                    <a:cubicBezTo>
                      <a:pt x="57" y="16"/>
                      <a:pt x="97" y="12"/>
                      <a:pt x="109" y="12"/>
                    </a:cubicBezTo>
                    <a:cubicBezTo>
                      <a:pt x="127" y="12"/>
                      <a:pt x="162" y="21"/>
                      <a:pt x="172" y="73"/>
                    </a:cubicBezTo>
                    <a:cubicBezTo>
                      <a:pt x="177" y="103"/>
                      <a:pt x="177" y="144"/>
                      <a:pt x="177" y="1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2" name="Freeform 110"/>
              <p:cNvSpPr/>
              <p:nvPr/>
            </p:nvSpPr>
            <p:spPr>
              <a:xfrm>
                <a:off x="1777320" y="1280160"/>
                <a:ext cx="93600" cy="121320"/>
              </a:xfrm>
              <a:custGeom>
                <a:avLst/>
                <a:gdLst/>
                <a:ahLst/>
                <a:rect l="0" t="0" r="r" b="b"/>
                <a:pathLst>
                  <a:path w="260" h="337">
                    <a:moveTo>
                      <a:pt x="259" y="120"/>
                    </a:moveTo>
                    <a:cubicBezTo>
                      <a:pt x="259" y="52"/>
                      <a:pt x="208" y="0"/>
                      <a:pt x="150" y="0"/>
                    </a:cubicBezTo>
                    <a:cubicBezTo>
                      <a:pt x="109" y="0"/>
                      <a:pt x="87" y="24"/>
                      <a:pt x="76" y="34"/>
                    </a:cubicBezTo>
                    <a:cubicBezTo>
                      <a:pt x="76" y="23"/>
                      <a:pt x="76" y="11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48"/>
                    </a:cubicBezTo>
                    <a:cubicBezTo>
                      <a:pt x="42" y="130"/>
                      <a:pt x="42" y="213"/>
                      <a:pt x="42" y="295"/>
                    </a:cubicBezTo>
                    <a:cubicBezTo>
                      <a:pt x="42" y="319"/>
                      <a:pt x="36" y="319"/>
                      <a:pt x="0" y="319"/>
                    </a:cubicBezTo>
                    <a:cubicBezTo>
                      <a:pt x="0" y="325"/>
                      <a:pt x="0" y="330"/>
                      <a:pt x="0" y="336"/>
                    </a:cubicBezTo>
                    <a:cubicBezTo>
                      <a:pt x="19" y="335"/>
                      <a:pt x="39" y="334"/>
                      <a:pt x="58" y="333"/>
                    </a:cubicBezTo>
                    <a:cubicBezTo>
                      <a:pt x="78" y="334"/>
                      <a:pt x="98" y="335"/>
                      <a:pt x="118" y="336"/>
                    </a:cubicBezTo>
                    <a:cubicBezTo>
                      <a:pt x="118" y="330"/>
                      <a:pt x="118" y="325"/>
                      <a:pt x="118" y="319"/>
                    </a:cubicBezTo>
                    <a:cubicBezTo>
                      <a:pt x="84" y="319"/>
                      <a:pt x="78" y="319"/>
                      <a:pt x="78" y="295"/>
                    </a:cubicBezTo>
                    <a:cubicBezTo>
                      <a:pt x="78" y="266"/>
                      <a:pt x="78" y="236"/>
                      <a:pt x="78" y="207"/>
                    </a:cubicBezTo>
                    <a:cubicBezTo>
                      <a:pt x="78" y="205"/>
                      <a:pt x="78" y="204"/>
                      <a:pt x="78" y="202"/>
                    </a:cubicBezTo>
                    <a:cubicBezTo>
                      <a:pt x="81" y="210"/>
                      <a:pt x="102" y="238"/>
                      <a:pt x="142" y="238"/>
                    </a:cubicBezTo>
                    <a:cubicBezTo>
                      <a:pt x="205" y="238"/>
                      <a:pt x="259" y="187"/>
                      <a:pt x="259" y="120"/>
                    </a:cubicBezTo>
                    <a:moveTo>
                      <a:pt x="216" y="120"/>
                    </a:moveTo>
                    <a:cubicBezTo>
                      <a:pt x="216" y="183"/>
                      <a:pt x="180" y="228"/>
                      <a:pt x="141" y="228"/>
                    </a:cubicBezTo>
                    <a:cubicBezTo>
                      <a:pt x="120" y="228"/>
                      <a:pt x="99" y="216"/>
                      <a:pt x="85" y="195"/>
                    </a:cubicBezTo>
                    <a:cubicBezTo>
                      <a:pt x="78" y="184"/>
                      <a:pt x="78" y="183"/>
                      <a:pt x="78" y="172"/>
                    </a:cubicBezTo>
                    <a:cubicBezTo>
                      <a:pt x="78" y="133"/>
                      <a:pt x="78" y="94"/>
                      <a:pt x="78" y="55"/>
                    </a:cubicBezTo>
                    <a:cubicBezTo>
                      <a:pt x="93" y="28"/>
                      <a:pt x="118" y="13"/>
                      <a:pt x="145" y="13"/>
                    </a:cubicBezTo>
                    <a:cubicBezTo>
                      <a:pt x="184" y="13"/>
                      <a:pt x="216" y="60"/>
                      <a:pt x="216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3" name="Freeform 111"/>
              <p:cNvSpPr/>
              <p:nvPr/>
            </p:nvSpPr>
            <p:spPr>
              <a:xfrm>
                <a:off x="1883520" y="1279080"/>
                <a:ext cx="62280" cy="87120"/>
              </a:xfrm>
              <a:custGeom>
                <a:avLst/>
                <a:gdLst/>
                <a:ahLst/>
                <a:rect l="0" t="0" r="r" b="b"/>
                <a:pathLst>
                  <a:path w="173" h="242">
                    <a:moveTo>
                      <a:pt x="172" y="168"/>
                    </a:moveTo>
                    <a:cubicBezTo>
                      <a:pt x="172" y="141"/>
                      <a:pt x="157" y="124"/>
                      <a:pt x="150" y="118"/>
                    </a:cubicBezTo>
                    <a:cubicBezTo>
                      <a:pt x="133" y="102"/>
                      <a:pt x="112" y="97"/>
                      <a:pt x="90" y="93"/>
                    </a:cubicBezTo>
                    <a:cubicBezTo>
                      <a:pt x="61" y="87"/>
                      <a:pt x="25" y="81"/>
                      <a:pt x="25" y="49"/>
                    </a:cubicBezTo>
                    <a:cubicBezTo>
                      <a:pt x="25" y="31"/>
                      <a:pt x="39" y="10"/>
                      <a:pt x="84" y="10"/>
                    </a:cubicBezTo>
                    <a:cubicBezTo>
                      <a:pt x="142" y="10"/>
                      <a:pt x="145" y="57"/>
                      <a:pt x="147" y="73"/>
                    </a:cubicBezTo>
                    <a:cubicBezTo>
                      <a:pt x="147" y="78"/>
                      <a:pt x="151" y="76"/>
                      <a:pt x="153" y="78"/>
                    </a:cubicBezTo>
                    <a:cubicBezTo>
                      <a:pt x="159" y="78"/>
                      <a:pt x="159" y="76"/>
                      <a:pt x="159" y="66"/>
                    </a:cubicBezTo>
                    <a:cubicBezTo>
                      <a:pt x="159" y="48"/>
                      <a:pt x="159" y="30"/>
                      <a:pt x="159" y="12"/>
                    </a:cubicBezTo>
                    <a:cubicBezTo>
                      <a:pt x="159" y="3"/>
                      <a:pt x="159" y="0"/>
                      <a:pt x="154" y="0"/>
                    </a:cubicBezTo>
                    <a:cubicBezTo>
                      <a:pt x="151" y="0"/>
                      <a:pt x="150" y="0"/>
                      <a:pt x="142" y="6"/>
                    </a:cubicBezTo>
                    <a:cubicBezTo>
                      <a:pt x="141" y="9"/>
                      <a:pt x="136" y="13"/>
                      <a:pt x="135" y="15"/>
                    </a:cubicBezTo>
                    <a:cubicBezTo>
                      <a:pt x="114" y="0"/>
                      <a:pt x="93" y="0"/>
                      <a:pt x="84" y="0"/>
                    </a:cubicBezTo>
                    <a:cubicBezTo>
                      <a:pt x="21" y="0"/>
                      <a:pt x="0" y="36"/>
                      <a:pt x="0" y="64"/>
                    </a:cubicBezTo>
                    <a:cubicBezTo>
                      <a:pt x="0" y="84"/>
                      <a:pt x="9" y="97"/>
                      <a:pt x="22" y="109"/>
                    </a:cubicBezTo>
                    <a:cubicBezTo>
                      <a:pt x="40" y="123"/>
                      <a:pt x="54" y="126"/>
                      <a:pt x="93" y="133"/>
                    </a:cubicBezTo>
                    <a:cubicBezTo>
                      <a:pt x="103" y="136"/>
                      <a:pt x="147" y="144"/>
                      <a:pt x="147" y="183"/>
                    </a:cubicBezTo>
                    <a:cubicBezTo>
                      <a:pt x="147" y="208"/>
                      <a:pt x="129" y="231"/>
                      <a:pt x="88" y="231"/>
                    </a:cubicBezTo>
                    <a:cubicBezTo>
                      <a:pt x="43" y="231"/>
                      <a:pt x="24" y="199"/>
                      <a:pt x="15" y="156"/>
                    </a:cubicBezTo>
                    <a:cubicBezTo>
                      <a:pt x="13" y="148"/>
                      <a:pt x="12" y="147"/>
                      <a:pt x="7" y="147"/>
                    </a:cubicBezTo>
                    <a:cubicBezTo>
                      <a:pt x="0" y="147"/>
                      <a:pt x="0" y="150"/>
                      <a:pt x="0" y="159"/>
                    </a:cubicBezTo>
                    <a:cubicBezTo>
                      <a:pt x="0" y="182"/>
                      <a:pt x="0" y="206"/>
                      <a:pt x="0" y="229"/>
                    </a:cubicBezTo>
                    <a:cubicBezTo>
                      <a:pt x="0" y="238"/>
                      <a:pt x="0" y="241"/>
                      <a:pt x="6" y="241"/>
                    </a:cubicBezTo>
                    <a:cubicBezTo>
                      <a:pt x="9" y="241"/>
                      <a:pt x="8" y="241"/>
                      <a:pt x="19" y="231"/>
                    </a:cubicBezTo>
                    <a:cubicBezTo>
                      <a:pt x="21" y="230"/>
                      <a:pt x="21" y="229"/>
                      <a:pt x="30" y="219"/>
                    </a:cubicBezTo>
                    <a:cubicBezTo>
                      <a:pt x="52" y="241"/>
                      <a:pt x="76" y="241"/>
                      <a:pt x="88" y="241"/>
                    </a:cubicBezTo>
                    <a:cubicBezTo>
                      <a:pt x="148" y="241"/>
                      <a:pt x="172" y="207"/>
                      <a:pt x="172" y="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4" name="Freeform 112"/>
              <p:cNvSpPr/>
              <p:nvPr/>
            </p:nvSpPr>
            <p:spPr>
              <a:xfrm>
                <a:off x="1963080" y="1221840"/>
                <a:ext cx="73800" cy="189720"/>
              </a:xfrm>
              <a:custGeom>
                <a:avLst/>
                <a:gdLst/>
                <a:ahLst/>
                <a:rect l="0" t="0" r="r" b="b"/>
                <a:pathLst>
                  <a:path w="205" h="527">
                    <a:moveTo>
                      <a:pt x="204" y="10"/>
                    </a:moveTo>
                    <a:cubicBezTo>
                      <a:pt x="204" y="4"/>
                      <a:pt x="199" y="0"/>
                      <a:pt x="193" y="0"/>
                    </a:cubicBezTo>
                    <a:cubicBezTo>
                      <a:pt x="186" y="0"/>
                      <a:pt x="183" y="4"/>
                      <a:pt x="181" y="10"/>
                    </a:cubicBezTo>
                    <a:cubicBezTo>
                      <a:pt x="122" y="176"/>
                      <a:pt x="62" y="341"/>
                      <a:pt x="3" y="507"/>
                    </a:cubicBezTo>
                    <a:cubicBezTo>
                      <a:pt x="0" y="513"/>
                      <a:pt x="1" y="513"/>
                      <a:pt x="0" y="516"/>
                    </a:cubicBezTo>
                    <a:cubicBezTo>
                      <a:pt x="0" y="522"/>
                      <a:pt x="4" y="526"/>
                      <a:pt x="10" y="526"/>
                    </a:cubicBezTo>
                    <a:cubicBezTo>
                      <a:pt x="18" y="526"/>
                      <a:pt x="19" y="522"/>
                      <a:pt x="21" y="516"/>
                    </a:cubicBezTo>
                    <a:cubicBezTo>
                      <a:pt x="81" y="350"/>
                      <a:pt x="141" y="185"/>
                      <a:pt x="201" y="19"/>
                    </a:cubicBezTo>
                    <a:cubicBezTo>
                      <a:pt x="204" y="13"/>
                      <a:pt x="203" y="13"/>
                      <a:pt x="20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5" name="Freeform 113"/>
              <p:cNvSpPr/>
              <p:nvPr/>
            </p:nvSpPr>
            <p:spPr>
              <a:xfrm>
                <a:off x="2116440" y="1232640"/>
                <a:ext cx="42480" cy="131400"/>
              </a:xfrm>
              <a:custGeom>
                <a:avLst/>
                <a:gdLst/>
                <a:ahLst/>
                <a:rect l="0" t="0" r="r" b="b"/>
                <a:pathLst>
                  <a:path w="118" h="365">
                    <a:moveTo>
                      <a:pt x="117" y="364"/>
                    </a:moveTo>
                    <a:cubicBezTo>
                      <a:pt x="117" y="359"/>
                      <a:pt x="117" y="353"/>
                      <a:pt x="117" y="348"/>
                    </a:cubicBezTo>
                    <a:cubicBezTo>
                      <a:pt x="82" y="348"/>
                      <a:pt x="76" y="348"/>
                      <a:pt x="76" y="325"/>
                    </a:cubicBezTo>
                    <a:cubicBezTo>
                      <a:pt x="76" y="217"/>
                      <a:pt x="76" y="108"/>
                      <a:pt x="76" y="0"/>
                    </a:cubicBezTo>
                    <a:cubicBezTo>
                      <a:pt x="51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142"/>
                      <a:pt x="42" y="234"/>
                      <a:pt x="42" y="325"/>
                    </a:cubicBezTo>
                    <a:cubicBezTo>
                      <a:pt x="42" y="348"/>
                      <a:pt x="36" y="348"/>
                      <a:pt x="0" y="348"/>
                    </a:cubicBezTo>
                    <a:cubicBezTo>
                      <a:pt x="0" y="353"/>
                      <a:pt x="0" y="359"/>
                      <a:pt x="0" y="364"/>
                    </a:cubicBezTo>
                    <a:cubicBezTo>
                      <a:pt x="19" y="364"/>
                      <a:pt x="39" y="363"/>
                      <a:pt x="58" y="363"/>
                    </a:cubicBezTo>
                    <a:cubicBezTo>
                      <a:pt x="78" y="363"/>
                      <a:pt x="97" y="364"/>
                      <a:pt x="117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6" name="Freeform 114"/>
              <p:cNvSpPr/>
              <p:nvPr/>
            </p:nvSpPr>
            <p:spPr>
              <a:xfrm>
                <a:off x="2169360" y="1279080"/>
                <a:ext cx="85680" cy="87120"/>
              </a:xfrm>
              <a:custGeom>
                <a:avLst/>
                <a:gdLst/>
                <a:ahLst/>
                <a:rect l="0" t="0" r="r" b="b"/>
                <a:pathLst>
                  <a:path w="238" h="242">
                    <a:moveTo>
                      <a:pt x="237" y="189"/>
                    </a:moveTo>
                    <a:cubicBezTo>
                      <a:pt x="237" y="179"/>
                      <a:pt x="237" y="169"/>
                      <a:pt x="237" y="159"/>
                    </a:cubicBezTo>
                    <a:cubicBezTo>
                      <a:pt x="232" y="159"/>
                      <a:pt x="228" y="159"/>
                      <a:pt x="223" y="159"/>
                    </a:cubicBezTo>
                    <a:cubicBezTo>
                      <a:pt x="223" y="169"/>
                      <a:pt x="223" y="179"/>
                      <a:pt x="223" y="189"/>
                    </a:cubicBezTo>
                    <a:cubicBezTo>
                      <a:pt x="223" y="219"/>
                      <a:pt x="211" y="223"/>
                      <a:pt x="205" y="223"/>
                    </a:cubicBezTo>
                    <a:cubicBezTo>
                      <a:pt x="187" y="223"/>
                      <a:pt x="186" y="199"/>
                      <a:pt x="186" y="196"/>
                    </a:cubicBezTo>
                    <a:cubicBezTo>
                      <a:pt x="186" y="161"/>
                      <a:pt x="186" y="126"/>
                      <a:pt x="186" y="91"/>
                    </a:cubicBezTo>
                    <a:cubicBezTo>
                      <a:pt x="186" y="69"/>
                      <a:pt x="186" y="48"/>
                      <a:pt x="166" y="28"/>
                    </a:cubicBezTo>
                    <a:cubicBezTo>
                      <a:pt x="145" y="9"/>
                      <a:pt x="120" y="0"/>
                      <a:pt x="94" y="0"/>
                    </a:cubicBezTo>
                    <a:cubicBezTo>
                      <a:pt x="51" y="0"/>
                      <a:pt x="15" y="25"/>
                      <a:pt x="15" y="60"/>
                    </a:cubicBezTo>
                    <a:cubicBezTo>
                      <a:pt x="15" y="75"/>
                      <a:pt x="25" y="84"/>
                      <a:pt x="39" y="84"/>
                    </a:cubicBezTo>
                    <a:cubicBezTo>
                      <a:pt x="54" y="84"/>
                      <a:pt x="63" y="73"/>
                      <a:pt x="63" y="60"/>
                    </a:cubicBezTo>
                    <a:cubicBezTo>
                      <a:pt x="63" y="54"/>
                      <a:pt x="61" y="36"/>
                      <a:pt x="36" y="36"/>
                    </a:cubicBezTo>
                    <a:cubicBezTo>
                      <a:pt x="51" y="18"/>
                      <a:pt x="76" y="12"/>
                      <a:pt x="93" y="12"/>
                    </a:cubicBezTo>
                    <a:cubicBezTo>
                      <a:pt x="120" y="12"/>
                      <a:pt x="150" y="31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5" y="102"/>
                      <a:pt x="52" y="117"/>
                    </a:cubicBezTo>
                    <a:cubicBezTo>
                      <a:pt x="13" y="135"/>
                      <a:pt x="0" y="163"/>
                      <a:pt x="0" y="186"/>
                    </a:cubicBezTo>
                    <a:cubicBezTo>
                      <a:pt x="0" y="228"/>
                      <a:pt x="51" y="241"/>
                      <a:pt x="84" y="241"/>
                    </a:cubicBezTo>
                    <a:cubicBezTo>
                      <a:pt x="118" y="241"/>
                      <a:pt x="142" y="220"/>
                      <a:pt x="153" y="196"/>
                    </a:cubicBezTo>
                    <a:cubicBezTo>
                      <a:pt x="154" y="217"/>
                      <a:pt x="169" y="238"/>
                      <a:pt x="193" y="238"/>
                    </a:cubicBezTo>
                    <a:cubicBezTo>
                      <a:pt x="205" y="238"/>
                      <a:pt x="237" y="232"/>
                      <a:pt x="237" y="189"/>
                    </a:cubicBezTo>
                    <a:moveTo>
                      <a:pt x="150" y="162"/>
                    </a:moveTo>
                    <a:cubicBezTo>
                      <a:pt x="150" y="213"/>
                      <a:pt x="111" y="231"/>
                      <a:pt x="87" y="231"/>
                    </a:cubicBezTo>
                    <a:cubicBezTo>
                      <a:pt x="61" y="231"/>
                      <a:pt x="40" y="211"/>
                      <a:pt x="40" y="186"/>
                    </a:cubicBezTo>
                    <a:cubicBezTo>
                      <a:pt x="40" y="156"/>
                      <a:pt x="63" y="112"/>
                      <a:pt x="150" y="109"/>
                    </a:cubicBezTo>
                    <a:cubicBezTo>
                      <a:pt x="150" y="127"/>
                      <a:pt x="150" y="144"/>
                      <a:pt x="150" y="1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7" name="Freeform 115"/>
              <p:cNvSpPr/>
              <p:nvPr/>
            </p:nvSpPr>
            <p:spPr>
              <a:xfrm>
                <a:off x="2256120" y="1282320"/>
                <a:ext cx="93240" cy="120600"/>
              </a:xfrm>
              <a:custGeom>
                <a:avLst/>
                <a:gdLst/>
                <a:ahLst/>
                <a:rect l="0" t="0" r="r" b="b"/>
                <a:pathLst>
                  <a:path w="259" h="335">
                    <a:moveTo>
                      <a:pt x="258" y="16"/>
                    </a:moveTo>
                    <a:cubicBezTo>
                      <a:pt x="258" y="11"/>
                      <a:pt x="258" y="5"/>
                      <a:pt x="258" y="0"/>
                    </a:cubicBezTo>
                    <a:cubicBezTo>
                      <a:pt x="246" y="1"/>
                      <a:pt x="231" y="1"/>
                      <a:pt x="219" y="1"/>
                    </a:cubicBezTo>
                    <a:cubicBezTo>
                      <a:pt x="203" y="1"/>
                      <a:pt x="188" y="0"/>
                      <a:pt x="172" y="0"/>
                    </a:cubicBezTo>
                    <a:cubicBezTo>
                      <a:pt x="172" y="5"/>
                      <a:pt x="172" y="11"/>
                      <a:pt x="172" y="16"/>
                    </a:cubicBezTo>
                    <a:cubicBezTo>
                      <a:pt x="189" y="16"/>
                      <a:pt x="198" y="25"/>
                      <a:pt x="198" y="39"/>
                    </a:cubicBezTo>
                    <a:cubicBezTo>
                      <a:pt x="198" y="43"/>
                      <a:pt x="196" y="45"/>
                      <a:pt x="193" y="51"/>
                    </a:cubicBezTo>
                    <a:cubicBezTo>
                      <a:pt x="176" y="94"/>
                      <a:pt x="158" y="138"/>
                      <a:pt x="141" y="181"/>
                    </a:cubicBezTo>
                    <a:cubicBezTo>
                      <a:pt x="121" y="134"/>
                      <a:pt x="102" y="86"/>
                      <a:pt x="82" y="39"/>
                    </a:cubicBezTo>
                    <a:cubicBezTo>
                      <a:pt x="81" y="34"/>
                      <a:pt x="79" y="31"/>
                      <a:pt x="79" y="30"/>
                    </a:cubicBezTo>
                    <a:cubicBezTo>
                      <a:pt x="79" y="16"/>
                      <a:pt x="99" y="16"/>
                      <a:pt x="108" y="16"/>
                    </a:cubicBezTo>
                    <a:cubicBezTo>
                      <a:pt x="108" y="11"/>
                      <a:pt x="108" y="5"/>
                      <a:pt x="108" y="0"/>
                    </a:cubicBezTo>
                    <a:cubicBezTo>
                      <a:pt x="89" y="0"/>
                      <a:pt x="70" y="1"/>
                      <a:pt x="51" y="1"/>
                    </a:cubicBezTo>
                    <a:cubicBezTo>
                      <a:pt x="37" y="1"/>
                      <a:pt x="16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25" y="16"/>
                      <a:pt x="36" y="16"/>
                      <a:pt x="43" y="34"/>
                    </a:cubicBezTo>
                    <a:cubicBezTo>
                      <a:pt x="69" y="98"/>
                      <a:pt x="95" y="162"/>
                      <a:pt x="121" y="226"/>
                    </a:cubicBezTo>
                    <a:cubicBezTo>
                      <a:pt x="117" y="237"/>
                      <a:pt x="112" y="247"/>
                      <a:pt x="108" y="258"/>
                    </a:cubicBezTo>
                    <a:cubicBezTo>
                      <a:pt x="97" y="286"/>
                      <a:pt x="82" y="324"/>
                      <a:pt x="48" y="324"/>
                    </a:cubicBezTo>
                    <a:cubicBezTo>
                      <a:pt x="46" y="324"/>
                      <a:pt x="34" y="324"/>
                      <a:pt x="24" y="313"/>
                    </a:cubicBezTo>
                    <a:cubicBezTo>
                      <a:pt x="40" y="312"/>
                      <a:pt x="45" y="300"/>
                      <a:pt x="45" y="292"/>
                    </a:cubicBezTo>
                    <a:cubicBezTo>
                      <a:pt x="45" y="277"/>
                      <a:pt x="34" y="270"/>
                      <a:pt x="22" y="270"/>
                    </a:cubicBezTo>
                    <a:cubicBezTo>
                      <a:pt x="12" y="270"/>
                      <a:pt x="0" y="276"/>
                      <a:pt x="0" y="292"/>
                    </a:cubicBezTo>
                    <a:cubicBezTo>
                      <a:pt x="0" y="316"/>
                      <a:pt x="22" y="334"/>
                      <a:pt x="48" y="334"/>
                    </a:cubicBezTo>
                    <a:cubicBezTo>
                      <a:pt x="82" y="334"/>
                      <a:pt x="103" y="304"/>
                      <a:pt x="115" y="274"/>
                    </a:cubicBezTo>
                    <a:cubicBezTo>
                      <a:pt x="146" y="199"/>
                      <a:pt x="177" y="124"/>
                      <a:pt x="208" y="49"/>
                    </a:cubicBezTo>
                    <a:cubicBezTo>
                      <a:pt x="222" y="16"/>
                      <a:pt x="249" y="16"/>
                      <a:pt x="258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8" name="Freeform 116"/>
              <p:cNvSpPr/>
              <p:nvPr/>
            </p:nvSpPr>
            <p:spPr>
              <a:xfrm>
                <a:off x="2352600" y="127908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6"/>
                      <a:pt x="196" y="166"/>
                    </a:cubicBezTo>
                    <a:cubicBezTo>
                      <a:pt x="192" y="166"/>
                      <a:pt x="192" y="169"/>
                      <a:pt x="190" y="174"/>
                    </a:cubicBezTo>
                    <a:cubicBezTo>
                      <a:pt x="172" y="228"/>
                      <a:pt x="124" y="228"/>
                      <a:pt x="118" y="228"/>
                    </a:cubicBezTo>
                    <a:cubicBezTo>
                      <a:pt x="93" y="228"/>
                      <a:pt x="72" y="213"/>
                      <a:pt x="60" y="193"/>
                    </a:cubicBezTo>
                    <a:cubicBezTo>
                      <a:pt x="43" y="168"/>
                      <a:pt x="43" y="133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7" y="103"/>
                      <a:pt x="85" y="103"/>
                      <a:pt x="43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2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69" name="Freeform 117"/>
              <p:cNvSpPr/>
              <p:nvPr/>
            </p:nvSpPr>
            <p:spPr>
              <a:xfrm>
                <a:off x="2436840" y="128016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3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99" y="0"/>
                      <a:pt x="81" y="36"/>
                      <a:pt x="73" y="58"/>
                    </a:cubicBezTo>
                    <a:cubicBezTo>
                      <a:pt x="73" y="39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0" y="25"/>
                      <a:pt x="40" y="52"/>
                    </a:cubicBezTo>
                    <a:cubicBezTo>
                      <a:pt x="40" y="99"/>
                      <a:pt x="40" y="146"/>
                      <a:pt x="40" y="193"/>
                    </a:cubicBezTo>
                    <a:cubicBezTo>
                      <a:pt x="40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3" y="216"/>
                      <a:pt x="119" y="216"/>
                      <a:pt x="115" y="216"/>
                    </a:cubicBezTo>
                    <a:cubicBezTo>
                      <a:pt x="76" y="216"/>
                      <a:pt x="76" y="211"/>
                      <a:pt x="76" y="192"/>
                    </a:cubicBezTo>
                    <a:cubicBezTo>
                      <a:pt x="76" y="165"/>
                      <a:pt x="76" y="138"/>
                      <a:pt x="76" y="111"/>
                    </a:cubicBezTo>
                    <a:cubicBezTo>
                      <a:pt x="76" y="58"/>
                      <a:pt x="97" y="12"/>
                      <a:pt x="138" y="12"/>
                    </a:cubicBezTo>
                    <a:cubicBezTo>
                      <a:pt x="142" y="12"/>
                      <a:pt x="142" y="12"/>
                      <a:pt x="144" y="12"/>
                    </a:cubicBezTo>
                    <a:cubicBezTo>
                      <a:pt x="142" y="13"/>
                      <a:pt x="132" y="19"/>
                      <a:pt x="132" y="33"/>
                    </a:cubicBezTo>
                    <a:cubicBezTo>
                      <a:pt x="132" y="48"/>
                      <a:pt x="142" y="55"/>
                      <a:pt x="154" y="55"/>
                    </a:cubicBezTo>
                    <a:cubicBezTo>
                      <a:pt x="163" y="55"/>
                      <a:pt x="177" y="49"/>
                      <a:pt x="177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0" name="Freeform 118"/>
              <p:cNvSpPr/>
              <p:nvPr/>
            </p:nvSpPr>
            <p:spPr>
              <a:xfrm>
                <a:off x="284760" y="1672200"/>
                <a:ext cx="55440" cy="54720"/>
              </a:xfrm>
              <a:custGeom>
                <a:avLst/>
                <a:gdLst/>
                <a:ahLst/>
                <a:rect l="0" t="0" r="r" b="b"/>
                <a:pathLst>
                  <a:path w="154" h="152">
                    <a:moveTo>
                      <a:pt x="153" y="76"/>
                    </a:moveTo>
                    <a:cubicBezTo>
                      <a:pt x="153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8"/>
                      <a:pt x="34" y="151"/>
                      <a:pt x="76" y="151"/>
                    </a:cubicBezTo>
                    <a:cubicBezTo>
                      <a:pt x="118" y="151"/>
                      <a:pt x="153" y="118"/>
                      <a:pt x="153" y="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1" name="Freeform 119"/>
              <p:cNvSpPr/>
              <p:nvPr/>
            </p:nvSpPr>
            <p:spPr>
              <a:xfrm>
                <a:off x="484560" y="1613880"/>
                <a:ext cx="188280" cy="134280"/>
              </a:xfrm>
              <a:custGeom>
                <a:avLst/>
                <a:gdLst/>
                <a:ahLst/>
                <a:rect l="0" t="0" r="r" b="b"/>
                <a:pathLst>
                  <a:path w="523" h="373">
                    <a:moveTo>
                      <a:pt x="522" y="16"/>
                    </a:moveTo>
                    <a:cubicBezTo>
                      <a:pt x="522" y="11"/>
                      <a:pt x="522" y="5"/>
                      <a:pt x="522" y="0"/>
                    </a:cubicBezTo>
                    <a:cubicBezTo>
                      <a:pt x="505" y="1"/>
                      <a:pt x="489" y="1"/>
                      <a:pt x="474" y="1"/>
                    </a:cubicBezTo>
                    <a:cubicBezTo>
                      <a:pt x="453" y="1"/>
                      <a:pt x="432" y="0"/>
                      <a:pt x="411" y="0"/>
                    </a:cubicBezTo>
                    <a:cubicBezTo>
                      <a:pt x="411" y="5"/>
                      <a:pt x="411" y="11"/>
                      <a:pt x="411" y="16"/>
                    </a:cubicBezTo>
                    <a:cubicBezTo>
                      <a:pt x="447" y="16"/>
                      <a:pt x="457" y="34"/>
                      <a:pt x="457" y="43"/>
                    </a:cubicBezTo>
                    <a:cubicBezTo>
                      <a:pt x="457" y="48"/>
                      <a:pt x="456" y="51"/>
                      <a:pt x="454" y="55"/>
                    </a:cubicBezTo>
                    <a:cubicBezTo>
                      <a:pt x="428" y="136"/>
                      <a:pt x="401" y="217"/>
                      <a:pt x="375" y="298"/>
                    </a:cubicBezTo>
                    <a:cubicBezTo>
                      <a:pt x="347" y="212"/>
                      <a:pt x="319" y="126"/>
                      <a:pt x="291" y="40"/>
                    </a:cubicBezTo>
                    <a:cubicBezTo>
                      <a:pt x="291" y="37"/>
                      <a:pt x="289" y="34"/>
                      <a:pt x="289" y="31"/>
                    </a:cubicBezTo>
                    <a:cubicBezTo>
                      <a:pt x="289" y="16"/>
                      <a:pt x="319" y="16"/>
                      <a:pt x="333" y="16"/>
                    </a:cubicBezTo>
                    <a:cubicBezTo>
                      <a:pt x="333" y="11"/>
                      <a:pt x="333" y="5"/>
                      <a:pt x="333" y="0"/>
                    </a:cubicBezTo>
                    <a:cubicBezTo>
                      <a:pt x="315" y="1"/>
                      <a:pt x="279" y="1"/>
                      <a:pt x="259" y="1"/>
                    </a:cubicBezTo>
                    <a:cubicBezTo>
                      <a:pt x="238" y="1"/>
                      <a:pt x="216" y="0"/>
                      <a:pt x="195" y="0"/>
                    </a:cubicBezTo>
                    <a:cubicBezTo>
                      <a:pt x="195" y="5"/>
                      <a:pt x="195" y="11"/>
                      <a:pt x="195" y="16"/>
                    </a:cubicBezTo>
                    <a:cubicBezTo>
                      <a:pt x="225" y="16"/>
                      <a:pt x="235" y="16"/>
                      <a:pt x="241" y="36"/>
                    </a:cubicBezTo>
                    <a:cubicBezTo>
                      <a:pt x="245" y="48"/>
                      <a:pt x="249" y="60"/>
                      <a:pt x="253" y="72"/>
                    </a:cubicBezTo>
                    <a:cubicBezTo>
                      <a:pt x="229" y="147"/>
                      <a:pt x="204" y="223"/>
                      <a:pt x="180" y="298"/>
                    </a:cubicBezTo>
                    <a:cubicBezTo>
                      <a:pt x="152" y="212"/>
                      <a:pt x="124" y="125"/>
                      <a:pt x="96" y="39"/>
                    </a:cubicBezTo>
                    <a:cubicBezTo>
                      <a:pt x="94" y="37"/>
                      <a:pt x="94" y="33"/>
                      <a:pt x="94" y="31"/>
                    </a:cubicBezTo>
                    <a:cubicBezTo>
                      <a:pt x="94" y="16"/>
                      <a:pt x="124" y="16"/>
                      <a:pt x="138" y="16"/>
                    </a:cubicBezTo>
                    <a:cubicBezTo>
                      <a:pt x="138" y="11"/>
                      <a:pt x="138" y="5"/>
                      <a:pt x="138" y="0"/>
                    </a:cubicBezTo>
                    <a:cubicBezTo>
                      <a:pt x="120" y="1"/>
                      <a:pt x="84" y="1"/>
                      <a:pt x="64" y="1"/>
                    </a:cubicBezTo>
                    <a:cubicBezTo>
                      <a:pt x="43" y="1"/>
                      <a:pt x="21" y="0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39" y="16"/>
                      <a:pt x="40" y="19"/>
                      <a:pt x="48" y="39"/>
                    </a:cubicBezTo>
                    <a:cubicBezTo>
                      <a:pt x="83" y="146"/>
                      <a:pt x="118" y="254"/>
                      <a:pt x="153" y="361"/>
                    </a:cubicBezTo>
                    <a:cubicBezTo>
                      <a:pt x="154" y="366"/>
                      <a:pt x="156" y="372"/>
                      <a:pt x="163" y="372"/>
                    </a:cubicBezTo>
                    <a:cubicBezTo>
                      <a:pt x="171" y="372"/>
                      <a:pt x="171" y="367"/>
                      <a:pt x="174" y="361"/>
                    </a:cubicBezTo>
                    <a:cubicBezTo>
                      <a:pt x="203" y="272"/>
                      <a:pt x="232" y="182"/>
                      <a:pt x="261" y="93"/>
                    </a:cubicBezTo>
                    <a:cubicBezTo>
                      <a:pt x="290" y="182"/>
                      <a:pt x="319" y="272"/>
                      <a:pt x="348" y="361"/>
                    </a:cubicBezTo>
                    <a:cubicBezTo>
                      <a:pt x="349" y="366"/>
                      <a:pt x="351" y="372"/>
                      <a:pt x="358" y="372"/>
                    </a:cubicBezTo>
                    <a:cubicBezTo>
                      <a:pt x="366" y="372"/>
                      <a:pt x="366" y="367"/>
                      <a:pt x="369" y="361"/>
                    </a:cubicBezTo>
                    <a:cubicBezTo>
                      <a:pt x="402" y="258"/>
                      <a:pt x="436" y="154"/>
                      <a:pt x="469" y="51"/>
                    </a:cubicBezTo>
                    <a:cubicBezTo>
                      <a:pt x="478" y="21"/>
                      <a:pt x="501" y="16"/>
                      <a:pt x="522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2" name="Freeform 120"/>
              <p:cNvSpPr/>
              <p:nvPr/>
            </p:nvSpPr>
            <p:spPr>
              <a:xfrm>
                <a:off x="665280" y="165852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1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5" y="241"/>
                      <a:pt x="117" y="241"/>
                    </a:cubicBezTo>
                    <a:cubicBezTo>
                      <a:pt x="180" y="241"/>
                      <a:pt x="234" y="189"/>
                      <a:pt x="234" y="123"/>
                    </a:cubicBezTo>
                    <a:moveTo>
                      <a:pt x="190" y="118"/>
                    </a:moveTo>
                    <a:cubicBezTo>
                      <a:pt x="190" y="138"/>
                      <a:pt x="190" y="166"/>
                      <a:pt x="178" y="189"/>
                    </a:cubicBezTo>
                    <a:cubicBezTo>
                      <a:pt x="166" y="213"/>
                      <a:pt x="144" y="228"/>
                      <a:pt x="117" y="228"/>
                    </a:cubicBezTo>
                    <a:cubicBezTo>
                      <a:pt x="94" y="228"/>
                      <a:pt x="72" y="217"/>
                      <a:pt x="57" y="192"/>
                    </a:cubicBezTo>
                    <a:cubicBezTo>
                      <a:pt x="43" y="169"/>
                      <a:pt x="43" y="138"/>
                      <a:pt x="43" y="118"/>
                    </a:cubicBezTo>
                    <a:cubicBezTo>
                      <a:pt x="43" y="97"/>
                      <a:pt x="43" y="69"/>
                      <a:pt x="57" y="46"/>
                    </a:cubicBezTo>
                    <a:cubicBezTo>
                      <a:pt x="70" y="22"/>
                      <a:pt x="96" y="10"/>
                      <a:pt x="117" y="10"/>
                    </a:cubicBezTo>
                    <a:cubicBezTo>
                      <a:pt x="139" y="10"/>
                      <a:pt x="163" y="22"/>
                      <a:pt x="177" y="45"/>
                    </a:cubicBezTo>
                    <a:cubicBezTo>
                      <a:pt x="190" y="67"/>
                      <a:pt x="190" y="99"/>
                      <a:pt x="190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3" name="Freeform 121"/>
              <p:cNvSpPr/>
              <p:nvPr/>
            </p:nvSpPr>
            <p:spPr>
              <a:xfrm>
                <a:off x="761040" y="1659600"/>
                <a:ext cx="95760" cy="86040"/>
              </a:xfrm>
              <a:custGeom>
                <a:avLst/>
                <a:gdLst/>
                <a:ahLst/>
                <a:rect l="0" t="0" r="r" b="b"/>
                <a:pathLst>
                  <a:path w="266" h="239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29" y="216"/>
                      <a:pt x="225" y="213"/>
                      <a:pt x="225" y="186"/>
                    </a:cubicBezTo>
                    <a:cubicBezTo>
                      <a:pt x="225" y="124"/>
                      <a:pt x="225" y="62"/>
                      <a:pt x="225" y="0"/>
                    </a:cubicBezTo>
                    <a:cubicBezTo>
                      <a:pt x="199" y="2"/>
                      <a:pt x="173" y="4"/>
                      <a:pt x="147" y="6"/>
                    </a:cubicBezTo>
                    <a:cubicBezTo>
                      <a:pt x="147" y="11"/>
                      <a:pt x="147" y="16"/>
                      <a:pt x="147" y="21"/>
                    </a:cubicBezTo>
                    <a:cubicBezTo>
                      <a:pt x="184" y="21"/>
                      <a:pt x="187" y="25"/>
                      <a:pt x="187" y="51"/>
                    </a:cubicBezTo>
                    <a:cubicBezTo>
                      <a:pt x="187" y="82"/>
                      <a:pt x="187" y="114"/>
                      <a:pt x="187" y="145"/>
                    </a:cubicBezTo>
                    <a:cubicBezTo>
                      <a:pt x="187" y="190"/>
                      <a:pt x="163" y="226"/>
                      <a:pt x="124" y="226"/>
                    </a:cubicBezTo>
                    <a:cubicBezTo>
                      <a:pt x="79" y="226"/>
                      <a:pt x="78" y="202"/>
                      <a:pt x="78" y="174"/>
                    </a:cubicBezTo>
                    <a:cubicBezTo>
                      <a:pt x="78" y="116"/>
                      <a:pt x="78" y="58"/>
                      <a:pt x="78" y="0"/>
                    </a:cubicBezTo>
                    <a:cubicBezTo>
                      <a:pt x="52" y="2"/>
                      <a:pt x="26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42" y="21"/>
                      <a:pt x="42" y="22"/>
                      <a:pt x="42" y="70"/>
                    </a:cubicBezTo>
                    <a:cubicBezTo>
                      <a:pt x="42" y="96"/>
                      <a:pt x="42" y="122"/>
                      <a:pt x="42" y="148"/>
                    </a:cubicBezTo>
                    <a:cubicBezTo>
                      <a:pt x="42" y="190"/>
                      <a:pt x="42" y="238"/>
                      <a:pt x="121" y="238"/>
                    </a:cubicBezTo>
                    <a:cubicBezTo>
                      <a:pt x="151" y="238"/>
                      <a:pt x="174" y="223"/>
                      <a:pt x="190" y="190"/>
                    </a:cubicBezTo>
                    <a:cubicBezTo>
                      <a:pt x="190" y="206"/>
                      <a:pt x="190" y="222"/>
                      <a:pt x="190" y="238"/>
                    </a:cubicBezTo>
                    <a:cubicBezTo>
                      <a:pt x="215" y="236"/>
                      <a:pt x="240" y="234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4" name="Freeform 122"/>
              <p:cNvSpPr/>
              <p:nvPr/>
            </p:nvSpPr>
            <p:spPr>
              <a:xfrm>
                <a:off x="866880" y="161172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2" y="349"/>
                      <a:pt x="76" y="349"/>
                      <a:pt x="76" y="325"/>
                    </a:cubicBezTo>
                    <a:cubicBezTo>
                      <a:pt x="76" y="217"/>
                      <a:pt x="76" y="108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143"/>
                      <a:pt x="42" y="234"/>
                      <a:pt x="42" y="325"/>
                    </a:cubicBezTo>
                    <a:cubicBezTo>
                      <a:pt x="42" y="349"/>
                      <a:pt x="36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5" name="Freeform 123"/>
              <p:cNvSpPr/>
              <p:nvPr/>
            </p:nvSpPr>
            <p:spPr>
              <a:xfrm>
                <a:off x="919800" y="1611720"/>
                <a:ext cx="93600" cy="134280"/>
              </a:xfrm>
              <a:custGeom>
                <a:avLst/>
                <a:gdLst/>
                <a:ahLst/>
                <a:rect l="0" t="0" r="r" b="b"/>
                <a:pathLst>
                  <a:path w="260" h="373">
                    <a:moveTo>
                      <a:pt x="259" y="366"/>
                    </a:moveTo>
                    <a:cubicBezTo>
                      <a:pt x="259" y="360"/>
                      <a:pt x="259" y="355"/>
                      <a:pt x="259" y="349"/>
                    </a:cubicBezTo>
                    <a:cubicBezTo>
                      <a:pt x="223" y="349"/>
                      <a:pt x="219" y="346"/>
                      <a:pt x="219" y="319"/>
                    </a:cubicBezTo>
                    <a:cubicBezTo>
                      <a:pt x="219" y="213"/>
                      <a:pt x="219" y="106"/>
                      <a:pt x="219" y="0"/>
                    </a:cubicBezTo>
                    <a:cubicBezTo>
                      <a:pt x="193" y="2"/>
                      <a:pt x="168" y="4"/>
                      <a:pt x="142" y="6"/>
                    </a:cubicBezTo>
                    <a:cubicBezTo>
                      <a:pt x="142" y="11"/>
                      <a:pt x="142" y="17"/>
                      <a:pt x="142" y="22"/>
                    </a:cubicBezTo>
                    <a:cubicBezTo>
                      <a:pt x="180" y="22"/>
                      <a:pt x="184" y="25"/>
                      <a:pt x="184" y="52"/>
                    </a:cubicBezTo>
                    <a:cubicBezTo>
                      <a:pt x="184" y="90"/>
                      <a:pt x="184" y="127"/>
                      <a:pt x="184" y="165"/>
                    </a:cubicBezTo>
                    <a:cubicBezTo>
                      <a:pt x="169" y="147"/>
                      <a:pt x="147" y="133"/>
                      <a:pt x="118" y="133"/>
                    </a:cubicBezTo>
                    <a:cubicBezTo>
                      <a:pt x="55" y="133"/>
                      <a:pt x="0" y="184"/>
                      <a:pt x="0" y="252"/>
                    </a:cubicBezTo>
                    <a:cubicBezTo>
                      <a:pt x="0" y="319"/>
                      <a:pt x="52" y="372"/>
                      <a:pt x="112" y="372"/>
                    </a:cubicBezTo>
                    <a:cubicBezTo>
                      <a:pt x="145" y="372"/>
                      <a:pt x="169" y="354"/>
                      <a:pt x="183" y="337"/>
                    </a:cubicBezTo>
                    <a:cubicBezTo>
                      <a:pt x="183" y="349"/>
                      <a:pt x="183" y="360"/>
                      <a:pt x="183" y="372"/>
                    </a:cubicBezTo>
                    <a:cubicBezTo>
                      <a:pt x="208" y="370"/>
                      <a:pt x="234" y="368"/>
                      <a:pt x="259" y="366"/>
                    </a:cubicBezTo>
                    <a:moveTo>
                      <a:pt x="183" y="303"/>
                    </a:moveTo>
                    <a:cubicBezTo>
                      <a:pt x="183" y="313"/>
                      <a:pt x="183" y="313"/>
                      <a:pt x="177" y="322"/>
                    </a:cubicBezTo>
                    <a:cubicBezTo>
                      <a:pt x="160" y="348"/>
                      <a:pt x="138" y="360"/>
                      <a:pt x="114" y="360"/>
                    </a:cubicBezTo>
                    <a:cubicBezTo>
                      <a:pt x="91" y="360"/>
                      <a:pt x="72" y="346"/>
                      <a:pt x="60" y="327"/>
                    </a:cubicBezTo>
                    <a:cubicBezTo>
                      <a:pt x="45" y="304"/>
                      <a:pt x="43" y="274"/>
                      <a:pt x="43" y="253"/>
                    </a:cubicBezTo>
                    <a:cubicBezTo>
                      <a:pt x="43" y="234"/>
                      <a:pt x="45" y="202"/>
                      <a:pt x="60" y="178"/>
                    </a:cubicBezTo>
                    <a:cubicBezTo>
                      <a:pt x="72" y="162"/>
                      <a:pt x="91" y="144"/>
                      <a:pt x="120" y="144"/>
                    </a:cubicBezTo>
                    <a:cubicBezTo>
                      <a:pt x="138" y="144"/>
                      <a:pt x="160" y="153"/>
                      <a:pt x="177" y="175"/>
                    </a:cubicBezTo>
                    <a:cubicBezTo>
                      <a:pt x="183" y="184"/>
                      <a:pt x="183" y="186"/>
                      <a:pt x="183" y="195"/>
                    </a:cubicBezTo>
                    <a:cubicBezTo>
                      <a:pt x="183" y="231"/>
                      <a:pt x="183" y="267"/>
                      <a:pt x="183" y="3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6" name="Freeform 124"/>
              <p:cNvSpPr/>
              <p:nvPr/>
            </p:nvSpPr>
            <p:spPr>
              <a:xfrm>
                <a:off x="1088280" y="161856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6" y="327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2" y="116"/>
                      <a:pt x="27" y="118"/>
                      <a:pt x="3" y="120"/>
                    </a:cubicBezTo>
                    <a:cubicBezTo>
                      <a:pt x="3" y="125"/>
                      <a:pt x="3" y="130"/>
                      <a:pt x="3" y="135"/>
                    </a:cubicBezTo>
                    <a:cubicBezTo>
                      <a:pt x="36" y="135"/>
                      <a:pt x="42" y="139"/>
                      <a:pt x="42" y="165"/>
                    </a:cubicBezTo>
                    <a:cubicBezTo>
                      <a:pt x="42" y="212"/>
                      <a:pt x="42" y="259"/>
                      <a:pt x="42" y="306"/>
                    </a:cubicBezTo>
                    <a:cubicBezTo>
                      <a:pt x="42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4" y="346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9" y="0"/>
                      <a:pt x="28" y="15"/>
                      <a:pt x="28" y="28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7" name="Freeform 125"/>
              <p:cNvSpPr/>
              <p:nvPr/>
            </p:nvSpPr>
            <p:spPr>
              <a:xfrm>
                <a:off x="1141200" y="1659600"/>
                <a:ext cx="148320" cy="83880"/>
              </a:xfrm>
              <a:custGeom>
                <a:avLst/>
                <a:gdLst/>
                <a:ahLst/>
                <a:rect l="0" t="0" r="r" b="b"/>
                <a:pathLst>
                  <a:path w="412" h="233">
                    <a:moveTo>
                      <a:pt x="411" y="232"/>
                    </a:moveTo>
                    <a:cubicBezTo>
                      <a:pt x="411" y="227"/>
                      <a:pt x="411" y="221"/>
                      <a:pt x="411" y="216"/>
                    </a:cubicBezTo>
                    <a:cubicBezTo>
                      <a:pt x="384" y="216"/>
                      <a:pt x="370" y="216"/>
                      <a:pt x="370" y="199"/>
                    </a:cubicBezTo>
                    <a:cubicBezTo>
                      <a:pt x="370" y="166"/>
                      <a:pt x="370" y="132"/>
                      <a:pt x="370" y="99"/>
                    </a:cubicBezTo>
                    <a:cubicBezTo>
                      <a:pt x="370" y="54"/>
                      <a:pt x="370" y="37"/>
                      <a:pt x="354" y="19"/>
                    </a:cubicBezTo>
                    <a:cubicBezTo>
                      <a:pt x="346" y="10"/>
                      <a:pt x="328" y="0"/>
                      <a:pt x="298" y="0"/>
                    </a:cubicBezTo>
                    <a:cubicBezTo>
                      <a:pt x="253" y="0"/>
                      <a:pt x="231" y="31"/>
                      <a:pt x="222" y="51"/>
                    </a:cubicBezTo>
                    <a:cubicBezTo>
                      <a:pt x="214" y="6"/>
                      <a:pt x="175" y="0"/>
                      <a:pt x="151" y="0"/>
                    </a:cubicBezTo>
                    <a:cubicBezTo>
                      <a:pt x="112" y="0"/>
                      <a:pt x="88" y="22"/>
                      <a:pt x="73" y="55"/>
                    </a:cubicBezTo>
                    <a:cubicBezTo>
                      <a:pt x="73" y="37"/>
                      <a:pt x="73" y="18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19" y="232"/>
                      <a:pt x="39" y="231"/>
                      <a:pt x="58" y="231"/>
                    </a:cubicBezTo>
                    <a:cubicBezTo>
                      <a:pt x="78" y="231"/>
                      <a:pt x="98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2"/>
                    </a:cubicBezTo>
                    <a:cubicBezTo>
                      <a:pt x="76" y="160"/>
                      <a:pt x="76" y="128"/>
                      <a:pt x="76" y="96"/>
                    </a:cubicBezTo>
                    <a:cubicBezTo>
                      <a:pt x="76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5" y="216"/>
                    </a:cubicBezTo>
                    <a:cubicBezTo>
                      <a:pt x="145" y="221"/>
                      <a:pt x="145" y="227"/>
                      <a:pt x="145" y="232"/>
                    </a:cubicBezTo>
                    <a:cubicBezTo>
                      <a:pt x="165" y="232"/>
                      <a:pt x="185" y="231"/>
                      <a:pt x="205" y="231"/>
                    </a:cubicBezTo>
                    <a:cubicBezTo>
                      <a:pt x="225" y="231"/>
                      <a:pt x="244" y="232"/>
                      <a:pt x="264" y="232"/>
                    </a:cubicBezTo>
                    <a:cubicBezTo>
                      <a:pt x="264" y="227"/>
                      <a:pt x="264" y="221"/>
                      <a:pt x="264" y="216"/>
                    </a:cubicBezTo>
                    <a:cubicBezTo>
                      <a:pt x="229" y="216"/>
                      <a:pt x="223" y="216"/>
                      <a:pt x="223" y="192"/>
                    </a:cubicBezTo>
                    <a:cubicBezTo>
                      <a:pt x="223" y="160"/>
                      <a:pt x="223" y="128"/>
                      <a:pt x="223" y="96"/>
                    </a:cubicBezTo>
                    <a:cubicBezTo>
                      <a:pt x="223" y="40"/>
                      <a:pt x="261" y="10"/>
                      <a:pt x="294" y="10"/>
                    </a:cubicBezTo>
                    <a:cubicBezTo>
                      <a:pt x="328" y="10"/>
                      <a:pt x="333" y="39"/>
                      <a:pt x="333" y="69"/>
                    </a:cubicBezTo>
                    <a:cubicBezTo>
                      <a:pt x="333" y="110"/>
                      <a:pt x="333" y="151"/>
                      <a:pt x="333" y="192"/>
                    </a:cubicBezTo>
                    <a:cubicBezTo>
                      <a:pt x="333" y="216"/>
                      <a:pt x="328" y="216"/>
                      <a:pt x="292" y="216"/>
                    </a:cubicBezTo>
                    <a:cubicBezTo>
                      <a:pt x="292" y="221"/>
                      <a:pt x="292" y="227"/>
                      <a:pt x="292" y="232"/>
                    </a:cubicBezTo>
                    <a:cubicBezTo>
                      <a:pt x="312" y="232"/>
                      <a:pt x="332" y="231"/>
                      <a:pt x="352" y="231"/>
                    </a:cubicBezTo>
                    <a:cubicBezTo>
                      <a:pt x="372" y="231"/>
                      <a:pt x="391" y="232"/>
                      <a:pt x="411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8" name="Freeform 126"/>
              <p:cNvSpPr/>
              <p:nvPr/>
            </p:nvSpPr>
            <p:spPr>
              <a:xfrm>
                <a:off x="1298160" y="1659600"/>
                <a:ext cx="93600" cy="120600"/>
              </a:xfrm>
              <a:custGeom>
                <a:avLst/>
                <a:gdLst/>
                <a:ahLst/>
                <a:rect l="0" t="0" r="r" b="b"/>
                <a:pathLst>
                  <a:path w="260" h="335">
                    <a:moveTo>
                      <a:pt x="259" y="118"/>
                    </a:moveTo>
                    <a:cubicBezTo>
                      <a:pt x="259" y="51"/>
                      <a:pt x="208" y="0"/>
                      <a:pt x="150" y="0"/>
                    </a:cubicBezTo>
                    <a:cubicBezTo>
                      <a:pt x="108" y="0"/>
                      <a:pt x="87" y="22"/>
                      <a:pt x="76" y="34"/>
                    </a:cubicBezTo>
                    <a:cubicBezTo>
                      <a:pt x="76" y="23"/>
                      <a:pt x="76" y="11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7" y="21"/>
                      <a:pt x="40" y="25"/>
                      <a:pt x="40" y="48"/>
                    </a:cubicBezTo>
                    <a:cubicBezTo>
                      <a:pt x="40" y="130"/>
                      <a:pt x="40" y="212"/>
                      <a:pt x="40" y="294"/>
                    </a:cubicBezTo>
                    <a:cubicBezTo>
                      <a:pt x="40" y="318"/>
                      <a:pt x="34" y="318"/>
                      <a:pt x="0" y="318"/>
                    </a:cubicBezTo>
                    <a:cubicBezTo>
                      <a:pt x="0" y="323"/>
                      <a:pt x="0" y="329"/>
                      <a:pt x="0" y="334"/>
                    </a:cubicBezTo>
                    <a:cubicBezTo>
                      <a:pt x="19" y="334"/>
                      <a:pt x="39" y="333"/>
                      <a:pt x="58" y="333"/>
                    </a:cubicBezTo>
                    <a:cubicBezTo>
                      <a:pt x="78" y="333"/>
                      <a:pt x="98" y="334"/>
                      <a:pt x="118" y="334"/>
                    </a:cubicBezTo>
                    <a:cubicBezTo>
                      <a:pt x="118" y="329"/>
                      <a:pt x="118" y="323"/>
                      <a:pt x="118" y="318"/>
                    </a:cubicBezTo>
                    <a:cubicBezTo>
                      <a:pt x="82" y="318"/>
                      <a:pt x="78" y="318"/>
                      <a:pt x="78" y="294"/>
                    </a:cubicBezTo>
                    <a:cubicBezTo>
                      <a:pt x="78" y="264"/>
                      <a:pt x="78" y="235"/>
                      <a:pt x="78" y="205"/>
                    </a:cubicBezTo>
                    <a:cubicBezTo>
                      <a:pt x="78" y="204"/>
                      <a:pt x="78" y="202"/>
                      <a:pt x="78" y="201"/>
                    </a:cubicBezTo>
                    <a:cubicBezTo>
                      <a:pt x="79" y="210"/>
                      <a:pt x="102" y="238"/>
                      <a:pt x="142" y="238"/>
                    </a:cubicBezTo>
                    <a:cubicBezTo>
                      <a:pt x="205" y="238"/>
                      <a:pt x="259" y="186"/>
                      <a:pt x="259" y="118"/>
                    </a:cubicBezTo>
                    <a:moveTo>
                      <a:pt x="216" y="118"/>
                    </a:moveTo>
                    <a:cubicBezTo>
                      <a:pt x="216" y="183"/>
                      <a:pt x="178" y="226"/>
                      <a:pt x="139" y="226"/>
                    </a:cubicBezTo>
                    <a:cubicBezTo>
                      <a:pt x="118" y="226"/>
                      <a:pt x="99" y="216"/>
                      <a:pt x="84" y="195"/>
                    </a:cubicBezTo>
                    <a:cubicBezTo>
                      <a:pt x="78" y="183"/>
                      <a:pt x="78" y="183"/>
                      <a:pt x="78" y="172"/>
                    </a:cubicBezTo>
                    <a:cubicBezTo>
                      <a:pt x="78" y="133"/>
                      <a:pt x="78" y="94"/>
                      <a:pt x="78" y="55"/>
                    </a:cubicBezTo>
                    <a:cubicBezTo>
                      <a:pt x="93" y="28"/>
                      <a:pt x="118" y="12"/>
                      <a:pt x="145" y="12"/>
                    </a:cubicBezTo>
                    <a:cubicBezTo>
                      <a:pt x="184" y="12"/>
                      <a:pt x="216" y="58"/>
                      <a:pt x="216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9" name="Freeform 127"/>
              <p:cNvSpPr/>
              <p:nvPr/>
            </p:nvSpPr>
            <p:spPr>
              <a:xfrm>
                <a:off x="1403640" y="165960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4" y="216"/>
                      <a:pt x="120" y="216"/>
                      <a:pt x="117" y="216"/>
                    </a:cubicBezTo>
                    <a:cubicBezTo>
                      <a:pt x="78" y="216"/>
                      <a:pt x="76" y="210"/>
                      <a:pt x="76" y="192"/>
                    </a:cubicBezTo>
                    <a:cubicBezTo>
                      <a:pt x="76" y="164"/>
                      <a:pt x="76" y="137"/>
                      <a:pt x="76" y="109"/>
                    </a:cubicBezTo>
                    <a:cubicBezTo>
                      <a:pt x="76" y="58"/>
                      <a:pt x="99" y="10"/>
                      <a:pt x="138" y="10"/>
                    </a:cubicBezTo>
                    <a:cubicBezTo>
                      <a:pt x="142" y="10"/>
                      <a:pt x="144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4" y="55"/>
                      <a:pt x="154" y="55"/>
                    </a:cubicBezTo>
                    <a:cubicBezTo>
                      <a:pt x="165" y="55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0" name="Freeform 128"/>
              <p:cNvSpPr/>
              <p:nvPr/>
            </p:nvSpPr>
            <p:spPr>
              <a:xfrm>
                <a:off x="1478160" y="165852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1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5" y="241"/>
                      <a:pt x="117" y="241"/>
                    </a:cubicBezTo>
                    <a:cubicBezTo>
                      <a:pt x="180" y="241"/>
                      <a:pt x="234" y="189"/>
                      <a:pt x="234" y="123"/>
                    </a:cubicBezTo>
                    <a:moveTo>
                      <a:pt x="190" y="118"/>
                    </a:moveTo>
                    <a:cubicBezTo>
                      <a:pt x="190" y="138"/>
                      <a:pt x="190" y="166"/>
                      <a:pt x="178" y="189"/>
                    </a:cubicBezTo>
                    <a:cubicBezTo>
                      <a:pt x="166" y="213"/>
                      <a:pt x="144" y="228"/>
                      <a:pt x="117" y="228"/>
                    </a:cubicBezTo>
                    <a:cubicBezTo>
                      <a:pt x="94" y="228"/>
                      <a:pt x="70" y="217"/>
                      <a:pt x="57" y="192"/>
                    </a:cubicBezTo>
                    <a:cubicBezTo>
                      <a:pt x="43" y="169"/>
                      <a:pt x="43" y="138"/>
                      <a:pt x="43" y="118"/>
                    </a:cubicBezTo>
                    <a:cubicBezTo>
                      <a:pt x="43" y="97"/>
                      <a:pt x="43" y="69"/>
                      <a:pt x="57" y="46"/>
                    </a:cubicBezTo>
                    <a:cubicBezTo>
                      <a:pt x="70" y="22"/>
                      <a:pt x="96" y="10"/>
                      <a:pt x="117" y="10"/>
                    </a:cubicBezTo>
                    <a:cubicBezTo>
                      <a:pt x="139" y="10"/>
                      <a:pt x="161" y="22"/>
                      <a:pt x="175" y="45"/>
                    </a:cubicBezTo>
                    <a:cubicBezTo>
                      <a:pt x="190" y="67"/>
                      <a:pt x="190" y="99"/>
                      <a:pt x="190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1" name="Freeform 129"/>
              <p:cNvSpPr/>
              <p:nvPr/>
            </p:nvSpPr>
            <p:spPr>
              <a:xfrm>
                <a:off x="1566000" y="1661760"/>
                <a:ext cx="93240" cy="83880"/>
              </a:xfrm>
              <a:custGeom>
                <a:avLst/>
                <a:gdLst/>
                <a:ahLst/>
                <a:rect l="0" t="0" r="r" b="b"/>
                <a:pathLst>
                  <a:path w="259" h="233">
                    <a:moveTo>
                      <a:pt x="258" y="15"/>
                    </a:moveTo>
                    <a:cubicBezTo>
                      <a:pt x="258" y="10"/>
                      <a:pt x="258" y="5"/>
                      <a:pt x="258" y="0"/>
                    </a:cubicBezTo>
                    <a:cubicBezTo>
                      <a:pt x="246" y="0"/>
                      <a:pt x="229" y="1"/>
                      <a:pt x="217" y="1"/>
                    </a:cubicBezTo>
                    <a:cubicBezTo>
                      <a:pt x="202" y="1"/>
                      <a:pt x="187" y="0"/>
                      <a:pt x="172" y="0"/>
                    </a:cubicBezTo>
                    <a:cubicBezTo>
                      <a:pt x="172" y="5"/>
                      <a:pt x="172" y="10"/>
                      <a:pt x="172" y="15"/>
                    </a:cubicBezTo>
                    <a:cubicBezTo>
                      <a:pt x="192" y="16"/>
                      <a:pt x="198" y="28"/>
                      <a:pt x="198" y="37"/>
                    </a:cubicBezTo>
                    <a:cubicBezTo>
                      <a:pt x="198" y="43"/>
                      <a:pt x="196" y="45"/>
                      <a:pt x="193" y="51"/>
                    </a:cubicBezTo>
                    <a:cubicBezTo>
                      <a:pt x="176" y="96"/>
                      <a:pt x="158" y="141"/>
                      <a:pt x="141" y="186"/>
                    </a:cubicBezTo>
                    <a:cubicBezTo>
                      <a:pt x="121" y="136"/>
                      <a:pt x="101" y="87"/>
                      <a:pt x="81" y="37"/>
                    </a:cubicBezTo>
                    <a:cubicBezTo>
                      <a:pt x="78" y="31"/>
                      <a:pt x="79" y="32"/>
                      <a:pt x="78" y="30"/>
                    </a:cubicBezTo>
                    <a:cubicBezTo>
                      <a:pt x="78" y="15"/>
                      <a:pt x="99" y="15"/>
                      <a:pt x="108" y="15"/>
                    </a:cubicBezTo>
                    <a:cubicBezTo>
                      <a:pt x="108" y="10"/>
                      <a:pt x="108" y="5"/>
                      <a:pt x="108" y="0"/>
                    </a:cubicBezTo>
                    <a:cubicBezTo>
                      <a:pt x="89" y="0"/>
                      <a:pt x="70" y="1"/>
                      <a:pt x="51" y="1"/>
                    </a:cubicBezTo>
                    <a:cubicBezTo>
                      <a:pt x="36" y="1"/>
                      <a:pt x="15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33" y="15"/>
                      <a:pt x="34" y="19"/>
                      <a:pt x="42" y="34"/>
                    </a:cubicBezTo>
                    <a:cubicBezTo>
                      <a:pt x="67" y="97"/>
                      <a:pt x="92" y="159"/>
                      <a:pt x="117" y="222"/>
                    </a:cubicBezTo>
                    <a:cubicBezTo>
                      <a:pt x="121" y="229"/>
                      <a:pt x="122" y="232"/>
                      <a:pt x="129" y="232"/>
                    </a:cubicBezTo>
                    <a:cubicBezTo>
                      <a:pt x="136" y="232"/>
                      <a:pt x="138" y="228"/>
                      <a:pt x="139" y="222"/>
                    </a:cubicBezTo>
                    <a:cubicBezTo>
                      <a:pt x="162" y="165"/>
                      <a:pt x="185" y="108"/>
                      <a:pt x="208" y="51"/>
                    </a:cubicBezTo>
                    <a:cubicBezTo>
                      <a:pt x="213" y="39"/>
                      <a:pt x="222" y="16"/>
                      <a:pt x="258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2" name="Freeform 130"/>
              <p:cNvSpPr/>
              <p:nvPr/>
            </p:nvSpPr>
            <p:spPr>
              <a:xfrm>
                <a:off x="1662840" y="165852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2"/>
                    </a:moveTo>
                    <a:cubicBezTo>
                      <a:pt x="204" y="168"/>
                      <a:pt x="199" y="166"/>
                      <a:pt x="196" y="166"/>
                    </a:cubicBezTo>
                    <a:cubicBezTo>
                      <a:pt x="192" y="166"/>
                      <a:pt x="190" y="169"/>
                      <a:pt x="189" y="174"/>
                    </a:cubicBezTo>
                    <a:cubicBezTo>
                      <a:pt x="171" y="228"/>
                      <a:pt x="124" y="228"/>
                      <a:pt x="118" y="228"/>
                    </a:cubicBezTo>
                    <a:cubicBezTo>
                      <a:pt x="91" y="228"/>
                      <a:pt x="70" y="211"/>
                      <a:pt x="58" y="192"/>
                    </a:cubicBezTo>
                    <a:cubicBezTo>
                      <a:pt x="43" y="168"/>
                      <a:pt x="43" y="132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2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2"/>
                    </a:cubicBezTo>
                    <a:moveTo>
                      <a:pt x="168" y="102"/>
                    </a:moveTo>
                    <a:cubicBezTo>
                      <a:pt x="126" y="102"/>
                      <a:pt x="85" y="102"/>
                      <a:pt x="43" y="102"/>
                    </a:cubicBezTo>
                    <a:cubicBezTo>
                      <a:pt x="46" y="24"/>
                      <a:pt x="91" y="10"/>
                      <a:pt x="109" y="10"/>
                    </a:cubicBezTo>
                    <a:cubicBezTo>
                      <a:pt x="163" y="10"/>
                      <a:pt x="168" y="82"/>
                      <a:pt x="168" y="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3" name="Freeform 131"/>
              <p:cNvSpPr/>
              <p:nvPr/>
            </p:nvSpPr>
            <p:spPr>
              <a:xfrm>
                <a:off x="1808640" y="1661760"/>
                <a:ext cx="92520" cy="83880"/>
              </a:xfrm>
              <a:custGeom>
                <a:avLst/>
                <a:gdLst/>
                <a:ahLst/>
                <a:rect l="0" t="0" r="r" b="b"/>
                <a:pathLst>
                  <a:path w="257" h="233">
                    <a:moveTo>
                      <a:pt x="256" y="15"/>
                    </a:moveTo>
                    <a:cubicBezTo>
                      <a:pt x="256" y="10"/>
                      <a:pt x="256" y="5"/>
                      <a:pt x="256" y="0"/>
                    </a:cubicBezTo>
                    <a:cubicBezTo>
                      <a:pt x="244" y="0"/>
                      <a:pt x="229" y="1"/>
                      <a:pt x="217" y="1"/>
                    </a:cubicBezTo>
                    <a:cubicBezTo>
                      <a:pt x="202" y="1"/>
                      <a:pt x="186" y="0"/>
                      <a:pt x="171" y="0"/>
                    </a:cubicBezTo>
                    <a:cubicBezTo>
                      <a:pt x="171" y="5"/>
                      <a:pt x="171" y="10"/>
                      <a:pt x="171" y="15"/>
                    </a:cubicBezTo>
                    <a:cubicBezTo>
                      <a:pt x="190" y="16"/>
                      <a:pt x="196" y="28"/>
                      <a:pt x="196" y="37"/>
                    </a:cubicBezTo>
                    <a:cubicBezTo>
                      <a:pt x="196" y="43"/>
                      <a:pt x="196" y="45"/>
                      <a:pt x="193" y="51"/>
                    </a:cubicBezTo>
                    <a:cubicBezTo>
                      <a:pt x="175" y="96"/>
                      <a:pt x="157" y="141"/>
                      <a:pt x="139" y="186"/>
                    </a:cubicBezTo>
                    <a:cubicBezTo>
                      <a:pt x="120" y="136"/>
                      <a:pt x="100" y="87"/>
                      <a:pt x="81" y="37"/>
                    </a:cubicBezTo>
                    <a:cubicBezTo>
                      <a:pt x="78" y="31"/>
                      <a:pt x="79" y="32"/>
                      <a:pt x="78" y="30"/>
                    </a:cubicBezTo>
                    <a:cubicBezTo>
                      <a:pt x="78" y="15"/>
                      <a:pt x="99" y="15"/>
                      <a:pt x="108" y="15"/>
                    </a:cubicBezTo>
                    <a:cubicBezTo>
                      <a:pt x="108" y="10"/>
                      <a:pt x="108" y="5"/>
                      <a:pt x="108" y="0"/>
                    </a:cubicBezTo>
                    <a:cubicBezTo>
                      <a:pt x="89" y="0"/>
                      <a:pt x="70" y="1"/>
                      <a:pt x="51" y="1"/>
                    </a:cubicBezTo>
                    <a:cubicBezTo>
                      <a:pt x="36" y="1"/>
                      <a:pt x="15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33" y="15"/>
                      <a:pt x="34" y="19"/>
                      <a:pt x="42" y="34"/>
                    </a:cubicBezTo>
                    <a:cubicBezTo>
                      <a:pt x="67" y="97"/>
                      <a:pt x="92" y="159"/>
                      <a:pt x="117" y="222"/>
                    </a:cubicBezTo>
                    <a:cubicBezTo>
                      <a:pt x="120" y="229"/>
                      <a:pt x="122" y="232"/>
                      <a:pt x="129" y="232"/>
                    </a:cubicBezTo>
                    <a:cubicBezTo>
                      <a:pt x="136" y="232"/>
                      <a:pt x="138" y="228"/>
                      <a:pt x="139" y="222"/>
                    </a:cubicBezTo>
                    <a:cubicBezTo>
                      <a:pt x="162" y="165"/>
                      <a:pt x="185" y="108"/>
                      <a:pt x="208" y="51"/>
                    </a:cubicBezTo>
                    <a:cubicBezTo>
                      <a:pt x="213" y="39"/>
                      <a:pt x="222" y="16"/>
                      <a:pt x="256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4" name="Freeform 132"/>
              <p:cNvSpPr/>
              <p:nvPr/>
            </p:nvSpPr>
            <p:spPr>
              <a:xfrm>
                <a:off x="1904760" y="165852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2"/>
                    </a:moveTo>
                    <a:cubicBezTo>
                      <a:pt x="204" y="168"/>
                      <a:pt x="201" y="166"/>
                      <a:pt x="198" y="166"/>
                    </a:cubicBezTo>
                    <a:cubicBezTo>
                      <a:pt x="193" y="166"/>
                      <a:pt x="192" y="169"/>
                      <a:pt x="190" y="174"/>
                    </a:cubicBezTo>
                    <a:cubicBezTo>
                      <a:pt x="172" y="228"/>
                      <a:pt x="124" y="228"/>
                      <a:pt x="120" y="228"/>
                    </a:cubicBezTo>
                    <a:cubicBezTo>
                      <a:pt x="93" y="228"/>
                      <a:pt x="72" y="211"/>
                      <a:pt x="60" y="192"/>
                    </a:cubicBezTo>
                    <a:cubicBezTo>
                      <a:pt x="45" y="168"/>
                      <a:pt x="45" y="132"/>
                      <a:pt x="45" y="114"/>
                    </a:cubicBezTo>
                    <a:cubicBezTo>
                      <a:pt x="94" y="114"/>
                      <a:pt x="143" y="114"/>
                      <a:pt x="192" y="114"/>
                    </a:cubicBezTo>
                    <a:cubicBezTo>
                      <a:pt x="202" y="114"/>
                      <a:pt x="204" y="114"/>
                      <a:pt x="204" y="102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9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7" y="241"/>
                    </a:cubicBezTo>
                    <a:cubicBezTo>
                      <a:pt x="181" y="241"/>
                      <a:pt x="204" y="183"/>
                      <a:pt x="204" y="172"/>
                    </a:cubicBezTo>
                    <a:moveTo>
                      <a:pt x="169" y="102"/>
                    </a:moveTo>
                    <a:cubicBezTo>
                      <a:pt x="128" y="102"/>
                      <a:pt x="86" y="102"/>
                      <a:pt x="45" y="102"/>
                    </a:cubicBezTo>
                    <a:cubicBezTo>
                      <a:pt x="48" y="24"/>
                      <a:pt x="93" y="10"/>
                      <a:pt x="109" y="10"/>
                    </a:cubicBezTo>
                    <a:cubicBezTo>
                      <a:pt x="165" y="10"/>
                      <a:pt x="169" y="82"/>
                      <a:pt x="169" y="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5" name="Freeform 133"/>
              <p:cNvSpPr/>
              <p:nvPr/>
            </p:nvSpPr>
            <p:spPr>
              <a:xfrm>
                <a:off x="1989000" y="165960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2" y="0"/>
                      <a:pt x="138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2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4" y="216"/>
                      <a:pt x="120" y="216"/>
                      <a:pt x="117" y="216"/>
                    </a:cubicBezTo>
                    <a:cubicBezTo>
                      <a:pt x="78" y="216"/>
                      <a:pt x="76" y="210"/>
                      <a:pt x="76" y="192"/>
                    </a:cubicBezTo>
                    <a:cubicBezTo>
                      <a:pt x="76" y="164"/>
                      <a:pt x="76" y="137"/>
                      <a:pt x="76" y="109"/>
                    </a:cubicBezTo>
                    <a:cubicBezTo>
                      <a:pt x="76" y="58"/>
                      <a:pt x="99" y="10"/>
                      <a:pt x="138" y="10"/>
                    </a:cubicBezTo>
                    <a:cubicBezTo>
                      <a:pt x="142" y="10"/>
                      <a:pt x="144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4" y="55"/>
                      <a:pt x="154" y="55"/>
                    </a:cubicBezTo>
                    <a:cubicBezTo>
                      <a:pt x="165" y="55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6" name="Freeform 134"/>
              <p:cNvSpPr/>
              <p:nvPr/>
            </p:nvSpPr>
            <p:spPr>
              <a:xfrm>
                <a:off x="2061720" y="162684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8"/>
                      <a:pt x="151" y="248"/>
                      <a:pt x="151" y="258"/>
                    </a:cubicBezTo>
                    <a:cubicBezTo>
                      <a:pt x="151" y="297"/>
                      <a:pt x="136" y="316"/>
                      <a:pt x="117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2"/>
                      <a:pt x="156" y="97"/>
                    </a:cubicBezTo>
                    <a:cubicBezTo>
                      <a:pt x="131" y="97"/>
                      <a:pt x="106" y="97"/>
                      <a:pt x="81" y="97"/>
                    </a:cubicBezTo>
                    <a:cubicBezTo>
                      <a:pt x="81" y="65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4"/>
                      <a:pt x="94" y="330"/>
                      <a:pt x="112" y="330"/>
                    </a:cubicBezTo>
                    <a:cubicBezTo>
                      <a:pt x="150" y="330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7" name="Freeform 135"/>
              <p:cNvSpPr/>
              <p:nvPr/>
            </p:nvSpPr>
            <p:spPr>
              <a:xfrm>
                <a:off x="2137320" y="165852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2"/>
                    </a:moveTo>
                    <a:cubicBezTo>
                      <a:pt x="204" y="168"/>
                      <a:pt x="199" y="166"/>
                      <a:pt x="196" y="166"/>
                    </a:cubicBezTo>
                    <a:cubicBezTo>
                      <a:pt x="192" y="166"/>
                      <a:pt x="190" y="169"/>
                      <a:pt x="190" y="174"/>
                    </a:cubicBezTo>
                    <a:cubicBezTo>
                      <a:pt x="171" y="228"/>
                      <a:pt x="124" y="228"/>
                      <a:pt x="118" y="228"/>
                    </a:cubicBezTo>
                    <a:cubicBezTo>
                      <a:pt x="93" y="228"/>
                      <a:pt x="72" y="211"/>
                      <a:pt x="60" y="192"/>
                    </a:cubicBezTo>
                    <a:cubicBezTo>
                      <a:pt x="43" y="168"/>
                      <a:pt x="43" y="132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2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2"/>
                    </a:cubicBezTo>
                    <a:moveTo>
                      <a:pt x="169" y="102"/>
                    </a:moveTo>
                    <a:cubicBezTo>
                      <a:pt x="127" y="102"/>
                      <a:pt x="85" y="102"/>
                      <a:pt x="43" y="102"/>
                    </a:cubicBezTo>
                    <a:cubicBezTo>
                      <a:pt x="46" y="24"/>
                      <a:pt x="91" y="10"/>
                      <a:pt x="109" y="10"/>
                    </a:cubicBezTo>
                    <a:cubicBezTo>
                      <a:pt x="163" y="10"/>
                      <a:pt x="169" y="82"/>
                      <a:pt x="169" y="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8" name="Freeform 136"/>
              <p:cNvSpPr/>
              <p:nvPr/>
            </p:nvSpPr>
            <p:spPr>
              <a:xfrm>
                <a:off x="2218320" y="1661760"/>
                <a:ext cx="95760" cy="81720"/>
              </a:xfrm>
              <a:custGeom>
                <a:avLst/>
                <a:gdLst/>
                <a:ahLst/>
                <a:rect l="0" t="0" r="r" b="b"/>
                <a:pathLst>
                  <a:path w="266" h="227">
                    <a:moveTo>
                      <a:pt x="265" y="226"/>
                    </a:moveTo>
                    <a:cubicBezTo>
                      <a:pt x="265" y="221"/>
                      <a:pt x="265" y="215"/>
                      <a:pt x="265" y="210"/>
                    </a:cubicBezTo>
                    <a:cubicBezTo>
                      <a:pt x="237" y="210"/>
                      <a:pt x="228" y="208"/>
                      <a:pt x="216" y="193"/>
                    </a:cubicBezTo>
                    <a:cubicBezTo>
                      <a:pt x="192" y="163"/>
                      <a:pt x="169" y="132"/>
                      <a:pt x="145" y="102"/>
                    </a:cubicBezTo>
                    <a:cubicBezTo>
                      <a:pt x="160" y="82"/>
                      <a:pt x="181" y="57"/>
                      <a:pt x="193" y="43"/>
                    </a:cubicBezTo>
                    <a:cubicBezTo>
                      <a:pt x="210" y="24"/>
                      <a:pt x="232" y="16"/>
                      <a:pt x="256" y="15"/>
                    </a:cubicBezTo>
                    <a:cubicBezTo>
                      <a:pt x="256" y="10"/>
                      <a:pt x="256" y="5"/>
                      <a:pt x="256" y="0"/>
                    </a:cubicBezTo>
                    <a:cubicBezTo>
                      <a:pt x="243" y="0"/>
                      <a:pt x="226" y="1"/>
                      <a:pt x="213" y="1"/>
                    </a:cubicBezTo>
                    <a:cubicBezTo>
                      <a:pt x="198" y="1"/>
                      <a:pt x="169" y="0"/>
                      <a:pt x="163" y="0"/>
                    </a:cubicBezTo>
                    <a:cubicBezTo>
                      <a:pt x="163" y="5"/>
                      <a:pt x="163" y="10"/>
                      <a:pt x="163" y="15"/>
                    </a:cubicBezTo>
                    <a:cubicBezTo>
                      <a:pt x="174" y="16"/>
                      <a:pt x="178" y="23"/>
                      <a:pt x="178" y="31"/>
                    </a:cubicBezTo>
                    <a:cubicBezTo>
                      <a:pt x="178" y="40"/>
                      <a:pt x="172" y="46"/>
                      <a:pt x="169" y="51"/>
                    </a:cubicBezTo>
                    <a:cubicBezTo>
                      <a:pt x="159" y="64"/>
                      <a:pt x="148" y="78"/>
                      <a:pt x="138" y="91"/>
                    </a:cubicBezTo>
                    <a:cubicBezTo>
                      <a:pt x="124" y="73"/>
                      <a:pt x="110" y="55"/>
                      <a:pt x="96" y="37"/>
                    </a:cubicBezTo>
                    <a:cubicBezTo>
                      <a:pt x="91" y="33"/>
                      <a:pt x="91" y="31"/>
                      <a:pt x="91" y="28"/>
                    </a:cubicBezTo>
                    <a:cubicBezTo>
                      <a:pt x="91" y="21"/>
                      <a:pt x="99" y="16"/>
                      <a:pt x="109" y="15"/>
                    </a:cubicBezTo>
                    <a:cubicBezTo>
                      <a:pt x="109" y="10"/>
                      <a:pt x="109" y="5"/>
                      <a:pt x="109" y="0"/>
                    </a:cubicBezTo>
                    <a:cubicBezTo>
                      <a:pt x="90" y="0"/>
                      <a:pt x="71" y="1"/>
                      <a:pt x="52" y="1"/>
                    </a:cubicBezTo>
                    <a:cubicBezTo>
                      <a:pt x="42" y="1"/>
                      <a:pt x="18" y="0"/>
                      <a:pt x="3" y="0"/>
                    </a:cubicBezTo>
                    <a:cubicBezTo>
                      <a:pt x="3" y="5"/>
                      <a:pt x="3" y="10"/>
                      <a:pt x="3" y="15"/>
                    </a:cubicBezTo>
                    <a:cubicBezTo>
                      <a:pt x="40" y="15"/>
                      <a:pt x="40" y="16"/>
                      <a:pt x="66" y="48"/>
                    </a:cubicBezTo>
                    <a:cubicBezTo>
                      <a:pt x="83" y="70"/>
                      <a:pt x="100" y="93"/>
                      <a:pt x="117" y="115"/>
                    </a:cubicBezTo>
                    <a:cubicBezTo>
                      <a:pt x="93" y="147"/>
                      <a:pt x="93" y="148"/>
                      <a:pt x="67" y="178"/>
                    </a:cubicBezTo>
                    <a:cubicBezTo>
                      <a:pt x="42" y="208"/>
                      <a:pt x="12" y="210"/>
                      <a:pt x="0" y="210"/>
                    </a:cubicBezTo>
                    <a:cubicBezTo>
                      <a:pt x="0" y="215"/>
                      <a:pt x="0" y="221"/>
                      <a:pt x="0" y="226"/>
                    </a:cubicBezTo>
                    <a:cubicBezTo>
                      <a:pt x="13" y="225"/>
                      <a:pt x="30" y="225"/>
                      <a:pt x="43" y="225"/>
                    </a:cubicBezTo>
                    <a:cubicBezTo>
                      <a:pt x="60" y="225"/>
                      <a:pt x="77" y="226"/>
                      <a:pt x="94" y="226"/>
                    </a:cubicBezTo>
                    <a:cubicBezTo>
                      <a:pt x="94" y="221"/>
                      <a:pt x="94" y="215"/>
                      <a:pt x="94" y="210"/>
                    </a:cubicBezTo>
                    <a:cubicBezTo>
                      <a:pt x="82" y="208"/>
                      <a:pt x="79" y="201"/>
                      <a:pt x="79" y="193"/>
                    </a:cubicBezTo>
                    <a:cubicBezTo>
                      <a:pt x="79" y="181"/>
                      <a:pt x="94" y="165"/>
                      <a:pt x="126" y="127"/>
                    </a:cubicBezTo>
                    <a:cubicBezTo>
                      <a:pt x="139" y="145"/>
                      <a:pt x="153" y="162"/>
                      <a:pt x="166" y="180"/>
                    </a:cubicBezTo>
                    <a:cubicBezTo>
                      <a:pt x="171" y="186"/>
                      <a:pt x="177" y="193"/>
                      <a:pt x="177" y="196"/>
                    </a:cubicBezTo>
                    <a:cubicBezTo>
                      <a:pt x="177" y="201"/>
                      <a:pt x="172" y="210"/>
                      <a:pt x="159" y="210"/>
                    </a:cubicBezTo>
                    <a:cubicBezTo>
                      <a:pt x="159" y="215"/>
                      <a:pt x="159" y="221"/>
                      <a:pt x="159" y="226"/>
                    </a:cubicBezTo>
                    <a:cubicBezTo>
                      <a:pt x="178" y="226"/>
                      <a:pt x="197" y="225"/>
                      <a:pt x="216" y="225"/>
                    </a:cubicBezTo>
                    <a:cubicBezTo>
                      <a:pt x="229" y="225"/>
                      <a:pt x="250" y="225"/>
                      <a:pt x="265" y="2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9" name="Freeform 137"/>
              <p:cNvSpPr/>
              <p:nvPr/>
            </p:nvSpPr>
            <p:spPr>
              <a:xfrm>
                <a:off x="2384640" y="1659600"/>
                <a:ext cx="64440" cy="83880"/>
              </a:xfrm>
              <a:custGeom>
                <a:avLst/>
                <a:gdLst/>
                <a:ahLst/>
                <a:rect l="0" t="0" r="r" b="b"/>
                <a:pathLst>
                  <a:path w="179" h="233">
                    <a:moveTo>
                      <a:pt x="178" y="31"/>
                    </a:moveTo>
                    <a:cubicBezTo>
                      <a:pt x="178" y="15"/>
                      <a:pt x="162" y="0"/>
                      <a:pt x="139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1" y="231"/>
                      <a:pt x="61" y="231"/>
                    </a:cubicBezTo>
                    <a:cubicBezTo>
                      <a:pt x="82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4" y="216"/>
                      <a:pt x="120" y="216"/>
                      <a:pt x="117" y="216"/>
                    </a:cubicBezTo>
                    <a:cubicBezTo>
                      <a:pt x="78" y="216"/>
                      <a:pt x="76" y="210"/>
                      <a:pt x="76" y="192"/>
                    </a:cubicBezTo>
                    <a:cubicBezTo>
                      <a:pt x="76" y="164"/>
                      <a:pt x="76" y="137"/>
                      <a:pt x="76" y="109"/>
                    </a:cubicBezTo>
                    <a:cubicBezTo>
                      <a:pt x="76" y="58"/>
                      <a:pt x="99" y="10"/>
                      <a:pt x="139" y="10"/>
                    </a:cubicBezTo>
                    <a:cubicBezTo>
                      <a:pt x="142" y="10"/>
                      <a:pt x="144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4" y="55"/>
                      <a:pt x="154" y="55"/>
                    </a:cubicBezTo>
                    <a:cubicBezTo>
                      <a:pt x="165" y="55"/>
                      <a:pt x="178" y="48"/>
                      <a:pt x="178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0" name="Freeform 138"/>
              <p:cNvSpPr/>
              <p:nvPr/>
            </p:nvSpPr>
            <p:spPr>
              <a:xfrm>
                <a:off x="2459160" y="165852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2"/>
                    </a:moveTo>
                    <a:cubicBezTo>
                      <a:pt x="204" y="168"/>
                      <a:pt x="199" y="166"/>
                      <a:pt x="198" y="166"/>
                    </a:cubicBezTo>
                    <a:cubicBezTo>
                      <a:pt x="192" y="166"/>
                      <a:pt x="192" y="169"/>
                      <a:pt x="190" y="174"/>
                    </a:cubicBezTo>
                    <a:cubicBezTo>
                      <a:pt x="172" y="228"/>
                      <a:pt x="124" y="228"/>
                      <a:pt x="120" y="228"/>
                    </a:cubicBezTo>
                    <a:cubicBezTo>
                      <a:pt x="93" y="228"/>
                      <a:pt x="72" y="211"/>
                      <a:pt x="60" y="192"/>
                    </a:cubicBezTo>
                    <a:cubicBezTo>
                      <a:pt x="43" y="168"/>
                      <a:pt x="43" y="132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2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9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7" y="241"/>
                    </a:cubicBezTo>
                    <a:cubicBezTo>
                      <a:pt x="180" y="241"/>
                      <a:pt x="204" y="183"/>
                      <a:pt x="204" y="172"/>
                    </a:cubicBezTo>
                    <a:moveTo>
                      <a:pt x="169" y="102"/>
                    </a:moveTo>
                    <a:cubicBezTo>
                      <a:pt x="128" y="102"/>
                      <a:pt x="86" y="102"/>
                      <a:pt x="45" y="102"/>
                    </a:cubicBezTo>
                    <a:cubicBezTo>
                      <a:pt x="48" y="24"/>
                      <a:pt x="91" y="10"/>
                      <a:pt x="109" y="10"/>
                    </a:cubicBezTo>
                    <a:cubicBezTo>
                      <a:pt x="165" y="10"/>
                      <a:pt x="169" y="82"/>
                      <a:pt x="169" y="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1" name="Freeform 139"/>
              <p:cNvSpPr/>
              <p:nvPr/>
            </p:nvSpPr>
            <p:spPr>
              <a:xfrm>
                <a:off x="2544480" y="1658520"/>
                <a:ext cx="62280" cy="87120"/>
              </a:xfrm>
              <a:custGeom>
                <a:avLst/>
                <a:gdLst/>
                <a:ahLst/>
                <a:rect l="0" t="0" r="r" b="b"/>
                <a:pathLst>
                  <a:path w="173" h="242">
                    <a:moveTo>
                      <a:pt x="172" y="168"/>
                    </a:moveTo>
                    <a:cubicBezTo>
                      <a:pt x="172" y="139"/>
                      <a:pt x="156" y="124"/>
                      <a:pt x="150" y="118"/>
                    </a:cubicBezTo>
                    <a:cubicBezTo>
                      <a:pt x="133" y="100"/>
                      <a:pt x="112" y="97"/>
                      <a:pt x="90" y="93"/>
                    </a:cubicBezTo>
                    <a:cubicBezTo>
                      <a:pt x="60" y="87"/>
                      <a:pt x="25" y="79"/>
                      <a:pt x="25" y="49"/>
                    </a:cubicBezTo>
                    <a:cubicBezTo>
                      <a:pt x="25" y="31"/>
                      <a:pt x="39" y="9"/>
                      <a:pt x="84" y="9"/>
                    </a:cubicBezTo>
                    <a:cubicBezTo>
                      <a:pt x="142" y="9"/>
                      <a:pt x="145" y="57"/>
                      <a:pt x="145" y="73"/>
                    </a:cubicBezTo>
                    <a:cubicBezTo>
                      <a:pt x="147" y="78"/>
                      <a:pt x="150" y="76"/>
                      <a:pt x="153" y="78"/>
                    </a:cubicBezTo>
                    <a:cubicBezTo>
                      <a:pt x="159" y="78"/>
                      <a:pt x="159" y="75"/>
                      <a:pt x="159" y="64"/>
                    </a:cubicBezTo>
                    <a:cubicBezTo>
                      <a:pt x="159" y="47"/>
                      <a:pt x="159" y="29"/>
                      <a:pt x="159" y="12"/>
                    </a:cubicBezTo>
                    <a:cubicBezTo>
                      <a:pt x="159" y="3"/>
                      <a:pt x="159" y="0"/>
                      <a:pt x="153" y="0"/>
                    </a:cubicBezTo>
                    <a:cubicBezTo>
                      <a:pt x="151" y="0"/>
                      <a:pt x="150" y="0"/>
                      <a:pt x="142" y="6"/>
                    </a:cubicBezTo>
                    <a:cubicBezTo>
                      <a:pt x="141" y="7"/>
                      <a:pt x="136" y="12"/>
                      <a:pt x="133" y="13"/>
                    </a:cubicBezTo>
                    <a:cubicBezTo>
                      <a:pt x="114" y="0"/>
                      <a:pt x="93" y="0"/>
                      <a:pt x="84" y="0"/>
                    </a:cubicBezTo>
                    <a:cubicBezTo>
                      <a:pt x="19" y="0"/>
                      <a:pt x="0" y="34"/>
                      <a:pt x="0" y="64"/>
                    </a:cubicBezTo>
                    <a:cubicBezTo>
                      <a:pt x="0" y="82"/>
                      <a:pt x="9" y="97"/>
                      <a:pt x="22" y="109"/>
                    </a:cubicBezTo>
                    <a:cubicBezTo>
                      <a:pt x="39" y="123"/>
                      <a:pt x="54" y="126"/>
                      <a:pt x="93" y="133"/>
                    </a:cubicBezTo>
                    <a:cubicBezTo>
                      <a:pt x="103" y="135"/>
                      <a:pt x="147" y="144"/>
                      <a:pt x="147" y="181"/>
                    </a:cubicBezTo>
                    <a:cubicBezTo>
                      <a:pt x="147" y="208"/>
                      <a:pt x="129" y="229"/>
                      <a:pt x="87" y="229"/>
                    </a:cubicBezTo>
                    <a:cubicBezTo>
                      <a:pt x="43" y="229"/>
                      <a:pt x="24" y="199"/>
                      <a:pt x="15" y="154"/>
                    </a:cubicBezTo>
                    <a:cubicBezTo>
                      <a:pt x="12" y="148"/>
                      <a:pt x="12" y="145"/>
                      <a:pt x="7" y="145"/>
                    </a:cubicBezTo>
                    <a:cubicBezTo>
                      <a:pt x="0" y="145"/>
                      <a:pt x="0" y="150"/>
                      <a:pt x="0" y="159"/>
                    </a:cubicBezTo>
                    <a:cubicBezTo>
                      <a:pt x="0" y="182"/>
                      <a:pt x="0" y="205"/>
                      <a:pt x="0" y="228"/>
                    </a:cubicBezTo>
                    <a:cubicBezTo>
                      <a:pt x="0" y="237"/>
                      <a:pt x="0" y="241"/>
                      <a:pt x="6" y="241"/>
                    </a:cubicBezTo>
                    <a:cubicBezTo>
                      <a:pt x="9" y="241"/>
                      <a:pt x="9" y="240"/>
                      <a:pt x="19" y="231"/>
                    </a:cubicBezTo>
                    <a:cubicBezTo>
                      <a:pt x="19" y="229"/>
                      <a:pt x="19" y="228"/>
                      <a:pt x="30" y="219"/>
                    </a:cubicBezTo>
                    <a:cubicBezTo>
                      <a:pt x="52" y="240"/>
                      <a:pt x="76" y="241"/>
                      <a:pt x="87" y="241"/>
                    </a:cubicBezTo>
                    <a:cubicBezTo>
                      <a:pt x="148" y="241"/>
                      <a:pt x="172" y="205"/>
                      <a:pt x="172" y="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2" name="Freeform 140"/>
              <p:cNvSpPr/>
              <p:nvPr/>
            </p:nvSpPr>
            <p:spPr>
              <a:xfrm>
                <a:off x="2618280" y="1658520"/>
                <a:ext cx="83880" cy="87120"/>
              </a:xfrm>
              <a:custGeom>
                <a:avLst/>
                <a:gdLst/>
                <a:ahLst/>
                <a:rect l="0" t="0" r="r" b="b"/>
                <a:pathLst>
                  <a:path w="233" h="242">
                    <a:moveTo>
                      <a:pt x="232" y="123"/>
                    </a:moveTo>
                    <a:cubicBezTo>
                      <a:pt x="232" y="55"/>
                      <a:pt x="180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4" y="241"/>
                      <a:pt x="115" y="241"/>
                    </a:cubicBezTo>
                    <a:cubicBezTo>
                      <a:pt x="180" y="241"/>
                      <a:pt x="232" y="189"/>
                      <a:pt x="232" y="123"/>
                    </a:cubicBezTo>
                    <a:moveTo>
                      <a:pt x="189" y="118"/>
                    </a:moveTo>
                    <a:cubicBezTo>
                      <a:pt x="189" y="138"/>
                      <a:pt x="189" y="166"/>
                      <a:pt x="177" y="189"/>
                    </a:cubicBezTo>
                    <a:cubicBezTo>
                      <a:pt x="166" y="213"/>
                      <a:pt x="142" y="228"/>
                      <a:pt x="117" y="228"/>
                    </a:cubicBezTo>
                    <a:cubicBezTo>
                      <a:pt x="94" y="228"/>
                      <a:pt x="70" y="217"/>
                      <a:pt x="57" y="192"/>
                    </a:cubicBezTo>
                    <a:cubicBezTo>
                      <a:pt x="43" y="169"/>
                      <a:pt x="43" y="138"/>
                      <a:pt x="43" y="118"/>
                    </a:cubicBezTo>
                    <a:cubicBezTo>
                      <a:pt x="43" y="97"/>
                      <a:pt x="43" y="69"/>
                      <a:pt x="55" y="46"/>
                    </a:cubicBezTo>
                    <a:cubicBezTo>
                      <a:pt x="70" y="22"/>
                      <a:pt x="94" y="10"/>
                      <a:pt x="115" y="10"/>
                    </a:cubicBezTo>
                    <a:cubicBezTo>
                      <a:pt x="139" y="10"/>
                      <a:pt x="162" y="22"/>
                      <a:pt x="175" y="45"/>
                    </a:cubicBezTo>
                    <a:cubicBezTo>
                      <a:pt x="189" y="67"/>
                      <a:pt x="189" y="99"/>
                      <a:pt x="189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3" name="Freeform 141"/>
              <p:cNvSpPr/>
              <p:nvPr/>
            </p:nvSpPr>
            <p:spPr>
              <a:xfrm>
                <a:off x="2714040" y="161172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2" y="349"/>
                      <a:pt x="76" y="349"/>
                      <a:pt x="76" y="325"/>
                    </a:cubicBezTo>
                    <a:cubicBezTo>
                      <a:pt x="76" y="217"/>
                      <a:pt x="76" y="108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143"/>
                      <a:pt x="42" y="234"/>
                      <a:pt x="42" y="325"/>
                    </a:cubicBezTo>
                    <a:cubicBezTo>
                      <a:pt x="42" y="349"/>
                      <a:pt x="36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4" name="Freeform 142"/>
              <p:cNvSpPr/>
              <p:nvPr/>
            </p:nvSpPr>
            <p:spPr>
              <a:xfrm>
                <a:off x="2766960" y="1659600"/>
                <a:ext cx="95400" cy="86040"/>
              </a:xfrm>
              <a:custGeom>
                <a:avLst/>
                <a:gdLst/>
                <a:ahLst/>
                <a:rect l="0" t="0" r="r" b="b"/>
                <a:pathLst>
                  <a:path w="265" h="239">
                    <a:moveTo>
                      <a:pt x="264" y="232"/>
                    </a:moveTo>
                    <a:cubicBezTo>
                      <a:pt x="264" y="227"/>
                      <a:pt x="264" y="221"/>
                      <a:pt x="264" y="216"/>
                    </a:cubicBezTo>
                    <a:cubicBezTo>
                      <a:pt x="228" y="216"/>
                      <a:pt x="223" y="213"/>
                      <a:pt x="223" y="186"/>
                    </a:cubicBezTo>
                    <a:cubicBezTo>
                      <a:pt x="223" y="124"/>
                      <a:pt x="223" y="62"/>
                      <a:pt x="223" y="0"/>
                    </a:cubicBezTo>
                    <a:cubicBezTo>
                      <a:pt x="197" y="2"/>
                      <a:pt x="171" y="4"/>
                      <a:pt x="145" y="6"/>
                    </a:cubicBezTo>
                    <a:cubicBezTo>
                      <a:pt x="145" y="11"/>
                      <a:pt x="145" y="16"/>
                      <a:pt x="145" y="21"/>
                    </a:cubicBezTo>
                    <a:cubicBezTo>
                      <a:pt x="183" y="21"/>
                      <a:pt x="187" y="25"/>
                      <a:pt x="187" y="51"/>
                    </a:cubicBezTo>
                    <a:cubicBezTo>
                      <a:pt x="187" y="82"/>
                      <a:pt x="187" y="114"/>
                      <a:pt x="187" y="145"/>
                    </a:cubicBezTo>
                    <a:cubicBezTo>
                      <a:pt x="187" y="190"/>
                      <a:pt x="162" y="226"/>
                      <a:pt x="123" y="226"/>
                    </a:cubicBezTo>
                    <a:cubicBezTo>
                      <a:pt x="79" y="226"/>
                      <a:pt x="76" y="202"/>
                      <a:pt x="76" y="174"/>
                    </a:cubicBezTo>
                    <a:cubicBezTo>
                      <a:pt x="76" y="116"/>
                      <a:pt x="76" y="58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40" y="21"/>
                      <a:pt x="40" y="22"/>
                      <a:pt x="40" y="70"/>
                    </a:cubicBezTo>
                    <a:cubicBezTo>
                      <a:pt x="40" y="96"/>
                      <a:pt x="40" y="122"/>
                      <a:pt x="40" y="148"/>
                    </a:cubicBezTo>
                    <a:cubicBezTo>
                      <a:pt x="40" y="190"/>
                      <a:pt x="40" y="238"/>
                      <a:pt x="120" y="238"/>
                    </a:cubicBezTo>
                    <a:cubicBezTo>
                      <a:pt x="150" y="238"/>
                      <a:pt x="172" y="223"/>
                      <a:pt x="189" y="190"/>
                    </a:cubicBezTo>
                    <a:cubicBezTo>
                      <a:pt x="189" y="206"/>
                      <a:pt x="189" y="222"/>
                      <a:pt x="189" y="238"/>
                    </a:cubicBezTo>
                    <a:cubicBezTo>
                      <a:pt x="214" y="236"/>
                      <a:pt x="239" y="234"/>
                      <a:pt x="264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5" name="Freeform 143"/>
              <p:cNvSpPr/>
              <p:nvPr/>
            </p:nvSpPr>
            <p:spPr>
              <a:xfrm>
                <a:off x="2869560" y="162684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1" y="228"/>
                      <a:pt x="157" y="228"/>
                      <a:pt x="153" y="228"/>
                    </a:cubicBezTo>
                    <a:cubicBezTo>
                      <a:pt x="153" y="238"/>
                      <a:pt x="153" y="248"/>
                      <a:pt x="153" y="258"/>
                    </a:cubicBezTo>
                    <a:cubicBezTo>
                      <a:pt x="153" y="297"/>
                      <a:pt x="136" y="316"/>
                      <a:pt x="117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2" y="112"/>
                      <a:pt x="157" y="112"/>
                    </a:cubicBezTo>
                    <a:cubicBezTo>
                      <a:pt x="157" y="107"/>
                      <a:pt x="157" y="102"/>
                      <a:pt x="157" y="97"/>
                    </a:cubicBezTo>
                    <a:cubicBezTo>
                      <a:pt x="132" y="97"/>
                      <a:pt x="106" y="97"/>
                      <a:pt x="81" y="97"/>
                    </a:cubicBezTo>
                    <a:cubicBezTo>
                      <a:pt x="81" y="65"/>
                      <a:pt x="81" y="32"/>
                      <a:pt x="81" y="0"/>
                    </a:cubicBezTo>
                    <a:cubicBezTo>
                      <a:pt x="77" y="0"/>
                      <a:pt x="73" y="0"/>
                      <a:pt x="69" y="0"/>
                    </a:cubicBezTo>
                    <a:cubicBezTo>
                      <a:pt x="67" y="43"/>
                      <a:pt x="52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4"/>
                      <a:pt x="94" y="330"/>
                      <a:pt x="114" y="330"/>
                    </a:cubicBezTo>
                    <a:cubicBezTo>
                      <a:pt x="150" y="330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6" name="Freeform 144"/>
              <p:cNvSpPr/>
              <p:nvPr/>
            </p:nvSpPr>
            <p:spPr>
              <a:xfrm>
                <a:off x="2946240" y="161856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6" y="327"/>
                      <a:pt x="76" y="307"/>
                    </a:cubicBezTo>
                    <a:cubicBezTo>
                      <a:pt x="76" y="243"/>
                      <a:pt x="76" y="178"/>
                      <a:pt x="76" y="114"/>
                    </a:cubicBezTo>
                    <a:cubicBezTo>
                      <a:pt x="51" y="116"/>
                      <a:pt x="26" y="118"/>
                      <a:pt x="1" y="120"/>
                    </a:cubicBezTo>
                    <a:cubicBezTo>
                      <a:pt x="1" y="125"/>
                      <a:pt x="1" y="130"/>
                      <a:pt x="1" y="135"/>
                    </a:cubicBezTo>
                    <a:cubicBezTo>
                      <a:pt x="36" y="135"/>
                      <a:pt x="40" y="139"/>
                      <a:pt x="40" y="165"/>
                    </a:cubicBezTo>
                    <a:cubicBezTo>
                      <a:pt x="40" y="212"/>
                      <a:pt x="40" y="259"/>
                      <a:pt x="40" y="306"/>
                    </a:cubicBezTo>
                    <a:cubicBezTo>
                      <a:pt x="40" y="330"/>
                      <a:pt x="36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4" y="346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7" name="Freeform 145"/>
              <p:cNvSpPr/>
              <p:nvPr/>
            </p:nvSpPr>
            <p:spPr>
              <a:xfrm>
                <a:off x="2998080" y="165852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0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4" y="241"/>
                      <a:pt x="117" y="241"/>
                    </a:cubicBezTo>
                    <a:cubicBezTo>
                      <a:pt x="180" y="241"/>
                      <a:pt x="234" y="189"/>
                      <a:pt x="234" y="123"/>
                    </a:cubicBezTo>
                    <a:moveTo>
                      <a:pt x="189" y="118"/>
                    </a:moveTo>
                    <a:cubicBezTo>
                      <a:pt x="189" y="138"/>
                      <a:pt x="189" y="166"/>
                      <a:pt x="178" y="189"/>
                    </a:cubicBezTo>
                    <a:cubicBezTo>
                      <a:pt x="166" y="213"/>
                      <a:pt x="142" y="228"/>
                      <a:pt x="117" y="228"/>
                    </a:cubicBezTo>
                    <a:cubicBezTo>
                      <a:pt x="94" y="228"/>
                      <a:pt x="70" y="217"/>
                      <a:pt x="57" y="192"/>
                    </a:cubicBezTo>
                    <a:cubicBezTo>
                      <a:pt x="43" y="169"/>
                      <a:pt x="43" y="138"/>
                      <a:pt x="43" y="118"/>
                    </a:cubicBezTo>
                    <a:cubicBezTo>
                      <a:pt x="43" y="97"/>
                      <a:pt x="43" y="69"/>
                      <a:pt x="57" y="46"/>
                    </a:cubicBezTo>
                    <a:cubicBezTo>
                      <a:pt x="70" y="22"/>
                      <a:pt x="96" y="10"/>
                      <a:pt x="117" y="10"/>
                    </a:cubicBezTo>
                    <a:cubicBezTo>
                      <a:pt x="139" y="10"/>
                      <a:pt x="162" y="22"/>
                      <a:pt x="175" y="45"/>
                    </a:cubicBezTo>
                    <a:cubicBezTo>
                      <a:pt x="189" y="67"/>
                      <a:pt x="189" y="99"/>
                      <a:pt x="189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8" name="Freeform 146"/>
              <p:cNvSpPr/>
              <p:nvPr/>
            </p:nvSpPr>
            <p:spPr>
              <a:xfrm>
                <a:off x="3093480" y="165960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88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7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9" name="Freeform 147"/>
              <p:cNvSpPr/>
              <p:nvPr/>
            </p:nvSpPr>
            <p:spPr>
              <a:xfrm>
                <a:off x="3261600" y="1611720"/>
                <a:ext cx="93600" cy="134280"/>
              </a:xfrm>
              <a:custGeom>
                <a:avLst/>
                <a:gdLst/>
                <a:ahLst/>
                <a:rect l="0" t="0" r="r" b="b"/>
                <a:pathLst>
                  <a:path w="260" h="373">
                    <a:moveTo>
                      <a:pt x="259" y="252"/>
                    </a:moveTo>
                    <a:cubicBezTo>
                      <a:pt x="259" y="184"/>
                      <a:pt x="208" y="133"/>
                      <a:pt x="148" y="133"/>
                    </a:cubicBezTo>
                    <a:cubicBezTo>
                      <a:pt x="106" y="133"/>
                      <a:pt x="84" y="157"/>
                      <a:pt x="76" y="166"/>
                    </a:cubicBezTo>
                    <a:cubicBezTo>
                      <a:pt x="76" y="111"/>
                      <a:pt x="76" y="55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0" y="25"/>
                      <a:pt x="40" y="52"/>
                    </a:cubicBezTo>
                    <a:cubicBezTo>
                      <a:pt x="40" y="157"/>
                      <a:pt x="40" y="261"/>
                      <a:pt x="40" y="366"/>
                    </a:cubicBezTo>
                    <a:cubicBezTo>
                      <a:pt x="45" y="366"/>
                      <a:pt x="49" y="366"/>
                      <a:pt x="54" y="366"/>
                    </a:cubicBezTo>
                    <a:cubicBezTo>
                      <a:pt x="60" y="355"/>
                      <a:pt x="67" y="344"/>
                      <a:pt x="73" y="333"/>
                    </a:cubicBezTo>
                    <a:cubicBezTo>
                      <a:pt x="81" y="345"/>
                      <a:pt x="103" y="372"/>
                      <a:pt x="142" y="372"/>
                    </a:cubicBezTo>
                    <a:cubicBezTo>
                      <a:pt x="205" y="372"/>
                      <a:pt x="259" y="319"/>
                      <a:pt x="259" y="252"/>
                    </a:cubicBezTo>
                    <a:moveTo>
                      <a:pt x="216" y="252"/>
                    </a:moveTo>
                    <a:cubicBezTo>
                      <a:pt x="216" y="271"/>
                      <a:pt x="214" y="303"/>
                      <a:pt x="199" y="327"/>
                    </a:cubicBezTo>
                    <a:cubicBezTo>
                      <a:pt x="189" y="342"/>
                      <a:pt x="168" y="360"/>
                      <a:pt x="139" y="360"/>
                    </a:cubicBezTo>
                    <a:cubicBezTo>
                      <a:pt x="117" y="360"/>
                      <a:pt x="97" y="348"/>
                      <a:pt x="85" y="328"/>
                    </a:cubicBezTo>
                    <a:cubicBezTo>
                      <a:pt x="78" y="316"/>
                      <a:pt x="78" y="315"/>
                      <a:pt x="78" y="306"/>
                    </a:cubicBezTo>
                    <a:cubicBezTo>
                      <a:pt x="78" y="269"/>
                      <a:pt x="78" y="233"/>
                      <a:pt x="78" y="196"/>
                    </a:cubicBezTo>
                    <a:cubicBezTo>
                      <a:pt x="78" y="187"/>
                      <a:pt x="78" y="186"/>
                      <a:pt x="84" y="178"/>
                    </a:cubicBezTo>
                    <a:cubicBezTo>
                      <a:pt x="103" y="148"/>
                      <a:pt x="133" y="144"/>
                      <a:pt x="145" y="144"/>
                    </a:cubicBezTo>
                    <a:cubicBezTo>
                      <a:pt x="169" y="144"/>
                      <a:pt x="187" y="159"/>
                      <a:pt x="201" y="178"/>
                    </a:cubicBezTo>
                    <a:cubicBezTo>
                      <a:pt x="214" y="199"/>
                      <a:pt x="216" y="229"/>
                      <a:pt x="216" y="2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0" name="Freeform 148"/>
              <p:cNvSpPr/>
              <p:nvPr/>
            </p:nvSpPr>
            <p:spPr>
              <a:xfrm>
                <a:off x="3359880" y="1661760"/>
                <a:ext cx="93240" cy="120600"/>
              </a:xfrm>
              <a:custGeom>
                <a:avLst/>
                <a:gdLst/>
                <a:ahLst/>
                <a:rect l="0" t="0" r="r" b="b"/>
                <a:pathLst>
                  <a:path w="259" h="335">
                    <a:moveTo>
                      <a:pt x="258" y="15"/>
                    </a:moveTo>
                    <a:cubicBezTo>
                      <a:pt x="258" y="10"/>
                      <a:pt x="258" y="5"/>
                      <a:pt x="258" y="0"/>
                    </a:cubicBezTo>
                    <a:cubicBezTo>
                      <a:pt x="246" y="0"/>
                      <a:pt x="231" y="1"/>
                      <a:pt x="219" y="1"/>
                    </a:cubicBezTo>
                    <a:cubicBezTo>
                      <a:pt x="203" y="1"/>
                      <a:pt x="188" y="0"/>
                      <a:pt x="172" y="0"/>
                    </a:cubicBezTo>
                    <a:cubicBezTo>
                      <a:pt x="172" y="5"/>
                      <a:pt x="172" y="10"/>
                      <a:pt x="172" y="15"/>
                    </a:cubicBezTo>
                    <a:cubicBezTo>
                      <a:pt x="189" y="16"/>
                      <a:pt x="198" y="25"/>
                      <a:pt x="198" y="37"/>
                    </a:cubicBezTo>
                    <a:cubicBezTo>
                      <a:pt x="198" y="43"/>
                      <a:pt x="196" y="45"/>
                      <a:pt x="195" y="51"/>
                    </a:cubicBezTo>
                    <a:cubicBezTo>
                      <a:pt x="177" y="94"/>
                      <a:pt x="159" y="137"/>
                      <a:pt x="141" y="180"/>
                    </a:cubicBezTo>
                    <a:cubicBezTo>
                      <a:pt x="121" y="133"/>
                      <a:pt x="102" y="86"/>
                      <a:pt x="82" y="39"/>
                    </a:cubicBezTo>
                    <a:cubicBezTo>
                      <a:pt x="81" y="33"/>
                      <a:pt x="79" y="31"/>
                      <a:pt x="79" y="30"/>
                    </a:cubicBezTo>
                    <a:cubicBezTo>
                      <a:pt x="79" y="15"/>
                      <a:pt x="99" y="15"/>
                      <a:pt x="109" y="15"/>
                    </a:cubicBezTo>
                    <a:cubicBezTo>
                      <a:pt x="109" y="10"/>
                      <a:pt x="109" y="5"/>
                      <a:pt x="109" y="0"/>
                    </a:cubicBezTo>
                    <a:cubicBezTo>
                      <a:pt x="90" y="0"/>
                      <a:pt x="70" y="1"/>
                      <a:pt x="51" y="1"/>
                    </a:cubicBezTo>
                    <a:cubicBezTo>
                      <a:pt x="37" y="1"/>
                      <a:pt x="1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25" y="15"/>
                      <a:pt x="36" y="15"/>
                      <a:pt x="43" y="34"/>
                    </a:cubicBezTo>
                    <a:cubicBezTo>
                      <a:pt x="70" y="98"/>
                      <a:pt x="96" y="162"/>
                      <a:pt x="123" y="226"/>
                    </a:cubicBezTo>
                    <a:cubicBezTo>
                      <a:pt x="118" y="237"/>
                      <a:pt x="114" y="247"/>
                      <a:pt x="109" y="258"/>
                    </a:cubicBezTo>
                    <a:cubicBezTo>
                      <a:pt x="97" y="286"/>
                      <a:pt x="82" y="322"/>
                      <a:pt x="49" y="322"/>
                    </a:cubicBezTo>
                    <a:cubicBezTo>
                      <a:pt x="46" y="322"/>
                      <a:pt x="34" y="322"/>
                      <a:pt x="24" y="313"/>
                    </a:cubicBezTo>
                    <a:cubicBezTo>
                      <a:pt x="40" y="310"/>
                      <a:pt x="45" y="300"/>
                      <a:pt x="45" y="291"/>
                    </a:cubicBezTo>
                    <a:cubicBezTo>
                      <a:pt x="45" y="277"/>
                      <a:pt x="34" y="268"/>
                      <a:pt x="22" y="268"/>
                    </a:cubicBezTo>
                    <a:cubicBezTo>
                      <a:pt x="12" y="268"/>
                      <a:pt x="0" y="276"/>
                      <a:pt x="0" y="291"/>
                    </a:cubicBezTo>
                    <a:cubicBezTo>
                      <a:pt x="0" y="315"/>
                      <a:pt x="22" y="334"/>
                      <a:pt x="49" y="334"/>
                    </a:cubicBezTo>
                    <a:cubicBezTo>
                      <a:pt x="82" y="334"/>
                      <a:pt x="103" y="304"/>
                      <a:pt x="117" y="274"/>
                    </a:cubicBezTo>
                    <a:cubicBezTo>
                      <a:pt x="148" y="199"/>
                      <a:pt x="179" y="124"/>
                      <a:pt x="210" y="49"/>
                    </a:cubicBezTo>
                    <a:cubicBezTo>
                      <a:pt x="223" y="16"/>
                      <a:pt x="250" y="15"/>
                      <a:pt x="258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1" name="Freeform 149"/>
              <p:cNvSpPr/>
              <p:nvPr/>
            </p:nvSpPr>
            <p:spPr>
              <a:xfrm>
                <a:off x="3525120" y="1657440"/>
                <a:ext cx="87120" cy="124920"/>
              </a:xfrm>
              <a:custGeom>
                <a:avLst/>
                <a:gdLst/>
                <a:ahLst/>
                <a:rect l="0" t="0" r="r" b="b"/>
                <a:pathLst>
                  <a:path w="242" h="347">
                    <a:moveTo>
                      <a:pt x="241" y="25"/>
                    </a:moveTo>
                    <a:cubicBezTo>
                      <a:pt x="241" y="16"/>
                      <a:pt x="235" y="0"/>
                      <a:pt x="214" y="0"/>
                    </a:cubicBezTo>
                    <a:cubicBezTo>
                      <a:pt x="204" y="0"/>
                      <a:pt x="180" y="3"/>
                      <a:pt x="159" y="24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4" y="6"/>
                      <a:pt x="16" y="42"/>
                      <a:pt x="16" y="82"/>
                    </a:cubicBezTo>
                    <a:cubicBezTo>
                      <a:pt x="16" y="105"/>
                      <a:pt x="28" y="126"/>
                      <a:pt x="42" y="136"/>
                    </a:cubicBezTo>
                    <a:cubicBezTo>
                      <a:pt x="34" y="144"/>
                      <a:pt x="25" y="162"/>
                      <a:pt x="25" y="180"/>
                    </a:cubicBezTo>
                    <a:cubicBezTo>
                      <a:pt x="25" y="196"/>
                      <a:pt x="33" y="216"/>
                      <a:pt x="48" y="228"/>
                    </a:cubicBezTo>
                    <a:cubicBezTo>
                      <a:pt x="16" y="235"/>
                      <a:pt x="0" y="259"/>
                      <a:pt x="0" y="280"/>
                    </a:cubicBezTo>
                    <a:cubicBezTo>
                      <a:pt x="0" y="318"/>
                      <a:pt x="52" y="346"/>
                      <a:pt x="117" y="346"/>
                    </a:cubicBezTo>
                    <a:cubicBezTo>
                      <a:pt x="178" y="346"/>
                      <a:pt x="234" y="319"/>
                      <a:pt x="234" y="279"/>
                    </a:cubicBezTo>
                    <a:cubicBezTo>
                      <a:pt x="234" y="261"/>
                      <a:pt x="226" y="234"/>
                      <a:pt x="199" y="219"/>
                    </a:cubicBezTo>
                    <a:cubicBezTo>
                      <a:pt x="171" y="204"/>
                      <a:pt x="141" y="204"/>
                      <a:pt x="109" y="204"/>
                    </a:cubicBezTo>
                    <a:cubicBezTo>
                      <a:pt x="96" y="204"/>
                      <a:pt x="73" y="204"/>
                      <a:pt x="69" y="204"/>
                    </a:cubicBezTo>
                    <a:cubicBezTo>
                      <a:pt x="52" y="201"/>
                      <a:pt x="42" y="184"/>
                      <a:pt x="42" y="168"/>
                    </a:cubicBezTo>
                    <a:cubicBezTo>
                      <a:pt x="42" y="166"/>
                      <a:pt x="42" y="154"/>
                      <a:pt x="51" y="144"/>
                    </a:cubicBezTo>
                    <a:cubicBezTo>
                      <a:pt x="70" y="159"/>
                      <a:pt x="93" y="160"/>
                      <a:pt x="102" y="160"/>
                    </a:cubicBezTo>
                    <a:cubicBezTo>
                      <a:pt x="151" y="160"/>
                      <a:pt x="187" y="123"/>
                      <a:pt x="187" y="82"/>
                    </a:cubicBezTo>
                    <a:cubicBezTo>
                      <a:pt x="187" y="63"/>
                      <a:pt x="180" y="43"/>
                      <a:pt x="166" y="31"/>
                    </a:cubicBezTo>
                    <a:cubicBezTo>
                      <a:pt x="184" y="13"/>
                      <a:pt x="204" y="12"/>
                      <a:pt x="213" y="12"/>
                    </a:cubicBezTo>
                    <a:cubicBezTo>
                      <a:pt x="215" y="12"/>
                      <a:pt x="217" y="12"/>
                      <a:pt x="219" y="12"/>
                    </a:cubicBezTo>
                    <a:cubicBezTo>
                      <a:pt x="213" y="13"/>
                      <a:pt x="210" y="19"/>
                      <a:pt x="210" y="25"/>
                    </a:cubicBezTo>
                    <a:cubicBezTo>
                      <a:pt x="210" y="34"/>
                      <a:pt x="217" y="42"/>
                      <a:pt x="226" y="42"/>
                    </a:cubicBezTo>
                    <a:cubicBezTo>
                      <a:pt x="231" y="42"/>
                      <a:pt x="241" y="37"/>
                      <a:pt x="241" y="25"/>
                    </a:cubicBezTo>
                    <a:moveTo>
                      <a:pt x="148" y="82"/>
                    </a:moveTo>
                    <a:cubicBezTo>
                      <a:pt x="148" y="96"/>
                      <a:pt x="148" y="114"/>
                      <a:pt x="139" y="126"/>
                    </a:cubicBezTo>
                    <a:cubicBezTo>
                      <a:pt x="135" y="133"/>
                      <a:pt x="123" y="147"/>
                      <a:pt x="102" y="147"/>
                    </a:cubicBezTo>
                    <a:cubicBezTo>
                      <a:pt x="57" y="147"/>
                      <a:pt x="57" y="94"/>
                      <a:pt x="57" y="82"/>
                    </a:cubicBezTo>
                    <a:cubicBezTo>
                      <a:pt x="57" y="69"/>
                      <a:pt x="57" y="52"/>
                      <a:pt x="64" y="39"/>
                    </a:cubicBezTo>
                    <a:cubicBezTo>
                      <a:pt x="69" y="33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7" y="280"/>
                    </a:moveTo>
                    <a:cubicBezTo>
                      <a:pt x="207" y="309"/>
                      <a:pt x="169" y="334"/>
                      <a:pt x="117" y="334"/>
                    </a:cubicBezTo>
                    <a:cubicBezTo>
                      <a:pt x="64" y="334"/>
                      <a:pt x="27" y="307"/>
                      <a:pt x="27" y="280"/>
                    </a:cubicBezTo>
                    <a:cubicBezTo>
                      <a:pt x="27" y="255"/>
                      <a:pt x="48" y="235"/>
                      <a:pt x="70" y="234"/>
                    </a:cubicBezTo>
                    <a:cubicBezTo>
                      <a:pt x="81" y="234"/>
                      <a:pt x="91" y="234"/>
                      <a:pt x="102" y="234"/>
                    </a:cubicBezTo>
                    <a:cubicBezTo>
                      <a:pt x="147" y="234"/>
                      <a:pt x="207" y="234"/>
                      <a:pt x="207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2" name="Freeform 150"/>
              <p:cNvSpPr/>
              <p:nvPr/>
            </p:nvSpPr>
            <p:spPr>
              <a:xfrm>
                <a:off x="3621240" y="161856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5" y="327"/>
                      <a:pt x="75" y="307"/>
                    </a:cubicBezTo>
                    <a:cubicBezTo>
                      <a:pt x="75" y="243"/>
                      <a:pt x="75" y="178"/>
                      <a:pt x="75" y="114"/>
                    </a:cubicBezTo>
                    <a:cubicBezTo>
                      <a:pt x="50" y="116"/>
                      <a:pt x="26" y="118"/>
                      <a:pt x="1" y="120"/>
                    </a:cubicBezTo>
                    <a:cubicBezTo>
                      <a:pt x="1" y="125"/>
                      <a:pt x="1" y="130"/>
                      <a:pt x="1" y="135"/>
                    </a:cubicBezTo>
                    <a:cubicBezTo>
                      <a:pt x="36" y="135"/>
                      <a:pt x="40" y="139"/>
                      <a:pt x="40" y="165"/>
                    </a:cubicBezTo>
                    <a:cubicBezTo>
                      <a:pt x="40" y="212"/>
                      <a:pt x="40" y="259"/>
                      <a:pt x="40" y="306"/>
                    </a:cubicBezTo>
                    <a:cubicBezTo>
                      <a:pt x="40" y="330"/>
                      <a:pt x="34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8" y="345"/>
                      <a:pt x="57" y="345"/>
                    </a:cubicBezTo>
                    <a:cubicBezTo>
                      <a:pt x="76" y="345"/>
                      <a:pt x="94" y="346"/>
                      <a:pt x="112" y="346"/>
                    </a:cubicBezTo>
                    <a:moveTo>
                      <a:pt x="82" y="28"/>
                    </a:moveTo>
                    <a:cubicBezTo>
                      <a:pt x="82" y="13"/>
                      <a:pt x="70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2" y="55"/>
                      <a:pt x="82" y="42"/>
                      <a:pt x="82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3" name="Freeform 151"/>
              <p:cNvSpPr/>
              <p:nvPr/>
            </p:nvSpPr>
            <p:spPr>
              <a:xfrm>
                <a:off x="3670920" y="1661760"/>
                <a:ext cx="93240" cy="83880"/>
              </a:xfrm>
              <a:custGeom>
                <a:avLst/>
                <a:gdLst/>
                <a:ahLst/>
                <a:rect l="0" t="0" r="r" b="b"/>
                <a:pathLst>
                  <a:path w="259" h="233">
                    <a:moveTo>
                      <a:pt x="258" y="15"/>
                    </a:moveTo>
                    <a:cubicBezTo>
                      <a:pt x="258" y="10"/>
                      <a:pt x="258" y="5"/>
                      <a:pt x="258" y="0"/>
                    </a:cubicBezTo>
                    <a:cubicBezTo>
                      <a:pt x="246" y="0"/>
                      <a:pt x="231" y="1"/>
                      <a:pt x="219" y="1"/>
                    </a:cubicBezTo>
                    <a:cubicBezTo>
                      <a:pt x="203" y="1"/>
                      <a:pt x="188" y="0"/>
                      <a:pt x="172" y="0"/>
                    </a:cubicBezTo>
                    <a:cubicBezTo>
                      <a:pt x="172" y="5"/>
                      <a:pt x="172" y="10"/>
                      <a:pt x="172" y="15"/>
                    </a:cubicBezTo>
                    <a:cubicBezTo>
                      <a:pt x="192" y="16"/>
                      <a:pt x="198" y="28"/>
                      <a:pt x="198" y="37"/>
                    </a:cubicBezTo>
                    <a:cubicBezTo>
                      <a:pt x="198" y="43"/>
                      <a:pt x="196" y="45"/>
                      <a:pt x="195" y="51"/>
                    </a:cubicBezTo>
                    <a:cubicBezTo>
                      <a:pt x="177" y="96"/>
                      <a:pt x="159" y="141"/>
                      <a:pt x="141" y="186"/>
                    </a:cubicBezTo>
                    <a:cubicBezTo>
                      <a:pt x="121" y="136"/>
                      <a:pt x="102" y="87"/>
                      <a:pt x="82" y="37"/>
                    </a:cubicBezTo>
                    <a:cubicBezTo>
                      <a:pt x="79" y="31"/>
                      <a:pt x="80" y="32"/>
                      <a:pt x="79" y="30"/>
                    </a:cubicBezTo>
                    <a:cubicBezTo>
                      <a:pt x="79" y="15"/>
                      <a:pt x="99" y="15"/>
                      <a:pt x="109" y="15"/>
                    </a:cubicBezTo>
                    <a:cubicBezTo>
                      <a:pt x="109" y="10"/>
                      <a:pt x="109" y="5"/>
                      <a:pt x="109" y="0"/>
                    </a:cubicBezTo>
                    <a:cubicBezTo>
                      <a:pt x="90" y="0"/>
                      <a:pt x="70" y="1"/>
                      <a:pt x="51" y="1"/>
                    </a:cubicBezTo>
                    <a:cubicBezTo>
                      <a:pt x="37" y="1"/>
                      <a:pt x="1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34" y="15"/>
                      <a:pt x="36" y="19"/>
                      <a:pt x="42" y="34"/>
                    </a:cubicBezTo>
                    <a:cubicBezTo>
                      <a:pt x="67" y="97"/>
                      <a:pt x="93" y="159"/>
                      <a:pt x="118" y="222"/>
                    </a:cubicBezTo>
                    <a:cubicBezTo>
                      <a:pt x="121" y="229"/>
                      <a:pt x="122" y="232"/>
                      <a:pt x="129" y="232"/>
                    </a:cubicBezTo>
                    <a:cubicBezTo>
                      <a:pt x="136" y="232"/>
                      <a:pt x="138" y="228"/>
                      <a:pt x="141" y="222"/>
                    </a:cubicBezTo>
                    <a:cubicBezTo>
                      <a:pt x="164" y="165"/>
                      <a:pt x="187" y="108"/>
                      <a:pt x="210" y="51"/>
                    </a:cubicBezTo>
                    <a:cubicBezTo>
                      <a:pt x="214" y="39"/>
                      <a:pt x="223" y="16"/>
                      <a:pt x="258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4" name="Freeform 152"/>
              <p:cNvSpPr/>
              <p:nvPr/>
            </p:nvSpPr>
            <p:spPr>
              <a:xfrm>
                <a:off x="3773880" y="161856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5" y="327"/>
                      <a:pt x="75" y="307"/>
                    </a:cubicBezTo>
                    <a:cubicBezTo>
                      <a:pt x="75" y="243"/>
                      <a:pt x="75" y="178"/>
                      <a:pt x="75" y="114"/>
                    </a:cubicBezTo>
                    <a:cubicBezTo>
                      <a:pt x="50" y="116"/>
                      <a:pt x="26" y="118"/>
                      <a:pt x="1" y="120"/>
                    </a:cubicBezTo>
                    <a:cubicBezTo>
                      <a:pt x="1" y="125"/>
                      <a:pt x="1" y="130"/>
                      <a:pt x="1" y="135"/>
                    </a:cubicBezTo>
                    <a:cubicBezTo>
                      <a:pt x="36" y="135"/>
                      <a:pt x="40" y="139"/>
                      <a:pt x="40" y="165"/>
                    </a:cubicBezTo>
                    <a:cubicBezTo>
                      <a:pt x="40" y="212"/>
                      <a:pt x="40" y="259"/>
                      <a:pt x="40" y="306"/>
                    </a:cubicBezTo>
                    <a:cubicBezTo>
                      <a:pt x="40" y="330"/>
                      <a:pt x="34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9" y="345"/>
                      <a:pt x="58" y="345"/>
                    </a:cubicBezTo>
                    <a:cubicBezTo>
                      <a:pt x="76" y="345"/>
                      <a:pt x="94" y="346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5" name="Freeform 153"/>
              <p:cNvSpPr/>
              <p:nvPr/>
            </p:nvSpPr>
            <p:spPr>
              <a:xfrm>
                <a:off x="3826440" y="165960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5" y="199"/>
                    </a:cubicBezTo>
                    <a:cubicBezTo>
                      <a:pt x="225" y="166"/>
                      <a:pt x="225" y="132"/>
                      <a:pt x="225" y="99"/>
                    </a:cubicBezTo>
                    <a:cubicBezTo>
                      <a:pt x="225" y="54"/>
                      <a:pt x="225" y="37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60"/>
                      <a:pt x="78" y="128"/>
                      <a:pt x="78" y="96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6" name="Freeform 154"/>
              <p:cNvSpPr/>
              <p:nvPr/>
            </p:nvSpPr>
            <p:spPr>
              <a:xfrm>
                <a:off x="3931200" y="1657440"/>
                <a:ext cx="87120" cy="124920"/>
              </a:xfrm>
              <a:custGeom>
                <a:avLst/>
                <a:gdLst/>
                <a:ahLst/>
                <a:rect l="0" t="0" r="r" b="b"/>
                <a:pathLst>
                  <a:path w="242" h="347">
                    <a:moveTo>
                      <a:pt x="241" y="25"/>
                    </a:moveTo>
                    <a:cubicBezTo>
                      <a:pt x="241" y="16"/>
                      <a:pt x="235" y="0"/>
                      <a:pt x="214" y="0"/>
                    </a:cubicBezTo>
                    <a:cubicBezTo>
                      <a:pt x="204" y="0"/>
                      <a:pt x="180" y="3"/>
                      <a:pt x="159" y="24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4" y="6"/>
                      <a:pt x="16" y="42"/>
                      <a:pt x="16" y="82"/>
                    </a:cubicBezTo>
                    <a:cubicBezTo>
                      <a:pt x="16" y="105"/>
                      <a:pt x="28" y="126"/>
                      <a:pt x="42" y="136"/>
                    </a:cubicBezTo>
                    <a:cubicBezTo>
                      <a:pt x="34" y="144"/>
                      <a:pt x="25" y="162"/>
                      <a:pt x="25" y="180"/>
                    </a:cubicBezTo>
                    <a:cubicBezTo>
                      <a:pt x="25" y="196"/>
                      <a:pt x="33" y="216"/>
                      <a:pt x="49" y="228"/>
                    </a:cubicBezTo>
                    <a:cubicBezTo>
                      <a:pt x="16" y="235"/>
                      <a:pt x="0" y="259"/>
                      <a:pt x="0" y="280"/>
                    </a:cubicBezTo>
                    <a:cubicBezTo>
                      <a:pt x="0" y="318"/>
                      <a:pt x="52" y="346"/>
                      <a:pt x="117" y="346"/>
                    </a:cubicBezTo>
                    <a:cubicBezTo>
                      <a:pt x="178" y="346"/>
                      <a:pt x="234" y="319"/>
                      <a:pt x="234" y="279"/>
                    </a:cubicBezTo>
                    <a:cubicBezTo>
                      <a:pt x="234" y="261"/>
                      <a:pt x="226" y="234"/>
                      <a:pt x="199" y="219"/>
                    </a:cubicBezTo>
                    <a:cubicBezTo>
                      <a:pt x="171" y="204"/>
                      <a:pt x="141" y="204"/>
                      <a:pt x="109" y="204"/>
                    </a:cubicBezTo>
                    <a:cubicBezTo>
                      <a:pt x="96" y="204"/>
                      <a:pt x="73" y="204"/>
                      <a:pt x="69" y="204"/>
                    </a:cubicBezTo>
                    <a:cubicBezTo>
                      <a:pt x="52" y="201"/>
                      <a:pt x="42" y="184"/>
                      <a:pt x="42" y="168"/>
                    </a:cubicBezTo>
                    <a:cubicBezTo>
                      <a:pt x="42" y="166"/>
                      <a:pt x="42" y="154"/>
                      <a:pt x="51" y="144"/>
                    </a:cubicBezTo>
                    <a:cubicBezTo>
                      <a:pt x="70" y="159"/>
                      <a:pt x="93" y="160"/>
                      <a:pt x="102" y="160"/>
                    </a:cubicBezTo>
                    <a:cubicBezTo>
                      <a:pt x="151" y="160"/>
                      <a:pt x="187" y="123"/>
                      <a:pt x="187" y="82"/>
                    </a:cubicBezTo>
                    <a:cubicBezTo>
                      <a:pt x="187" y="63"/>
                      <a:pt x="180" y="43"/>
                      <a:pt x="166" y="31"/>
                    </a:cubicBezTo>
                    <a:cubicBezTo>
                      <a:pt x="186" y="13"/>
                      <a:pt x="204" y="12"/>
                      <a:pt x="214" y="12"/>
                    </a:cubicBezTo>
                    <a:cubicBezTo>
                      <a:pt x="216" y="12"/>
                      <a:pt x="217" y="12"/>
                      <a:pt x="219" y="12"/>
                    </a:cubicBezTo>
                    <a:cubicBezTo>
                      <a:pt x="213" y="13"/>
                      <a:pt x="210" y="19"/>
                      <a:pt x="210" y="25"/>
                    </a:cubicBezTo>
                    <a:cubicBezTo>
                      <a:pt x="210" y="34"/>
                      <a:pt x="217" y="42"/>
                      <a:pt x="226" y="42"/>
                    </a:cubicBezTo>
                    <a:cubicBezTo>
                      <a:pt x="231" y="42"/>
                      <a:pt x="241" y="37"/>
                      <a:pt x="241" y="25"/>
                    </a:cubicBezTo>
                    <a:moveTo>
                      <a:pt x="148" y="82"/>
                    </a:moveTo>
                    <a:cubicBezTo>
                      <a:pt x="148" y="96"/>
                      <a:pt x="148" y="114"/>
                      <a:pt x="139" y="126"/>
                    </a:cubicBezTo>
                    <a:cubicBezTo>
                      <a:pt x="135" y="133"/>
                      <a:pt x="123" y="147"/>
                      <a:pt x="102" y="147"/>
                    </a:cubicBezTo>
                    <a:cubicBezTo>
                      <a:pt x="57" y="147"/>
                      <a:pt x="57" y="94"/>
                      <a:pt x="57" y="82"/>
                    </a:cubicBezTo>
                    <a:cubicBezTo>
                      <a:pt x="57" y="69"/>
                      <a:pt x="57" y="52"/>
                      <a:pt x="64" y="39"/>
                    </a:cubicBezTo>
                    <a:cubicBezTo>
                      <a:pt x="69" y="33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7" y="280"/>
                    </a:moveTo>
                    <a:cubicBezTo>
                      <a:pt x="207" y="309"/>
                      <a:pt x="169" y="334"/>
                      <a:pt x="117" y="334"/>
                    </a:cubicBezTo>
                    <a:cubicBezTo>
                      <a:pt x="64" y="334"/>
                      <a:pt x="27" y="307"/>
                      <a:pt x="27" y="280"/>
                    </a:cubicBezTo>
                    <a:cubicBezTo>
                      <a:pt x="27" y="255"/>
                      <a:pt x="48" y="235"/>
                      <a:pt x="70" y="234"/>
                    </a:cubicBezTo>
                    <a:cubicBezTo>
                      <a:pt x="81" y="234"/>
                      <a:pt x="91" y="234"/>
                      <a:pt x="102" y="234"/>
                    </a:cubicBezTo>
                    <a:cubicBezTo>
                      <a:pt x="147" y="234"/>
                      <a:pt x="207" y="234"/>
                      <a:pt x="207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7" name="Freeform 155"/>
              <p:cNvSpPr/>
              <p:nvPr/>
            </p:nvSpPr>
            <p:spPr>
              <a:xfrm>
                <a:off x="4090320" y="1658520"/>
                <a:ext cx="72720" cy="87120"/>
              </a:xfrm>
              <a:custGeom>
                <a:avLst/>
                <a:gdLst/>
                <a:ahLst/>
                <a:rect l="0" t="0" r="r" b="b"/>
                <a:pathLst>
                  <a:path w="202" h="242">
                    <a:moveTo>
                      <a:pt x="201" y="172"/>
                    </a:moveTo>
                    <a:cubicBezTo>
                      <a:pt x="201" y="168"/>
                      <a:pt x="195" y="168"/>
                      <a:pt x="193" y="168"/>
                    </a:cubicBezTo>
                    <a:cubicBezTo>
                      <a:pt x="189" y="168"/>
                      <a:pt x="187" y="169"/>
                      <a:pt x="187" y="172"/>
                    </a:cubicBezTo>
                    <a:cubicBezTo>
                      <a:pt x="172" y="222"/>
                      <a:pt x="138" y="228"/>
                      <a:pt x="118" y="228"/>
                    </a:cubicBezTo>
                    <a:cubicBezTo>
                      <a:pt x="90" y="228"/>
                      <a:pt x="43" y="205"/>
                      <a:pt x="43" y="120"/>
                    </a:cubicBezTo>
                    <a:cubicBezTo>
                      <a:pt x="43" y="34"/>
                      <a:pt x="87" y="12"/>
                      <a:pt x="115" y="12"/>
                    </a:cubicBezTo>
                    <a:cubicBezTo>
                      <a:pt x="120" y="12"/>
                      <a:pt x="153" y="13"/>
                      <a:pt x="171" y="31"/>
                    </a:cubicBezTo>
                    <a:cubicBezTo>
                      <a:pt x="150" y="33"/>
                      <a:pt x="147" y="49"/>
                      <a:pt x="147" y="55"/>
                    </a:cubicBezTo>
                    <a:cubicBezTo>
                      <a:pt x="147" y="70"/>
                      <a:pt x="156" y="81"/>
                      <a:pt x="171" y="81"/>
                    </a:cubicBezTo>
                    <a:cubicBezTo>
                      <a:pt x="184" y="81"/>
                      <a:pt x="195" y="72"/>
                      <a:pt x="195" y="55"/>
                    </a:cubicBezTo>
                    <a:cubicBezTo>
                      <a:pt x="195" y="19"/>
                      <a:pt x="154" y="0"/>
                      <a:pt x="114" y="0"/>
                    </a:cubicBezTo>
                    <a:cubicBezTo>
                      <a:pt x="48" y="0"/>
                      <a:pt x="0" y="55"/>
                      <a:pt x="0" y="121"/>
                    </a:cubicBezTo>
                    <a:cubicBezTo>
                      <a:pt x="0" y="189"/>
                      <a:pt x="52" y="241"/>
                      <a:pt x="114" y="241"/>
                    </a:cubicBezTo>
                    <a:cubicBezTo>
                      <a:pt x="184" y="241"/>
                      <a:pt x="201" y="178"/>
                      <a:pt x="201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8" name="Freeform 156"/>
              <p:cNvSpPr/>
              <p:nvPr/>
            </p:nvSpPr>
            <p:spPr>
              <a:xfrm>
                <a:off x="4173480" y="165852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0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4" y="241"/>
                      <a:pt x="117" y="241"/>
                    </a:cubicBezTo>
                    <a:cubicBezTo>
                      <a:pt x="180" y="241"/>
                      <a:pt x="234" y="189"/>
                      <a:pt x="234" y="123"/>
                    </a:cubicBezTo>
                    <a:moveTo>
                      <a:pt x="189" y="118"/>
                    </a:moveTo>
                    <a:cubicBezTo>
                      <a:pt x="189" y="138"/>
                      <a:pt x="189" y="166"/>
                      <a:pt x="178" y="189"/>
                    </a:cubicBezTo>
                    <a:cubicBezTo>
                      <a:pt x="166" y="213"/>
                      <a:pt x="144" y="228"/>
                      <a:pt x="117" y="228"/>
                    </a:cubicBezTo>
                    <a:cubicBezTo>
                      <a:pt x="94" y="228"/>
                      <a:pt x="70" y="217"/>
                      <a:pt x="57" y="192"/>
                    </a:cubicBezTo>
                    <a:cubicBezTo>
                      <a:pt x="43" y="169"/>
                      <a:pt x="43" y="138"/>
                      <a:pt x="43" y="118"/>
                    </a:cubicBezTo>
                    <a:cubicBezTo>
                      <a:pt x="43" y="97"/>
                      <a:pt x="43" y="69"/>
                      <a:pt x="57" y="46"/>
                    </a:cubicBezTo>
                    <a:cubicBezTo>
                      <a:pt x="70" y="22"/>
                      <a:pt x="96" y="10"/>
                      <a:pt x="117" y="10"/>
                    </a:cubicBezTo>
                    <a:cubicBezTo>
                      <a:pt x="139" y="10"/>
                      <a:pt x="162" y="22"/>
                      <a:pt x="175" y="45"/>
                    </a:cubicBezTo>
                    <a:cubicBezTo>
                      <a:pt x="189" y="67"/>
                      <a:pt x="189" y="99"/>
                      <a:pt x="189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9" name="Freeform 157"/>
              <p:cNvSpPr/>
              <p:nvPr/>
            </p:nvSpPr>
            <p:spPr>
              <a:xfrm>
                <a:off x="4261680" y="1661760"/>
                <a:ext cx="92520" cy="83880"/>
              </a:xfrm>
              <a:custGeom>
                <a:avLst/>
                <a:gdLst/>
                <a:ahLst/>
                <a:rect l="0" t="0" r="r" b="b"/>
                <a:pathLst>
                  <a:path w="257" h="233">
                    <a:moveTo>
                      <a:pt x="256" y="15"/>
                    </a:moveTo>
                    <a:cubicBezTo>
                      <a:pt x="256" y="10"/>
                      <a:pt x="256" y="5"/>
                      <a:pt x="256" y="0"/>
                    </a:cubicBezTo>
                    <a:cubicBezTo>
                      <a:pt x="244" y="0"/>
                      <a:pt x="229" y="1"/>
                      <a:pt x="217" y="1"/>
                    </a:cubicBezTo>
                    <a:cubicBezTo>
                      <a:pt x="202" y="1"/>
                      <a:pt x="187" y="0"/>
                      <a:pt x="172" y="0"/>
                    </a:cubicBezTo>
                    <a:cubicBezTo>
                      <a:pt x="172" y="5"/>
                      <a:pt x="172" y="10"/>
                      <a:pt x="172" y="15"/>
                    </a:cubicBezTo>
                    <a:cubicBezTo>
                      <a:pt x="192" y="16"/>
                      <a:pt x="196" y="28"/>
                      <a:pt x="196" y="37"/>
                    </a:cubicBezTo>
                    <a:cubicBezTo>
                      <a:pt x="196" y="43"/>
                      <a:pt x="196" y="45"/>
                      <a:pt x="193" y="51"/>
                    </a:cubicBezTo>
                    <a:cubicBezTo>
                      <a:pt x="175" y="96"/>
                      <a:pt x="157" y="141"/>
                      <a:pt x="139" y="186"/>
                    </a:cubicBezTo>
                    <a:cubicBezTo>
                      <a:pt x="120" y="136"/>
                      <a:pt x="100" y="87"/>
                      <a:pt x="81" y="37"/>
                    </a:cubicBezTo>
                    <a:cubicBezTo>
                      <a:pt x="78" y="31"/>
                      <a:pt x="79" y="32"/>
                      <a:pt x="78" y="30"/>
                    </a:cubicBezTo>
                    <a:cubicBezTo>
                      <a:pt x="78" y="15"/>
                      <a:pt x="99" y="15"/>
                      <a:pt x="108" y="15"/>
                    </a:cubicBezTo>
                    <a:cubicBezTo>
                      <a:pt x="108" y="10"/>
                      <a:pt x="108" y="5"/>
                      <a:pt x="108" y="0"/>
                    </a:cubicBezTo>
                    <a:cubicBezTo>
                      <a:pt x="89" y="0"/>
                      <a:pt x="70" y="1"/>
                      <a:pt x="51" y="1"/>
                    </a:cubicBezTo>
                    <a:cubicBezTo>
                      <a:pt x="36" y="1"/>
                      <a:pt x="15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33" y="15"/>
                      <a:pt x="34" y="19"/>
                      <a:pt x="42" y="34"/>
                    </a:cubicBezTo>
                    <a:cubicBezTo>
                      <a:pt x="67" y="97"/>
                      <a:pt x="92" y="159"/>
                      <a:pt x="117" y="222"/>
                    </a:cubicBezTo>
                    <a:cubicBezTo>
                      <a:pt x="120" y="229"/>
                      <a:pt x="122" y="232"/>
                      <a:pt x="129" y="232"/>
                    </a:cubicBezTo>
                    <a:cubicBezTo>
                      <a:pt x="136" y="232"/>
                      <a:pt x="138" y="228"/>
                      <a:pt x="139" y="222"/>
                    </a:cubicBezTo>
                    <a:cubicBezTo>
                      <a:pt x="162" y="165"/>
                      <a:pt x="185" y="108"/>
                      <a:pt x="208" y="51"/>
                    </a:cubicBezTo>
                    <a:cubicBezTo>
                      <a:pt x="213" y="39"/>
                      <a:pt x="222" y="16"/>
                      <a:pt x="256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0" name="Freeform 158"/>
              <p:cNvSpPr/>
              <p:nvPr/>
            </p:nvSpPr>
            <p:spPr>
              <a:xfrm>
                <a:off x="4358160" y="165852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2"/>
                    </a:moveTo>
                    <a:cubicBezTo>
                      <a:pt x="204" y="168"/>
                      <a:pt x="199" y="166"/>
                      <a:pt x="196" y="166"/>
                    </a:cubicBezTo>
                    <a:cubicBezTo>
                      <a:pt x="192" y="166"/>
                      <a:pt x="190" y="169"/>
                      <a:pt x="189" y="174"/>
                    </a:cubicBezTo>
                    <a:cubicBezTo>
                      <a:pt x="171" y="228"/>
                      <a:pt x="123" y="228"/>
                      <a:pt x="118" y="228"/>
                    </a:cubicBezTo>
                    <a:cubicBezTo>
                      <a:pt x="91" y="228"/>
                      <a:pt x="70" y="211"/>
                      <a:pt x="58" y="192"/>
                    </a:cubicBezTo>
                    <a:cubicBezTo>
                      <a:pt x="43" y="168"/>
                      <a:pt x="43" y="132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1" y="114"/>
                      <a:pt x="204" y="114"/>
                      <a:pt x="204" y="102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4" y="241"/>
                      <a:pt x="115" y="241"/>
                    </a:cubicBezTo>
                    <a:cubicBezTo>
                      <a:pt x="180" y="241"/>
                      <a:pt x="204" y="183"/>
                      <a:pt x="204" y="172"/>
                    </a:cubicBezTo>
                    <a:moveTo>
                      <a:pt x="168" y="102"/>
                    </a:moveTo>
                    <a:cubicBezTo>
                      <a:pt x="126" y="102"/>
                      <a:pt x="85" y="102"/>
                      <a:pt x="43" y="102"/>
                    </a:cubicBezTo>
                    <a:cubicBezTo>
                      <a:pt x="46" y="24"/>
                      <a:pt x="91" y="10"/>
                      <a:pt x="109" y="10"/>
                    </a:cubicBezTo>
                    <a:cubicBezTo>
                      <a:pt x="163" y="10"/>
                      <a:pt x="168" y="82"/>
                      <a:pt x="168" y="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1" name="Freeform 159"/>
              <p:cNvSpPr/>
              <p:nvPr/>
            </p:nvSpPr>
            <p:spPr>
              <a:xfrm>
                <a:off x="4442400" y="165960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99" y="0"/>
                      <a:pt x="79" y="34"/>
                      <a:pt x="72" y="57"/>
                    </a:cubicBezTo>
                    <a:cubicBezTo>
                      <a:pt x="72" y="38"/>
                      <a:pt x="72" y="19"/>
                      <a:pt x="72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5" y="231"/>
                      <a:pt x="126" y="232"/>
                    </a:cubicBezTo>
                    <a:cubicBezTo>
                      <a:pt x="126" y="227"/>
                      <a:pt x="126" y="221"/>
                      <a:pt x="126" y="216"/>
                    </a:cubicBezTo>
                    <a:cubicBezTo>
                      <a:pt x="122" y="216"/>
                      <a:pt x="119" y="216"/>
                      <a:pt x="115" y="216"/>
                    </a:cubicBezTo>
                    <a:cubicBezTo>
                      <a:pt x="76" y="216"/>
                      <a:pt x="75" y="210"/>
                      <a:pt x="75" y="192"/>
                    </a:cubicBezTo>
                    <a:cubicBezTo>
                      <a:pt x="75" y="164"/>
                      <a:pt x="75" y="137"/>
                      <a:pt x="75" y="109"/>
                    </a:cubicBezTo>
                    <a:cubicBezTo>
                      <a:pt x="75" y="58"/>
                      <a:pt x="97" y="10"/>
                      <a:pt x="138" y="10"/>
                    </a:cubicBezTo>
                    <a:cubicBezTo>
                      <a:pt x="141" y="10"/>
                      <a:pt x="142" y="10"/>
                      <a:pt x="142" y="12"/>
                    </a:cubicBezTo>
                    <a:cubicBezTo>
                      <a:pt x="141" y="12"/>
                      <a:pt x="130" y="18"/>
                      <a:pt x="130" y="31"/>
                    </a:cubicBezTo>
                    <a:cubicBezTo>
                      <a:pt x="130" y="46"/>
                      <a:pt x="142" y="55"/>
                      <a:pt x="154" y="55"/>
                    </a:cubicBezTo>
                    <a:cubicBezTo>
                      <a:pt x="163" y="55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2" name="Freeform 160"/>
              <p:cNvSpPr/>
              <p:nvPr/>
            </p:nvSpPr>
            <p:spPr>
              <a:xfrm>
                <a:off x="4517280" y="1658520"/>
                <a:ext cx="85680" cy="87120"/>
              </a:xfrm>
              <a:custGeom>
                <a:avLst/>
                <a:gdLst/>
                <a:ahLst/>
                <a:rect l="0" t="0" r="r" b="b"/>
                <a:pathLst>
                  <a:path w="238" h="242">
                    <a:moveTo>
                      <a:pt x="237" y="189"/>
                    </a:moveTo>
                    <a:cubicBezTo>
                      <a:pt x="237" y="179"/>
                      <a:pt x="237" y="169"/>
                      <a:pt x="237" y="159"/>
                    </a:cubicBezTo>
                    <a:cubicBezTo>
                      <a:pt x="232" y="159"/>
                      <a:pt x="228" y="159"/>
                      <a:pt x="223" y="159"/>
                    </a:cubicBezTo>
                    <a:cubicBezTo>
                      <a:pt x="223" y="169"/>
                      <a:pt x="223" y="179"/>
                      <a:pt x="223" y="189"/>
                    </a:cubicBezTo>
                    <a:cubicBezTo>
                      <a:pt x="223" y="219"/>
                      <a:pt x="211" y="222"/>
                      <a:pt x="205" y="222"/>
                    </a:cubicBezTo>
                    <a:cubicBezTo>
                      <a:pt x="187" y="222"/>
                      <a:pt x="186" y="198"/>
                      <a:pt x="186" y="196"/>
                    </a:cubicBezTo>
                    <a:cubicBezTo>
                      <a:pt x="186" y="161"/>
                      <a:pt x="186" y="125"/>
                      <a:pt x="186" y="90"/>
                    </a:cubicBezTo>
                    <a:cubicBezTo>
                      <a:pt x="186" y="69"/>
                      <a:pt x="186" y="48"/>
                      <a:pt x="166" y="28"/>
                    </a:cubicBezTo>
                    <a:cubicBezTo>
                      <a:pt x="145" y="7"/>
                      <a:pt x="120" y="0"/>
                      <a:pt x="94" y="0"/>
                    </a:cubicBezTo>
                    <a:cubicBezTo>
                      <a:pt x="51" y="0"/>
                      <a:pt x="15" y="24"/>
                      <a:pt x="15" y="58"/>
                    </a:cubicBezTo>
                    <a:cubicBezTo>
                      <a:pt x="15" y="75"/>
                      <a:pt x="25" y="84"/>
                      <a:pt x="39" y="84"/>
                    </a:cubicBezTo>
                    <a:cubicBezTo>
                      <a:pt x="54" y="84"/>
                      <a:pt x="63" y="73"/>
                      <a:pt x="63" y="60"/>
                    </a:cubicBezTo>
                    <a:cubicBezTo>
                      <a:pt x="63" y="52"/>
                      <a:pt x="60" y="36"/>
                      <a:pt x="36" y="34"/>
                    </a:cubicBezTo>
                    <a:cubicBezTo>
                      <a:pt x="51" y="16"/>
                      <a:pt x="76" y="10"/>
                      <a:pt x="93" y="10"/>
                    </a:cubicBezTo>
                    <a:cubicBezTo>
                      <a:pt x="118" y="10"/>
                      <a:pt x="150" y="31"/>
                      <a:pt x="150" y="78"/>
                    </a:cubicBezTo>
                    <a:cubicBezTo>
                      <a:pt x="150" y="84"/>
                      <a:pt x="150" y="91"/>
                      <a:pt x="150" y="97"/>
                    </a:cubicBezTo>
                    <a:cubicBezTo>
                      <a:pt x="123" y="99"/>
                      <a:pt x="85" y="100"/>
                      <a:pt x="52" y="117"/>
                    </a:cubicBezTo>
                    <a:cubicBezTo>
                      <a:pt x="12" y="135"/>
                      <a:pt x="0" y="162"/>
                      <a:pt x="0" y="186"/>
                    </a:cubicBezTo>
                    <a:cubicBezTo>
                      <a:pt x="0" y="228"/>
                      <a:pt x="51" y="241"/>
                      <a:pt x="84" y="241"/>
                    </a:cubicBezTo>
                    <a:cubicBezTo>
                      <a:pt x="118" y="241"/>
                      <a:pt x="142" y="220"/>
                      <a:pt x="153" y="195"/>
                    </a:cubicBezTo>
                    <a:cubicBezTo>
                      <a:pt x="154" y="216"/>
                      <a:pt x="169" y="238"/>
                      <a:pt x="193" y="238"/>
                    </a:cubicBezTo>
                    <a:cubicBezTo>
                      <a:pt x="205" y="238"/>
                      <a:pt x="237" y="231"/>
                      <a:pt x="237" y="189"/>
                    </a:cubicBezTo>
                    <a:moveTo>
                      <a:pt x="150" y="162"/>
                    </a:moveTo>
                    <a:cubicBezTo>
                      <a:pt x="150" y="211"/>
                      <a:pt x="111" y="229"/>
                      <a:pt x="87" y="229"/>
                    </a:cubicBezTo>
                    <a:cubicBezTo>
                      <a:pt x="61" y="229"/>
                      <a:pt x="40" y="211"/>
                      <a:pt x="40" y="184"/>
                    </a:cubicBezTo>
                    <a:cubicBezTo>
                      <a:pt x="40" y="156"/>
                      <a:pt x="63" y="112"/>
                      <a:pt x="150" y="109"/>
                    </a:cubicBezTo>
                    <a:cubicBezTo>
                      <a:pt x="150" y="127"/>
                      <a:pt x="150" y="144"/>
                      <a:pt x="150" y="1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3" name="Freeform 161"/>
              <p:cNvSpPr/>
              <p:nvPr/>
            </p:nvSpPr>
            <p:spPr>
              <a:xfrm>
                <a:off x="4611240" y="1657440"/>
                <a:ext cx="87120" cy="124920"/>
              </a:xfrm>
              <a:custGeom>
                <a:avLst/>
                <a:gdLst/>
                <a:ahLst/>
                <a:rect l="0" t="0" r="r" b="b"/>
                <a:pathLst>
                  <a:path w="242" h="347">
                    <a:moveTo>
                      <a:pt x="241" y="25"/>
                    </a:moveTo>
                    <a:cubicBezTo>
                      <a:pt x="241" y="16"/>
                      <a:pt x="234" y="0"/>
                      <a:pt x="214" y="0"/>
                    </a:cubicBezTo>
                    <a:cubicBezTo>
                      <a:pt x="204" y="0"/>
                      <a:pt x="180" y="3"/>
                      <a:pt x="157" y="24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4" y="6"/>
                      <a:pt x="16" y="42"/>
                      <a:pt x="16" y="82"/>
                    </a:cubicBezTo>
                    <a:cubicBezTo>
                      <a:pt x="16" y="105"/>
                      <a:pt x="28" y="126"/>
                      <a:pt x="42" y="136"/>
                    </a:cubicBezTo>
                    <a:cubicBezTo>
                      <a:pt x="34" y="144"/>
                      <a:pt x="25" y="162"/>
                      <a:pt x="25" y="180"/>
                    </a:cubicBezTo>
                    <a:cubicBezTo>
                      <a:pt x="25" y="196"/>
                      <a:pt x="31" y="216"/>
                      <a:pt x="48" y="228"/>
                    </a:cubicBezTo>
                    <a:cubicBezTo>
                      <a:pt x="16" y="235"/>
                      <a:pt x="0" y="259"/>
                      <a:pt x="0" y="280"/>
                    </a:cubicBezTo>
                    <a:cubicBezTo>
                      <a:pt x="0" y="318"/>
                      <a:pt x="52" y="346"/>
                      <a:pt x="117" y="346"/>
                    </a:cubicBezTo>
                    <a:cubicBezTo>
                      <a:pt x="178" y="346"/>
                      <a:pt x="234" y="319"/>
                      <a:pt x="234" y="279"/>
                    </a:cubicBezTo>
                    <a:cubicBezTo>
                      <a:pt x="234" y="261"/>
                      <a:pt x="226" y="234"/>
                      <a:pt x="199" y="219"/>
                    </a:cubicBezTo>
                    <a:cubicBezTo>
                      <a:pt x="171" y="204"/>
                      <a:pt x="141" y="204"/>
                      <a:pt x="108" y="204"/>
                    </a:cubicBezTo>
                    <a:cubicBezTo>
                      <a:pt x="96" y="204"/>
                      <a:pt x="73" y="204"/>
                      <a:pt x="69" y="204"/>
                    </a:cubicBezTo>
                    <a:cubicBezTo>
                      <a:pt x="52" y="201"/>
                      <a:pt x="40" y="184"/>
                      <a:pt x="40" y="168"/>
                    </a:cubicBezTo>
                    <a:cubicBezTo>
                      <a:pt x="40" y="166"/>
                      <a:pt x="40" y="154"/>
                      <a:pt x="49" y="144"/>
                    </a:cubicBezTo>
                    <a:cubicBezTo>
                      <a:pt x="70" y="159"/>
                      <a:pt x="93" y="160"/>
                      <a:pt x="102" y="160"/>
                    </a:cubicBezTo>
                    <a:cubicBezTo>
                      <a:pt x="151" y="160"/>
                      <a:pt x="187" y="123"/>
                      <a:pt x="187" y="82"/>
                    </a:cubicBezTo>
                    <a:cubicBezTo>
                      <a:pt x="187" y="63"/>
                      <a:pt x="178" y="43"/>
                      <a:pt x="166" y="31"/>
                    </a:cubicBezTo>
                    <a:cubicBezTo>
                      <a:pt x="184" y="13"/>
                      <a:pt x="204" y="12"/>
                      <a:pt x="213" y="12"/>
                    </a:cubicBezTo>
                    <a:cubicBezTo>
                      <a:pt x="215" y="12"/>
                      <a:pt x="217" y="12"/>
                      <a:pt x="219" y="12"/>
                    </a:cubicBezTo>
                    <a:cubicBezTo>
                      <a:pt x="213" y="13"/>
                      <a:pt x="210" y="19"/>
                      <a:pt x="210" y="25"/>
                    </a:cubicBezTo>
                    <a:cubicBezTo>
                      <a:pt x="210" y="34"/>
                      <a:pt x="217" y="42"/>
                      <a:pt x="225" y="42"/>
                    </a:cubicBezTo>
                    <a:cubicBezTo>
                      <a:pt x="231" y="42"/>
                      <a:pt x="241" y="37"/>
                      <a:pt x="241" y="25"/>
                    </a:cubicBezTo>
                    <a:moveTo>
                      <a:pt x="148" y="82"/>
                    </a:moveTo>
                    <a:cubicBezTo>
                      <a:pt x="148" y="96"/>
                      <a:pt x="147" y="114"/>
                      <a:pt x="139" y="126"/>
                    </a:cubicBezTo>
                    <a:cubicBezTo>
                      <a:pt x="135" y="133"/>
                      <a:pt x="123" y="147"/>
                      <a:pt x="102" y="147"/>
                    </a:cubicBezTo>
                    <a:cubicBezTo>
                      <a:pt x="57" y="147"/>
                      <a:pt x="57" y="94"/>
                      <a:pt x="57" y="82"/>
                    </a:cubicBezTo>
                    <a:cubicBezTo>
                      <a:pt x="57" y="69"/>
                      <a:pt x="57" y="52"/>
                      <a:pt x="64" y="39"/>
                    </a:cubicBezTo>
                    <a:cubicBezTo>
                      <a:pt x="69" y="33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5" y="280"/>
                    </a:moveTo>
                    <a:cubicBezTo>
                      <a:pt x="205" y="309"/>
                      <a:pt x="168" y="334"/>
                      <a:pt x="117" y="334"/>
                    </a:cubicBezTo>
                    <a:cubicBezTo>
                      <a:pt x="64" y="334"/>
                      <a:pt x="27" y="307"/>
                      <a:pt x="27" y="280"/>
                    </a:cubicBezTo>
                    <a:cubicBezTo>
                      <a:pt x="27" y="255"/>
                      <a:pt x="48" y="235"/>
                      <a:pt x="70" y="234"/>
                    </a:cubicBezTo>
                    <a:cubicBezTo>
                      <a:pt x="81" y="234"/>
                      <a:pt x="91" y="234"/>
                      <a:pt x="102" y="234"/>
                    </a:cubicBezTo>
                    <a:cubicBezTo>
                      <a:pt x="147" y="234"/>
                      <a:pt x="205" y="234"/>
                      <a:pt x="205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4" name="Freeform 162"/>
              <p:cNvSpPr/>
              <p:nvPr/>
            </p:nvSpPr>
            <p:spPr>
              <a:xfrm>
                <a:off x="4706280" y="165852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2"/>
                    </a:moveTo>
                    <a:cubicBezTo>
                      <a:pt x="204" y="168"/>
                      <a:pt x="199" y="166"/>
                      <a:pt x="196" y="166"/>
                    </a:cubicBezTo>
                    <a:cubicBezTo>
                      <a:pt x="192" y="166"/>
                      <a:pt x="190" y="169"/>
                      <a:pt x="190" y="174"/>
                    </a:cubicBezTo>
                    <a:cubicBezTo>
                      <a:pt x="171" y="228"/>
                      <a:pt x="124" y="228"/>
                      <a:pt x="118" y="228"/>
                    </a:cubicBezTo>
                    <a:cubicBezTo>
                      <a:pt x="93" y="228"/>
                      <a:pt x="72" y="211"/>
                      <a:pt x="58" y="192"/>
                    </a:cubicBezTo>
                    <a:cubicBezTo>
                      <a:pt x="43" y="168"/>
                      <a:pt x="43" y="132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2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2"/>
                    </a:cubicBezTo>
                    <a:moveTo>
                      <a:pt x="169" y="102"/>
                    </a:moveTo>
                    <a:cubicBezTo>
                      <a:pt x="127" y="102"/>
                      <a:pt x="85" y="102"/>
                      <a:pt x="43" y="102"/>
                    </a:cubicBezTo>
                    <a:cubicBezTo>
                      <a:pt x="46" y="24"/>
                      <a:pt x="91" y="10"/>
                      <a:pt x="109" y="10"/>
                    </a:cubicBezTo>
                    <a:cubicBezTo>
                      <a:pt x="163" y="10"/>
                      <a:pt x="169" y="82"/>
                      <a:pt x="169" y="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5" name="Freeform 163"/>
              <p:cNvSpPr/>
              <p:nvPr/>
            </p:nvSpPr>
            <p:spPr>
              <a:xfrm>
                <a:off x="4853880" y="1658520"/>
                <a:ext cx="83880" cy="87120"/>
              </a:xfrm>
              <a:custGeom>
                <a:avLst/>
                <a:gdLst/>
                <a:ahLst/>
                <a:rect l="0" t="0" r="r" b="b"/>
                <a:pathLst>
                  <a:path w="233" h="242">
                    <a:moveTo>
                      <a:pt x="232" y="123"/>
                    </a:moveTo>
                    <a:cubicBezTo>
                      <a:pt x="232" y="55"/>
                      <a:pt x="180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4" y="241"/>
                      <a:pt x="115" y="241"/>
                    </a:cubicBezTo>
                    <a:cubicBezTo>
                      <a:pt x="180" y="241"/>
                      <a:pt x="232" y="189"/>
                      <a:pt x="232" y="123"/>
                    </a:cubicBezTo>
                    <a:moveTo>
                      <a:pt x="189" y="118"/>
                    </a:moveTo>
                    <a:cubicBezTo>
                      <a:pt x="189" y="138"/>
                      <a:pt x="189" y="166"/>
                      <a:pt x="178" y="189"/>
                    </a:cubicBezTo>
                    <a:cubicBezTo>
                      <a:pt x="166" y="213"/>
                      <a:pt x="142" y="228"/>
                      <a:pt x="117" y="228"/>
                    </a:cubicBezTo>
                    <a:cubicBezTo>
                      <a:pt x="94" y="228"/>
                      <a:pt x="70" y="217"/>
                      <a:pt x="57" y="192"/>
                    </a:cubicBezTo>
                    <a:cubicBezTo>
                      <a:pt x="43" y="169"/>
                      <a:pt x="43" y="138"/>
                      <a:pt x="43" y="118"/>
                    </a:cubicBezTo>
                    <a:cubicBezTo>
                      <a:pt x="43" y="97"/>
                      <a:pt x="43" y="69"/>
                      <a:pt x="55" y="46"/>
                    </a:cubicBezTo>
                    <a:cubicBezTo>
                      <a:pt x="70" y="22"/>
                      <a:pt x="94" y="10"/>
                      <a:pt x="115" y="10"/>
                    </a:cubicBezTo>
                    <a:cubicBezTo>
                      <a:pt x="139" y="10"/>
                      <a:pt x="162" y="22"/>
                      <a:pt x="175" y="45"/>
                    </a:cubicBezTo>
                    <a:cubicBezTo>
                      <a:pt x="189" y="67"/>
                      <a:pt x="189" y="99"/>
                      <a:pt x="189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6" name="Freeform 164"/>
              <p:cNvSpPr/>
              <p:nvPr/>
            </p:nvSpPr>
            <p:spPr>
              <a:xfrm>
                <a:off x="4949280" y="1609560"/>
                <a:ext cx="61920" cy="134280"/>
              </a:xfrm>
              <a:custGeom>
                <a:avLst/>
                <a:gdLst/>
                <a:ahLst/>
                <a:rect l="0" t="0" r="r" b="b"/>
                <a:pathLst>
                  <a:path w="172" h="373">
                    <a:moveTo>
                      <a:pt x="171" y="37"/>
                    </a:moveTo>
                    <a:cubicBezTo>
                      <a:pt x="171" y="18"/>
                      <a:pt x="151" y="0"/>
                      <a:pt x="123" y="0"/>
                    </a:cubicBezTo>
                    <a:cubicBezTo>
                      <a:pt x="87" y="0"/>
                      <a:pt x="42" y="28"/>
                      <a:pt x="42" y="84"/>
                    </a:cubicBezTo>
                    <a:cubicBezTo>
                      <a:pt x="42" y="104"/>
                      <a:pt x="42" y="125"/>
                      <a:pt x="42" y="145"/>
                    </a:cubicBezTo>
                    <a:cubicBezTo>
                      <a:pt x="28" y="145"/>
                      <a:pt x="14" y="145"/>
                      <a:pt x="0" y="145"/>
                    </a:cubicBezTo>
                    <a:cubicBezTo>
                      <a:pt x="0" y="150"/>
                      <a:pt x="0" y="155"/>
                      <a:pt x="0" y="160"/>
                    </a:cubicBezTo>
                    <a:cubicBezTo>
                      <a:pt x="14" y="160"/>
                      <a:pt x="28" y="160"/>
                      <a:pt x="42" y="160"/>
                    </a:cubicBezTo>
                    <a:cubicBezTo>
                      <a:pt x="42" y="217"/>
                      <a:pt x="42" y="274"/>
                      <a:pt x="42" y="331"/>
                    </a:cubicBezTo>
                    <a:cubicBezTo>
                      <a:pt x="42" y="355"/>
                      <a:pt x="36" y="355"/>
                      <a:pt x="1" y="355"/>
                    </a:cubicBezTo>
                    <a:cubicBezTo>
                      <a:pt x="1" y="361"/>
                      <a:pt x="1" y="366"/>
                      <a:pt x="1" y="372"/>
                    </a:cubicBezTo>
                    <a:cubicBezTo>
                      <a:pt x="21" y="371"/>
                      <a:pt x="41" y="371"/>
                      <a:pt x="61" y="370"/>
                    </a:cubicBezTo>
                    <a:cubicBezTo>
                      <a:pt x="82" y="370"/>
                      <a:pt x="106" y="370"/>
                      <a:pt x="127" y="372"/>
                    </a:cubicBezTo>
                    <a:cubicBezTo>
                      <a:pt x="127" y="366"/>
                      <a:pt x="127" y="361"/>
                      <a:pt x="127" y="355"/>
                    </a:cubicBezTo>
                    <a:cubicBezTo>
                      <a:pt x="124" y="355"/>
                      <a:pt x="120" y="355"/>
                      <a:pt x="117" y="355"/>
                    </a:cubicBezTo>
                    <a:cubicBezTo>
                      <a:pt x="78" y="355"/>
                      <a:pt x="76" y="349"/>
                      <a:pt x="76" y="331"/>
                    </a:cubicBezTo>
                    <a:cubicBezTo>
                      <a:pt x="76" y="274"/>
                      <a:pt x="76" y="217"/>
                      <a:pt x="76" y="160"/>
                    </a:cubicBezTo>
                    <a:cubicBezTo>
                      <a:pt x="96" y="160"/>
                      <a:pt x="116" y="160"/>
                      <a:pt x="136" y="160"/>
                    </a:cubicBezTo>
                    <a:cubicBezTo>
                      <a:pt x="136" y="155"/>
                      <a:pt x="136" y="150"/>
                      <a:pt x="136" y="145"/>
                    </a:cubicBezTo>
                    <a:cubicBezTo>
                      <a:pt x="116" y="145"/>
                      <a:pt x="95" y="145"/>
                      <a:pt x="75" y="145"/>
                    </a:cubicBezTo>
                    <a:cubicBezTo>
                      <a:pt x="75" y="125"/>
                      <a:pt x="75" y="104"/>
                      <a:pt x="75" y="84"/>
                    </a:cubicBezTo>
                    <a:cubicBezTo>
                      <a:pt x="75" y="37"/>
                      <a:pt x="100" y="12"/>
                      <a:pt x="123" y="12"/>
                    </a:cubicBezTo>
                    <a:cubicBezTo>
                      <a:pt x="126" y="12"/>
                      <a:pt x="133" y="12"/>
                      <a:pt x="141" y="15"/>
                    </a:cubicBezTo>
                    <a:cubicBezTo>
                      <a:pt x="135" y="18"/>
                      <a:pt x="126" y="24"/>
                      <a:pt x="126" y="37"/>
                    </a:cubicBezTo>
                    <a:cubicBezTo>
                      <a:pt x="126" y="49"/>
                      <a:pt x="133" y="60"/>
                      <a:pt x="148" y="60"/>
                    </a:cubicBezTo>
                    <a:cubicBezTo>
                      <a:pt x="163" y="60"/>
                      <a:pt x="171" y="49"/>
                      <a:pt x="171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7" name="Freeform 165"/>
              <p:cNvSpPr/>
              <p:nvPr/>
            </p:nvSpPr>
            <p:spPr>
              <a:xfrm>
                <a:off x="5070960" y="1611720"/>
                <a:ext cx="42480" cy="132120"/>
              </a:xfrm>
              <a:custGeom>
                <a:avLst/>
                <a:gdLst/>
                <a:ahLst/>
                <a:rect l="0" t="0" r="r" b="b"/>
                <a:pathLst>
                  <a:path w="118" h="367">
                    <a:moveTo>
                      <a:pt x="117" y="366"/>
                    </a:moveTo>
                    <a:cubicBezTo>
                      <a:pt x="117" y="360"/>
                      <a:pt x="117" y="355"/>
                      <a:pt x="117" y="349"/>
                    </a:cubicBezTo>
                    <a:cubicBezTo>
                      <a:pt x="81" y="349"/>
                      <a:pt x="75" y="349"/>
                      <a:pt x="75" y="325"/>
                    </a:cubicBezTo>
                    <a:cubicBezTo>
                      <a:pt x="75" y="217"/>
                      <a:pt x="75" y="10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2"/>
                    </a:cubicBezTo>
                    <a:cubicBezTo>
                      <a:pt x="40" y="143"/>
                      <a:pt x="40" y="234"/>
                      <a:pt x="40" y="325"/>
                    </a:cubicBezTo>
                    <a:cubicBezTo>
                      <a:pt x="40" y="349"/>
                      <a:pt x="34" y="349"/>
                      <a:pt x="0" y="349"/>
                    </a:cubicBezTo>
                    <a:cubicBezTo>
                      <a:pt x="0" y="355"/>
                      <a:pt x="0" y="360"/>
                      <a:pt x="0" y="366"/>
                    </a:cubicBezTo>
                    <a:cubicBezTo>
                      <a:pt x="19" y="365"/>
                      <a:pt x="39" y="365"/>
                      <a:pt x="58" y="364"/>
                    </a:cubicBezTo>
                    <a:cubicBezTo>
                      <a:pt x="78" y="365"/>
                      <a:pt x="97" y="365"/>
                      <a:pt x="1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8" name="Freeform 166"/>
              <p:cNvSpPr/>
              <p:nvPr/>
            </p:nvSpPr>
            <p:spPr>
              <a:xfrm>
                <a:off x="5122800" y="1658520"/>
                <a:ext cx="83880" cy="87120"/>
              </a:xfrm>
              <a:custGeom>
                <a:avLst/>
                <a:gdLst/>
                <a:ahLst/>
                <a:rect l="0" t="0" r="r" b="b"/>
                <a:pathLst>
                  <a:path w="233" h="242">
                    <a:moveTo>
                      <a:pt x="232" y="123"/>
                    </a:moveTo>
                    <a:cubicBezTo>
                      <a:pt x="232" y="55"/>
                      <a:pt x="180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4" y="241"/>
                      <a:pt x="115" y="241"/>
                    </a:cubicBezTo>
                    <a:cubicBezTo>
                      <a:pt x="180" y="241"/>
                      <a:pt x="232" y="189"/>
                      <a:pt x="232" y="123"/>
                    </a:cubicBezTo>
                    <a:moveTo>
                      <a:pt x="189" y="118"/>
                    </a:moveTo>
                    <a:cubicBezTo>
                      <a:pt x="189" y="138"/>
                      <a:pt x="189" y="166"/>
                      <a:pt x="178" y="189"/>
                    </a:cubicBezTo>
                    <a:cubicBezTo>
                      <a:pt x="166" y="213"/>
                      <a:pt x="142" y="228"/>
                      <a:pt x="117" y="228"/>
                    </a:cubicBezTo>
                    <a:cubicBezTo>
                      <a:pt x="94" y="228"/>
                      <a:pt x="70" y="217"/>
                      <a:pt x="57" y="192"/>
                    </a:cubicBezTo>
                    <a:cubicBezTo>
                      <a:pt x="43" y="169"/>
                      <a:pt x="43" y="138"/>
                      <a:pt x="43" y="118"/>
                    </a:cubicBezTo>
                    <a:cubicBezTo>
                      <a:pt x="43" y="97"/>
                      <a:pt x="43" y="69"/>
                      <a:pt x="55" y="46"/>
                    </a:cubicBezTo>
                    <a:cubicBezTo>
                      <a:pt x="70" y="22"/>
                      <a:pt x="94" y="10"/>
                      <a:pt x="115" y="10"/>
                    </a:cubicBezTo>
                    <a:cubicBezTo>
                      <a:pt x="139" y="10"/>
                      <a:pt x="162" y="22"/>
                      <a:pt x="175" y="45"/>
                    </a:cubicBezTo>
                    <a:cubicBezTo>
                      <a:pt x="189" y="67"/>
                      <a:pt x="189" y="99"/>
                      <a:pt x="189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9" name="Freeform 167"/>
              <p:cNvSpPr/>
              <p:nvPr/>
            </p:nvSpPr>
            <p:spPr>
              <a:xfrm>
                <a:off x="5210280" y="1661760"/>
                <a:ext cx="130320" cy="83880"/>
              </a:xfrm>
              <a:custGeom>
                <a:avLst/>
                <a:gdLst/>
                <a:ahLst/>
                <a:rect l="0" t="0" r="r" b="b"/>
                <a:pathLst>
                  <a:path w="362" h="233">
                    <a:moveTo>
                      <a:pt x="361" y="15"/>
                    </a:moveTo>
                    <a:cubicBezTo>
                      <a:pt x="361" y="10"/>
                      <a:pt x="361" y="5"/>
                      <a:pt x="361" y="0"/>
                    </a:cubicBezTo>
                    <a:cubicBezTo>
                      <a:pt x="349" y="0"/>
                      <a:pt x="334" y="1"/>
                      <a:pt x="322" y="1"/>
                    </a:cubicBezTo>
                    <a:cubicBezTo>
                      <a:pt x="306" y="1"/>
                      <a:pt x="289" y="0"/>
                      <a:pt x="273" y="0"/>
                    </a:cubicBezTo>
                    <a:cubicBezTo>
                      <a:pt x="273" y="5"/>
                      <a:pt x="273" y="10"/>
                      <a:pt x="273" y="15"/>
                    </a:cubicBezTo>
                    <a:cubicBezTo>
                      <a:pt x="292" y="16"/>
                      <a:pt x="304" y="25"/>
                      <a:pt x="304" y="40"/>
                    </a:cubicBezTo>
                    <a:cubicBezTo>
                      <a:pt x="304" y="43"/>
                      <a:pt x="304" y="45"/>
                      <a:pt x="301" y="52"/>
                    </a:cubicBezTo>
                    <a:cubicBezTo>
                      <a:pt x="285" y="97"/>
                      <a:pt x="269" y="142"/>
                      <a:pt x="253" y="187"/>
                    </a:cubicBezTo>
                    <a:cubicBezTo>
                      <a:pt x="236" y="138"/>
                      <a:pt x="218" y="89"/>
                      <a:pt x="201" y="40"/>
                    </a:cubicBezTo>
                    <a:cubicBezTo>
                      <a:pt x="199" y="33"/>
                      <a:pt x="199" y="33"/>
                      <a:pt x="199" y="30"/>
                    </a:cubicBezTo>
                    <a:cubicBezTo>
                      <a:pt x="199" y="15"/>
                      <a:pt x="219" y="15"/>
                      <a:pt x="229" y="15"/>
                    </a:cubicBezTo>
                    <a:cubicBezTo>
                      <a:pt x="229" y="10"/>
                      <a:pt x="229" y="5"/>
                      <a:pt x="229" y="0"/>
                    </a:cubicBezTo>
                    <a:cubicBezTo>
                      <a:pt x="211" y="0"/>
                      <a:pt x="193" y="1"/>
                      <a:pt x="175" y="1"/>
                    </a:cubicBezTo>
                    <a:cubicBezTo>
                      <a:pt x="159" y="1"/>
                      <a:pt x="144" y="0"/>
                      <a:pt x="127" y="0"/>
                    </a:cubicBezTo>
                    <a:cubicBezTo>
                      <a:pt x="127" y="5"/>
                      <a:pt x="127" y="10"/>
                      <a:pt x="127" y="15"/>
                    </a:cubicBezTo>
                    <a:cubicBezTo>
                      <a:pt x="147" y="15"/>
                      <a:pt x="156" y="16"/>
                      <a:pt x="162" y="24"/>
                    </a:cubicBezTo>
                    <a:cubicBezTo>
                      <a:pt x="163" y="27"/>
                      <a:pt x="169" y="42"/>
                      <a:pt x="174" y="52"/>
                    </a:cubicBezTo>
                    <a:cubicBezTo>
                      <a:pt x="158" y="95"/>
                      <a:pt x="143" y="137"/>
                      <a:pt x="127" y="180"/>
                    </a:cubicBezTo>
                    <a:cubicBezTo>
                      <a:pt x="111" y="133"/>
                      <a:pt x="94" y="86"/>
                      <a:pt x="78" y="39"/>
                    </a:cubicBezTo>
                    <a:cubicBezTo>
                      <a:pt x="75" y="33"/>
                      <a:pt x="75" y="31"/>
                      <a:pt x="75" y="30"/>
                    </a:cubicBezTo>
                    <a:cubicBezTo>
                      <a:pt x="75" y="15"/>
                      <a:pt x="96" y="15"/>
                      <a:pt x="106" y="15"/>
                    </a:cubicBezTo>
                    <a:cubicBezTo>
                      <a:pt x="106" y="10"/>
                      <a:pt x="106" y="5"/>
                      <a:pt x="106" y="0"/>
                    </a:cubicBezTo>
                    <a:cubicBezTo>
                      <a:pt x="87" y="0"/>
                      <a:pt x="68" y="1"/>
                      <a:pt x="49" y="1"/>
                    </a:cubicBezTo>
                    <a:cubicBezTo>
                      <a:pt x="33" y="1"/>
                      <a:pt x="16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27" y="15"/>
                      <a:pt x="33" y="16"/>
                      <a:pt x="39" y="34"/>
                    </a:cubicBezTo>
                    <a:cubicBezTo>
                      <a:pt x="61" y="96"/>
                      <a:pt x="83" y="158"/>
                      <a:pt x="105" y="220"/>
                    </a:cubicBezTo>
                    <a:cubicBezTo>
                      <a:pt x="108" y="228"/>
                      <a:pt x="110" y="232"/>
                      <a:pt x="117" y="232"/>
                    </a:cubicBezTo>
                    <a:cubicBezTo>
                      <a:pt x="124" y="232"/>
                      <a:pt x="124" y="229"/>
                      <a:pt x="127" y="222"/>
                    </a:cubicBezTo>
                    <a:cubicBezTo>
                      <a:pt x="145" y="172"/>
                      <a:pt x="162" y="122"/>
                      <a:pt x="180" y="72"/>
                    </a:cubicBezTo>
                    <a:cubicBezTo>
                      <a:pt x="198" y="122"/>
                      <a:pt x="216" y="172"/>
                      <a:pt x="234" y="222"/>
                    </a:cubicBezTo>
                    <a:cubicBezTo>
                      <a:pt x="237" y="228"/>
                      <a:pt x="238" y="232"/>
                      <a:pt x="244" y="232"/>
                    </a:cubicBezTo>
                    <a:cubicBezTo>
                      <a:pt x="251" y="232"/>
                      <a:pt x="253" y="228"/>
                      <a:pt x="255" y="222"/>
                    </a:cubicBezTo>
                    <a:cubicBezTo>
                      <a:pt x="275" y="164"/>
                      <a:pt x="296" y="107"/>
                      <a:pt x="316" y="49"/>
                    </a:cubicBezTo>
                    <a:cubicBezTo>
                      <a:pt x="327" y="22"/>
                      <a:pt x="343" y="16"/>
                      <a:pt x="361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0" name="Freeform 168"/>
              <p:cNvSpPr/>
              <p:nvPr/>
            </p:nvSpPr>
            <p:spPr>
              <a:xfrm>
                <a:off x="5412600" y="1659600"/>
                <a:ext cx="88920" cy="124920"/>
              </a:xfrm>
              <a:custGeom>
                <a:avLst/>
                <a:gdLst/>
                <a:ahLst/>
                <a:rect l="0" t="0" r="r" b="b"/>
                <a:pathLst>
                  <a:path w="247" h="347">
                    <a:moveTo>
                      <a:pt x="246" y="55"/>
                    </a:moveTo>
                    <a:cubicBezTo>
                      <a:pt x="246" y="21"/>
                      <a:pt x="225" y="0"/>
                      <a:pt x="184" y="0"/>
                    </a:cubicBezTo>
                    <a:cubicBezTo>
                      <a:pt x="144" y="0"/>
                      <a:pt x="115" y="27"/>
                      <a:pt x="103" y="45"/>
                    </a:cubicBezTo>
                    <a:cubicBezTo>
                      <a:pt x="100" y="15"/>
                      <a:pt x="78" y="0"/>
                      <a:pt x="55" y="0"/>
                    </a:cubicBezTo>
                    <a:cubicBezTo>
                      <a:pt x="30" y="0"/>
                      <a:pt x="21" y="19"/>
                      <a:pt x="16" y="30"/>
                    </a:cubicBezTo>
                    <a:cubicBezTo>
                      <a:pt x="6" y="48"/>
                      <a:pt x="0" y="79"/>
                      <a:pt x="0" y="81"/>
                    </a:cubicBezTo>
                    <a:cubicBezTo>
                      <a:pt x="0" y="85"/>
                      <a:pt x="4" y="84"/>
                      <a:pt x="6" y="85"/>
                    </a:cubicBezTo>
                    <a:cubicBezTo>
                      <a:pt x="10" y="85"/>
                      <a:pt x="12" y="85"/>
                      <a:pt x="15" y="73"/>
                    </a:cubicBezTo>
                    <a:cubicBezTo>
                      <a:pt x="24" y="36"/>
                      <a:pt x="34" y="10"/>
                      <a:pt x="54" y="10"/>
                    </a:cubicBezTo>
                    <a:cubicBezTo>
                      <a:pt x="63" y="10"/>
                      <a:pt x="69" y="15"/>
                      <a:pt x="69" y="36"/>
                    </a:cubicBezTo>
                    <a:cubicBezTo>
                      <a:pt x="69" y="46"/>
                      <a:pt x="67" y="52"/>
                      <a:pt x="61" y="79"/>
                    </a:cubicBezTo>
                    <a:cubicBezTo>
                      <a:pt x="51" y="120"/>
                      <a:pt x="40" y="160"/>
                      <a:pt x="30" y="201"/>
                    </a:cubicBezTo>
                    <a:cubicBezTo>
                      <a:pt x="28" y="208"/>
                      <a:pt x="25" y="222"/>
                      <a:pt x="25" y="223"/>
                    </a:cubicBezTo>
                    <a:cubicBezTo>
                      <a:pt x="25" y="234"/>
                      <a:pt x="33" y="238"/>
                      <a:pt x="40" y="238"/>
                    </a:cubicBezTo>
                    <a:cubicBezTo>
                      <a:pt x="48" y="238"/>
                      <a:pt x="57" y="234"/>
                      <a:pt x="60" y="223"/>
                    </a:cubicBezTo>
                    <a:cubicBezTo>
                      <a:pt x="61" y="222"/>
                      <a:pt x="67" y="198"/>
                      <a:pt x="70" y="184"/>
                    </a:cubicBezTo>
                    <a:cubicBezTo>
                      <a:pt x="74" y="168"/>
                      <a:pt x="78" y="152"/>
                      <a:pt x="82" y="136"/>
                    </a:cubicBezTo>
                    <a:cubicBezTo>
                      <a:pt x="85" y="126"/>
                      <a:pt x="88" y="114"/>
                      <a:pt x="91" y="102"/>
                    </a:cubicBezTo>
                    <a:cubicBezTo>
                      <a:pt x="93" y="99"/>
                      <a:pt x="96" y="81"/>
                      <a:pt x="97" y="78"/>
                    </a:cubicBezTo>
                    <a:cubicBezTo>
                      <a:pt x="99" y="73"/>
                      <a:pt x="115" y="43"/>
                      <a:pt x="133" y="30"/>
                    </a:cubicBezTo>
                    <a:cubicBezTo>
                      <a:pt x="144" y="21"/>
                      <a:pt x="160" y="10"/>
                      <a:pt x="183" y="10"/>
                    </a:cubicBezTo>
                    <a:cubicBezTo>
                      <a:pt x="205" y="10"/>
                      <a:pt x="211" y="28"/>
                      <a:pt x="211" y="48"/>
                    </a:cubicBezTo>
                    <a:cubicBezTo>
                      <a:pt x="211" y="51"/>
                      <a:pt x="211" y="60"/>
                      <a:pt x="207" y="81"/>
                    </a:cubicBezTo>
                    <a:cubicBezTo>
                      <a:pt x="187" y="162"/>
                      <a:pt x="167" y="243"/>
                      <a:pt x="147" y="324"/>
                    </a:cubicBezTo>
                    <a:cubicBezTo>
                      <a:pt x="145" y="330"/>
                      <a:pt x="146" y="329"/>
                      <a:pt x="145" y="331"/>
                    </a:cubicBezTo>
                    <a:cubicBezTo>
                      <a:pt x="145" y="340"/>
                      <a:pt x="151" y="346"/>
                      <a:pt x="160" y="346"/>
                    </a:cubicBezTo>
                    <a:cubicBezTo>
                      <a:pt x="175" y="346"/>
                      <a:pt x="180" y="331"/>
                      <a:pt x="181" y="325"/>
                    </a:cubicBezTo>
                    <a:cubicBezTo>
                      <a:pt x="201" y="246"/>
                      <a:pt x="221" y="166"/>
                      <a:pt x="241" y="87"/>
                    </a:cubicBezTo>
                    <a:cubicBezTo>
                      <a:pt x="244" y="76"/>
                      <a:pt x="246" y="70"/>
                      <a:pt x="246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1" name="Freeform 169"/>
              <p:cNvSpPr/>
              <p:nvPr/>
            </p:nvSpPr>
            <p:spPr>
              <a:xfrm>
                <a:off x="5575320" y="165960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99" y="0"/>
                      <a:pt x="79" y="34"/>
                      <a:pt x="72" y="57"/>
                    </a:cubicBezTo>
                    <a:cubicBezTo>
                      <a:pt x="72" y="38"/>
                      <a:pt x="72" y="19"/>
                      <a:pt x="72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5" y="231"/>
                      <a:pt x="126" y="232"/>
                    </a:cubicBezTo>
                    <a:cubicBezTo>
                      <a:pt x="126" y="227"/>
                      <a:pt x="126" y="221"/>
                      <a:pt x="126" y="216"/>
                    </a:cubicBezTo>
                    <a:cubicBezTo>
                      <a:pt x="122" y="216"/>
                      <a:pt x="119" y="216"/>
                      <a:pt x="115" y="216"/>
                    </a:cubicBezTo>
                    <a:cubicBezTo>
                      <a:pt x="76" y="216"/>
                      <a:pt x="75" y="210"/>
                      <a:pt x="75" y="192"/>
                    </a:cubicBezTo>
                    <a:cubicBezTo>
                      <a:pt x="75" y="164"/>
                      <a:pt x="75" y="137"/>
                      <a:pt x="75" y="109"/>
                    </a:cubicBezTo>
                    <a:cubicBezTo>
                      <a:pt x="75" y="58"/>
                      <a:pt x="97" y="10"/>
                      <a:pt x="138" y="10"/>
                    </a:cubicBezTo>
                    <a:cubicBezTo>
                      <a:pt x="141" y="10"/>
                      <a:pt x="142" y="10"/>
                      <a:pt x="142" y="12"/>
                    </a:cubicBezTo>
                    <a:cubicBezTo>
                      <a:pt x="141" y="12"/>
                      <a:pt x="130" y="18"/>
                      <a:pt x="130" y="31"/>
                    </a:cubicBezTo>
                    <a:cubicBezTo>
                      <a:pt x="130" y="46"/>
                      <a:pt x="142" y="55"/>
                      <a:pt x="153" y="55"/>
                    </a:cubicBezTo>
                    <a:cubicBezTo>
                      <a:pt x="163" y="55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2" name="Freeform 170"/>
              <p:cNvSpPr/>
              <p:nvPr/>
            </p:nvSpPr>
            <p:spPr>
              <a:xfrm>
                <a:off x="5649120" y="165852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2"/>
                    </a:moveTo>
                    <a:cubicBezTo>
                      <a:pt x="204" y="168"/>
                      <a:pt x="199" y="166"/>
                      <a:pt x="198" y="166"/>
                    </a:cubicBezTo>
                    <a:cubicBezTo>
                      <a:pt x="193" y="166"/>
                      <a:pt x="192" y="169"/>
                      <a:pt x="190" y="174"/>
                    </a:cubicBezTo>
                    <a:cubicBezTo>
                      <a:pt x="172" y="228"/>
                      <a:pt x="124" y="228"/>
                      <a:pt x="120" y="228"/>
                    </a:cubicBezTo>
                    <a:cubicBezTo>
                      <a:pt x="93" y="228"/>
                      <a:pt x="72" y="211"/>
                      <a:pt x="60" y="192"/>
                    </a:cubicBezTo>
                    <a:cubicBezTo>
                      <a:pt x="43" y="168"/>
                      <a:pt x="43" y="132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2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9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7" y="241"/>
                    </a:cubicBezTo>
                    <a:cubicBezTo>
                      <a:pt x="180" y="241"/>
                      <a:pt x="204" y="183"/>
                      <a:pt x="204" y="172"/>
                    </a:cubicBezTo>
                    <a:moveTo>
                      <a:pt x="169" y="102"/>
                    </a:moveTo>
                    <a:cubicBezTo>
                      <a:pt x="128" y="102"/>
                      <a:pt x="86" y="102"/>
                      <a:pt x="45" y="102"/>
                    </a:cubicBezTo>
                    <a:cubicBezTo>
                      <a:pt x="48" y="24"/>
                      <a:pt x="91" y="10"/>
                      <a:pt x="109" y="10"/>
                    </a:cubicBezTo>
                    <a:cubicBezTo>
                      <a:pt x="165" y="10"/>
                      <a:pt x="169" y="82"/>
                      <a:pt x="169" y="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3" name="Freeform 171"/>
              <p:cNvSpPr/>
              <p:nvPr/>
            </p:nvSpPr>
            <p:spPr>
              <a:xfrm>
                <a:off x="5733360" y="1657440"/>
                <a:ext cx="87120" cy="124920"/>
              </a:xfrm>
              <a:custGeom>
                <a:avLst/>
                <a:gdLst/>
                <a:ahLst/>
                <a:rect l="0" t="0" r="r" b="b"/>
                <a:pathLst>
                  <a:path w="242" h="347">
                    <a:moveTo>
                      <a:pt x="241" y="25"/>
                    </a:moveTo>
                    <a:cubicBezTo>
                      <a:pt x="241" y="16"/>
                      <a:pt x="235" y="0"/>
                      <a:pt x="214" y="0"/>
                    </a:cubicBezTo>
                    <a:cubicBezTo>
                      <a:pt x="204" y="0"/>
                      <a:pt x="180" y="3"/>
                      <a:pt x="159" y="24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4" y="6"/>
                      <a:pt x="18" y="42"/>
                      <a:pt x="18" y="82"/>
                    </a:cubicBezTo>
                    <a:cubicBezTo>
                      <a:pt x="18" y="105"/>
                      <a:pt x="28" y="126"/>
                      <a:pt x="42" y="136"/>
                    </a:cubicBezTo>
                    <a:cubicBezTo>
                      <a:pt x="34" y="144"/>
                      <a:pt x="25" y="162"/>
                      <a:pt x="25" y="180"/>
                    </a:cubicBezTo>
                    <a:cubicBezTo>
                      <a:pt x="25" y="196"/>
                      <a:pt x="33" y="216"/>
                      <a:pt x="49" y="228"/>
                    </a:cubicBezTo>
                    <a:cubicBezTo>
                      <a:pt x="18" y="235"/>
                      <a:pt x="0" y="259"/>
                      <a:pt x="0" y="280"/>
                    </a:cubicBezTo>
                    <a:cubicBezTo>
                      <a:pt x="0" y="318"/>
                      <a:pt x="52" y="346"/>
                      <a:pt x="117" y="346"/>
                    </a:cubicBezTo>
                    <a:cubicBezTo>
                      <a:pt x="178" y="346"/>
                      <a:pt x="234" y="319"/>
                      <a:pt x="234" y="279"/>
                    </a:cubicBezTo>
                    <a:cubicBezTo>
                      <a:pt x="234" y="261"/>
                      <a:pt x="226" y="234"/>
                      <a:pt x="199" y="219"/>
                    </a:cubicBezTo>
                    <a:cubicBezTo>
                      <a:pt x="172" y="204"/>
                      <a:pt x="141" y="204"/>
                      <a:pt x="109" y="204"/>
                    </a:cubicBezTo>
                    <a:cubicBezTo>
                      <a:pt x="96" y="204"/>
                      <a:pt x="73" y="204"/>
                      <a:pt x="69" y="204"/>
                    </a:cubicBezTo>
                    <a:cubicBezTo>
                      <a:pt x="52" y="201"/>
                      <a:pt x="42" y="184"/>
                      <a:pt x="42" y="168"/>
                    </a:cubicBezTo>
                    <a:cubicBezTo>
                      <a:pt x="42" y="166"/>
                      <a:pt x="42" y="154"/>
                      <a:pt x="51" y="144"/>
                    </a:cubicBezTo>
                    <a:cubicBezTo>
                      <a:pt x="70" y="159"/>
                      <a:pt x="93" y="160"/>
                      <a:pt x="102" y="160"/>
                    </a:cubicBezTo>
                    <a:cubicBezTo>
                      <a:pt x="151" y="160"/>
                      <a:pt x="187" y="123"/>
                      <a:pt x="187" y="82"/>
                    </a:cubicBezTo>
                    <a:cubicBezTo>
                      <a:pt x="187" y="63"/>
                      <a:pt x="180" y="43"/>
                      <a:pt x="166" y="31"/>
                    </a:cubicBezTo>
                    <a:cubicBezTo>
                      <a:pt x="186" y="13"/>
                      <a:pt x="204" y="12"/>
                      <a:pt x="214" y="12"/>
                    </a:cubicBezTo>
                    <a:cubicBezTo>
                      <a:pt x="216" y="12"/>
                      <a:pt x="217" y="12"/>
                      <a:pt x="219" y="12"/>
                    </a:cubicBezTo>
                    <a:cubicBezTo>
                      <a:pt x="213" y="13"/>
                      <a:pt x="211" y="19"/>
                      <a:pt x="211" y="25"/>
                    </a:cubicBezTo>
                    <a:cubicBezTo>
                      <a:pt x="211" y="34"/>
                      <a:pt x="217" y="42"/>
                      <a:pt x="226" y="42"/>
                    </a:cubicBezTo>
                    <a:cubicBezTo>
                      <a:pt x="231" y="42"/>
                      <a:pt x="241" y="37"/>
                      <a:pt x="241" y="25"/>
                    </a:cubicBezTo>
                    <a:moveTo>
                      <a:pt x="148" y="82"/>
                    </a:moveTo>
                    <a:cubicBezTo>
                      <a:pt x="148" y="96"/>
                      <a:pt x="148" y="114"/>
                      <a:pt x="139" y="126"/>
                    </a:cubicBezTo>
                    <a:cubicBezTo>
                      <a:pt x="136" y="133"/>
                      <a:pt x="124" y="147"/>
                      <a:pt x="102" y="147"/>
                    </a:cubicBezTo>
                    <a:cubicBezTo>
                      <a:pt x="57" y="147"/>
                      <a:pt x="57" y="94"/>
                      <a:pt x="57" y="82"/>
                    </a:cubicBezTo>
                    <a:cubicBezTo>
                      <a:pt x="57" y="69"/>
                      <a:pt x="57" y="52"/>
                      <a:pt x="66" y="39"/>
                    </a:cubicBezTo>
                    <a:cubicBezTo>
                      <a:pt x="69" y="33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7" y="280"/>
                    </a:moveTo>
                    <a:cubicBezTo>
                      <a:pt x="207" y="309"/>
                      <a:pt x="169" y="334"/>
                      <a:pt x="117" y="334"/>
                    </a:cubicBezTo>
                    <a:cubicBezTo>
                      <a:pt x="64" y="334"/>
                      <a:pt x="28" y="307"/>
                      <a:pt x="28" y="280"/>
                    </a:cubicBezTo>
                    <a:cubicBezTo>
                      <a:pt x="28" y="255"/>
                      <a:pt x="48" y="235"/>
                      <a:pt x="70" y="234"/>
                    </a:cubicBezTo>
                    <a:cubicBezTo>
                      <a:pt x="81" y="234"/>
                      <a:pt x="91" y="234"/>
                      <a:pt x="102" y="234"/>
                    </a:cubicBezTo>
                    <a:cubicBezTo>
                      <a:pt x="147" y="234"/>
                      <a:pt x="207" y="234"/>
                      <a:pt x="207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4" name="Freeform 172"/>
              <p:cNvSpPr/>
              <p:nvPr/>
            </p:nvSpPr>
            <p:spPr>
              <a:xfrm>
                <a:off x="5829480" y="161856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1"/>
                      <a:pt x="112" y="335"/>
                      <a:pt x="112" y="330"/>
                    </a:cubicBezTo>
                    <a:cubicBezTo>
                      <a:pt x="78" y="330"/>
                      <a:pt x="75" y="327"/>
                      <a:pt x="75" y="307"/>
                    </a:cubicBezTo>
                    <a:cubicBezTo>
                      <a:pt x="75" y="243"/>
                      <a:pt x="75" y="178"/>
                      <a:pt x="75" y="114"/>
                    </a:cubicBezTo>
                    <a:cubicBezTo>
                      <a:pt x="50" y="116"/>
                      <a:pt x="26" y="118"/>
                      <a:pt x="1" y="120"/>
                    </a:cubicBezTo>
                    <a:cubicBezTo>
                      <a:pt x="1" y="125"/>
                      <a:pt x="1" y="130"/>
                      <a:pt x="1" y="135"/>
                    </a:cubicBezTo>
                    <a:cubicBezTo>
                      <a:pt x="36" y="135"/>
                      <a:pt x="40" y="139"/>
                      <a:pt x="40" y="165"/>
                    </a:cubicBezTo>
                    <a:cubicBezTo>
                      <a:pt x="40" y="212"/>
                      <a:pt x="40" y="259"/>
                      <a:pt x="40" y="306"/>
                    </a:cubicBezTo>
                    <a:cubicBezTo>
                      <a:pt x="40" y="330"/>
                      <a:pt x="34" y="330"/>
                      <a:pt x="0" y="330"/>
                    </a:cubicBezTo>
                    <a:cubicBezTo>
                      <a:pt x="0" y="335"/>
                      <a:pt x="0" y="341"/>
                      <a:pt x="0" y="346"/>
                    </a:cubicBezTo>
                    <a:cubicBezTo>
                      <a:pt x="19" y="346"/>
                      <a:pt x="38" y="345"/>
                      <a:pt x="57" y="345"/>
                    </a:cubicBezTo>
                    <a:cubicBezTo>
                      <a:pt x="76" y="345"/>
                      <a:pt x="94" y="346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5" name="Freeform 173"/>
              <p:cNvSpPr/>
              <p:nvPr/>
            </p:nvSpPr>
            <p:spPr>
              <a:xfrm>
                <a:off x="5881320" y="1658520"/>
                <a:ext cx="83880" cy="87120"/>
              </a:xfrm>
              <a:custGeom>
                <a:avLst/>
                <a:gdLst/>
                <a:ahLst/>
                <a:rect l="0" t="0" r="r" b="b"/>
                <a:pathLst>
                  <a:path w="233" h="242">
                    <a:moveTo>
                      <a:pt x="232" y="123"/>
                    </a:moveTo>
                    <a:cubicBezTo>
                      <a:pt x="232" y="55"/>
                      <a:pt x="180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0"/>
                      <a:pt x="54" y="241"/>
                      <a:pt x="115" y="241"/>
                    </a:cubicBezTo>
                    <a:cubicBezTo>
                      <a:pt x="180" y="241"/>
                      <a:pt x="232" y="189"/>
                      <a:pt x="232" y="123"/>
                    </a:cubicBezTo>
                    <a:moveTo>
                      <a:pt x="189" y="118"/>
                    </a:moveTo>
                    <a:cubicBezTo>
                      <a:pt x="189" y="138"/>
                      <a:pt x="189" y="166"/>
                      <a:pt x="177" y="189"/>
                    </a:cubicBezTo>
                    <a:cubicBezTo>
                      <a:pt x="166" y="213"/>
                      <a:pt x="142" y="228"/>
                      <a:pt x="117" y="228"/>
                    </a:cubicBezTo>
                    <a:cubicBezTo>
                      <a:pt x="94" y="228"/>
                      <a:pt x="70" y="217"/>
                      <a:pt x="57" y="192"/>
                    </a:cubicBezTo>
                    <a:cubicBezTo>
                      <a:pt x="43" y="169"/>
                      <a:pt x="43" y="138"/>
                      <a:pt x="43" y="118"/>
                    </a:cubicBezTo>
                    <a:cubicBezTo>
                      <a:pt x="43" y="97"/>
                      <a:pt x="43" y="69"/>
                      <a:pt x="55" y="46"/>
                    </a:cubicBezTo>
                    <a:cubicBezTo>
                      <a:pt x="70" y="22"/>
                      <a:pt x="94" y="10"/>
                      <a:pt x="115" y="10"/>
                    </a:cubicBezTo>
                    <a:cubicBezTo>
                      <a:pt x="139" y="10"/>
                      <a:pt x="162" y="22"/>
                      <a:pt x="175" y="45"/>
                    </a:cubicBezTo>
                    <a:cubicBezTo>
                      <a:pt x="189" y="67"/>
                      <a:pt x="189" y="99"/>
                      <a:pt x="189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6" name="Freeform 174"/>
              <p:cNvSpPr/>
              <p:nvPr/>
            </p:nvSpPr>
            <p:spPr>
              <a:xfrm>
                <a:off x="5977080" y="165960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7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199" y="10"/>
                      <a:pt x="183" y="0"/>
                      <a:pt x="151" y="0"/>
                    </a:cubicBezTo>
                    <a:cubicBezTo>
                      <a:pt x="114" y="0"/>
                      <a:pt x="88" y="22"/>
                      <a:pt x="73" y="55"/>
                    </a:cubicBezTo>
                    <a:cubicBezTo>
                      <a:pt x="73" y="37"/>
                      <a:pt x="73" y="18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2"/>
                    </a:cubicBezTo>
                    <a:cubicBezTo>
                      <a:pt x="76" y="160"/>
                      <a:pt x="76" y="128"/>
                      <a:pt x="76" y="96"/>
                    </a:cubicBezTo>
                    <a:cubicBezTo>
                      <a:pt x="76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7" name="Freeform 175"/>
              <p:cNvSpPr/>
              <p:nvPr/>
            </p:nvSpPr>
            <p:spPr>
              <a:xfrm>
                <a:off x="284760" y="2051640"/>
                <a:ext cx="55440" cy="54720"/>
              </a:xfrm>
              <a:custGeom>
                <a:avLst/>
                <a:gdLst/>
                <a:ahLst/>
                <a:rect l="0" t="0" r="r" b="b"/>
                <a:pathLst>
                  <a:path w="154" h="152">
                    <a:moveTo>
                      <a:pt x="153" y="75"/>
                    </a:moveTo>
                    <a:cubicBezTo>
                      <a:pt x="153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116"/>
                      <a:pt x="34" y="151"/>
                      <a:pt x="76" y="151"/>
                    </a:cubicBezTo>
                    <a:cubicBezTo>
                      <a:pt x="118" y="151"/>
                      <a:pt x="153" y="117"/>
                      <a:pt x="153" y="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8" name="Freeform 176"/>
              <p:cNvSpPr/>
              <p:nvPr/>
            </p:nvSpPr>
            <p:spPr>
              <a:xfrm>
                <a:off x="486000" y="1993320"/>
                <a:ext cx="57960" cy="129240"/>
              </a:xfrm>
              <a:custGeom>
                <a:avLst/>
                <a:gdLst/>
                <a:ahLst/>
                <a:rect l="0" t="0" r="r" b="b"/>
                <a:pathLst>
                  <a:path w="161" h="359">
                    <a:moveTo>
                      <a:pt x="160" y="358"/>
                    </a:moveTo>
                    <a:cubicBezTo>
                      <a:pt x="160" y="353"/>
                      <a:pt x="160" y="348"/>
                      <a:pt x="160" y="343"/>
                    </a:cubicBezTo>
                    <a:cubicBezTo>
                      <a:pt x="156" y="343"/>
                      <a:pt x="151" y="343"/>
                      <a:pt x="147" y="343"/>
                    </a:cubicBezTo>
                    <a:cubicBezTo>
                      <a:pt x="105" y="343"/>
                      <a:pt x="103" y="337"/>
                      <a:pt x="103" y="318"/>
                    </a:cubicBezTo>
                    <a:cubicBezTo>
                      <a:pt x="103" y="225"/>
                      <a:pt x="103" y="133"/>
                      <a:pt x="103" y="40"/>
                    </a:cubicBezTo>
                    <a:cubicBezTo>
                      <a:pt x="103" y="21"/>
                      <a:pt x="105" y="15"/>
                      <a:pt x="147" y="15"/>
                    </a:cubicBezTo>
                    <a:cubicBezTo>
                      <a:pt x="151" y="15"/>
                      <a:pt x="156" y="15"/>
                      <a:pt x="160" y="15"/>
                    </a:cubicBezTo>
                    <a:cubicBezTo>
                      <a:pt x="160" y="10"/>
                      <a:pt x="160" y="5"/>
                      <a:pt x="160" y="0"/>
                    </a:cubicBezTo>
                    <a:cubicBezTo>
                      <a:pt x="142" y="1"/>
                      <a:pt x="100" y="1"/>
                      <a:pt x="81" y="1"/>
                    </a:cubicBezTo>
                    <a:cubicBezTo>
                      <a:pt x="60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9" y="15"/>
                      <a:pt x="13" y="15"/>
                    </a:cubicBezTo>
                    <a:cubicBezTo>
                      <a:pt x="55" y="15"/>
                      <a:pt x="57" y="21"/>
                      <a:pt x="57" y="40"/>
                    </a:cubicBezTo>
                    <a:cubicBezTo>
                      <a:pt x="57" y="133"/>
                      <a:pt x="57" y="225"/>
                      <a:pt x="57" y="318"/>
                    </a:cubicBezTo>
                    <a:cubicBezTo>
                      <a:pt x="57" y="337"/>
                      <a:pt x="55" y="343"/>
                      <a:pt x="13" y="343"/>
                    </a:cubicBezTo>
                    <a:cubicBezTo>
                      <a:pt x="9" y="343"/>
                      <a:pt x="4" y="343"/>
                      <a:pt x="0" y="343"/>
                    </a:cubicBezTo>
                    <a:cubicBezTo>
                      <a:pt x="0" y="348"/>
                      <a:pt x="0" y="353"/>
                      <a:pt x="0" y="358"/>
                    </a:cubicBezTo>
                    <a:cubicBezTo>
                      <a:pt x="18" y="357"/>
                      <a:pt x="60" y="357"/>
                      <a:pt x="81" y="357"/>
                    </a:cubicBezTo>
                    <a:cubicBezTo>
                      <a:pt x="100" y="357"/>
                      <a:pt x="142" y="357"/>
                      <a:pt x="160" y="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9" name="Freeform 177"/>
              <p:cNvSpPr/>
              <p:nvPr/>
            </p:nvSpPr>
            <p:spPr>
              <a:xfrm>
                <a:off x="555120" y="2038680"/>
                <a:ext cx="148680" cy="83880"/>
              </a:xfrm>
              <a:custGeom>
                <a:avLst/>
                <a:gdLst/>
                <a:ahLst/>
                <a:rect l="0" t="0" r="r" b="b"/>
                <a:pathLst>
                  <a:path w="413" h="233">
                    <a:moveTo>
                      <a:pt x="412" y="232"/>
                    </a:moveTo>
                    <a:cubicBezTo>
                      <a:pt x="412" y="227"/>
                      <a:pt x="412" y="222"/>
                      <a:pt x="412" y="217"/>
                    </a:cubicBezTo>
                    <a:cubicBezTo>
                      <a:pt x="385" y="217"/>
                      <a:pt x="372" y="217"/>
                      <a:pt x="370" y="201"/>
                    </a:cubicBezTo>
                    <a:cubicBezTo>
                      <a:pt x="370" y="167"/>
                      <a:pt x="370" y="134"/>
                      <a:pt x="370" y="100"/>
                    </a:cubicBezTo>
                    <a:cubicBezTo>
                      <a:pt x="370" y="55"/>
                      <a:pt x="370" y="39"/>
                      <a:pt x="355" y="19"/>
                    </a:cubicBezTo>
                    <a:cubicBezTo>
                      <a:pt x="348" y="10"/>
                      <a:pt x="330" y="0"/>
                      <a:pt x="300" y="0"/>
                    </a:cubicBezTo>
                    <a:cubicBezTo>
                      <a:pt x="255" y="0"/>
                      <a:pt x="232" y="31"/>
                      <a:pt x="223" y="52"/>
                    </a:cubicBezTo>
                    <a:cubicBezTo>
                      <a:pt x="216" y="6"/>
                      <a:pt x="177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7"/>
                      <a:pt x="36" y="217"/>
                      <a:pt x="0" y="217"/>
                    </a:cubicBezTo>
                    <a:cubicBezTo>
                      <a:pt x="0" y="222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0" y="231"/>
                      <a:pt x="100" y="232"/>
                      <a:pt x="120" y="232"/>
                    </a:cubicBezTo>
                    <a:cubicBezTo>
                      <a:pt x="120" y="227"/>
                      <a:pt x="120" y="222"/>
                      <a:pt x="120" y="217"/>
                    </a:cubicBezTo>
                    <a:cubicBezTo>
                      <a:pt x="84" y="217"/>
                      <a:pt x="78" y="217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2"/>
                      <a:pt x="115" y="12"/>
                      <a:pt x="150" y="12"/>
                    </a:cubicBezTo>
                    <a:cubicBezTo>
                      <a:pt x="183" y="12"/>
                      <a:pt x="189" y="40"/>
                      <a:pt x="189" y="70"/>
                    </a:cubicBezTo>
                    <a:cubicBezTo>
                      <a:pt x="189" y="111"/>
                      <a:pt x="189" y="152"/>
                      <a:pt x="189" y="193"/>
                    </a:cubicBezTo>
                    <a:cubicBezTo>
                      <a:pt x="189" y="217"/>
                      <a:pt x="183" y="217"/>
                      <a:pt x="147" y="217"/>
                    </a:cubicBezTo>
                    <a:cubicBezTo>
                      <a:pt x="147" y="222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ubicBezTo>
                      <a:pt x="265" y="227"/>
                      <a:pt x="265" y="222"/>
                      <a:pt x="265" y="217"/>
                    </a:cubicBezTo>
                    <a:cubicBezTo>
                      <a:pt x="231" y="217"/>
                      <a:pt x="225" y="217"/>
                      <a:pt x="225" y="193"/>
                    </a:cubicBezTo>
                    <a:cubicBezTo>
                      <a:pt x="225" y="161"/>
                      <a:pt x="225" y="128"/>
                      <a:pt x="225" y="96"/>
                    </a:cubicBezTo>
                    <a:cubicBezTo>
                      <a:pt x="225" y="42"/>
                      <a:pt x="262" y="12"/>
                      <a:pt x="295" y="12"/>
                    </a:cubicBezTo>
                    <a:cubicBezTo>
                      <a:pt x="328" y="12"/>
                      <a:pt x="334" y="40"/>
                      <a:pt x="334" y="70"/>
                    </a:cubicBezTo>
                    <a:cubicBezTo>
                      <a:pt x="334" y="111"/>
                      <a:pt x="334" y="152"/>
                      <a:pt x="334" y="193"/>
                    </a:cubicBezTo>
                    <a:cubicBezTo>
                      <a:pt x="334" y="217"/>
                      <a:pt x="328" y="217"/>
                      <a:pt x="294" y="217"/>
                    </a:cubicBezTo>
                    <a:cubicBezTo>
                      <a:pt x="294" y="222"/>
                      <a:pt x="294" y="227"/>
                      <a:pt x="294" y="232"/>
                    </a:cubicBezTo>
                    <a:cubicBezTo>
                      <a:pt x="314" y="232"/>
                      <a:pt x="334" y="231"/>
                      <a:pt x="354" y="231"/>
                    </a:cubicBezTo>
                    <a:cubicBezTo>
                      <a:pt x="373" y="231"/>
                      <a:pt x="393" y="232"/>
                      <a:pt x="412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0" name="Freeform 178"/>
              <p:cNvSpPr/>
              <p:nvPr/>
            </p:nvSpPr>
            <p:spPr>
              <a:xfrm>
                <a:off x="712800" y="2038680"/>
                <a:ext cx="93600" cy="121320"/>
              </a:xfrm>
              <a:custGeom>
                <a:avLst/>
                <a:gdLst/>
                <a:ahLst/>
                <a:rect l="0" t="0" r="r" b="b"/>
                <a:pathLst>
                  <a:path w="260" h="337">
                    <a:moveTo>
                      <a:pt x="259" y="120"/>
                    </a:moveTo>
                    <a:cubicBezTo>
                      <a:pt x="259" y="52"/>
                      <a:pt x="208" y="0"/>
                      <a:pt x="150" y="0"/>
                    </a:cubicBezTo>
                    <a:cubicBezTo>
                      <a:pt x="108" y="0"/>
                      <a:pt x="85" y="24"/>
                      <a:pt x="75" y="34"/>
                    </a:cubicBezTo>
                    <a:cubicBezTo>
                      <a:pt x="75" y="23"/>
                      <a:pt x="75" y="11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0" y="25"/>
                      <a:pt x="40" y="48"/>
                    </a:cubicBezTo>
                    <a:cubicBezTo>
                      <a:pt x="40" y="130"/>
                      <a:pt x="40" y="213"/>
                      <a:pt x="40" y="295"/>
                    </a:cubicBezTo>
                    <a:cubicBezTo>
                      <a:pt x="40" y="319"/>
                      <a:pt x="34" y="319"/>
                      <a:pt x="0" y="319"/>
                    </a:cubicBezTo>
                    <a:cubicBezTo>
                      <a:pt x="0" y="325"/>
                      <a:pt x="0" y="330"/>
                      <a:pt x="0" y="336"/>
                    </a:cubicBezTo>
                    <a:cubicBezTo>
                      <a:pt x="19" y="335"/>
                      <a:pt x="39" y="335"/>
                      <a:pt x="58" y="334"/>
                    </a:cubicBezTo>
                    <a:cubicBezTo>
                      <a:pt x="78" y="335"/>
                      <a:pt x="98" y="335"/>
                      <a:pt x="118" y="336"/>
                    </a:cubicBezTo>
                    <a:cubicBezTo>
                      <a:pt x="118" y="330"/>
                      <a:pt x="118" y="325"/>
                      <a:pt x="118" y="319"/>
                    </a:cubicBezTo>
                    <a:cubicBezTo>
                      <a:pt x="82" y="319"/>
                      <a:pt x="76" y="319"/>
                      <a:pt x="76" y="295"/>
                    </a:cubicBezTo>
                    <a:cubicBezTo>
                      <a:pt x="76" y="266"/>
                      <a:pt x="76" y="236"/>
                      <a:pt x="76" y="207"/>
                    </a:cubicBezTo>
                    <a:cubicBezTo>
                      <a:pt x="76" y="205"/>
                      <a:pt x="76" y="204"/>
                      <a:pt x="76" y="202"/>
                    </a:cubicBezTo>
                    <a:cubicBezTo>
                      <a:pt x="79" y="210"/>
                      <a:pt x="102" y="238"/>
                      <a:pt x="142" y="238"/>
                    </a:cubicBezTo>
                    <a:cubicBezTo>
                      <a:pt x="204" y="238"/>
                      <a:pt x="259" y="187"/>
                      <a:pt x="259" y="120"/>
                    </a:cubicBezTo>
                    <a:moveTo>
                      <a:pt x="216" y="120"/>
                    </a:moveTo>
                    <a:cubicBezTo>
                      <a:pt x="216" y="183"/>
                      <a:pt x="178" y="228"/>
                      <a:pt x="139" y="228"/>
                    </a:cubicBezTo>
                    <a:cubicBezTo>
                      <a:pt x="118" y="228"/>
                      <a:pt x="99" y="217"/>
                      <a:pt x="84" y="195"/>
                    </a:cubicBezTo>
                    <a:cubicBezTo>
                      <a:pt x="76" y="184"/>
                      <a:pt x="76" y="183"/>
                      <a:pt x="76" y="172"/>
                    </a:cubicBezTo>
                    <a:cubicBezTo>
                      <a:pt x="76" y="133"/>
                      <a:pt x="76" y="94"/>
                      <a:pt x="76" y="55"/>
                    </a:cubicBezTo>
                    <a:cubicBezTo>
                      <a:pt x="93" y="28"/>
                      <a:pt x="118" y="13"/>
                      <a:pt x="145" y="13"/>
                    </a:cubicBezTo>
                    <a:cubicBezTo>
                      <a:pt x="183" y="13"/>
                      <a:pt x="216" y="60"/>
                      <a:pt x="216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1" name="Freeform 179"/>
              <p:cNvSpPr/>
              <p:nvPr/>
            </p:nvSpPr>
            <p:spPr>
              <a:xfrm>
                <a:off x="818280" y="203868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3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100" y="0"/>
                      <a:pt x="81" y="36"/>
                      <a:pt x="73" y="58"/>
                    </a:cubicBezTo>
                    <a:cubicBezTo>
                      <a:pt x="73" y="39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7"/>
                      <a:pt x="36" y="217"/>
                      <a:pt x="0" y="217"/>
                    </a:cubicBezTo>
                    <a:cubicBezTo>
                      <a:pt x="0" y="222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2"/>
                      <a:pt x="127" y="217"/>
                    </a:cubicBezTo>
                    <a:cubicBezTo>
                      <a:pt x="123" y="217"/>
                      <a:pt x="119" y="217"/>
                      <a:pt x="115" y="217"/>
                    </a:cubicBezTo>
                    <a:cubicBezTo>
                      <a:pt x="76" y="217"/>
                      <a:pt x="76" y="211"/>
                      <a:pt x="76" y="192"/>
                    </a:cubicBezTo>
                    <a:cubicBezTo>
                      <a:pt x="76" y="165"/>
                      <a:pt x="76" y="138"/>
                      <a:pt x="76" y="111"/>
                    </a:cubicBezTo>
                    <a:cubicBezTo>
                      <a:pt x="76" y="58"/>
                      <a:pt x="99" y="12"/>
                      <a:pt x="138" y="12"/>
                    </a:cubicBezTo>
                    <a:cubicBezTo>
                      <a:pt x="142" y="12"/>
                      <a:pt x="142" y="12"/>
                      <a:pt x="144" y="12"/>
                    </a:cubicBezTo>
                    <a:cubicBezTo>
                      <a:pt x="142" y="13"/>
                      <a:pt x="132" y="19"/>
                      <a:pt x="132" y="33"/>
                    </a:cubicBezTo>
                    <a:cubicBezTo>
                      <a:pt x="132" y="48"/>
                      <a:pt x="142" y="55"/>
                      <a:pt x="154" y="55"/>
                    </a:cubicBezTo>
                    <a:cubicBezTo>
                      <a:pt x="163" y="55"/>
                      <a:pt x="177" y="49"/>
                      <a:pt x="177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2" name="Freeform 180"/>
              <p:cNvSpPr/>
              <p:nvPr/>
            </p:nvSpPr>
            <p:spPr>
              <a:xfrm>
                <a:off x="892800" y="203760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0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2"/>
                      <a:pt x="54" y="241"/>
                      <a:pt x="117" y="241"/>
                    </a:cubicBezTo>
                    <a:cubicBezTo>
                      <a:pt x="180" y="241"/>
                      <a:pt x="234" y="190"/>
                      <a:pt x="234" y="123"/>
                    </a:cubicBezTo>
                    <a:moveTo>
                      <a:pt x="189" y="118"/>
                    </a:moveTo>
                    <a:cubicBezTo>
                      <a:pt x="189" y="138"/>
                      <a:pt x="189" y="166"/>
                      <a:pt x="178" y="190"/>
                    </a:cubicBezTo>
                    <a:cubicBezTo>
                      <a:pt x="166" y="213"/>
                      <a:pt x="144" y="229"/>
                      <a:pt x="117" y="229"/>
                    </a:cubicBezTo>
                    <a:cubicBezTo>
                      <a:pt x="94" y="229"/>
                      <a:pt x="70" y="217"/>
                      <a:pt x="57" y="193"/>
                    </a:cubicBezTo>
                    <a:cubicBezTo>
                      <a:pt x="43" y="171"/>
                      <a:pt x="43" y="138"/>
                      <a:pt x="43" y="118"/>
                    </a:cubicBezTo>
                    <a:cubicBezTo>
                      <a:pt x="43" y="99"/>
                      <a:pt x="43" y="70"/>
                      <a:pt x="57" y="46"/>
                    </a:cubicBezTo>
                    <a:cubicBezTo>
                      <a:pt x="70" y="22"/>
                      <a:pt x="96" y="12"/>
                      <a:pt x="117" y="12"/>
                    </a:cubicBezTo>
                    <a:cubicBezTo>
                      <a:pt x="139" y="12"/>
                      <a:pt x="162" y="24"/>
                      <a:pt x="175" y="46"/>
                    </a:cubicBezTo>
                    <a:cubicBezTo>
                      <a:pt x="189" y="69"/>
                      <a:pt x="189" y="99"/>
                      <a:pt x="189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3" name="Freeform 181"/>
              <p:cNvSpPr/>
              <p:nvPr/>
            </p:nvSpPr>
            <p:spPr>
              <a:xfrm>
                <a:off x="980640" y="2040840"/>
                <a:ext cx="92520" cy="83880"/>
              </a:xfrm>
              <a:custGeom>
                <a:avLst/>
                <a:gdLst/>
                <a:ahLst/>
                <a:rect l="0" t="0" r="r" b="b"/>
                <a:pathLst>
                  <a:path w="257" h="233">
                    <a:moveTo>
                      <a:pt x="256" y="16"/>
                    </a:moveTo>
                    <a:cubicBezTo>
                      <a:pt x="256" y="11"/>
                      <a:pt x="256" y="5"/>
                      <a:pt x="256" y="0"/>
                    </a:cubicBezTo>
                    <a:cubicBezTo>
                      <a:pt x="244" y="1"/>
                      <a:pt x="229" y="1"/>
                      <a:pt x="217" y="1"/>
                    </a:cubicBezTo>
                    <a:cubicBezTo>
                      <a:pt x="202" y="1"/>
                      <a:pt x="187" y="0"/>
                      <a:pt x="172" y="0"/>
                    </a:cubicBezTo>
                    <a:cubicBezTo>
                      <a:pt x="172" y="5"/>
                      <a:pt x="172" y="11"/>
                      <a:pt x="172" y="16"/>
                    </a:cubicBezTo>
                    <a:cubicBezTo>
                      <a:pt x="192" y="16"/>
                      <a:pt x="196" y="28"/>
                      <a:pt x="196" y="39"/>
                    </a:cubicBezTo>
                    <a:cubicBezTo>
                      <a:pt x="196" y="43"/>
                      <a:pt x="196" y="46"/>
                      <a:pt x="193" y="51"/>
                    </a:cubicBezTo>
                    <a:cubicBezTo>
                      <a:pt x="175" y="96"/>
                      <a:pt x="157" y="141"/>
                      <a:pt x="139" y="186"/>
                    </a:cubicBezTo>
                    <a:cubicBezTo>
                      <a:pt x="120" y="137"/>
                      <a:pt x="100" y="88"/>
                      <a:pt x="81" y="39"/>
                    </a:cubicBezTo>
                    <a:cubicBezTo>
                      <a:pt x="78" y="31"/>
                      <a:pt x="79" y="33"/>
                      <a:pt x="78" y="30"/>
                    </a:cubicBezTo>
                    <a:cubicBezTo>
                      <a:pt x="78" y="16"/>
                      <a:pt x="99" y="16"/>
                      <a:pt x="108" y="16"/>
                    </a:cubicBezTo>
                    <a:cubicBezTo>
                      <a:pt x="108" y="11"/>
                      <a:pt x="108" y="5"/>
                      <a:pt x="108" y="0"/>
                    </a:cubicBezTo>
                    <a:cubicBezTo>
                      <a:pt x="89" y="0"/>
                      <a:pt x="70" y="1"/>
                      <a:pt x="51" y="1"/>
                    </a:cubicBezTo>
                    <a:cubicBezTo>
                      <a:pt x="36" y="1"/>
                      <a:pt x="15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33" y="16"/>
                      <a:pt x="34" y="19"/>
                      <a:pt x="42" y="36"/>
                    </a:cubicBezTo>
                    <a:cubicBezTo>
                      <a:pt x="67" y="98"/>
                      <a:pt x="92" y="161"/>
                      <a:pt x="117" y="223"/>
                    </a:cubicBezTo>
                    <a:cubicBezTo>
                      <a:pt x="120" y="231"/>
                      <a:pt x="122" y="232"/>
                      <a:pt x="129" y="232"/>
                    </a:cubicBezTo>
                    <a:cubicBezTo>
                      <a:pt x="136" y="232"/>
                      <a:pt x="138" y="228"/>
                      <a:pt x="139" y="223"/>
                    </a:cubicBezTo>
                    <a:cubicBezTo>
                      <a:pt x="162" y="166"/>
                      <a:pt x="185" y="108"/>
                      <a:pt x="208" y="51"/>
                    </a:cubicBezTo>
                    <a:cubicBezTo>
                      <a:pt x="213" y="39"/>
                      <a:pt x="222" y="16"/>
                      <a:pt x="256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4" name="Freeform 182"/>
              <p:cNvSpPr/>
              <p:nvPr/>
            </p:nvSpPr>
            <p:spPr>
              <a:xfrm>
                <a:off x="1076760" y="203760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201" y="166"/>
                      <a:pt x="198" y="166"/>
                    </a:cubicBezTo>
                    <a:cubicBezTo>
                      <a:pt x="193" y="166"/>
                      <a:pt x="192" y="171"/>
                      <a:pt x="190" y="174"/>
                    </a:cubicBezTo>
                    <a:cubicBezTo>
                      <a:pt x="172" y="229"/>
                      <a:pt x="124" y="229"/>
                      <a:pt x="120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5" y="168"/>
                      <a:pt x="45" y="133"/>
                      <a:pt x="45" y="114"/>
                    </a:cubicBezTo>
                    <a:cubicBezTo>
                      <a:pt x="94" y="114"/>
                      <a:pt x="143" y="114"/>
                      <a:pt x="192" y="114"/>
                    </a:cubicBezTo>
                    <a:cubicBezTo>
                      <a:pt x="202" y="114"/>
                      <a:pt x="204" y="114"/>
                      <a:pt x="204" y="103"/>
                    </a:cubicBezTo>
                    <a:cubicBezTo>
                      <a:pt x="204" y="51"/>
                      <a:pt x="177" y="0"/>
                      <a:pt x="111" y="0"/>
                    </a:cubicBezTo>
                    <a:cubicBezTo>
                      <a:pt x="49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7" y="241"/>
                    </a:cubicBezTo>
                    <a:cubicBezTo>
                      <a:pt x="181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3" y="12"/>
                      <a:pt x="111" y="12"/>
                    </a:cubicBezTo>
                    <a:cubicBezTo>
                      <a:pt x="165" y="12"/>
                      <a:pt x="169" y="82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5" name="Freeform 183"/>
              <p:cNvSpPr/>
              <p:nvPr/>
            </p:nvSpPr>
            <p:spPr>
              <a:xfrm>
                <a:off x="1227960" y="1991160"/>
                <a:ext cx="70560" cy="133560"/>
              </a:xfrm>
              <a:custGeom>
                <a:avLst/>
                <a:gdLst/>
                <a:ahLst/>
                <a:rect l="0" t="0" r="r" b="b"/>
                <a:pathLst>
                  <a:path w="196" h="371">
                    <a:moveTo>
                      <a:pt x="195" y="216"/>
                    </a:moveTo>
                    <a:cubicBezTo>
                      <a:pt x="195" y="168"/>
                      <a:pt x="166" y="132"/>
                      <a:pt x="124" y="132"/>
                    </a:cubicBezTo>
                    <a:cubicBezTo>
                      <a:pt x="100" y="132"/>
                      <a:pt x="78" y="147"/>
                      <a:pt x="63" y="163"/>
                    </a:cubicBezTo>
                    <a:cubicBezTo>
                      <a:pt x="76" y="111"/>
                      <a:pt x="89" y="58"/>
                      <a:pt x="102" y="6"/>
                    </a:cubicBezTo>
                    <a:cubicBezTo>
                      <a:pt x="99" y="4"/>
                      <a:pt x="102" y="0"/>
                      <a:pt x="94" y="0"/>
                    </a:cubicBezTo>
                    <a:cubicBezTo>
                      <a:pt x="82" y="0"/>
                      <a:pt x="43" y="3"/>
                      <a:pt x="30" y="4"/>
                    </a:cubicBezTo>
                    <a:cubicBezTo>
                      <a:pt x="25" y="6"/>
                      <a:pt x="21" y="6"/>
                      <a:pt x="21" y="15"/>
                    </a:cubicBezTo>
                    <a:cubicBezTo>
                      <a:pt x="21" y="21"/>
                      <a:pt x="25" y="21"/>
                      <a:pt x="33" y="21"/>
                    </a:cubicBezTo>
                    <a:cubicBezTo>
                      <a:pt x="58" y="21"/>
                      <a:pt x="60" y="25"/>
                      <a:pt x="60" y="30"/>
                    </a:cubicBezTo>
                    <a:cubicBezTo>
                      <a:pt x="60" y="34"/>
                      <a:pt x="54" y="52"/>
                      <a:pt x="52" y="63"/>
                    </a:cubicBezTo>
                    <a:cubicBezTo>
                      <a:pt x="38" y="120"/>
                      <a:pt x="23" y="178"/>
                      <a:pt x="9" y="235"/>
                    </a:cubicBezTo>
                    <a:cubicBezTo>
                      <a:pt x="3" y="261"/>
                      <a:pt x="0" y="270"/>
                      <a:pt x="0" y="288"/>
                    </a:cubicBezTo>
                    <a:cubicBezTo>
                      <a:pt x="0" y="339"/>
                      <a:pt x="28" y="370"/>
                      <a:pt x="67" y="370"/>
                    </a:cubicBezTo>
                    <a:cubicBezTo>
                      <a:pt x="129" y="370"/>
                      <a:pt x="195" y="292"/>
                      <a:pt x="195" y="216"/>
                    </a:cubicBezTo>
                    <a:moveTo>
                      <a:pt x="156" y="193"/>
                    </a:moveTo>
                    <a:cubicBezTo>
                      <a:pt x="156" y="225"/>
                      <a:pt x="139" y="285"/>
                      <a:pt x="129" y="304"/>
                    </a:cubicBezTo>
                    <a:cubicBezTo>
                      <a:pt x="112" y="340"/>
                      <a:pt x="88" y="360"/>
                      <a:pt x="67" y="360"/>
                    </a:cubicBezTo>
                    <a:cubicBezTo>
                      <a:pt x="49" y="360"/>
                      <a:pt x="31" y="345"/>
                      <a:pt x="31" y="306"/>
                    </a:cubicBezTo>
                    <a:cubicBezTo>
                      <a:pt x="31" y="295"/>
                      <a:pt x="31" y="286"/>
                      <a:pt x="40" y="253"/>
                    </a:cubicBezTo>
                    <a:cubicBezTo>
                      <a:pt x="44" y="237"/>
                      <a:pt x="48" y="220"/>
                      <a:pt x="52" y="204"/>
                    </a:cubicBezTo>
                    <a:cubicBezTo>
                      <a:pt x="55" y="193"/>
                      <a:pt x="55" y="192"/>
                      <a:pt x="60" y="186"/>
                    </a:cubicBezTo>
                    <a:cubicBezTo>
                      <a:pt x="85" y="151"/>
                      <a:pt x="109" y="144"/>
                      <a:pt x="123" y="144"/>
                    </a:cubicBezTo>
                    <a:cubicBezTo>
                      <a:pt x="142" y="144"/>
                      <a:pt x="156" y="159"/>
                      <a:pt x="156" y="1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6" name="Freeform 184"/>
              <p:cNvSpPr/>
              <p:nvPr/>
            </p:nvSpPr>
            <p:spPr>
              <a:xfrm>
                <a:off x="1305360" y="2076120"/>
                <a:ext cx="50400" cy="11520"/>
              </a:xfrm>
              <a:custGeom>
                <a:avLst/>
                <a:gdLst/>
                <a:ahLst/>
                <a:rect l="0" t="0" r="r" b="b"/>
                <a:pathLst>
                  <a:path w="140" h="32">
                    <a:moveTo>
                      <a:pt x="139" y="31"/>
                    </a:moveTo>
                    <a:cubicBezTo>
                      <a:pt x="139" y="21"/>
                      <a:pt x="139" y="10"/>
                      <a:pt x="139" y="0"/>
                    </a:cubicBezTo>
                    <a:cubicBezTo>
                      <a:pt x="93" y="0"/>
                      <a:pt x="46" y="0"/>
                      <a:pt x="0" y="0"/>
                    </a:cubicBezTo>
                    <a:cubicBezTo>
                      <a:pt x="0" y="10"/>
                      <a:pt x="0" y="21"/>
                      <a:pt x="0" y="31"/>
                    </a:cubicBezTo>
                    <a:cubicBezTo>
                      <a:pt x="46" y="31"/>
                      <a:pt x="93" y="31"/>
                      <a:pt x="139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7" name="Freeform 185"/>
              <p:cNvSpPr/>
              <p:nvPr/>
            </p:nvSpPr>
            <p:spPr>
              <a:xfrm>
                <a:off x="1370160" y="200592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9"/>
                    </a:moveTo>
                    <a:cubicBezTo>
                      <a:pt x="165" y="249"/>
                      <a:pt x="165" y="239"/>
                      <a:pt x="165" y="229"/>
                    </a:cubicBezTo>
                    <a:cubicBezTo>
                      <a:pt x="160" y="229"/>
                      <a:pt x="156" y="229"/>
                      <a:pt x="151" y="229"/>
                    </a:cubicBezTo>
                    <a:cubicBezTo>
                      <a:pt x="151" y="239"/>
                      <a:pt x="151" y="248"/>
                      <a:pt x="151" y="258"/>
                    </a:cubicBezTo>
                    <a:cubicBezTo>
                      <a:pt x="151" y="297"/>
                      <a:pt x="136" y="318"/>
                      <a:pt x="117" y="318"/>
                    </a:cubicBezTo>
                    <a:cubicBezTo>
                      <a:pt x="81" y="318"/>
                      <a:pt x="81" y="270"/>
                      <a:pt x="81" y="261"/>
                    </a:cubicBezTo>
                    <a:cubicBezTo>
                      <a:pt x="81" y="212"/>
                      <a:pt x="81" y="163"/>
                      <a:pt x="81" y="114"/>
                    </a:cubicBezTo>
                    <a:cubicBezTo>
                      <a:pt x="106" y="114"/>
                      <a:pt x="131" y="114"/>
                      <a:pt x="156" y="114"/>
                    </a:cubicBezTo>
                    <a:cubicBezTo>
                      <a:pt x="156" y="108"/>
                      <a:pt x="156" y="103"/>
                      <a:pt x="156" y="97"/>
                    </a:cubicBezTo>
                    <a:cubicBezTo>
                      <a:pt x="131" y="97"/>
                      <a:pt x="106" y="97"/>
                      <a:pt x="81" y="97"/>
                    </a:cubicBezTo>
                    <a:cubicBezTo>
                      <a:pt x="81" y="65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2" y="100"/>
                      <a:pt x="0" y="102"/>
                    </a:cubicBezTo>
                    <a:cubicBezTo>
                      <a:pt x="0" y="106"/>
                      <a:pt x="0" y="110"/>
                      <a:pt x="0" y="114"/>
                    </a:cubicBezTo>
                    <a:cubicBezTo>
                      <a:pt x="15" y="114"/>
                      <a:pt x="30" y="114"/>
                      <a:pt x="45" y="114"/>
                    </a:cubicBezTo>
                    <a:cubicBezTo>
                      <a:pt x="45" y="162"/>
                      <a:pt x="45" y="211"/>
                      <a:pt x="45" y="259"/>
                    </a:cubicBezTo>
                    <a:cubicBezTo>
                      <a:pt x="45" y="324"/>
                      <a:pt x="94" y="330"/>
                      <a:pt x="112" y="330"/>
                    </a:cubicBezTo>
                    <a:cubicBezTo>
                      <a:pt x="150" y="330"/>
                      <a:pt x="165" y="292"/>
                      <a:pt x="165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8" name="Freeform 186"/>
              <p:cNvSpPr/>
              <p:nvPr/>
            </p:nvSpPr>
            <p:spPr>
              <a:xfrm>
                <a:off x="1446120" y="2037600"/>
                <a:ext cx="86040" cy="87120"/>
              </a:xfrm>
              <a:custGeom>
                <a:avLst/>
                <a:gdLst/>
                <a:ahLst/>
                <a:rect l="0" t="0" r="r" b="b"/>
                <a:pathLst>
                  <a:path w="239" h="242">
                    <a:moveTo>
                      <a:pt x="238" y="189"/>
                    </a:moveTo>
                    <a:cubicBezTo>
                      <a:pt x="238" y="179"/>
                      <a:pt x="238" y="169"/>
                      <a:pt x="238" y="159"/>
                    </a:cubicBezTo>
                    <a:cubicBezTo>
                      <a:pt x="234" y="159"/>
                      <a:pt x="229" y="159"/>
                      <a:pt x="225" y="159"/>
                    </a:cubicBezTo>
                    <a:cubicBezTo>
                      <a:pt x="225" y="169"/>
                      <a:pt x="225" y="179"/>
                      <a:pt x="225" y="189"/>
                    </a:cubicBezTo>
                    <a:cubicBezTo>
                      <a:pt x="225" y="220"/>
                      <a:pt x="211" y="223"/>
                      <a:pt x="205" y="223"/>
                    </a:cubicBezTo>
                    <a:cubicBezTo>
                      <a:pt x="189" y="223"/>
                      <a:pt x="186" y="199"/>
                      <a:pt x="186" y="196"/>
                    </a:cubicBezTo>
                    <a:cubicBezTo>
                      <a:pt x="186" y="161"/>
                      <a:pt x="186" y="126"/>
                      <a:pt x="186" y="91"/>
                    </a:cubicBezTo>
                    <a:cubicBezTo>
                      <a:pt x="186" y="69"/>
                      <a:pt x="186" y="48"/>
                      <a:pt x="168" y="28"/>
                    </a:cubicBezTo>
                    <a:cubicBezTo>
                      <a:pt x="147" y="9"/>
                      <a:pt x="120" y="0"/>
                      <a:pt x="96" y="0"/>
                    </a:cubicBezTo>
                    <a:cubicBezTo>
                      <a:pt x="52" y="0"/>
                      <a:pt x="16" y="25"/>
                      <a:pt x="16" y="60"/>
                    </a:cubicBezTo>
                    <a:cubicBezTo>
                      <a:pt x="16" y="75"/>
                      <a:pt x="27" y="84"/>
                      <a:pt x="40" y="84"/>
                    </a:cubicBezTo>
                    <a:cubicBezTo>
                      <a:pt x="55" y="84"/>
                      <a:pt x="64" y="73"/>
                      <a:pt x="64" y="60"/>
                    </a:cubicBezTo>
                    <a:cubicBezTo>
                      <a:pt x="64" y="54"/>
                      <a:pt x="61" y="36"/>
                      <a:pt x="37" y="36"/>
                    </a:cubicBezTo>
                    <a:cubicBezTo>
                      <a:pt x="51" y="18"/>
                      <a:pt x="78" y="12"/>
                      <a:pt x="94" y="12"/>
                    </a:cubicBezTo>
                    <a:cubicBezTo>
                      <a:pt x="120" y="12"/>
                      <a:pt x="150" y="31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7" y="102"/>
                      <a:pt x="52" y="117"/>
                    </a:cubicBezTo>
                    <a:cubicBezTo>
                      <a:pt x="13" y="135"/>
                      <a:pt x="0" y="163"/>
                      <a:pt x="0" y="186"/>
                    </a:cubicBezTo>
                    <a:cubicBezTo>
                      <a:pt x="0" y="229"/>
                      <a:pt x="51" y="241"/>
                      <a:pt x="85" y="241"/>
                    </a:cubicBezTo>
                    <a:cubicBezTo>
                      <a:pt x="120" y="241"/>
                      <a:pt x="144" y="220"/>
                      <a:pt x="154" y="196"/>
                    </a:cubicBezTo>
                    <a:cubicBezTo>
                      <a:pt x="156" y="217"/>
                      <a:pt x="171" y="240"/>
                      <a:pt x="195" y="240"/>
                    </a:cubicBezTo>
                    <a:cubicBezTo>
                      <a:pt x="205" y="240"/>
                      <a:pt x="238" y="232"/>
                      <a:pt x="238" y="189"/>
                    </a:cubicBezTo>
                    <a:moveTo>
                      <a:pt x="150" y="162"/>
                    </a:moveTo>
                    <a:cubicBezTo>
                      <a:pt x="150" y="213"/>
                      <a:pt x="112" y="231"/>
                      <a:pt x="88" y="231"/>
                    </a:cubicBezTo>
                    <a:cubicBezTo>
                      <a:pt x="63" y="231"/>
                      <a:pt x="40" y="211"/>
                      <a:pt x="40" y="186"/>
                    </a:cubicBezTo>
                    <a:cubicBezTo>
                      <a:pt x="40" y="156"/>
                      <a:pt x="63" y="112"/>
                      <a:pt x="150" y="109"/>
                    </a:cubicBezTo>
                    <a:cubicBezTo>
                      <a:pt x="150" y="127"/>
                      <a:pt x="150" y="144"/>
                      <a:pt x="150" y="1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9" name="Freeform 187"/>
              <p:cNvSpPr/>
              <p:nvPr/>
            </p:nvSpPr>
            <p:spPr>
              <a:xfrm>
                <a:off x="1540800" y="2036520"/>
                <a:ext cx="86760" cy="125640"/>
              </a:xfrm>
              <a:custGeom>
                <a:avLst/>
                <a:gdLst/>
                <a:ahLst/>
                <a:rect l="0" t="0" r="r" b="b"/>
                <a:pathLst>
                  <a:path w="241" h="349">
                    <a:moveTo>
                      <a:pt x="240" y="27"/>
                    </a:moveTo>
                    <a:cubicBezTo>
                      <a:pt x="240" y="18"/>
                      <a:pt x="234" y="0"/>
                      <a:pt x="213" y="0"/>
                    </a:cubicBezTo>
                    <a:cubicBezTo>
                      <a:pt x="202" y="0"/>
                      <a:pt x="180" y="3"/>
                      <a:pt x="157" y="25"/>
                    </a:cubicBezTo>
                    <a:cubicBezTo>
                      <a:pt x="135" y="7"/>
                      <a:pt x="114" y="6"/>
                      <a:pt x="102" y="6"/>
                    </a:cubicBezTo>
                    <a:cubicBezTo>
                      <a:pt x="52" y="6"/>
                      <a:pt x="16" y="42"/>
                      <a:pt x="16" y="82"/>
                    </a:cubicBezTo>
                    <a:cubicBezTo>
                      <a:pt x="16" y="106"/>
                      <a:pt x="28" y="126"/>
                      <a:pt x="40" y="138"/>
                    </a:cubicBezTo>
                    <a:cubicBezTo>
                      <a:pt x="34" y="145"/>
                      <a:pt x="25" y="162"/>
                      <a:pt x="25" y="181"/>
                    </a:cubicBezTo>
                    <a:cubicBezTo>
                      <a:pt x="25" y="198"/>
                      <a:pt x="31" y="217"/>
                      <a:pt x="48" y="228"/>
                    </a:cubicBezTo>
                    <a:cubicBezTo>
                      <a:pt x="16" y="237"/>
                      <a:pt x="0" y="259"/>
                      <a:pt x="0" y="280"/>
                    </a:cubicBezTo>
                    <a:cubicBezTo>
                      <a:pt x="0" y="318"/>
                      <a:pt x="51" y="348"/>
                      <a:pt x="115" y="348"/>
                    </a:cubicBezTo>
                    <a:cubicBezTo>
                      <a:pt x="178" y="348"/>
                      <a:pt x="232" y="321"/>
                      <a:pt x="232" y="279"/>
                    </a:cubicBezTo>
                    <a:cubicBezTo>
                      <a:pt x="232" y="261"/>
                      <a:pt x="225" y="234"/>
                      <a:pt x="198" y="219"/>
                    </a:cubicBezTo>
                    <a:cubicBezTo>
                      <a:pt x="171" y="205"/>
                      <a:pt x="139" y="205"/>
                      <a:pt x="108" y="205"/>
                    </a:cubicBezTo>
                    <a:cubicBezTo>
                      <a:pt x="94" y="205"/>
                      <a:pt x="72" y="205"/>
                      <a:pt x="69" y="204"/>
                    </a:cubicBezTo>
                    <a:cubicBezTo>
                      <a:pt x="51" y="202"/>
                      <a:pt x="40" y="186"/>
                      <a:pt x="40" y="169"/>
                    </a:cubicBezTo>
                    <a:cubicBezTo>
                      <a:pt x="40" y="166"/>
                      <a:pt x="40" y="154"/>
                      <a:pt x="49" y="144"/>
                    </a:cubicBezTo>
                    <a:cubicBezTo>
                      <a:pt x="70" y="159"/>
                      <a:pt x="91" y="160"/>
                      <a:pt x="102" y="160"/>
                    </a:cubicBezTo>
                    <a:cubicBezTo>
                      <a:pt x="151" y="160"/>
                      <a:pt x="187" y="124"/>
                      <a:pt x="187" y="84"/>
                    </a:cubicBezTo>
                    <a:cubicBezTo>
                      <a:pt x="187" y="64"/>
                      <a:pt x="178" y="45"/>
                      <a:pt x="165" y="33"/>
                    </a:cubicBezTo>
                    <a:cubicBezTo>
                      <a:pt x="184" y="15"/>
                      <a:pt x="204" y="12"/>
                      <a:pt x="213" y="12"/>
                    </a:cubicBezTo>
                    <a:cubicBezTo>
                      <a:pt x="214" y="12"/>
                      <a:pt x="216" y="12"/>
                      <a:pt x="217" y="12"/>
                    </a:cubicBezTo>
                    <a:cubicBezTo>
                      <a:pt x="213" y="15"/>
                      <a:pt x="210" y="21"/>
                      <a:pt x="210" y="27"/>
                    </a:cubicBezTo>
                    <a:cubicBezTo>
                      <a:pt x="210" y="36"/>
                      <a:pt x="216" y="42"/>
                      <a:pt x="225" y="42"/>
                    </a:cubicBezTo>
                    <a:cubicBezTo>
                      <a:pt x="231" y="42"/>
                      <a:pt x="240" y="39"/>
                      <a:pt x="240" y="27"/>
                    </a:cubicBezTo>
                    <a:moveTo>
                      <a:pt x="147" y="82"/>
                    </a:moveTo>
                    <a:cubicBezTo>
                      <a:pt x="147" y="97"/>
                      <a:pt x="147" y="114"/>
                      <a:pt x="139" y="127"/>
                    </a:cubicBezTo>
                    <a:cubicBezTo>
                      <a:pt x="135" y="133"/>
                      <a:pt x="123" y="148"/>
                      <a:pt x="102" y="148"/>
                    </a:cubicBezTo>
                    <a:cubicBezTo>
                      <a:pt x="55" y="148"/>
                      <a:pt x="55" y="96"/>
                      <a:pt x="55" y="84"/>
                    </a:cubicBezTo>
                    <a:cubicBezTo>
                      <a:pt x="55" y="69"/>
                      <a:pt x="57" y="52"/>
                      <a:pt x="64" y="39"/>
                    </a:cubicBezTo>
                    <a:cubicBezTo>
                      <a:pt x="69" y="33"/>
                      <a:pt x="81" y="18"/>
                      <a:pt x="102" y="18"/>
                    </a:cubicBezTo>
                    <a:cubicBezTo>
                      <a:pt x="147" y="18"/>
                      <a:pt x="147" y="70"/>
                      <a:pt x="147" y="82"/>
                    </a:cubicBezTo>
                    <a:moveTo>
                      <a:pt x="205" y="280"/>
                    </a:moveTo>
                    <a:cubicBezTo>
                      <a:pt x="205" y="309"/>
                      <a:pt x="168" y="336"/>
                      <a:pt x="117" y="336"/>
                    </a:cubicBezTo>
                    <a:cubicBezTo>
                      <a:pt x="63" y="336"/>
                      <a:pt x="27" y="309"/>
                      <a:pt x="27" y="280"/>
                    </a:cubicBezTo>
                    <a:cubicBezTo>
                      <a:pt x="27" y="256"/>
                      <a:pt x="46" y="237"/>
                      <a:pt x="70" y="235"/>
                    </a:cubicBezTo>
                    <a:cubicBezTo>
                      <a:pt x="80" y="235"/>
                      <a:pt x="90" y="235"/>
                      <a:pt x="100" y="235"/>
                    </a:cubicBezTo>
                    <a:cubicBezTo>
                      <a:pt x="147" y="235"/>
                      <a:pt x="205" y="235"/>
                      <a:pt x="205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0" name="Freeform 188"/>
              <p:cNvSpPr/>
              <p:nvPr/>
            </p:nvSpPr>
            <p:spPr>
              <a:xfrm>
                <a:off x="1635120" y="2036520"/>
                <a:ext cx="87120" cy="125640"/>
              </a:xfrm>
              <a:custGeom>
                <a:avLst/>
                <a:gdLst/>
                <a:ahLst/>
                <a:rect l="0" t="0" r="r" b="b"/>
                <a:pathLst>
                  <a:path w="242" h="349">
                    <a:moveTo>
                      <a:pt x="241" y="27"/>
                    </a:moveTo>
                    <a:cubicBezTo>
                      <a:pt x="241" y="18"/>
                      <a:pt x="235" y="0"/>
                      <a:pt x="214" y="0"/>
                    </a:cubicBezTo>
                    <a:cubicBezTo>
                      <a:pt x="204" y="0"/>
                      <a:pt x="181" y="3"/>
                      <a:pt x="159" y="25"/>
                    </a:cubicBezTo>
                    <a:cubicBezTo>
                      <a:pt x="136" y="7"/>
                      <a:pt x="114" y="6"/>
                      <a:pt x="103" y="6"/>
                    </a:cubicBezTo>
                    <a:cubicBezTo>
                      <a:pt x="54" y="6"/>
                      <a:pt x="18" y="42"/>
                      <a:pt x="18" y="82"/>
                    </a:cubicBezTo>
                    <a:cubicBezTo>
                      <a:pt x="18" y="106"/>
                      <a:pt x="28" y="126"/>
                      <a:pt x="42" y="138"/>
                    </a:cubicBezTo>
                    <a:cubicBezTo>
                      <a:pt x="36" y="145"/>
                      <a:pt x="25" y="162"/>
                      <a:pt x="25" y="181"/>
                    </a:cubicBezTo>
                    <a:cubicBezTo>
                      <a:pt x="25" y="198"/>
                      <a:pt x="33" y="217"/>
                      <a:pt x="49" y="228"/>
                    </a:cubicBezTo>
                    <a:cubicBezTo>
                      <a:pt x="18" y="237"/>
                      <a:pt x="0" y="259"/>
                      <a:pt x="0" y="280"/>
                    </a:cubicBezTo>
                    <a:cubicBezTo>
                      <a:pt x="0" y="318"/>
                      <a:pt x="52" y="348"/>
                      <a:pt x="117" y="348"/>
                    </a:cubicBezTo>
                    <a:cubicBezTo>
                      <a:pt x="178" y="348"/>
                      <a:pt x="234" y="321"/>
                      <a:pt x="234" y="279"/>
                    </a:cubicBezTo>
                    <a:cubicBezTo>
                      <a:pt x="234" y="261"/>
                      <a:pt x="226" y="234"/>
                      <a:pt x="199" y="219"/>
                    </a:cubicBezTo>
                    <a:cubicBezTo>
                      <a:pt x="172" y="205"/>
                      <a:pt x="141" y="205"/>
                      <a:pt x="109" y="205"/>
                    </a:cubicBezTo>
                    <a:cubicBezTo>
                      <a:pt x="96" y="205"/>
                      <a:pt x="73" y="205"/>
                      <a:pt x="69" y="204"/>
                    </a:cubicBezTo>
                    <a:cubicBezTo>
                      <a:pt x="52" y="202"/>
                      <a:pt x="42" y="186"/>
                      <a:pt x="42" y="169"/>
                    </a:cubicBezTo>
                    <a:cubicBezTo>
                      <a:pt x="42" y="166"/>
                      <a:pt x="42" y="154"/>
                      <a:pt x="51" y="144"/>
                    </a:cubicBezTo>
                    <a:cubicBezTo>
                      <a:pt x="70" y="159"/>
                      <a:pt x="93" y="160"/>
                      <a:pt x="103" y="160"/>
                    </a:cubicBezTo>
                    <a:cubicBezTo>
                      <a:pt x="151" y="160"/>
                      <a:pt x="187" y="124"/>
                      <a:pt x="187" y="84"/>
                    </a:cubicBezTo>
                    <a:cubicBezTo>
                      <a:pt x="187" y="64"/>
                      <a:pt x="180" y="45"/>
                      <a:pt x="166" y="33"/>
                    </a:cubicBezTo>
                    <a:cubicBezTo>
                      <a:pt x="186" y="15"/>
                      <a:pt x="204" y="12"/>
                      <a:pt x="214" y="12"/>
                    </a:cubicBezTo>
                    <a:cubicBezTo>
                      <a:pt x="216" y="12"/>
                      <a:pt x="217" y="12"/>
                      <a:pt x="219" y="12"/>
                    </a:cubicBezTo>
                    <a:cubicBezTo>
                      <a:pt x="213" y="15"/>
                      <a:pt x="211" y="21"/>
                      <a:pt x="211" y="27"/>
                    </a:cubicBezTo>
                    <a:cubicBezTo>
                      <a:pt x="211" y="36"/>
                      <a:pt x="217" y="42"/>
                      <a:pt x="226" y="42"/>
                    </a:cubicBezTo>
                    <a:cubicBezTo>
                      <a:pt x="231" y="42"/>
                      <a:pt x="241" y="39"/>
                      <a:pt x="241" y="27"/>
                    </a:cubicBezTo>
                    <a:moveTo>
                      <a:pt x="148" y="82"/>
                    </a:moveTo>
                    <a:cubicBezTo>
                      <a:pt x="148" y="97"/>
                      <a:pt x="148" y="114"/>
                      <a:pt x="139" y="127"/>
                    </a:cubicBezTo>
                    <a:cubicBezTo>
                      <a:pt x="136" y="133"/>
                      <a:pt x="124" y="148"/>
                      <a:pt x="103" y="148"/>
                    </a:cubicBezTo>
                    <a:cubicBezTo>
                      <a:pt x="57" y="148"/>
                      <a:pt x="57" y="96"/>
                      <a:pt x="57" y="84"/>
                    </a:cubicBezTo>
                    <a:cubicBezTo>
                      <a:pt x="57" y="69"/>
                      <a:pt x="57" y="52"/>
                      <a:pt x="66" y="39"/>
                    </a:cubicBezTo>
                    <a:cubicBezTo>
                      <a:pt x="69" y="33"/>
                      <a:pt x="81" y="18"/>
                      <a:pt x="103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7" y="280"/>
                    </a:moveTo>
                    <a:cubicBezTo>
                      <a:pt x="207" y="309"/>
                      <a:pt x="169" y="336"/>
                      <a:pt x="117" y="336"/>
                    </a:cubicBezTo>
                    <a:cubicBezTo>
                      <a:pt x="64" y="336"/>
                      <a:pt x="28" y="309"/>
                      <a:pt x="28" y="280"/>
                    </a:cubicBezTo>
                    <a:cubicBezTo>
                      <a:pt x="28" y="256"/>
                      <a:pt x="48" y="237"/>
                      <a:pt x="70" y="235"/>
                    </a:cubicBezTo>
                    <a:cubicBezTo>
                      <a:pt x="81" y="235"/>
                      <a:pt x="91" y="235"/>
                      <a:pt x="102" y="235"/>
                    </a:cubicBezTo>
                    <a:cubicBezTo>
                      <a:pt x="147" y="235"/>
                      <a:pt x="207" y="235"/>
                      <a:pt x="207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1" name="Freeform 189"/>
              <p:cNvSpPr/>
              <p:nvPr/>
            </p:nvSpPr>
            <p:spPr>
              <a:xfrm>
                <a:off x="1731240" y="1998360"/>
                <a:ext cx="40680" cy="124560"/>
              </a:xfrm>
              <a:custGeom>
                <a:avLst/>
                <a:gdLst/>
                <a:ahLst/>
                <a:rect l="0" t="0" r="r" b="b"/>
                <a:pathLst>
                  <a:path w="113" h="346">
                    <a:moveTo>
                      <a:pt x="112" y="345"/>
                    </a:moveTo>
                    <a:cubicBezTo>
                      <a:pt x="112" y="340"/>
                      <a:pt x="112" y="335"/>
                      <a:pt x="112" y="330"/>
                    </a:cubicBezTo>
                    <a:cubicBezTo>
                      <a:pt x="78" y="330"/>
                      <a:pt x="75" y="327"/>
                      <a:pt x="75" y="306"/>
                    </a:cubicBezTo>
                    <a:cubicBezTo>
                      <a:pt x="75" y="241"/>
                      <a:pt x="75" y="177"/>
                      <a:pt x="75" y="112"/>
                    </a:cubicBezTo>
                    <a:cubicBezTo>
                      <a:pt x="50" y="114"/>
                      <a:pt x="26" y="116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3"/>
                    </a:cubicBezTo>
                    <a:cubicBezTo>
                      <a:pt x="40" y="211"/>
                      <a:pt x="40" y="258"/>
                      <a:pt x="40" y="306"/>
                    </a:cubicBezTo>
                    <a:cubicBezTo>
                      <a:pt x="40" y="330"/>
                      <a:pt x="34" y="330"/>
                      <a:pt x="0" y="330"/>
                    </a:cubicBezTo>
                    <a:cubicBezTo>
                      <a:pt x="0" y="335"/>
                      <a:pt x="0" y="340"/>
                      <a:pt x="0" y="345"/>
                    </a:cubicBezTo>
                    <a:cubicBezTo>
                      <a:pt x="19" y="344"/>
                      <a:pt x="38" y="344"/>
                      <a:pt x="57" y="343"/>
                    </a:cubicBezTo>
                    <a:cubicBezTo>
                      <a:pt x="76" y="343"/>
                      <a:pt x="94" y="345"/>
                      <a:pt x="112" y="345"/>
                    </a:cubicBezTo>
                    <a:moveTo>
                      <a:pt x="84" y="27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3"/>
                      <a:pt x="27" y="27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0"/>
                      <a:pt x="84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2" name="Freeform 190"/>
              <p:cNvSpPr/>
              <p:nvPr/>
            </p:nvSpPr>
            <p:spPr>
              <a:xfrm>
                <a:off x="1783800" y="20386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2"/>
                      <a:pt x="265" y="217"/>
                    </a:cubicBezTo>
                    <a:cubicBezTo>
                      <a:pt x="238" y="217"/>
                      <a:pt x="225" y="217"/>
                      <a:pt x="225" y="201"/>
                    </a:cubicBezTo>
                    <a:cubicBezTo>
                      <a:pt x="225" y="167"/>
                      <a:pt x="225" y="134"/>
                      <a:pt x="225" y="100"/>
                    </a:cubicBezTo>
                    <a:cubicBezTo>
                      <a:pt x="225" y="55"/>
                      <a:pt x="225" y="39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5"/>
                    </a:cubicBezTo>
                    <a:cubicBezTo>
                      <a:pt x="75" y="37"/>
                      <a:pt x="75" y="18"/>
                      <a:pt x="75" y="0"/>
                    </a:cubicBezTo>
                    <a:cubicBezTo>
                      <a:pt x="50" y="2"/>
                      <a:pt x="25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7" y="22"/>
                      <a:pt x="42" y="25"/>
                      <a:pt x="42" y="52"/>
                    </a:cubicBezTo>
                    <a:cubicBezTo>
                      <a:pt x="42" y="99"/>
                      <a:pt x="42" y="146"/>
                      <a:pt x="42" y="193"/>
                    </a:cubicBezTo>
                    <a:cubicBezTo>
                      <a:pt x="42" y="217"/>
                      <a:pt x="36" y="217"/>
                      <a:pt x="0" y="217"/>
                    </a:cubicBezTo>
                    <a:cubicBezTo>
                      <a:pt x="0" y="222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2"/>
                      <a:pt x="118" y="217"/>
                    </a:cubicBezTo>
                    <a:cubicBezTo>
                      <a:pt x="84" y="217"/>
                      <a:pt x="78" y="217"/>
                      <a:pt x="78" y="193"/>
                    </a:cubicBezTo>
                    <a:cubicBezTo>
                      <a:pt x="78" y="161"/>
                      <a:pt x="78" y="128"/>
                      <a:pt x="78" y="96"/>
                    </a:cubicBezTo>
                    <a:cubicBezTo>
                      <a:pt x="78" y="42"/>
                      <a:pt x="115" y="12"/>
                      <a:pt x="148" y="12"/>
                    </a:cubicBezTo>
                    <a:cubicBezTo>
                      <a:pt x="181" y="12"/>
                      <a:pt x="187" y="40"/>
                      <a:pt x="187" y="70"/>
                    </a:cubicBezTo>
                    <a:cubicBezTo>
                      <a:pt x="187" y="111"/>
                      <a:pt x="187" y="152"/>
                      <a:pt x="187" y="193"/>
                    </a:cubicBezTo>
                    <a:cubicBezTo>
                      <a:pt x="187" y="217"/>
                      <a:pt x="181" y="217"/>
                      <a:pt x="147" y="217"/>
                    </a:cubicBezTo>
                    <a:cubicBezTo>
                      <a:pt x="147" y="222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3" name="Freeform 191"/>
              <p:cNvSpPr/>
              <p:nvPr/>
            </p:nvSpPr>
            <p:spPr>
              <a:xfrm>
                <a:off x="1888560" y="2036520"/>
                <a:ext cx="87120" cy="125640"/>
              </a:xfrm>
              <a:custGeom>
                <a:avLst/>
                <a:gdLst/>
                <a:ahLst/>
                <a:rect l="0" t="0" r="r" b="b"/>
                <a:pathLst>
                  <a:path w="242" h="349">
                    <a:moveTo>
                      <a:pt x="241" y="27"/>
                    </a:moveTo>
                    <a:cubicBezTo>
                      <a:pt x="241" y="18"/>
                      <a:pt x="235" y="0"/>
                      <a:pt x="214" y="0"/>
                    </a:cubicBezTo>
                    <a:cubicBezTo>
                      <a:pt x="204" y="0"/>
                      <a:pt x="180" y="3"/>
                      <a:pt x="159" y="25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4" y="6"/>
                      <a:pt x="16" y="42"/>
                      <a:pt x="16" y="82"/>
                    </a:cubicBezTo>
                    <a:cubicBezTo>
                      <a:pt x="16" y="106"/>
                      <a:pt x="28" y="126"/>
                      <a:pt x="42" y="138"/>
                    </a:cubicBezTo>
                    <a:cubicBezTo>
                      <a:pt x="34" y="145"/>
                      <a:pt x="25" y="162"/>
                      <a:pt x="25" y="181"/>
                    </a:cubicBezTo>
                    <a:cubicBezTo>
                      <a:pt x="25" y="198"/>
                      <a:pt x="33" y="217"/>
                      <a:pt x="48" y="228"/>
                    </a:cubicBezTo>
                    <a:cubicBezTo>
                      <a:pt x="16" y="237"/>
                      <a:pt x="0" y="259"/>
                      <a:pt x="0" y="280"/>
                    </a:cubicBezTo>
                    <a:cubicBezTo>
                      <a:pt x="0" y="318"/>
                      <a:pt x="52" y="348"/>
                      <a:pt x="117" y="348"/>
                    </a:cubicBezTo>
                    <a:cubicBezTo>
                      <a:pt x="178" y="348"/>
                      <a:pt x="234" y="321"/>
                      <a:pt x="234" y="279"/>
                    </a:cubicBezTo>
                    <a:cubicBezTo>
                      <a:pt x="234" y="261"/>
                      <a:pt x="226" y="234"/>
                      <a:pt x="199" y="219"/>
                    </a:cubicBezTo>
                    <a:cubicBezTo>
                      <a:pt x="171" y="205"/>
                      <a:pt x="141" y="205"/>
                      <a:pt x="109" y="205"/>
                    </a:cubicBezTo>
                    <a:cubicBezTo>
                      <a:pt x="96" y="205"/>
                      <a:pt x="73" y="205"/>
                      <a:pt x="69" y="204"/>
                    </a:cubicBezTo>
                    <a:cubicBezTo>
                      <a:pt x="52" y="202"/>
                      <a:pt x="42" y="186"/>
                      <a:pt x="42" y="169"/>
                    </a:cubicBezTo>
                    <a:cubicBezTo>
                      <a:pt x="42" y="166"/>
                      <a:pt x="42" y="154"/>
                      <a:pt x="51" y="144"/>
                    </a:cubicBezTo>
                    <a:cubicBezTo>
                      <a:pt x="70" y="159"/>
                      <a:pt x="93" y="160"/>
                      <a:pt x="102" y="160"/>
                    </a:cubicBezTo>
                    <a:cubicBezTo>
                      <a:pt x="151" y="160"/>
                      <a:pt x="187" y="124"/>
                      <a:pt x="187" y="84"/>
                    </a:cubicBezTo>
                    <a:cubicBezTo>
                      <a:pt x="187" y="64"/>
                      <a:pt x="180" y="45"/>
                      <a:pt x="166" y="33"/>
                    </a:cubicBezTo>
                    <a:cubicBezTo>
                      <a:pt x="186" y="15"/>
                      <a:pt x="204" y="12"/>
                      <a:pt x="213" y="12"/>
                    </a:cubicBezTo>
                    <a:cubicBezTo>
                      <a:pt x="215" y="12"/>
                      <a:pt x="217" y="12"/>
                      <a:pt x="219" y="12"/>
                    </a:cubicBezTo>
                    <a:cubicBezTo>
                      <a:pt x="213" y="15"/>
                      <a:pt x="210" y="21"/>
                      <a:pt x="210" y="27"/>
                    </a:cubicBezTo>
                    <a:cubicBezTo>
                      <a:pt x="210" y="36"/>
                      <a:pt x="217" y="42"/>
                      <a:pt x="226" y="42"/>
                    </a:cubicBezTo>
                    <a:cubicBezTo>
                      <a:pt x="231" y="42"/>
                      <a:pt x="241" y="39"/>
                      <a:pt x="241" y="27"/>
                    </a:cubicBezTo>
                    <a:moveTo>
                      <a:pt x="148" y="82"/>
                    </a:moveTo>
                    <a:cubicBezTo>
                      <a:pt x="148" y="97"/>
                      <a:pt x="148" y="114"/>
                      <a:pt x="139" y="127"/>
                    </a:cubicBezTo>
                    <a:cubicBezTo>
                      <a:pt x="135" y="133"/>
                      <a:pt x="123" y="148"/>
                      <a:pt x="102" y="148"/>
                    </a:cubicBezTo>
                    <a:cubicBezTo>
                      <a:pt x="57" y="148"/>
                      <a:pt x="57" y="96"/>
                      <a:pt x="57" y="84"/>
                    </a:cubicBezTo>
                    <a:cubicBezTo>
                      <a:pt x="57" y="69"/>
                      <a:pt x="57" y="52"/>
                      <a:pt x="64" y="39"/>
                    </a:cubicBezTo>
                    <a:cubicBezTo>
                      <a:pt x="69" y="33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7" y="280"/>
                    </a:moveTo>
                    <a:cubicBezTo>
                      <a:pt x="207" y="309"/>
                      <a:pt x="169" y="336"/>
                      <a:pt x="117" y="336"/>
                    </a:cubicBezTo>
                    <a:cubicBezTo>
                      <a:pt x="64" y="336"/>
                      <a:pt x="27" y="309"/>
                      <a:pt x="27" y="280"/>
                    </a:cubicBezTo>
                    <a:cubicBezTo>
                      <a:pt x="27" y="256"/>
                      <a:pt x="48" y="237"/>
                      <a:pt x="70" y="235"/>
                    </a:cubicBezTo>
                    <a:cubicBezTo>
                      <a:pt x="81" y="235"/>
                      <a:pt x="91" y="235"/>
                      <a:pt x="102" y="235"/>
                    </a:cubicBezTo>
                    <a:cubicBezTo>
                      <a:pt x="147" y="235"/>
                      <a:pt x="207" y="235"/>
                      <a:pt x="207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4" name="Freeform 192"/>
              <p:cNvSpPr/>
              <p:nvPr/>
            </p:nvSpPr>
            <p:spPr>
              <a:xfrm>
                <a:off x="1994400" y="2102400"/>
                <a:ext cx="22320" cy="56880"/>
              </a:xfrm>
              <a:custGeom>
                <a:avLst/>
                <a:gdLst/>
                <a:ahLst/>
                <a:rect l="0" t="0" r="r" b="b"/>
                <a:pathLst>
                  <a:path w="62" h="158">
                    <a:moveTo>
                      <a:pt x="61" y="55"/>
                    </a:moveTo>
                    <a:cubicBezTo>
                      <a:pt x="61" y="22"/>
                      <a:pt x="49" y="0"/>
                      <a:pt x="28" y="0"/>
                    </a:cubicBezTo>
                    <a:cubicBezTo>
                      <a:pt x="10" y="0"/>
                      <a:pt x="0" y="15"/>
                      <a:pt x="0" y="28"/>
                    </a:cubicBezTo>
                    <a:cubicBezTo>
                      <a:pt x="0" y="42"/>
                      <a:pt x="9" y="55"/>
                      <a:pt x="28" y="55"/>
                    </a:cubicBezTo>
                    <a:cubicBezTo>
                      <a:pt x="36" y="55"/>
                      <a:pt x="43" y="52"/>
                      <a:pt x="49" y="48"/>
                    </a:cubicBezTo>
                    <a:cubicBezTo>
                      <a:pt x="51" y="90"/>
                      <a:pt x="36" y="121"/>
                      <a:pt x="12" y="145"/>
                    </a:cubicBezTo>
                    <a:cubicBezTo>
                      <a:pt x="9" y="150"/>
                      <a:pt x="9" y="150"/>
                      <a:pt x="9" y="151"/>
                    </a:cubicBezTo>
                    <a:cubicBezTo>
                      <a:pt x="9" y="156"/>
                      <a:pt x="12" y="157"/>
                      <a:pt x="13" y="157"/>
                    </a:cubicBezTo>
                    <a:cubicBezTo>
                      <a:pt x="21" y="157"/>
                      <a:pt x="61" y="115"/>
                      <a:pt x="61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5" name="Freeform 193"/>
              <p:cNvSpPr/>
              <p:nvPr/>
            </p:nvSpPr>
            <p:spPr>
              <a:xfrm>
                <a:off x="2100240" y="2037600"/>
                <a:ext cx="62280" cy="87120"/>
              </a:xfrm>
              <a:custGeom>
                <a:avLst/>
                <a:gdLst/>
                <a:ahLst/>
                <a:rect l="0" t="0" r="r" b="b"/>
                <a:pathLst>
                  <a:path w="173" h="242">
                    <a:moveTo>
                      <a:pt x="172" y="168"/>
                    </a:moveTo>
                    <a:cubicBezTo>
                      <a:pt x="172" y="141"/>
                      <a:pt x="157" y="124"/>
                      <a:pt x="150" y="118"/>
                    </a:cubicBezTo>
                    <a:cubicBezTo>
                      <a:pt x="133" y="102"/>
                      <a:pt x="112" y="97"/>
                      <a:pt x="90" y="93"/>
                    </a:cubicBezTo>
                    <a:cubicBezTo>
                      <a:pt x="61" y="87"/>
                      <a:pt x="25" y="81"/>
                      <a:pt x="25" y="49"/>
                    </a:cubicBezTo>
                    <a:cubicBezTo>
                      <a:pt x="25" y="31"/>
                      <a:pt x="39" y="10"/>
                      <a:pt x="85" y="10"/>
                    </a:cubicBezTo>
                    <a:cubicBezTo>
                      <a:pt x="142" y="10"/>
                      <a:pt x="145" y="57"/>
                      <a:pt x="147" y="73"/>
                    </a:cubicBezTo>
                    <a:cubicBezTo>
                      <a:pt x="147" y="78"/>
                      <a:pt x="151" y="76"/>
                      <a:pt x="153" y="78"/>
                    </a:cubicBezTo>
                    <a:cubicBezTo>
                      <a:pt x="159" y="78"/>
                      <a:pt x="159" y="76"/>
                      <a:pt x="159" y="66"/>
                    </a:cubicBezTo>
                    <a:cubicBezTo>
                      <a:pt x="159" y="48"/>
                      <a:pt x="159" y="30"/>
                      <a:pt x="159" y="12"/>
                    </a:cubicBezTo>
                    <a:cubicBezTo>
                      <a:pt x="159" y="4"/>
                      <a:pt x="159" y="0"/>
                      <a:pt x="154" y="0"/>
                    </a:cubicBezTo>
                    <a:cubicBezTo>
                      <a:pt x="151" y="0"/>
                      <a:pt x="150" y="0"/>
                      <a:pt x="144" y="6"/>
                    </a:cubicBezTo>
                    <a:cubicBezTo>
                      <a:pt x="142" y="9"/>
                      <a:pt x="136" y="13"/>
                      <a:pt x="135" y="15"/>
                    </a:cubicBezTo>
                    <a:cubicBezTo>
                      <a:pt x="114" y="0"/>
                      <a:pt x="93" y="0"/>
                      <a:pt x="85" y="0"/>
                    </a:cubicBezTo>
                    <a:cubicBezTo>
                      <a:pt x="21" y="0"/>
                      <a:pt x="0" y="36"/>
                      <a:pt x="0" y="64"/>
                    </a:cubicBezTo>
                    <a:cubicBezTo>
                      <a:pt x="0" y="84"/>
                      <a:pt x="9" y="97"/>
                      <a:pt x="22" y="109"/>
                    </a:cubicBezTo>
                    <a:cubicBezTo>
                      <a:pt x="40" y="123"/>
                      <a:pt x="55" y="126"/>
                      <a:pt x="93" y="133"/>
                    </a:cubicBezTo>
                    <a:cubicBezTo>
                      <a:pt x="105" y="136"/>
                      <a:pt x="147" y="144"/>
                      <a:pt x="147" y="183"/>
                    </a:cubicBezTo>
                    <a:cubicBezTo>
                      <a:pt x="147" y="210"/>
                      <a:pt x="129" y="231"/>
                      <a:pt x="88" y="231"/>
                    </a:cubicBezTo>
                    <a:cubicBezTo>
                      <a:pt x="43" y="231"/>
                      <a:pt x="25" y="201"/>
                      <a:pt x="15" y="156"/>
                    </a:cubicBezTo>
                    <a:cubicBezTo>
                      <a:pt x="13" y="148"/>
                      <a:pt x="12" y="147"/>
                      <a:pt x="7" y="147"/>
                    </a:cubicBezTo>
                    <a:cubicBezTo>
                      <a:pt x="0" y="147"/>
                      <a:pt x="0" y="150"/>
                      <a:pt x="0" y="159"/>
                    </a:cubicBezTo>
                    <a:cubicBezTo>
                      <a:pt x="0" y="182"/>
                      <a:pt x="0" y="206"/>
                      <a:pt x="0" y="229"/>
                    </a:cubicBezTo>
                    <a:cubicBezTo>
                      <a:pt x="0" y="238"/>
                      <a:pt x="0" y="241"/>
                      <a:pt x="6" y="241"/>
                    </a:cubicBezTo>
                    <a:cubicBezTo>
                      <a:pt x="9" y="241"/>
                      <a:pt x="9" y="241"/>
                      <a:pt x="19" y="231"/>
                    </a:cubicBezTo>
                    <a:cubicBezTo>
                      <a:pt x="21" y="231"/>
                      <a:pt x="21" y="229"/>
                      <a:pt x="30" y="219"/>
                    </a:cubicBezTo>
                    <a:cubicBezTo>
                      <a:pt x="52" y="241"/>
                      <a:pt x="76" y="241"/>
                      <a:pt x="88" y="241"/>
                    </a:cubicBezTo>
                    <a:cubicBezTo>
                      <a:pt x="148" y="241"/>
                      <a:pt x="172" y="207"/>
                      <a:pt x="172" y="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6" name="Freeform 194"/>
              <p:cNvSpPr/>
              <p:nvPr/>
            </p:nvSpPr>
            <p:spPr>
              <a:xfrm>
                <a:off x="2174040" y="203760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6"/>
                      <a:pt x="196" y="166"/>
                    </a:cubicBezTo>
                    <a:cubicBezTo>
                      <a:pt x="192" y="166"/>
                      <a:pt x="192" y="171"/>
                      <a:pt x="190" y="174"/>
                    </a:cubicBezTo>
                    <a:cubicBezTo>
                      <a:pt x="172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8"/>
                      <a:pt x="43" y="133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2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7" name="Freeform 195"/>
              <p:cNvSpPr/>
              <p:nvPr/>
            </p:nvSpPr>
            <p:spPr>
              <a:xfrm>
                <a:off x="2259000" y="2037600"/>
                <a:ext cx="86040" cy="87120"/>
              </a:xfrm>
              <a:custGeom>
                <a:avLst/>
                <a:gdLst/>
                <a:ahLst/>
                <a:rect l="0" t="0" r="r" b="b"/>
                <a:pathLst>
                  <a:path w="239" h="242">
                    <a:moveTo>
                      <a:pt x="238" y="189"/>
                    </a:moveTo>
                    <a:cubicBezTo>
                      <a:pt x="238" y="179"/>
                      <a:pt x="238" y="169"/>
                      <a:pt x="238" y="159"/>
                    </a:cubicBezTo>
                    <a:cubicBezTo>
                      <a:pt x="234" y="159"/>
                      <a:pt x="229" y="159"/>
                      <a:pt x="225" y="159"/>
                    </a:cubicBezTo>
                    <a:cubicBezTo>
                      <a:pt x="225" y="169"/>
                      <a:pt x="225" y="179"/>
                      <a:pt x="225" y="189"/>
                    </a:cubicBezTo>
                    <a:cubicBezTo>
                      <a:pt x="225" y="220"/>
                      <a:pt x="211" y="223"/>
                      <a:pt x="207" y="223"/>
                    </a:cubicBezTo>
                    <a:cubicBezTo>
                      <a:pt x="189" y="223"/>
                      <a:pt x="187" y="199"/>
                      <a:pt x="187" y="196"/>
                    </a:cubicBezTo>
                    <a:cubicBezTo>
                      <a:pt x="187" y="161"/>
                      <a:pt x="187" y="126"/>
                      <a:pt x="187" y="91"/>
                    </a:cubicBezTo>
                    <a:cubicBezTo>
                      <a:pt x="187" y="69"/>
                      <a:pt x="187" y="48"/>
                      <a:pt x="168" y="28"/>
                    </a:cubicBezTo>
                    <a:cubicBezTo>
                      <a:pt x="147" y="9"/>
                      <a:pt x="121" y="0"/>
                      <a:pt x="96" y="0"/>
                    </a:cubicBezTo>
                    <a:cubicBezTo>
                      <a:pt x="52" y="0"/>
                      <a:pt x="16" y="25"/>
                      <a:pt x="16" y="60"/>
                    </a:cubicBezTo>
                    <a:cubicBezTo>
                      <a:pt x="16" y="75"/>
                      <a:pt x="27" y="84"/>
                      <a:pt x="40" y="84"/>
                    </a:cubicBezTo>
                    <a:cubicBezTo>
                      <a:pt x="55" y="84"/>
                      <a:pt x="64" y="73"/>
                      <a:pt x="64" y="60"/>
                    </a:cubicBezTo>
                    <a:cubicBezTo>
                      <a:pt x="64" y="54"/>
                      <a:pt x="61" y="36"/>
                      <a:pt x="37" y="36"/>
                    </a:cubicBezTo>
                    <a:cubicBezTo>
                      <a:pt x="52" y="18"/>
                      <a:pt x="78" y="12"/>
                      <a:pt x="94" y="12"/>
                    </a:cubicBezTo>
                    <a:cubicBezTo>
                      <a:pt x="120" y="12"/>
                      <a:pt x="150" y="31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7" y="102"/>
                      <a:pt x="54" y="117"/>
                    </a:cubicBezTo>
                    <a:cubicBezTo>
                      <a:pt x="13" y="135"/>
                      <a:pt x="0" y="163"/>
                      <a:pt x="0" y="186"/>
                    </a:cubicBezTo>
                    <a:cubicBezTo>
                      <a:pt x="0" y="229"/>
                      <a:pt x="52" y="241"/>
                      <a:pt x="85" y="241"/>
                    </a:cubicBezTo>
                    <a:cubicBezTo>
                      <a:pt x="120" y="241"/>
                      <a:pt x="144" y="220"/>
                      <a:pt x="154" y="196"/>
                    </a:cubicBezTo>
                    <a:cubicBezTo>
                      <a:pt x="156" y="217"/>
                      <a:pt x="171" y="240"/>
                      <a:pt x="195" y="240"/>
                    </a:cubicBezTo>
                    <a:cubicBezTo>
                      <a:pt x="207" y="240"/>
                      <a:pt x="238" y="232"/>
                      <a:pt x="238" y="189"/>
                    </a:cubicBezTo>
                    <a:moveTo>
                      <a:pt x="150" y="162"/>
                    </a:moveTo>
                    <a:cubicBezTo>
                      <a:pt x="150" y="213"/>
                      <a:pt x="112" y="231"/>
                      <a:pt x="88" y="231"/>
                    </a:cubicBezTo>
                    <a:cubicBezTo>
                      <a:pt x="63" y="231"/>
                      <a:pt x="42" y="211"/>
                      <a:pt x="42" y="186"/>
                    </a:cubicBezTo>
                    <a:cubicBezTo>
                      <a:pt x="42" y="156"/>
                      <a:pt x="63" y="112"/>
                      <a:pt x="150" y="109"/>
                    </a:cubicBezTo>
                    <a:cubicBezTo>
                      <a:pt x="150" y="127"/>
                      <a:pt x="150" y="144"/>
                      <a:pt x="150" y="1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8" name="Freeform 196"/>
              <p:cNvSpPr/>
              <p:nvPr/>
            </p:nvSpPr>
            <p:spPr>
              <a:xfrm>
                <a:off x="2353320" y="203868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3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99" y="0"/>
                      <a:pt x="81" y="36"/>
                      <a:pt x="73" y="58"/>
                    </a:cubicBezTo>
                    <a:cubicBezTo>
                      <a:pt x="73" y="39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2"/>
                    </a:cubicBezTo>
                    <a:cubicBezTo>
                      <a:pt x="40" y="99"/>
                      <a:pt x="40" y="146"/>
                      <a:pt x="40" y="193"/>
                    </a:cubicBezTo>
                    <a:cubicBezTo>
                      <a:pt x="40" y="217"/>
                      <a:pt x="34" y="217"/>
                      <a:pt x="0" y="217"/>
                    </a:cubicBezTo>
                    <a:cubicBezTo>
                      <a:pt x="0" y="222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5" y="231"/>
                      <a:pt x="126" y="232"/>
                    </a:cubicBezTo>
                    <a:cubicBezTo>
                      <a:pt x="126" y="227"/>
                      <a:pt x="126" y="222"/>
                      <a:pt x="126" y="217"/>
                    </a:cubicBezTo>
                    <a:cubicBezTo>
                      <a:pt x="122" y="217"/>
                      <a:pt x="119" y="217"/>
                      <a:pt x="115" y="217"/>
                    </a:cubicBezTo>
                    <a:cubicBezTo>
                      <a:pt x="76" y="217"/>
                      <a:pt x="75" y="211"/>
                      <a:pt x="75" y="192"/>
                    </a:cubicBezTo>
                    <a:cubicBezTo>
                      <a:pt x="75" y="165"/>
                      <a:pt x="75" y="138"/>
                      <a:pt x="75" y="111"/>
                    </a:cubicBezTo>
                    <a:cubicBezTo>
                      <a:pt x="75" y="58"/>
                      <a:pt x="97" y="12"/>
                      <a:pt x="138" y="12"/>
                    </a:cubicBezTo>
                    <a:cubicBezTo>
                      <a:pt x="141" y="12"/>
                      <a:pt x="142" y="12"/>
                      <a:pt x="144" y="12"/>
                    </a:cubicBezTo>
                    <a:cubicBezTo>
                      <a:pt x="142" y="13"/>
                      <a:pt x="132" y="19"/>
                      <a:pt x="132" y="33"/>
                    </a:cubicBezTo>
                    <a:cubicBezTo>
                      <a:pt x="132" y="48"/>
                      <a:pt x="142" y="55"/>
                      <a:pt x="154" y="55"/>
                    </a:cubicBezTo>
                    <a:cubicBezTo>
                      <a:pt x="163" y="55"/>
                      <a:pt x="177" y="49"/>
                      <a:pt x="177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9" name="Freeform 197"/>
              <p:cNvSpPr/>
              <p:nvPr/>
            </p:nvSpPr>
            <p:spPr>
              <a:xfrm>
                <a:off x="2428920" y="2037600"/>
                <a:ext cx="72720" cy="87120"/>
              </a:xfrm>
              <a:custGeom>
                <a:avLst/>
                <a:gdLst/>
                <a:ahLst/>
                <a:rect l="0" t="0" r="r" b="b"/>
                <a:pathLst>
                  <a:path w="202" h="242">
                    <a:moveTo>
                      <a:pt x="201" y="174"/>
                    </a:moveTo>
                    <a:cubicBezTo>
                      <a:pt x="201" y="168"/>
                      <a:pt x="195" y="168"/>
                      <a:pt x="193" y="168"/>
                    </a:cubicBezTo>
                    <a:cubicBezTo>
                      <a:pt x="189" y="168"/>
                      <a:pt x="187" y="171"/>
                      <a:pt x="186" y="174"/>
                    </a:cubicBezTo>
                    <a:cubicBezTo>
                      <a:pt x="171" y="222"/>
                      <a:pt x="136" y="229"/>
                      <a:pt x="117" y="229"/>
                    </a:cubicBezTo>
                    <a:cubicBezTo>
                      <a:pt x="90" y="229"/>
                      <a:pt x="43" y="205"/>
                      <a:pt x="43" y="121"/>
                    </a:cubicBezTo>
                    <a:cubicBezTo>
                      <a:pt x="43" y="36"/>
                      <a:pt x="87" y="13"/>
                      <a:pt x="114" y="13"/>
                    </a:cubicBezTo>
                    <a:cubicBezTo>
                      <a:pt x="118" y="13"/>
                      <a:pt x="153" y="13"/>
                      <a:pt x="171" y="33"/>
                    </a:cubicBezTo>
                    <a:cubicBezTo>
                      <a:pt x="148" y="34"/>
                      <a:pt x="145" y="49"/>
                      <a:pt x="145" y="57"/>
                    </a:cubicBezTo>
                    <a:cubicBezTo>
                      <a:pt x="145" y="70"/>
                      <a:pt x="156" y="81"/>
                      <a:pt x="171" y="81"/>
                    </a:cubicBezTo>
                    <a:cubicBezTo>
                      <a:pt x="184" y="81"/>
                      <a:pt x="195" y="72"/>
                      <a:pt x="195" y="57"/>
                    </a:cubicBezTo>
                    <a:cubicBezTo>
                      <a:pt x="195" y="21"/>
                      <a:pt x="154" y="0"/>
                      <a:pt x="114" y="0"/>
                    </a:cubicBezTo>
                    <a:cubicBezTo>
                      <a:pt x="48" y="0"/>
                      <a:pt x="0" y="57"/>
                      <a:pt x="0" y="123"/>
                    </a:cubicBezTo>
                    <a:cubicBezTo>
                      <a:pt x="0" y="190"/>
                      <a:pt x="51" y="241"/>
                      <a:pt x="112" y="241"/>
                    </a:cubicBezTo>
                    <a:cubicBezTo>
                      <a:pt x="183" y="241"/>
                      <a:pt x="201" y="178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0" name="Freeform 198"/>
              <p:cNvSpPr/>
              <p:nvPr/>
            </p:nvSpPr>
            <p:spPr>
              <a:xfrm>
                <a:off x="2507040" y="1991160"/>
                <a:ext cx="95760" cy="131400"/>
              </a:xfrm>
              <a:custGeom>
                <a:avLst/>
                <a:gdLst/>
                <a:ahLst/>
                <a:rect l="0" t="0" r="r" b="b"/>
                <a:pathLst>
                  <a:path w="266" h="365">
                    <a:moveTo>
                      <a:pt x="265" y="364"/>
                    </a:moveTo>
                    <a:cubicBezTo>
                      <a:pt x="265" y="359"/>
                      <a:pt x="265" y="354"/>
                      <a:pt x="265" y="349"/>
                    </a:cubicBezTo>
                    <a:cubicBezTo>
                      <a:pt x="238" y="349"/>
                      <a:pt x="225" y="349"/>
                      <a:pt x="223" y="333"/>
                    </a:cubicBezTo>
                    <a:cubicBezTo>
                      <a:pt x="223" y="299"/>
                      <a:pt x="223" y="266"/>
                      <a:pt x="223" y="232"/>
                    </a:cubicBezTo>
                    <a:cubicBezTo>
                      <a:pt x="223" y="187"/>
                      <a:pt x="223" y="171"/>
                      <a:pt x="208" y="151"/>
                    </a:cubicBezTo>
                    <a:cubicBezTo>
                      <a:pt x="201" y="142"/>
                      <a:pt x="183" y="132"/>
                      <a:pt x="153" y="132"/>
                    </a:cubicBezTo>
                    <a:cubicBezTo>
                      <a:pt x="108" y="132"/>
                      <a:pt x="85" y="163"/>
                      <a:pt x="76" y="183"/>
                    </a:cubicBezTo>
                    <a:cubicBezTo>
                      <a:pt x="76" y="122"/>
                      <a:pt x="76" y="61"/>
                      <a:pt x="76" y="0"/>
                    </a:cubicBezTo>
                    <a:cubicBezTo>
                      <a:pt x="51" y="2"/>
                      <a:pt x="25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142"/>
                      <a:pt x="42" y="234"/>
                      <a:pt x="42" y="325"/>
                    </a:cubicBezTo>
                    <a:cubicBezTo>
                      <a:pt x="42" y="349"/>
                      <a:pt x="36" y="349"/>
                      <a:pt x="0" y="349"/>
                    </a:cubicBezTo>
                    <a:cubicBezTo>
                      <a:pt x="0" y="354"/>
                      <a:pt x="0" y="359"/>
                      <a:pt x="0" y="364"/>
                    </a:cubicBezTo>
                    <a:cubicBezTo>
                      <a:pt x="20" y="364"/>
                      <a:pt x="40" y="363"/>
                      <a:pt x="60" y="363"/>
                    </a:cubicBezTo>
                    <a:cubicBezTo>
                      <a:pt x="79" y="363"/>
                      <a:pt x="99" y="364"/>
                      <a:pt x="118" y="364"/>
                    </a:cubicBezTo>
                    <a:cubicBezTo>
                      <a:pt x="118" y="359"/>
                      <a:pt x="118" y="354"/>
                      <a:pt x="118" y="349"/>
                    </a:cubicBezTo>
                    <a:cubicBezTo>
                      <a:pt x="84" y="349"/>
                      <a:pt x="78" y="349"/>
                      <a:pt x="78" y="325"/>
                    </a:cubicBezTo>
                    <a:cubicBezTo>
                      <a:pt x="78" y="293"/>
                      <a:pt x="78" y="260"/>
                      <a:pt x="78" y="228"/>
                    </a:cubicBezTo>
                    <a:cubicBezTo>
                      <a:pt x="78" y="174"/>
                      <a:pt x="115" y="144"/>
                      <a:pt x="148" y="144"/>
                    </a:cubicBezTo>
                    <a:cubicBezTo>
                      <a:pt x="181" y="144"/>
                      <a:pt x="187" y="172"/>
                      <a:pt x="187" y="202"/>
                    </a:cubicBezTo>
                    <a:cubicBezTo>
                      <a:pt x="187" y="243"/>
                      <a:pt x="187" y="284"/>
                      <a:pt x="187" y="325"/>
                    </a:cubicBezTo>
                    <a:cubicBezTo>
                      <a:pt x="187" y="349"/>
                      <a:pt x="181" y="349"/>
                      <a:pt x="147" y="349"/>
                    </a:cubicBezTo>
                    <a:cubicBezTo>
                      <a:pt x="147" y="354"/>
                      <a:pt x="147" y="359"/>
                      <a:pt x="147" y="364"/>
                    </a:cubicBezTo>
                    <a:cubicBezTo>
                      <a:pt x="167" y="364"/>
                      <a:pt x="187" y="363"/>
                      <a:pt x="207" y="363"/>
                    </a:cubicBezTo>
                    <a:cubicBezTo>
                      <a:pt x="226" y="363"/>
                      <a:pt x="246" y="364"/>
                      <a:pt x="265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1" name="Freeform 199"/>
              <p:cNvSpPr/>
              <p:nvPr/>
            </p:nvSpPr>
            <p:spPr>
              <a:xfrm>
                <a:off x="2611800" y="203760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6"/>
                      <a:pt x="198" y="166"/>
                    </a:cubicBezTo>
                    <a:cubicBezTo>
                      <a:pt x="192" y="166"/>
                      <a:pt x="192" y="171"/>
                      <a:pt x="190" y="174"/>
                    </a:cubicBezTo>
                    <a:cubicBezTo>
                      <a:pt x="172" y="229"/>
                      <a:pt x="124" y="229"/>
                      <a:pt x="120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8"/>
                      <a:pt x="43" y="133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2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2" name="Freeform 200"/>
              <p:cNvSpPr/>
              <p:nvPr/>
            </p:nvSpPr>
            <p:spPr>
              <a:xfrm>
                <a:off x="2697120" y="2037600"/>
                <a:ext cx="62280" cy="87120"/>
              </a:xfrm>
              <a:custGeom>
                <a:avLst/>
                <a:gdLst/>
                <a:ahLst/>
                <a:rect l="0" t="0" r="r" b="b"/>
                <a:pathLst>
                  <a:path w="173" h="242">
                    <a:moveTo>
                      <a:pt x="172" y="168"/>
                    </a:moveTo>
                    <a:cubicBezTo>
                      <a:pt x="172" y="141"/>
                      <a:pt x="156" y="124"/>
                      <a:pt x="150" y="118"/>
                    </a:cubicBezTo>
                    <a:cubicBezTo>
                      <a:pt x="132" y="102"/>
                      <a:pt x="112" y="97"/>
                      <a:pt x="90" y="93"/>
                    </a:cubicBezTo>
                    <a:cubicBezTo>
                      <a:pt x="60" y="87"/>
                      <a:pt x="25" y="81"/>
                      <a:pt x="25" y="49"/>
                    </a:cubicBezTo>
                    <a:cubicBezTo>
                      <a:pt x="25" y="31"/>
                      <a:pt x="39" y="10"/>
                      <a:pt x="84" y="10"/>
                    </a:cubicBezTo>
                    <a:cubicBezTo>
                      <a:pt x="142" y="10"/>
                      <a:pt x="145" y="57"/>
                      <a:pt x="145" y="73"/>
                    </a:cubicBezTo>
                    <a:cubicBezTo>
                      <a:pt x="147" y="78"/>
                      <a:pt x="149" y="76"/>
                      <a:pt x="151" y="78"/>
                    </a:cubicBezTo>
                    <a:cubicBezTo>
                      <a:pt x="159" y="78"/>
                      <a:pt x="159" y="76"/>
                      <a:pt x="159" y="66"/>
                    </a:cubicBezTo>
                    <a:cubicBezTo>
                      <a:pt x="159" y="48"/>
                      <a:pt x="159" y="30"/>
                      <a:pt x="159" y="12"/>
                    </a:cubicBezTo>
                    <a:cubicBezTo>
                      <a:pt x="159" y="4"/>
                      <a:pt x="159" y="0"/>
                      <a:pt x="153" y="0"/>
                    </a:cubicBezTo>
                    <a:cubicBezTo>
                      <a:pt x="150" y="0"/>
                      <a:pt x="150" y="0"/>
                      <a:pt x="142" y="6"/>
                    </a:cubicBezTo>
                    <a:cubicBezTo>
                      <a:pt x="141" y="9"/>
                      <a:pt x="136" y="13"/>
                      <a:pt x="133" y="15"/>
                    </a:cubicBezTo>
                    <a:cubicBezTo>
                      <a:pt x="114" y="0"/>
                      <a:pt x="91" y="0"/>
                      <a:pt x="84" y="0"/>
                    </a:cubicBezTo>
                    <a:cubicBezTo>
                      <a:pt x="19" y="0"/>
                      <a:pt x="0" y="36"/>
                      <a:pt x="0" y="64"/>
                    </a:cubicBezTo>
                    <a:cubicBezTo>
                      <a:pt x="0" y="84"/>
                      <a:pt x="9" y="97"/>
                      <a:pt x="22" y="109"/>
                    </a:cubicBezTo>
                    <a:cubicBezTo>
                      <a:pt x="39" y="123"/>
                      <a:pt x="54" y="126"/>
                      <a:pt x="91" y="133"/>
                    </a:cubicBezTo>
                    <a:cubicBezTo>
                      <a:pt x="103" y="136"/>
                      <a:pt x="147" y="144"/>
                      <a:pt x="147" y="183"/>
                    </a:cubicBezTo>
                    <a:cubicBezTo>
                      <a:pt x="147" y="210"/>
                      <a:pt x="129" y="231"/>
                      <a:pt x="87" y="231"/>
                    </a:cubicBezTo>
                    <a:cubicBezTo>
                      <a:pt x="43" y="231"/>
                      <a:pt x="24" y="201"/>
                      <a:pt x="13" y="156"/>
                    </a:cubicBezTo>
                    <a:cubicBezTo>
                      <a:pt x="12" y="148"/>
                      <a:pt x="12" y="147"/>
                      <a:pt x="6" y="147"/>
                    </a:cubicBezTo>
                    <a:cubicBezTo>
                      <a:pt x="0" y="147"/>
                      <a:pt x="0" y="150"/>
                      <a:pt x="0" y="159"/>
                    </a:cubicBezTo>
                    <a:cubicBezTo>
                      <a:pt x="0" y="182"/>
                      <a:pt x="0" y="206"/>
                      <a:pt x="0" y="229"/>
                    </a:cubicBezTo>
                    <a:cubicBezTo>
                      <a:pt x="0" y="238"/>
                      <a:pt x="0" y="241"/>
                      <a:pt x="6" y="241"/>
                    </a:cubicBezTo>
                    <a:cubicBezTo>
                      <a:pt x="9" y="241"/>
                      <a:pt x="9" y="241"/>
                      <a:pt x="19" y="231"/>
                    </a:cubicBezTo>
                    <a:cubicBezTo>
                      <a:pt x="23" y="227"/>
                      <a:pt x="19" y="229"/>
                      <a:pt x="30" y="219"/>
                    </a:cubicBezTo>
                    <a:cubicBezTo>
                      <a:pt x="52" y="241"/>
                      <a:pt x="76" y="241"/>
                      <a:pt x="87" y="241"/>
                    </a:cubicBezTo>
                    <a:cubicBezTo>
                      <a:pt x="148" y="241"/>
                      <a:pt x="172" y="207"/>
                      <a:pt x="172" y="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3" name="Freeform 201"/>
              <p:cNvSpPr/>
              <p:nvPr/>
            </p:nvSpPr>
            <p:spPr>
              <a:xfrm>
                <a:off x="2835000" y="1989000"/>
                <a:ext cx="61920" cy="133560"/>
              </a:xfrm>
              <a:custGeom>
                <a:avLst/>
                <a:gdLst/>
                <a:ahLst/>
                <a:rect l="0" t="0" r="r" b="b"/>
                <a:pathLst>
                  <a:path w="172" h="371">
                    <a:moveTo>
                      <a:pt x="171" y="36"/>
                    </a:moveTo>
                    <a:cubicBezTo>
                      <a:pt x="171" y="16"/>
                      <a:pt x="151" y="0"/>
                      <a:pt x="124" y="0"/>
                    </a:cubicBezTo>
                    <a:cubicBezTo>
                      <a:pt x="87" y="0"/>
                      <a:pt x="42" y="27"/>
                      <a:pt x="42" y="84"/>
                    </a:cubicBezTo>
                    <a:cubicBezTo>
                      <a:pt x="42" y="104"/>
                      <a:pt x="42" y="124"/>
                      <a:pt x="42" y="144"/>
                    </a:cubicBezTo>
                    <a:cubicBezTo>
                      <a:pt x="28" y="144"/>
                      <a:pt x="14" y="144"/>
                      <a:pt x="0" y="144"/>
                    </a:cubicBezTo>
                    <a:cubicBezTo>
                      <a:pt x="0" y="149"/>
                      <a:pt x="0" y="155"/>
                      <a:pt x="0" y="160"/>
                    </a:cubicBezTo>
                    <a:cubicBezTo>
                      <a:pt x="14" y="160"/>
                      <a:pt x="28" y="160"/>
                      <a:pt x="42" y="160"/>
                    </a:cubicBezTo>
                    <a:cubicBezTo>
                      <a:pt x="42" y="217"/>
                      <a:pt x="42" y="274"/>
                      <a:pt x="42" y="331"/>
                    </a:cubicBezTo>
                    <a:cubicBezTo>
                      <a:pt x="42" y="355"/>
                      <a:pt x="36" y="355"/>
                      <a:pt x="1" y="355"/>
                    </a:cubicBezTo>
                    <a:cubicBezTo>
                      <a:pt x="1" y="360"/>
                      <a:pt x="1" y="365"/>
                      <a:pt x="1" y="370"/>
                    </a:cubicBezTo>
                    <a:cubicBezTo>
                      <a:pt x="21" y="370"/>
                      <a:pt x="41" y="369"/>
                      <a:pt x="61" y="369"/>
                    </a:cubicBezTo>
                    <a:cubicBezTo>
                      <a:pt x="82" y="369"/>
                      <a:pt x="106" y="369"/>
                      <a:pt x="127" y="370"/>
                    </a:cubicBezTo>
                    <a:cubicBezTo>
                      <a:pt x="127" y="365"/>
                      <a:pt x="127" y="360"/>
                      <a:pt x="127" y="355"/>
                    </a:cubicBezTo>
                    <a:cubicBezTo>
                      <a:pt x="124" y="355"/>
                      <a:pt x="120" y="355"/>
                      <a:pt x="117" y="355"/>
                    </a:cubicBezTo>
                    <a:cubicBezTo>
                      <a:pt x="78" y="355"/>
                      <a:pt x="76" y="349"/>
                      <a:pt x="76" y="330"/>
                    </a:cubicBezTo>
                    <a:cubicBezTo>
                      <a:pt x="76" y="273"/>
                      <a:pt x="76" y="217"/>
                      <a:pt x="76" y="160"/>
                    </a:cubicBezTo>
                    <a:cubicBezTo>
                      <a:pt x="96" y="160"/>
                      <a:pt x="116" y="160"/>
                      <a:pt x="136" y="160"/>
                    </a:cubicBezTo>
                    <a:cubicBezTo>
                      <a:pt x="136" y="155"/>
                      <a:pt x="136" y="149"/>
                      <a:pt x="136" y="144"/>
                    </a:cubicBezTo>
                    <a:cubicBezTo>
                      <a:pt x="116" y="144"/>
                      <a:pt x="95" y="144"/>
                      <a:pt x="75" y="144"/>
                    </a:cubicBezTo>
                    <a:cubicBezTo>
                      <a:pt x="75" y="123"/>
                      <a:pt x="75" y="103"/>
                      <a:pt x="75" y="82"/>
                    </a:cubicBezTo>
                    <a:cubicBezTo>
                      <a:pt x="75" y="36"/>
                      <a:pt x="100" y="12"/>
                      <a:pt x="124" y="12"/>
                    </a:cubicBezTo>
                    <a:cubicBezTo>
                      <a:pt x="126" y="12"/>
                      <a:pt x="133" y="12"/>
                      <a:pt x="141" y="15"/>
                    </a:cubicBezTo>
                    <a:cubicBezTo>
                      <a:pt x="135" y="16"/>
                      <a:pt x="126" y="24"/>
                      <a:pt x="126" y="37"/>
                    </a:cubicBezTo>
                    <a:cubicBezTo>
                      <a:pt x="126" y="49"/>
                      <a:pt x="133" y="60"/>
                      <a:pt x="148" y="60"/>
                    </a:cubicBezTo>
                    <a:cubicBezTo>
                      <a:pt x="163" y="60"/>
                      <a:pt x="171" y="49"/>
                      <a:pt x="171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4" name="Freeform 202"/>
              <p:cNvSpPr/>
              <p:nvPr/>
            </p:nvSpPr>
            <p:spPr>
              <a:xfrm>
                <a:off x="2892240" y="203760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3"/>
                    </a:moveTo>
                    <a:cubicBezTo>
                      <a:pt x="234" y="55"/>
                      <a:pt x="181" y="0"/>
                      <a:pt x="117" y="0"/>
                    </a:cubicBezTo>
                    <a:cubicBezTo>
                      <a:pt x="51" y="0"/>
                      <a:pt x="0" y="57"/>
                      <a:pt x="0" y="123"/>
                    </a:cubicBezTo>
                    <a:cubicBezTo>
                      <a:pt x="0" y="192"/>
                      <a:pt x="55" y="241"/>
                      <a:pt x="117" y="241"/>
                    </a:cubicBezTo>
                    <a:cubicBezTo>
                      <a:pt x="180" y="241"/>
                      <a:pt x="234" y="190"/>
                      <a:pt x="234" y="123"/>
                    </a:cubicBezTo>
                    <a:moveTo>
                      <a:pt x="190" y="118"/>
                    </a:moveTo>
                    <a:cubicBezTo>
                      <a:pt x="190" y="138"/>
                      <a:pt x="190" y="166"/>
                      <a:pt x="178" y="190"/>
                    </a:cubicBezTo>
                    <a:cubicBezTo>
                      <a:pt x="166" y="213"/>
                      <a:pt x="144" y="229"/>
                      <a:pt x="117" y="229"/>
                    </a:cubicBezTo>
                    <a:cubicBezTo>
                      <a:pt x="94" y="229"/>
                      <a:pt x="72" y="217"/>
                      <a:pt x="57" y="193"/>
                    </a:cubicBezTo>
                    <a:cubicBezTo>
                      <a:pt x="43" y="171"/>
                      <a:pt x="43" y="138"/>
                      <a:pt x="43" y="118"/>
                    </a:cubicBezTo>
                    <a:cubicBezTo>
                      <a:pt x="43" y="99"/>
                      <a:pt x="43" y="70"/>
                      <a:pt x="57" y="46"/>
                    </a:cubicBezTo>
                    <a:cubicBezTo>
                      <a:pt x="70" y="22"/>
                      <a:pt x="96" y="12"/>
                      <a:pt x="117" y="12"/>
                    </a:cubicBezTo>
                    <a:cubicBezTo>
                      <a:pt x="139" y="12"/>
                      <a:pt x="163" y="24"/>
                      <a:pt x="177" y="46"/>
                    </a:cubicBezTo>
                    <a:cubicBezTo>
                      <a:pt x="191" y="69"/>
                      <a:pt x="190" y="99"/>
                      <a:pt x="190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5" name="Freeform 203"/>
              <p:cNvSpPr/>
              <p:nvPr/>
            </p:nvSpPr>
            <p:spPr>
              <a:xfrm>
                <a:off x="2987280" y="203868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3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99" y="0"/>
                      <a:pt x="81" y="36"/>
                      <a:pt x="73" y="58"/>
                    </a:cubicBezTo>
                    <a:cubicBezTo>
                      <a:pt x="73" y="39"/>
                      <a:pt x="73" y="19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36" y="22"/>
                      <a:pt x="40" y="25"/>
                      <a:pt x="40" y="52"/>
                    </a:cubicBezTo>
                    <a:cubicBezTo>
                      <a:pt x="40" y="99"/>
                      <a:pt x="40" y="146"/>
                      <a:pt x="40" y="193"/>
                    </a:cubicBezTo>
                    <a:cubicBezTo>
                      <a:pt x="40" y="217"/>
                      <a:pt x="34" y="217"/>
                      <a:pt x="0" y="217"/>
                    </a:cubicBezTo>
                    <a:cubicBezTo>
                      <a:pt x="0" y="222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2"/>
                      <a:pt x="127" y="217"/>
                    </a:cubicBezTo>
                    <a:cubicBezTo>
                      <a:pt x="123" y="217"/>
                      <a:pt x="119" y="217"/>
                      <a:pt x="115" y="217"/>
                    </a:cubicBezTo>
                    <a:cubicBezTo>
                      <a:pt x="76" y="217"/>
                      <a:pt x="75" y="211"/>
                      <a:pt x="75" y="192"/>
                    </a:cubicBezTo>
                    <a:cubicBezTo>
                      <a:pt x="75" y="165"/>
                      <a:pt x="75" y="138"/>
                      <a:pt x="75" y="111"/>
                    </a:cubicBezTo>
                    <a:cubicBezTo>
                      <a:pt x="75" y="58"/>
                      <a:pt x="97" y="12"/>
                      <a:pt x="138" y="12"/>
                    </a:cubicBezTo>
                    <a:cubicBezTo>
                      <a:pt x="141" y="12"/>
                      <a:pt x="142" y="12"/>
                      <a:pt x="144" y="12"/>
                    </a:cubicBezTo>
                    <a:cubicBezTo>
                      <a:pt x="142" y="13"/>
                      <a:pt x="132" y="19"/>
                      <a:pt x="132" y="33"/>
                    </a:cubicBezTo>
                    <a:cubicBezTo>
                      <a:pt x="132" y="48"/>
                      <a:pt x="142" y="55"/>
                      <a:pt x="154" y="55"/>
                    </a:cubicBezTo>
                    <a:cubicBezTo>
                      <a:pt x="163" y="55"/>
                      <a:pt x="177" y="49"/>
                      <a:pt x="177" y="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6" name="Freeform 204"/>
              <p:cNvSpPr/>
              <p:nvPr/>
            </p:nvSpPr>
            <p:spPr>
              <a:xfrm>
                <a:off x="3125520" y="1993320"/>
                <a:ext cx="104400" cy="129240"/>
              </a:xfrm>
              <a:custGeom>
                <a:avLst/>
                <a:gdLst/>
                <a:ahLst/>
                <a:rect l="0" t="0" r="r" b="b"/>
                <a:pathLst>
                  <a:path w="290" h="359">
                    <a:moveTo>
                      <a:pt x="289" y="223"/>
                    </a:moveTo>
                    <a:cubicBezTo>
                      <a:pt x="285" y="223"/>
                      <a:pt x="281" y="223"/>
                      <a:pt x="277" y="223"/>
                    </a:cubicBezTo>
                    <a:cubicBezTo>
                      <a:pt x="271" y="277"/>
                      <a:pt x="264" y="343"/>
                      <a:pt x="171" y="343"/>
                    </a:cubicBezTo>
                    <a:cubicBezTo>
                      <a:pt x="156" y="343"/>
                      <a:pt x="142" y="343"/>
                      <a:pt x="127" y="343"/>
                    </a:cubicBezTo>
                    <a:cubicBezTo>
                      <a:pt x="103" y="343"/>
                      <a:pt x="102" y="339"/>
                      <a:pt x="102" y="321"/>
                    </a:cubicBezTo>
                    <a:cubicBezTo>
                      <a:pt x="102" y="227"/>
                      <a:pt x="102" y="134"/>
                      <a:pt x="102" y="40"/>
                    </a:cubicBezTo>
                    <a:cubicBezTo>
                      <a:pt x="102" y="22"/>
                      <a:pt x="102" y="15"/>
                      <a:pt x="151" y="15"/>
                    </a:cubicBezTo>
                    <a:cubicBezTo>
                      <a:pt x="157" y="15"/>
                      <a:pt x="163" y="15"/>
                      <a:pt x="169" y="15"/>
                    </a:cubicBezTo>
                    <a:cubicBezTo>
                      <a:pt x="169" y="10"/>
                      <a:pt x="169" y="5"/>
                      <a:pt x="169" y="0"/>
                    </a:cubicBezTo>
                    <a:cubicBezTo>
                      <a:pt x="150" y="1"/>
                      <a:pt x="102" y="1"/>
                      <a:pt x="81" y="1"/>
                    </a:cubicBezTo>
                    <a:cubicBezTo>
                      <a:pt x="60" y="1"/>
                      <a:pt x="19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9" y="15"/>
                      <a:pt x="13" y="15"/>
                    </a:cubicBezTo>
                    <a:cubicBezTo>
                      <a:pt x="54" y="15"/>
                      <a:pt x="55" y="21"/>
                      <a:pt x="55" y="40"/>
                    </a:cubicBezTo>
                    <a:cubicBezTo>
                      <a:pt x="55" y="133"/>
                      <a:pt x="55" y="225"/>
                      <a:pt x="55" y="318"/>
                    </a:cubicBezTo>
                    <a:cubicBezTo>
                      <a:pt x="55" y="337"/>
                      <a:pt x="54" y="343"/>
                      <a:pt x="13" y="343"/>
                    </a:cubicBezTo>
                    <a:cubicBezTo>
                      <a:pt x="9" y="343"/>
                      <a:pt x="4" y="343"/>
                      <a:pt x="0" y="343"/>
                    </a:cubicBezTo>
                    <a:cubicBezTo>
                      <a:pt x="0" y="348"/>
                      <a:pt x="0" y="353"/>
                      <a:pt x="0" y="358"/>
                    </a:cubicBezTo>
                    <a:cubicBezTo>
                      <a:pt x="91" y="358"/>
                      <a:pt x="183" y="358"/>
                      <a:pt x="274" y="358"/>
                    </a:cubicBezTo>
                    <a:cubicBezTo>
                      <a:pt x="279" y="313"/>
                      <a:pt x="284" y="268"/>
                      <a:pt x="289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7" name="Freeform 205"/>
              <p:cNvSpPr/>
              <p:nvPr/>
            </p:nvSpPr>
            <p:spPr>
              <a:xfrm>
                <a:off x="3244320" y="1993320"/>
                <a:ext cx="104400" cy="129240"/>
              </a:xfrm>
              <a:custGeom>
                <a:avLst/>
                <a:gdLst/>
                <a:ahLst/>
                <a:rect l="0" t="0" r="r" b="b"/>
                <a:pathLst>
                  <a:path w="290" h="359">
                    <a:moveTo>
                      <a:pt x="289" y="223"/>
                    </a:moveTo>
                    <a:cubicBezTo>
                      <a:pt x="285" y="223"/>
                      <a:pt x="280" y="223"/>
                      <a:pt x="276" y="223"/>
                    </a:cubicBezTo>
                    <a:cubicBezTo>
                      <a:pt x="270" y="277"/>
                      <a:pt x="262" y="343"/>
                      <a:pt x="171" y="343"/>
                    </a:cubicBezTo>
                    <a:cubicBezTo>
                      <a:pt x="156" y="343"/>
                      <a:pt x="142" y="343"/>
                      <a:pt x="127" y="343"/>
                    </a:cubicBezTo>
                    <a:cubicBezTo>
                      <a:pt x="102" y="343"/>
                      <a:pt x="102" y="339"/>
                      <a:pt x="102" y="321"/>
                    </a:cubicBezTo>
                    <a:cubicBezTo>
                      <a:pt x="102" y="227"/>
                      <a:pt x="102" y="134"/>
                      <a:pt x="102" y="40"/>
                    </a:cubicBezTo>
                    <a:cubicBezTo>
                      <a:pt x="102" y="22"/>
                      <a:pt x="102" y="15"/>
                      <a:pt x="151" y="15"/>
                    </a:cubicBezTo>
                    <a:cubicBezTo>
                      <a:pt x="157" y="15"/>
                      <a:pt x="162" y="15"/>
                      <a:pt x="168" y="15"/>
                    </a:cubicBezTo>
                    <a:cubicBezTo>
                      <a:pt x="168" y="10"/>
                      <a:pt x="168" y="5"/>
                      <a:pt x="168" y="0"/>
                    </a:cubicBezTo>
                    <a:cubicBezTo>
                      <a:pt x="150" y="1"/>
                      <a:pt x="102" y="1"/>
                      <a:pt x="79" y="1"/>
                    </a:cubicBezTo>
                    <a:cubicBezTo>
                      <a:pt x="60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2" y="15"/>
                    </a:cubicBezTo>
                    <a:cubicBezTo>
                      <a:pt x="54" y="15"/>
                      <a:pt x="54" y="21"/>
                      <a:pt x="54" y="40"/>
                    </a:cubicBezTo>
                    <a:cubicBezTo>
                      <a:pt x="54" y="133"/>
                      <a:pt x="54" y="225"/>
                      <a:pt x="54" y="318"/>
                    </a:cubicBezTo>
                    <a:cubicBezTo>
                      <a:pt x="54" y="337"/>
                      <a:pt x="54" y="343"/>
                      <a:pt x="12" y="343"/>
                    </a:cubicBezTo>
                    <a:cubicBezTo>
                      <a:pt x="8" y="343"/>
                      <a:pt x="4" y="343"/>
                      <a:pt x="0" y="343"/>
                    </a:cubicBezTo>
                    <a:cubicBezTo>
                      <a:pt x="0" y="348"/>
                      <a:pt x="0" y="353"/>
                      <a:pt x="0" y="358"/>
                    </a:cubicBezTo>
                    <a:cubicBezTo>
                      <a:pt x="91" y="358"/>
                      <a:pt x="183" y="358"/>
                      <a:pt x="274" y="358"/>
                    </a:cubicBezTo>
                    <a:cubicBezTo>
                      <a:pt x="279" y="313"/>
                      <a:pt x="284" y="268"/>
                      <a:pt x="289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8" name="Freeform 206"/>
              <p:cNvSpPr/>
              <p:nvPr/>
            </p:nvSpPr>
            <p:spPr>
              <a:xfrm>
                <a:off x="3363120" y="1993320"/>
                <a:ext cx="111960" cy="129240"/>
              </a:xfrm>
              <a:custGeom>
                <a:avLst/>
                <a:gdLst/>
                <a:ahLst/>
                <a:rect l="0" t="0" r="r" b="b"/>
                <a:pathLst>
                  <a:path w="311" h="359">
                    <a:moveTo>
                      <a:pt x="310" y="97"/>
                    </a:moveTo>
                    <a:cubicBezTo>
                      <a:pt x="310" y="45"/>
                      <a:pt x="259" y="0"/>
                      <a:pt x="186" y="0"/>
                    </a:cubicBezTo>
                    <a:cubicBezTo>
                      <a:pt x="124" y="0"/>
                      <a:pt x="62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9" y="15"/>
                      <a:pt x="13" y="15"/>
                    </a:cubicBezTo>
                    <a:cubicBezTo>
                      <a:pt x="54" y="15"/>
                      <a:pt x="55" y="21"/>
                      <a:pt x="55" y="40"/>
                    </a:cubicBezTo>
                    <a:cubicBezTo>
                      <a:pt x="55" y="133"/>
                      <a:pt x="55" y="225"/>
                      <a:pt x="55" y="318"/>
                    </a:cubicBezTo>
                    <a:cubicBezTo>
                      <a:pt x="55" y="337"/>
                      <a:pt x="54" y="343"/>
                      <a:pt x="13" y="343"/>
                    </a:cubicBezTo>
                    <a:cubicBezTo>
                      <a:pt x="9" y="343"/>
                      <a:pt x="4" y="343"/>
                      <a:pt x="0" y="343"/>
                    </a:cubicBezTo>
                    <a:cubicBezTo>
                      <a:pt x="0" y="348"/>
                      <a:pt x="0" y="353"/>
                      <a:pt x="0" y="358"/>
                    </a:cubicBezTo>
                    <a:cubicBezTo>
                      <a:pt x="19" y="357"/>
                      <a:pt x="58" y="357"/>
                      <a:pt x="78" y="357"/>
                    </a:cubicBezTo>
                    <a:cubicBezTo>
                      <a:pt x="97" y="357"/>
                      <a:pt x="138" y="357"/>
                      <a:pt x="156" y="358"/>
                    </a:cubicBezTo>
                    <a:cubicBezTo>
                      <a:pt x="156" y="353"/>
                      <a:pt x="156" y="348"/>
                      <a:pt x="156" y="343"/>
                    </a:cubicBezTo>
                    <a:cubicBezTo>
                      <a:pt x="152" y="343"/>
                      <a:pt x="148" y="343"/>
                      <a:pt x="144" y="343"/>
                    </a:cubicBezTo>
                    <a:cubicBezTo>
                      <a:pt x="103" y="343"/>
                      <a:pt x="102" y="337"/>
                      <a:pt x="102" y="318"/>
                    </a:cubicBezTo>
                    <a:cubicBezTo>
                      <a:pt x="102" y="276"/>
                      <a:pt x="102" y="234"/>
                      <a:pt x="102" y="192"/>
                    </a:cubicBezTo>
                    <a:cubicBezTo>
                      <a:pt x="131" y="192"/>
                      <a:pt x="161" y="192"/>
                      <a:pt x="190" y="192"/>
                    </a:cubicBezTo>
                    <a:cubicBezTo>
                      <a:pt x="253" y="192"/>
                      <a:pt x="310" y="150"/>
                      <a:pt x="310" y="97"/>
                    </a:cubicBezTo>
                    <a:moveTo>
                      <a:pt x="256" y="97"/>
                    </a:moveTo>
                    <a:cubicBezTo>
                      <a:pt x="256" y="121"/>
                      <a:pt x="256" y="178"/>
                      <a:pt x="172" y="178"/>
                    </a:cubicBezTo>
                    <a:cubicBezTo>
                      <a:pt x="148" y="178"/>
                      <a:pt x="124" y="178"/>
                      <a:pt x="100" y="178"/>
                    </a:cubicBezTo>
                    <a:cubicBezTo>
                      <a:pt x="100" y="131"/>
                      <a:pt x="100" y="83"/>
                      <a:pt x="100" y="36"/>
                    </a:cubicBezTo>
                    <a:cubicBezTo>
                      <a:pt x="100" y="19"/>
                      <a:pt x="102" y="15"/>
                      <a:pt x="126" y="15"/>
                    </a:cubicBezTo>
                    <a:cubicBezTo>
                      <a:pt x="141" y="15"/>
                      <a:pt x="157" y="15"/>
                      <a:pt x="172" y="15"/>
                    </a:cubicBezTo>
                    <a:cubicBezTo>
                      <a:pt x="256" y="15"/>
                      <a:pt x="256" y="72"/>
                      <a:pt x="256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9" name="Freeform 207"/>
              <p:cNvSpPr/>
              <p:nvPr/>
            </p:nvSpPr>
            <p:spPr>
              <a:xfrm>
                <a:off x="3492000" y="2037600"/>
                <a:ext cx="62280" cy="87120"/>
              </a:xfrm>
              <a:custGeom>
                <a:avLst/>
                <a:gdLst/>
                <a:ahLst/>
                <a:rect l="0" t="0" r="r" b="b"/>
                <a:pathLst>
                  <a:path w="173" h="242">
                    <a:moveTo>
                      <a:pt x="172" y="168"/>
                    </a:moveTo>
                    <a:cubicBezTo>
                      <a:pt x="172" y="141"/>
                      <a:pt x="156" y="124"/>
                      <a:pt x="150" y="118"/>
                    </a:cubicBezTo>
                    <a:cubicBezTo>
                      <a:pt x="133" y="102"/>
                      <a:pt x="112" y="97"/>
                      <a:pt x="90" y="93"/>
                    </a:cubicBezTo>
                    <a:cubicBezTo>
                      <a:pt x="60" y="87"/>
                      <a:pt x="25" y="81"/>
                      <a:pt x="25" y="49"/>
                    </a:cubicBezTo>
                    <a:cubicBezTo>
                      <a:pt x="25" y="31"/>
                      <a:pt x="39" y="10"/>
                      <a:pt x="84" y="10"/>
                    </a:cubicBezTo>
                    <a:cubicBezTo>
                      <a:pt x="142" y="10"/>
                      <a:pt x="145" y="57"/>
                      <a:pt x="145" y="73"/>
                    </a:cubicBezTo>
                    <a:cubicBezTo>
                      <a:pt x="147" y="78"/>
                      <a:pt x="150" y="76"/>
                      <a:pt x="153" y="78"/>
                    </a:cubicBezTo>
                    <a:cubicBezTo>
                      <a:pt x="159" y="78"/>
                      <a:pt x="159" y="76"/>
                      <a:pt x="159" y="66"/>
                    </a:cubicBezTo>
                    <a:cubicBezTo>
                      <a:pt x="159" y="48"/>
                      <a:pt x="159" y="30"/>
                      <a:pt x="159" y="12"/>
                    </a:cubicBezTo>
                    <a:cubicBezTo>
                      <a:pt x="159" y="4"/>
                      <a:pt x="159" y="0"/>
                      <a:pt x="153" y="0"/>
                    </a:cubicBezTo>
                    <a:cubicBezTo>
                      <a:pt x="151" y="0"/>
                      <a:pt x="150" y="0"/>
                      <a:pt x="142" y="6"/>
                    </a:cubicBezTo>
                    <a:cubicBezTo>
                      <a:pt x="141" y="9"/>
                      <a:pt x="136" y="13"/>
                      <a:pt x="133" y="15"/>
                    </a:cubicBezTo>
                    <a:cubicBezTo>
                      <a:pt x="114" y="0"/>
                      <a:pt x="91" y="0"/>
                      <a:pt x="84" y="0"/>
                    </a:cubicBezTo>
                    <a:cubicBezTo>
                      <a:pt x="19" y="0"/>
                      <a:pt x="0" y="36"/>
                      <a:pt x="0" y="64"/>
                    </a:cubicBezTo>
                    <a:cubicBezTo>
                      <a:pt x="0" y="84"/>
                      <a:pt x="9" y="97"/>
                      <a:pt x="22" y="109"/>
                    </a:cubicBezTo>
                    <a:cubicBezTo>
                      <a:pt x="39" y="123"/>
                      <a:pt x="54" y="126"/>
                      <a:pt x="91" y="133"/>
                    </a:cubicBezTo>
                    <a:cubicBezTo>
                      <a:pt x="103" y="136"/>
                      <a:pt x="147" y="144"/>
                      <a:pt x="147" y="183"/>
                    </a:cubicBezTo>
                    <a:cubicBezTo>
                      <a:pt x="147" y="210"/>
                      <a:pt x="129" y="231"/>
                      <a:pt x="87" y="231"/>
                    </a:cubicBezTo>
                    <a:cubicBezTo>
                      <a:pt x="43" y="231"/>
                      <a:pt x="24" y="201"/>
                      <a:pt x="13" y="156"/>
                    </a:cubicBezTo>
                    <a:cubicBezTo>
                      <a:pt x="12" y="148"/>
                      <a:pt x="12" y="147"/>
                      <a:pt x="7" y="147"/>
                    </a:cubicBezTo>
                    <a:cubicBezTo>
                      <a:pt x="0" y="147"/>
                      <a:pt x="0" y="150"/>
                      <a:pt x="0" y="159"/>
                    </a:cubicBezTo>
                    <a:cubicBezTo>
                      <a:pt x="0" y="182"/>
                      <a:pt x="0" y="206"/>
                      <a:pt x="0" y="229"/>
                    </a:cubicBezTo>
                    <a:cubicBezTo>
                      <a:pt x="0" y="238"/>
                      <a:pt x="0" y="241"/>
                      <a:pt x="6" y="241"/>
                    </a:cubicBezTo>
                    <a:cubicBezTo>
                      <a:pt x="9" y="241"/>
                      <a:pt x="9" y="241"/>
                      <a:pt x="19" y="231"/>
                    </a:cubicBezTo>
                    <a:cubicBezTo>
                      <a:pt x="23" y="227"/>
                      <a:pt x="19" y="229"/>
                      <a:pt x="30" y="219"/>
                    </a:cubicBezTo>
                    <a:cubicBezTo>
                      <a:pt x="52" y="241"/>
                      <a:pt x="76" y="241"/>
                      <a:pt x="87" y="241"/>
                    </a:cubicBezTo>
                    <a:cubicBezTo>
                      <a:pt x="148" y="241"/>
                      <a:pt x="172" y="207"/>
                      <a:pt x="172" y="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60" name="Freeform 208"/>
              <p:cNvSpPr/>
              <p:nvPr/>
            </p:nvSpPr>
            <p:spPr>
              <a:xfrm>
                <a:off x="3629160" y="203760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6"/>
                      <a:pt x="196" y="166"/>
                    </a:cubicBezTo>
                    <a:cubicBezTo>
                      <a:pt x="192" y="166"/>
                      <a:pt x="190" y="171"/>
                      <a:pt x="190" y="174"/>
                    </a:cubicBezTo>
                    <a:cubicBezTo>
                      <a:pt x="171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58" y="193"/>
                    </a:cubicBezTo>
                    <a:cubicBezTo>
                      <a:pt x="43" y="168"/>
                      <a:pt x="43" y="133"/>
                      <a:pt x="43" y="114"/>
                    </a:cubicBezTo>
                    <a:cubicBezTo>
                      <a:pt x="92" y="114"/>
                      <a:pt x="141" y="114"/>
                      <a:pt x="190" y="114"/>
                    </a:cubicBezTo>
                    <a:cubicBezTo>
                      <a:pt x="202" y="114"/>
                      <a:pt x="204" y="114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4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7" y="103"/>
                      <a:pt x="85" y="103"/>
                      <a:pt x="43" y="103"/>
                    </a:cubicBezTo>
                    <a:cubicBezTo>
                      <a:pt x="46" y="25"/>
                      <a:pt x="91" y="12"/>
                      <a:pt x="109" y="12"/>
                    </a:cubicBezTo>
                    <a:cubicBezTo>
                      <a:pt x="163" y="12"/>
                      <a:pt x="169" y="82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61" name="Freeform 209"/>
              <p:cNvSpPr/>
              <p:nvPr/>
            </p:nvSpPr>
            <p:spPr>
              <a:xfrm>
                <a:off x="3711960" y="2005920"/>
                <a:ext cx="59760" cy="119160"/>
              </a:xfrm>
              <a:custGeom>
                <a:avLst/>
                <a:gdLst/>
                <a:ahLst/>
                <a:rect l="0" t="0" r="r" b="b"/>
                <a:pathLst>
                  <a:path w="166" h="331">
                    <a:moveTo>
                      <a:pt x="165" y="259"/>
                    </a:moveTo>
                    <a:cubicBezTo>
                      <a:pt x="165" y="249"/>
                      <a:pt x="165" y="239"/>
                      <a:pt x="165" y="229"/>
                    </a:cubicBezTo>
                    <a:cubicBezTo>
                      <a:pt x="160" y="229"/>
                      <a:pt x="156" y="229"/>
                      <a:pt x="151" y="229"/>
                    </a:cubicBezTo>
                    <a:cubicBezTo>
                      <a:pt x="151" y="239"/>
                      <a:pt x="151" y="248"/>
                      <a:pt x="151" y="258"/>
                    </a:cubicBezTo>
                    <a:cubicBezTo>
                      <a:pt x="151" y="297"/>
                      <a:pt x="135" y="318"/>
                      <a:pt x="115" y="318"/>
                    </a:cubicBezTo>
                    <a:cubicBezTo>
                      <a:pt x="81" y="318"/>
                      <a:pt x="81" y="270"/>
                      <a:pt x="81" y="261"/>
                    </a:cubicBezTo>
                    <a:cubicBezTo>
                      <a:pt x="81" y="212"/>
                      <a:pt x="81" y="163"/>
                      <a:pt x="81" y="114"/>
                    </a:cubicBezTo>
                    <a:cubicBezTo>
                      <a:pt x="106" y="114"/>
                      <a:pt x="131" y="114"/>
                      <a:pt x="156" y="114"/>
                    </a:cubicBezTo>
                    <a:cubicBezTo>
                      <a:pt x="156" y="108"/>
                      <a:pt x="156" y="103"/>
                      <a:pt x="156" y="97"/>
                    </a:cubicBezTo>
                    <a:cubicBezTo>
                      <a:pt x="131" y="97"/>
                      <a:pt x="106" y="97"/>
                      <a:pt x="81" y="97"/>
                    </a:cubicBezTo>
                    <a:cubicBezTo>
                      <a:pt x="81" y="65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100"/>
                      <a:pt x="0" y="102"/>
                    </a:cubicBezTo>
                    <a:cubicBezTo>
                      <a:pt x="0" y="106"/>
                      <a:pt x="0" y="110"/>
                      <a:pt x="0" y="114"/>
                    </a:cubicBezTo>
                    <a:cubicBezTo>
                      <a:pt x="14" y="114"/>
                      <a:pt x="29" y="114"/>
                      <a:pt x="43" y="114"/>
                    </a:cubicBezTo>
                    <a:cubicBezTo>
                      <a:pt x="43" y="162"/>
                      <a:pt x="43" y="211"/>
                      <a:pt x="43" y="259"/>
                    </a:cubicBezTo>
                    <a:cubicBezTo>
                      <a:pt x="43" y="324"/>
                      <a:pt x="93" y="330"/>
                      <a:pt x="112" y="330"/>
                    </a:cubicBezTo>
                    <a:cubicBezTo>
                      <a:pt x="150" y="330"/>
                      <a:pt x="165" y="292"/>
                      <a:pt x="165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62" name="Freeform 210"/>
              <p:cNvSpPr/>
              <p:nvPr/>
            </p:nvSpPr>
            <p:spPr>
              <a:xfrm>
                <a:off x="3788640" y="2037600"/>
                <a:ext cx="72000" cy="87120"/>
              </a:xfrm>
              <a:custGeom>
                <a:avLst/>
                <a:gdLst/>
                <a:ahLst/>
                <a:rect l="0" t="0" r="r" b="b"/>
                <a:pathLst>
                  <a:path w="200" h="242">
                    <a:moveTo>
                      <a:pt x="199" y="174"/>
                    </a:moveTo>
                    <a:cubicBezTo>
                      <a:pt x="199" y="168"/>
                      <a:pt x="195" y="168"/>
                      <a:pt x="193" y="168"/>
                    </a:cubicBezTo>
                    <a:cubicBezTo>
                      <a:pt x="189" y="168"/>
                      <a:pt x="187" y="171"/>
                      <a:pt x="186" y="174"/>
                    </a:cubicBezTo>
                    <a:cubicBezTo>
                      <a:pt x="171" y="222"/>
                      <a:pt x="136" y="229"/>
                      <a:pt x="117" y="229"/>
                    </a:cubicBezTo>
                    <a:cubicBezTo>
                      <a:pt x="90" y="229"/>
                      <a:pt x="43" y="205"/>
                      <a:pt x="43" y="121"/>
                    </a:cubicBezTo>
                    <a:cubicBezTo>
                      <a:pt x="43" y="36"/>
                      <a:pt x="87" y="13"/>
                      <a:pt x="114" y="13"/>
                    </a:cubicBezTo>
                    <a:cubicBezTo>
                      <a:pt x="118" y="13"/>
                      <a:pt x="151" y="13"/>
                      <a:pt x="171" y="33"/>
                    </a:cubicBezTo>
                    <a:cubicBezTo>
                      <a:pt x="148" y="34"/>
                      <a:pt x="145" y="49"/>
                      <a:pt x="145" y="57"/>
                    </a:cubicBezTo>
                    <a:cubicBezTo>
                      <a:pt x="145" y="70"/>
                      <a:pt x="156" y="81"/>
                      <a:pt x="169" y="81"/>
                    </a:cubicBezTo>
                    <a:cubicBezTo>
                      <a:pt x="184" y="81"/>
                      <a:pt x="195" y="72"/>
                      <a:pt x="195" y="57"/>
                    </a:cubicBezTo>
                    <a:cubicBezTo>
                      <a:pt x="195" y="21"/>
                      <a:pt x="154" y="0"/>
                      <a:pt x="114" y="0"/>
                    </a:cubicBezTo>
                    <a:cubicBezTo>
                      <a:pt x="48" y="0"/>
                      <a:pt x="0" y="57"/>
                      <a:pt x="0" y="123"/>
                    </a:cubicBezTo>
                    <a:cubicBezTo>
                      <a:pt x="0" y="190"/>
                      <a:pt x="51" y="241"/>
                      <a:pt x="112" y="241"/>
                    </a:cubicBezTo>
                    <a:cubicBezTo>
                      <a:pt x="183" y="241"/>
                      <a:pt x="199" y="178"/>
                      <a:pt x="199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63" name="Freeform 211"/>
              <p:cNvSpPr/>
              <p:nvPr/>
            </p:nvSpPr>
            <p:spPr>
              <a:xfrm>
                <a:off x="3882600" y="2102400"/>
                <a:ext cx="20160" cy="20160"/>
              </a:xfrm>
              <a:custGeom>
                <a:avLst/>
                <a:gdLst/>
                <a:ahLst/>
                <a:rect l="0" t="0" r="r" b="b"/>
                <a:pathLst>
                  <a:path w="56" h="56">
                    <a:moveTo>
                      <a:pt x="55" y="28"/>
                    </a:moveTo>
                    <a:cubicBezTo>
                      <a:pt x="55" y="13"/>
                      <a:pt x="43" y="0"/>
                      <a:pt x="27" y="0"/>
                    </a:cubicBezTo>
                    <a:cubicBezTo>
                      <a:pt x="11" y="0"/>
                      <a:pt x="0" y="13"/>
                      <a:pt x="0" y="28"/>
                    </a:cubicBezTo>
                    <a:cubicBezTo>
                      <a:pt x="0" y="43"/>
                      <a:pt x="11" y="55"/>
                      <a:pt x="27" y="55"/>
                    </a:cubicBezTo>
                    <a:cubicBezTo>
                      <a:pt x="43" y="55"/>
                      <a:pt x="55" y="43"/>
                      <a:pt x="55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64" name="Freeform 212"/>
              <p:cNvSpPr/>
              <p:nvPr/>
            </p:nvSpPr>
            <p:spPr>
              <a:xfrm>
                <a:off x="3935520" y="2102400"/>
                <a:ext cx="20160" cy="20160"/>
              </a:xfrm>
              <a:custGeom>
                <a:avLst/>
                <a:gdLst/>
                <a:ahLst/>
                <a:rect l="0" t="0" r="r" b="b"/>
                <a:pathLst>
                  <a:path w="56" h="56">
                    <a:moveTo>
                      <a:pt x="55" y="28"/>
                    </a:moveTo>
                    <a:cubicBezTo>
                      <a:pt x="55" y="13"/>
                      <a:pt x="42" y="0"/>
                      <a:pt x="27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2" y="55"/>
                      <a:pt x="55" y="43"/>
                      <a:pt x="55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2865" name="" descr=""/>
          <p:cNvPicPr/>
          <p:nvPr/>
        </p:nvPicPr>
        <p:blipFill>
          <a:blip r:embed="rId2"/>
          <a:stretch/>
        </p:blipFill>
        <p:spPr>
          <a:xfrm>
            <a:off x="1252800" y="2446200"/>
            <a:ext cx="3247200" cy="2603160"/>
          </a:xfrm>
          <a:prstGeom prst="rect">
            <a:avLst/>
          </a:prstGeom>
          <a:ln>
            <a:noFill/>
          </a:ln>
        </p:spPr>
      </p:pic>
      <p:pic>
        <p:nvPicPr>
          <p:cNvPr id="2866" name="" descr=""/>
          <p:cNvPicPr/>
          <p:nvPr/>
        </p:nvPicPr>
        <p:blipFill>
          <a:blip r:embed="rId3"/>
          <a:stretch/>
        </p:blipFill>
        <p:spPr>
          <a:xfrm>
            <a:off x="4978440" y="2439000"/>
            <a:ext cx="3186360" cy="278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" name="Group 1"/>
          <p:cNvGrpSpPr/>
          <p:nvPr/>
        </p:nvGrpSpPr>
        <p:grpSpPr>
          <a:xfrm>
            <a:off x="166320" y="180360"/>
            <a:ext cx="3670200" cy="276480"/>
            <a:chOff x="166320" y="180360"/>
            <a:chExt cx="3670200" cy="276480"/>
          </a:xfrm>
        </p:grpSpPr>
        <p:grpSp>
          <p:nvGrpSpPr>
            <p:cNvPr id="2868" name="Group 2"/>
            <p:cNvGrpSpPr/>
            <p:nvPr/>
          </p:nvGrpSpPr>
          <p:grpSpPr>
            <a:xfrm>
              <a:off x="166320" y="180360"/>
              <a:ext cx="3670200" cy="276480"/>
              <a:chOff x="166320" y="180360"/>
              <a:chExt cx="3670200" cy="276480"/>
            </a:xfrm>
          </p:grpSpPr>
          <p:sp>
            <p:nvSpPr>
              <p:cNvPr id="2869" name="Freeform 3"/>
              <p:cNvSpPr/>
              <p:nvPr/>
            </p:nvSpPr>
            <p:spPr>
              <a:xfrm>
                <a:off x="166320" y="200880"/>
                <a:ext cx="123840" cy="187560"/>
              </a:xfrm>
              <a:custGeom>
                <a:avLst/>
                <a:gdLst/>
                <a:ahLst/>
                <a:rect l="0" t="0" r="r" b="b"/>
                <a:pathLst>
                  <a:path w="344" h="521">
                    <a:moveTo>
                      <a:pt x="343" y="393"/>
                    </a:moveTo>
                    <a:cubicBezTo>
                      <a:pt x="343" y="385"/>
                      <a:pt x="343" y="377"/>
                      <a:pt x="343" y="369"/>
                    </a:cubicBezTo>
                    <a:cubicBezTo>
                      <a:pt x="317" y="369"/>
                      <a:pt x="290" y="369"/>
                      <a:pt x="264" y="369"/>
                    </a:cubicBezTo>
                    <a:cubicBezTo>
                      <a:pt x="264" y="252"/>
                      <a:pt x="264" y="136"/>
                      <a:pt x="264" y="20"/>
                    </a:cubicBezTo>
                    <a:cubicBezTo>
                      <a:pt x="264" y="4"/>
                      <a:pt x="264" y="0"/>
                      <a:pt x="253" y="0"/>
                    </a:cubicBezTo>
                    <a:cubicBezTo>
                      <a:pt x="246" y="0"/>
                      <a:pt x="244" y="0"/>
                      <a:pt x="238" y="9"/>
                    </a:cubicBezTo>
                    <a:cubicBezTo>
                      <a:pt x="158" y="129"/>
                      <a:pt x="79" y="249"/>
                      <a:pt x="0" y="369"/>
                    </a:cubicBezTo>
                    <a:cubicBezTo>
                      <a:pt x="0" y="377"/>
                      <a:pt x="0" y="385"/>
                      <a:pt x="0" y="393"/>
                    </a:cubicBezTo>
                    <a:cubicBezTo>
                      <a:pt x="68" y="393"/>
                      <a:pt x="136" y="393"/>
                      <a:pt x="205" y="393"/>
                    </a:cubicBezTo>
                    <a:cubicBezTo>
                      <a:pt x="205" y="415"/>
                      <a:pt x="205" y="437"/>
                      <a:pt x="205" y="459"/>
                    </a:cubicBezTo>
                    <a:cubicBezTo>
                      <a:pt x="205" y="487"/>
                      <a:pt x="205" y="496"/>
                      <a:pt x="147" y="496"/>
                    </a:cubicBezTo>
                    <a:cubicBezTo>
                      <a:pt x="142" y="496"/>
                      <a:pt x="136" y="496"/>
                      <a:pt x="130" y="496"/>
                    </a:cubicBezTo>
                    <a:cubicBezTo>
                      <a:pt x="130" y="504"/>
                      <a:pt x="130" y="512"/>
                      <a:pt x="130" y="520"/>
                    </a:cubicBezTo>
                    <a:cubicBezTo>
                      <a:pt x="163" y="516"/>
                      <a:pt x="203" y="516"/>
                      <a:pt x="235" y="516"/>
                    </a:cubicBezTo>
                    <a:cubicBezTo>
                      <a:pt x="267" y="516"/>
                      <a:pt x="308" y="516"/>
                      <a:pt x="339" y="520"/>
                    </a:cubicBezTo>
                    <a:cubicBezTo>
                      <a:pt x="339" y="512"/>
                      <a:pt x="339" y="504"/>
                      <a:pt x="339" y="496"/>
                    </a:cubicBezTo>
                    <a:cubicBezTo>
                      <a:pt x="334" y="496"/>
                      <a:pt x="328" y="496"/>
                      <a:pt x="323" y="496"/>
                    </a:cubicBezTo>
                    <a:cubicBezTo>
                      <a:pt x="266" y="496"/>
                      <a:pt x="264" y="487"/>
                      <a:pt x="264" y="459"/>
                    </a:cubicBezTo>
                    <a:cubicBezTo>
                      <a:pt x="264" y="437"/>
                      <a:pt x="264" y="415"/>
                      <a:pt x="264" y="393"/>
                    </a:cubicBezTo>
                    <a:cubicBezTo>
                      <a:pt x="290" y="393"/>
                      <a:pt x="317" y="393"/>
                      <a:pt x="343" y="393"/>
                    </a:cubicBezTo>
                    <a:moveTo>
                      <a:pt x="209" y="369"/>
                    </a:moveTo>
                    <a:cubicBezTo>
                      <a:pt x="147" y="369"/>
                      <a:pt x="84" y="369"/>
                      <a:pt x="22" y="369"/>
                    </a:cubicBezTo>
                    <a:cubicBezTo>
                      <a:pt x="84" y="273"/>
                      <a:pt x="147" y="177"/>
                      <a:pt x="209" y="81"/>
                    </a:cubicBezTo>
                    <a:cubicBezTo>
                      <a:pt x="209" y="177"/>
                      <a:pt x="209" y="273"/>
                      <a:pt x="209" y="3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0" name="Freeform 4"/>
              <p:cNvSpPr/>
              <p:nvPr/>
            </p:nvSpPr>
            <p:spPr>
              <a:xfrm>
                <a:off x="307440" y="198360"/>
                <a:ext cx="187200" cy="190080"/>
              </a:xfrm>
              <a:custGeom>
                <a:avLst/>
                <a:gdLst/>
                <a:ahLst/>
                <a:rect l="0" t="0" r="r" b="b"/>
                <a:pathLst>
                  <a:path w="520" h="528">
                    <a:moveTo>
                      <a:pt x="519" y="268"/>
                    </a:moveTo>
                    <a:cubicBezTo>
                      <a:pt x="519" y="121"/>
                      <a:pt x="416" y="0"/>
                      <a:pt x="284" y="0"/>
                    </a:cubicBezTo>
                    <a:cubicBezTo>
                      <a:pt x="189" y="0"/>
                      <a:pt x="9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61"/>
                    </a:cubicBezTo>
                    <a:cubicBezTo>
                      <a:pt x="79" y="196"/>
                      <a:pt x="79" y="331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95" y="527"/>
                      <a:pt x="189" y="527"/>
                      <a:pt x="284" y="527"/>
                    </a:cubicBezTo>
                    <a:cubicBezTo>
                      <a:pt x="414" y="527"/>
                      <a:pt x="519" y="413"/>
                      <a:pt x="519" y="268"/>
                    </a:cubicBezTo>
                    <a:moveTo>
                      <a:pt x="442" y="268"/>
                    </a:moveTo>
                    <a:cubicBezTo>
                      <a:pt x="442" y="353"/>
                      <a:pt x="427" y="399"/>
                      <a:pt x="400" y="437"/>
                    </a:cubicBezTo>
                    <a:cubicBezTo>
                      <a:pt x="385" y="456"/>
                      <a:pt x="341" y="502"/>
                      <a:pt x="262" y="502"/>
                    </a:cubicBezTo>
                    <a:cubicBezTo>
                      <a:pt x="236" y="502"/>
                      <a:pt x="210" y="502"/>
                      <a:pt x="185" y="502"/>
                    </a:cubicBezTo>
                    <a:cubicBezTo>
                      <a:pt x="147" y="502"/>
                      <a:pt x="145" y="496"/>
                      <a:pt x="145" y="472"/>
                    </a:cubicBezTo>
                    <a:cubicBezTo>
                      <a:pt x="145" y="333"/>
                      <a:pt x="145" y="194"/>
                      <a:pt x="145" y="55"/>
                    </a:cubicBezTo>
                    <a:cubicBezTo>
                      <a:pt x="145" y="31"/>
                      <a:pt x="147" y="24"/>
                      <a:pt x="185" y="24"/>
                    </a:cubicBezTo>
                    <a:cubicBezTo>
                      <a:pt x="210" y="24"/>
                      <a:pt x="236" y="24"/>
                      <a:pt x="262" y="24"/>
                    </a:cubicBezTo>
                    <a:cubicBezTo>
                      <a:pt x="310" y="24"/>
                      <a:pt x="363" y="42"/>
                      <a:pt x="403" y="97"/>
                    </a:cubicBezTo>
                    <a:cubicBezTo>
                      <a:pt x="436" y="143"/>
                      <a:pt x="442" y="208"/>
                      <a:pt x="442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1" name="Freeform 5"/>
              <p:cNvSpPr/>
              <p:nvPr/>
            </p:nvSpPr>
            <p:spPr>
              <a:xfrm>
                <a:off x="608040" y="198360"/>
                <a:ext cx="198360" cy="195480"/>
              </a:xfrm>
              <a:custGeom>
                <a:avLst/>
                <a:gdLst/>
                <a:ahLst/>
                <a:rect l="0" t="0" r="r" b="b"/>
                <a:pathLst>
                  <a:path w="551" h="543">
                    <a:moveTo>
                      <a:pt x="550" y="24"/>
                    </a:moveTo>
                    <a:cubicBezTo>
                      <a:pt x="550" y="16"/>
                      <a:pt x="550" y="8"/>
                      <a:pt x="550" y="0"/>
                    </a:cubicBezTo>
                    <a:cubicBezTo>
                      <a:pt x="526" y="2"/>
                      <a:pt x="495" y="2"/>
                      <a:pt x="475" y="2"/>
                    </a:cubicBezTo>
                    <a:cubicBezTo>
                      <a:pt x="446" y="1"/>
                      <a:pt x="416" y="1"/>
                      <a:pt x="387" y="0"/>
                    </a:cubicBezTo>
                    <a:cubicBezTo>
                      <a:pt x="387" y="8"/>
                      <a:pt x="387" y="16"/>
                      <a:pt x="387" y="24"/>
                    </a:cubicBezTo>
                    <a:cubicBezTo>
                      <a:pt x="427" y="26"/>
                      <a:pt x="442" y="46"/>
                      <a:pt x="442" y="64"/>
                    </a:cubicBezTo>
                    <a:cubicBezTo>
                      <a:pt x="442" y="70"/>
                      <a:pt x="440" y="75"/>
                      <a:pt x="438" y="79"/>
                    </a:cubicBezTo>
                    <a:cubicBezTo>
                      <a:pt x="391" y="203"/>
                      <a:pt x="344" y="326"/>
                      <a:pt x="297" y="450"/>
                    </a:cubicBezTo>
                    <a:cubicBezTo>
                      <a:pt x="248" y="320"/>
                      <a:pt x="199" y="191"/>
                      <a:pt x="150" y="61"/>
                    </a:cubicBezTo>
                    <a:cubicBezTo>
                      <a:pt x="145" y="50"/>
                      <a:pt x="147" y="51"/>
                      <a:pt x="145" y="46"/>
                    </a:cubicBezTo>
                    <a:cubicBezTo>
                      <a:pt x="145" y="24"/>
                      <a:pt x="189" y="24"/>
                      <a:pt x="209" y="24"/>
                    </a:cubicBezTo>
                    <a:cubicBezTo>
                      <a:pt x="209" y="16"/>
                      <a:pt x="209" y="8"/>
                      <a:pt x="209" y="0"/>
                    </a:cubicBezTo>
                    <a:cubicBezTo>
                      <a:pt x="180" y="2"/>
                      <a:pt x="128" y="2"/>
                      <a:pt x="99" y="2"/>
                    </a:cubicBezTo>
                    <a:cubicBezTo>
                      <a:pt x="66" y="1"/>
                      <a:pt x="33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51" y="24"/>
                      <a:pt x="64" y="24"/>
                      <a:pt x="75" y="55"/>
                    </a:cubicBezTo>
                    <a:cubicBezTo>
                      <a:pt x="135" y="212"/>
                      <a:pt x="195" y="369"/>
                      <a:pt x="255" y="527"/>
                    </a:cubicBezTo>
                    <a:cubicBezTo>
                      <a:pt x="260" y="540"/>
                      <a:pt x="264" y="542"/>
                      <a:pt x="275" y="542"/>
                    </a:cubicBezTo>
                    <a:cubicBezTo>
                      <a:pt x="288" y="542"/>
                      <a:pt x="288" y="538"/>
                      <a:pt x="293" y="529"/>
                    </a:cubicBezTo>
                    <a:cubicBezTo>
                      <a:pt x="350" y="378"/>
                      <a:pt x="407" y="227"/>
                      <a:pt x="464" y="77"/>
                    </a:cubicBezTo>
                    <a:cubicBezTo>
                      <a:pt x="475" y="48"/>
                      <a:pt x="497" y="26"/>
                      <a:pt x="550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2" name="Freeform 6"/>
              <p:cNvSpPr/>
              <p:nvPr/>
            </p:nvSpPr>
            <p:spPr>
              <a:xfrm>
                <a:off x="795960" y="264240"/>
                <a:ext cx="108000" cy="126720"/>
              </a:xfrm>
              <a:custGeom>
                <a:avLst/>
                <a:gdLst/>
                <a:ahLst/>
                <a:rect l="0" t="0" r="r" b="b"/>
                <a:pathLst>
                  <a:path w="300" h="352">
                    <a:moveTo>
                      <a:pt x="299" y="252"/>
                    </a:moveTo>
                    <a:cubicBezTo>
                      <a:pt x="299" y="244"/>
                      <a:pt x="295" y="244"/>
                      <a:pt x="290" y="244"/>
                    </a:cubicBezTo>
                    <a:cubicBezTo>
                      <a:pt x="284" y="244"/>
                      <a:pt x="282" y="248"/>
                      <a:pt x="279" y="255"/>
                    </a:cubicBezTo>
                    <a:cubicBezTo>
                      <a:pt x="253" y="334"/>
                      <a:pt x="183" y="334"/>
                      <a:pt x="176" y="334"/>
                    </a:cubicBezTo>
                    <a:cubicBezTo>
                      <a:pt x="136" y="334"/>
                      <a:pt x="106" y="309"/>
                      <a:pt x="88" y="281"/>
                    </a:cubicBezTo>
                    <a:cubicBezTo>
                      <a:pt x="66" y="244"/>
                      <a:pt x="66" y="193"/>
                      <a:pt x="66" y="167"/>
                    </a:cubicBezTo>
                    <a:cubicBezTo>
                      <a:pt x="138" y="167"/>
                      <a:pt x="210" y="167"/>
                      <a:pt x="282" y="167"/>
                    </a:cubicBezTo>
                    <a:cubicBezTo>
                      <a:pt x="297" y="167"/>
                      <a:pt x="299" y="167"/>
                      <a:pt x="299" y="149"/>
                    </a:cubicBezTo>
                    <a:cubicBezTo>
                      <a:pt x="299" y="75"/>
                      <a:pt x="257" y="0"/>
                      <a:pt x="163" y="0"/>
                    </a:cubicBezTo>
                    <a:cubicBezTo>
                      <a:pt x="73" y="0"/>
                      <a:pt x="0" y="79"/>
                      <a:pt x="0" y="173"/>
                    </a:cubicBezTo>
                    <a:cubicBezTo>
                      <a:pt x="0" y="276"/>
                      <a:pt x="81" y="351"/>
                      <a:pt x="172" y="351"/>
                    </a:cubicBezTo>
                    <a:cubicBezTo>
                      <a:pt x="266" y="351"/>
                      <a:pt x="299" y="268"/>
                      <a:pt x="299" y="252"/>
                    </a:cubicBezTo>
                    <a:moveTo>
                      <a:pt x="249" y="149"/>
                    </a:moveTo>
                    <a:cubicBezTo>
                      <a:pt x="188" y="149"/>
                      <a:pt x="127" y="149"/>
                      <a:pt x="66" y="149"/>
                    </a:cubicBezTo>
                    <a:cubicBezTo>
                      <a:pt x="70" y="35"/>
                      <a:pt x="136" y="15"/>
                      <a:pt x="163" y="15"/>
                    </a:cubicBezTo>
                    <a:cubicBezTo>
                      <a:pt x="242" y="15"/>
                      <a:pt x="249" y="121"/>
                      <a:pt x="249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3" name="Freeform 7"/>
              <p:cNvSpPr/>
              <p:nvPr/>
            </p:nvSpPr>
            <p:spPr>
              <a:xfrm>
                <a:off x="919440" y="265680"/>
                <a:ext cx="94680" cy="122760"/>
              </a:xfrm>
              <a:custGeom>
                <a:avLst/>
                <a:gdLst/>
                <a:ahLst/>
                <a:rect l="0" t="0" r="r" b="b"/>
                <a:pathLst>
                  <a:path w="263" h="341">
                    <a:moveTo>
                      <a:pt x="262" y="46"/>
                    </a:moveTo>
                    <a:cubicBezTo>
                      <a:pt x="262" y="22"/>
                      <a:pt x="238" y="0"/>
                      <a:pt x="205" y="0"/>
                    </a:cubicBezTo>
                    <a:cubicBezTo>
                      <a:pt x="147" y="0"/>
                      <a:pt x="119" y="50"/>
                      <a:pt x="108" y="83"/>
                    </a:cubicBezTo>
                    <a:cubicBezTo>
                      <a:pt x="108" y="56"/>
                      <a:pt x="108" y="28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143"/>
                      <a:pt x="62" y="212"/>
                      <a:pt x="62" y="281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30" y="339"/>
                      <a:pt x="60" y="337"/>
                      <a:pt x="90" y="336"/>
                    </a:cubicBezTo>
                    <a:cubicBezTo>
                      <a:pt x="121" y="336"/>
                      <a:pt x="156" y="336"/>
                      <a:pt x="187" y="340"/>
                    </a:cubicBezTo>
                    <a:cubicBezTo>
                      <a:pt x="187" y="332"/>
                      <a:pt x="187" y="324"/>
                      <a:pt x="187" y="316"/>
                    </a:cubicBezTo>
                    <a:cubicBezTo>
                      <a:pt x="182" y="316"/>
                      <a:pt x="177" y="316"/>
                      <a:pt x="172" y="316"/>
                    </a:cubicBezTo>
                    <a:cubicBezTo>
                      <a:pt x="114" y="316"/>
                      <a:pt x="112" y="307"/>
                      <a:pt x="112" y="279"/>
                    </a:cubicBezTo>
                    <a:cubicBezTo>
                      <a:pt x="112" y="239"/>
                      <a:pt x="112" y="200"/>
                      <a:pt x="112" y="160"/>
                    </a:cubicBezTo>
                    <a:cubicBezTo>
                      <a:pt x="112" y="86"/>
                      <a:pt x="145" y="15"/>
                      <a:pt x="205" y="15"/>
                    </a:cubicBezTo>
                    <a:cubicBezTo>
                      <a:pt x="209" y="15"/>
                      <a:pt x="211" y="15"/>
                      <a:pt x="211" y="18"/>
                    </a:cubicBezTo>
                    <a:cubicBezTo>
                      <a:pt x="209" y="18"/>
                      <a:pt x="194" y="26"/>
                      <a:pt x="194" y="46"/>
                    </a:cubicBezTo>
                    <a:cubicBezTo>
                      <a:pt x="194" y="68"/>
                      <a:pt x="211" y="81"/>
                      <a:pt x="227" y="81"/>
                    </a:cubicBezTo>
                    <a:cubicBezTo>
                      <a:pt x="242" y="81"/>
                      <a:pt x="262" y="70"/>
                      <a:pt x="262" y="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4" name="Freeform 8"/>
              <p:cNvSpPr/>
              <p:nvPr/>
            </p:nvSpPr>
            <p:spPr>
              <a:xfrm>
                <a:off x="1026360" y="2174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9"/>
                      <a:pt x="119" y="238"/>
                      <a:pt x="119" y="167"/>
                    </a:cubicBezTo>
                    <a:cubicBezTo>
                      <a:pt x="155" y="167"/>
                      <a:pt x="192" y="167"/>
                      <a:pt x="229" y="167"/>
                    </a:cubicBezTo>
                    <a:cubicBezTo>
                      <a:pt x="229" y="159"/>
                      <a:pt x="229" y="151"/>
                      <a:pt x="229" y="143"/>
                    </a:cubicBezTo>
                    <a:cubicBezTo>
                      <a:pt x="192" y="143"/>
                      <a:pt x="155" y="143"/>
                      <a:pt x="119" y="143"/>
                    </a:cubicBezTo>
                    <a:cubicBezTo>
                      <a:pt x="119" y="95"/>
                      <a:pt x="119" y="48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7" y="145"/>
                      <a:pt x="0" y="149"/>
                    </a:cubicBezTo>
                    <a:cubicBezTo>
                      <a:pt x="0" y="155"/>
                      <a:pt x="0" y="161"/>
                      <a:pt x="0" y="167"/>
                    </a:cubicBezTo>
                    <a:cubicBezTo>
                      <a:pt x="22" y="167"/>
                      <a:pt x="44" y="167"/>
                      <a:pt x="66" y="167"/>
                    </a:cubicBezTo>
                    <a:cubicBezTo>
                      <a:pt x="66" y="237"/>
                      <a:pt x="66" y="307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5" name="Freeform 9"/>
              <p:cNvSpPr/>
              <p:nvPr/>
            </p:nvSpPr>
            <p:spPr>
              <a:xfrm>
                <a:off x="1137240" y="264240"/>
                <a:ext cx="108000" cy="126720"/>
              </a:xfrm>
              <a:custGeom>
                <a:avLst/>
                <a:gdLst/>
                <a:ahLst/>
                <a:rect l="0" t="0" r="r" b="b"/>
                <a:pathLst>
                  <a:path w="300" h="352">
                    <a:moveTo>
                      <a:pt x="299" y="252"/>
                    </a:moveTo>
                    <a:cubicBezTo>
                      <a:pt x="299" y="244"/>
                      <a:pt x="293" y="244"/>
                      <a:pt x="288" y="244"/>
                    </a:cubicBezTo>
                    <a:cubicBezTo>
                      <a:pt x="282" y="244"/>
                      <a:pt x="279" y="248"/>
                      <a:pt x="279" y="255"/>
                    </a:cubicBezTo>
                    <a:cubicBezTo>
                      <a:pt x="251" y="334"/>
                      <a:pt x="183" y="334"/>
                      <a:pt x="174" y="334"/>
                    </a:cubicBezTo>
                    <a:cubicBezTo>
                      <a:pt x="136" y="334"/>
                      <a:pt x="106" y="309"/>
                      <a:pt x="88" y="281"/>
                    </a:cubicBezTo>
                    <a:cubicBezTo>
                      <a:pt x="64" y="244"/>
                      <a:pt x="64" y="193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49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3"/>
                    </a:cubicBezTo>
                    <a:cubicBezTo>
                      <a:pt x="0" y="276"/>
                      <a:pt x="81" y="351"/>
                      <a:pt x="169" y="351"/>
                    </a:cubicBezTo>
                    <a:cubicBezTo>
                      <a:pt x="264" y="351"/>
                      <a:pt x="299" y="268"/>
                      <a:pt x="299" y="252"/>
                    </a:cubicBezTo>
                    <a:moveTo>
                      <a:pt x="249" y="149"/>
                    </a:moveTo>
                    <a:cubicBezTo>
                      <a:pt x="187" y="149"/>
                      <a:pt x="125" y="149"/>
                      <a:pt x="64" y="149"/>
                    </a:cubicBezTo>
                    <a:cubicBezTo>
                      <a:pt x="70" y="35"/>
                      <a:pt x="134" y="15"/>
                      <a:pt x="161" y="15"/>
                    </a:cubicBezTo>
                    <a:cubicBezTo>
                      <a:pt x="240" y="15"/>
                      <a:pt x="249" y="121"/>
                      <a:pt x="249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6" name="Freeform 10"/>
              <p:cNvSpPr/>
              <p:nvPr/>
            </p:nvSpPr>
            <p:spPr>
              <a:xfrm>
                <a:off x="1256040" y="268920"/>
                <a:ext cx="140400" cy="119520"/>
              </a:xfrm>
              <a:custGeom>
                <a:avLst/>
                <a:gdLst/>
                <a:ahLst/>
                <a:rect l="0" t="0" r="r" b="b"/>
                <a:pathLst>
                  <a:path w="390" h="332">
                    <a:moveTo>
                      <a:pt x="389" y="331"/>
                    </a:moveTo>
                    <a:cubicBezTo>
                      <a:pt x="389" y="323"/>
                      <a:pt x="389" y="315"/>
                      <a:pt x="389" y="307"/>
                    </a:cubicBezTo>
                    <a:cubicBezTo>
                      <a:pt x="348" y="307"/>
                      <a:pt x="334" y="305"/>
                      <a:pt x="317" y="283"/>
                    </a:cubicBezTo>
                    <a:cubicBezTo>
                      <a:pt x="282" y="238"/>
                      <a:pt x="248" y="194"/>
                      <a:pt x="213" y="149"/>
                    </a:cubicBezTo>
                    <a:cubicBezTo>
                      <a:pt x="238" y="121"/>
                      <a:pt x="266" y="83"/>
                      <a:pt x="284" y="64"/>
                    </a:cubicBezTo>
                    <a:cubicBezTo>
                      <a:pt x="308" y="35"/>
                      <a:pt x="341" y="24"/>
                      <a:pt x="376" y="24"/>
                    </a:cubicBezTo>
                    <a:cubicBezTo>
                      <a:pt x="376" y="16"/>
                      <a:pt x="376" y="8"/>
                      <a:pt x="376" y="0"/>
                    </a:cubicBezTo>
                    <a:cubicBezTo>
                      <a:pt x="356" y="0"/>
                      <a:pt x="332" y="2"/>
                      <a:pt x="312" y="2"/>
                    </a:cubicBezTo>
                    <a:cubicBezTo>
                      <a:pt x="290" y="2"/>
                      <a:pt x="249" y="0"/>
                      <a:pt x="240" y="0"/>
                    </a:cubicBezTo>
                    <a:cubicBezTo>
                      <a:pt x="240" y="8"/>
                      <a:pt x="240" y="16"/>
                      <a:pt x="240" y="24"/>
                    </a:cubicBezTo>
                    <a:cubicBezTo>
                      <a:pt x="255" y="24"/>
                      <a:pt x="262" y="34"/>
                      <a:pt x="262" y="46"/>
                    </a:cubicBezTo>
                    <a:cubicBezTo>
                      <a:pt x="262" y="58"/>
                      <a:pt x="253" y="68"/>
                      <a:pt x="249" y="75"/>
                    </a:cubicBezTo>
                    <a:cubicBezTo>
                      <a:pt x="233" y="94"/>
                      <a:pt x="218" y="114"/>
                      <a:pt x="202" y="134"/>
                    </a:cubicBezTo>
                    <a:cubicBezTo>
                      <a:pt x="182" y="108"/>
                      <a:pt x="161" y="83"/>
                      <a:pt x="141" y="57"/>
                    </a:cubicBezTo>
                    <a:cubicBezTo>
                      <a:pt x="134" y="48"/>
                      <a:pt x="134" y="46"/>
                      <a:pt x="134" y="42"/>
                    </a:cubicBezTo>
                    <a:cubicBezTo>
                      <a:pt x="134" y="31"/>
                      <a:pt x="145" y="24"/>
                      <a:pt x="161" y="24"/>
                    </a:cubicBezTo>
                    <a:cubicBezTo>
                      <a:pt x="161" y="16"/>
                      <a:pt x="161" y="8"/>
                      <a:pt x="161" y="0"/>
                    </a:cubicBezTo>
                    <a:cubicBezTo>
                      <a:pt x="133" y="1"/>
                      <a:pt x="105" y="1"/>
                      <a:pt x="77" y="2"/>
                    </a:cubicBezTo>
                    <a:cubicBezTo>
                      <a:pt x="62" y="2"/>
                      <a:pt x="26" y="0"/>
                      <a:pt x="4" y="0"/>
                    </a:cubicBezTo>
                    <a:cubicBezTo>
                      <a:pt x="4" y="8"/>
                      <a:pt x="4" y="16"/>
                      <a:pt x="4" y="24"/>
                    </a:cubicBezTo>
                    <a:cubicBezTo>
                      <a:pt x="59" y="24"/>
                      <a:pt x="59" y="24"/>
                      <a:pt x="97" y="70"/>
                    </a:cubicBezTo>
                    <a:cubicBezTo>
                      <a:pt x="122" y="103"/>
                      <a:pt x="147" y="136"/>
                      <a:pt x="172" y="169"/>
                    </a:cubicBezTo>
                    <a:cubicBezTo>
                      <a:pt x="136" y="215"/>
                      <a:pt x="136" y="217"/>
                      <a:pt x="99" y="261"/>
                    </a:cubicBezTo>
                    <a:cubicBezTo>
                      <a:pt x="62" y="305"/>
                      <a:pt x="18" y="307"/>
                      <a:pt x="0" y="307"/>
                    </a:cubicBezTo>
                    <a:cubicBezTo>
                      <a:pt x="0" y="315"/>
                      <a:pt x="0" y="323"/>
                      <a:pt x="0" y="331"/>
                    </a:cubicBezTo>
                    <a:cubicBezTo>
                      <a:pt x="20" y="329"/>
                      <a:pt x="44" y="327"/>
                      <a:pt x="64" y="327"/>
                    </a:cubicBezTo>
                    <a:cubicBezTo>
                      <a:pt x="89" y="328"/>
                      <a:pt x="114" y="330"/>
                      <a:pt x="139" y="331"/>
                    </a:cubicBezTo>
                    <a:cubicBezTo>
                      <a:pt x="139" y="323"/>
                      <a:pt x="139" y="315"/>
                      <a:pt x="139" y="307"/>
                    </a:cubicBezTo>
                    <a:cubicBezTo>
                      <a:pt x="121" y="305"/>
                      <a:pt x="117" y="294"/>
                      <a:pt x="117" y="283"/>
                    </a:cubicBezTo>
                    <a:cubicBezTo>
                      <a:pt x="117" y="266"/>
                      <a:pt x="139" y="241"/>
                      <a:pt x="185" y="184"/>
                    </a:cubicBezTo>
                    <a:cubicBezTo>
                      <a:pt x="205" y="210"/>
                      <a:pt x="224" y="236"/>
                      <a:pt x="244" y="261"/>
                    </a:cubicBezTo>
                    <a:cubicBezTo>
                      <a:pt x="251" y="270"/>
                      <a:pt x="260" y="283"/>
                      <a:pt x="260" y="287"/>
                    </a:cubicBezTo>
                    <a:cubicBezTo>
                      <a:pt x="260" y="294"/>
                      <a:pt x="253" y="305"/>
                      <a:pt x="233" y="307"/>
                    </a:cubicBezTo>
                    <a:cubicBezTo>
                      <a:pt x="233" y="315"/>
                      <a:pt x="233" y="323"/>
                      <a:pt x="233" y="331"/>
                    </a:cubicBezTo>
                    <a:cubicBezTo>
                      <a:pt x="261" y="330"/>
                      <a:pt x="289" y="328"/>
                      <a:pt x="317" y="327"/>
                    </a:cubicBezTo>
                    <a:cubicBezTo>
                      <a:pt x="337" y="327"/>
                      <a:pt x="367" y="329"/>
                      <a:pt x="389" y="3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7" name="Freeform 11"/>
              <p:cNvSpPr/>
              <p:nvPr/>
            </p:nvSpPr>
            <p:spPr>
              <a:xfrm>
                <a:off x="1408680" y="206280"/>
                <a:ext cx="59760" cy="182160"/>
              </a:xfrm>
              <a:custGeom>
                <a:avLst/>
                <a:gdLst/>
                <a:ahLst/>
                <a:rect l="0" t="0" r="r" b="b"/>
                <a:pathLst>
                  <a:path w="166" h="506">
                    <a:moveTo>
                      <a:pt x="165" y="505"/>
                    </a:moveTo>
                    <a:cubicBezTo>
                      <a:pt x="165" y="497"/>
                      <a:pt x="165" y="489"/>
                      <a:pt x="165" y="481"/>
                    </a:cubicBezTo>
                    <a:cubicBezTo>
                      <a:pt x="114" y="481"/>
                      <a:pt x="112" y="476"/>
                      <a:pt x="112" y="445"/>
                    </a:cubicBezTo>
                    <a:cubicBezTo>
                      <a:pt x="112" y="352"/>
                      <a:pt x="112" y="258"/>
                      <a:pt x="112" y="165"/>
                    </a:cubicBezTo>
                    <a:cubicBezTo>
                      <a:pt x="76" y="167"/>
                      <a:pt x="40" y="170"/>
                      <a:pt x="4" y="173"/>
                    </a:cubicBezTo>
                    <a:cubicBezTo>
                      <a:pt x="4" y="181"/>
                      <a:pt x="4" y="189"/>
                      <a:pt x="4" y="197"/>
                    </a:cubicBezTo>
                    <a:cubicBezTo>
                      <a:pt x="55" y="197"/>
                      <a:pt x="62" y="202"/>
                      <a:pt x="62" y="239"/>
                    </a:cubicBezTo>
                    <a:cubicBezTo>
                      <a:pt x="62" y="308"/>
                      <a:pt x="62" y="377"/>
                      <a:pt x="62" y="445"/>
                    </a:cubicBezTo>
                    <a:cubicBezTo>
                      <a:pt x="62" y="481"/>
                      <a:pt x="53" y="481"/>
                      <a:pt x="0" y="481"/>
                    </a:cubicBezTo>
                    <a:cubicBezTo>
                      <a:pt x="0" y="489"/>
                      <a:pt x="0" y="497"/>
                      <a:pt x="0" y="505"/>
                    </a:cubicBezTo>
                    <a:cubicBezTo>
                      <a:pt x="29" y="503"/>
                      <a:pt x="57" y="502"/>
                      <a:pt x="86" y="500"/>
                    </a:cubicBezTo>
                    <a:cubicBezTo>
                      <a:pt x="112" y="500"/>
                      <a:pt x="141" y="502"/>
                      <a:pt x="165" y="505"/>
                    </a:cubicBezTo>
                    <a:moveTo>
                      <a:pt x="123" y="39"/>
                    </a:moveTo>
                    <a:cubicBezTo>
                      <a:pt x="123" y="20"/>
                      <a:pt x="106" y="0"/>
                      <a:pt x="84" y="0"/>
                    </a:cubicBezTo>
                    <a:cubicBezTo>
                      <a:pt x="57" y="0"/>
                      <a:pt x="42" y="20"/>
                      <a:pt x="42" y="39"/>
                    </a:cubicBezTo>
                    <a:cubicBezTo>
                      <a:pt x="42" y="61"/>
                      <a:pt x="59" y="81"/>
                      <a:pt x="81" y="81"/>
                    </a:cubicBezTo>
                    <a:cubicBezTo>
                      <a:pt x="108" y="81"/>
                      <a:pt x="123" y="59"/>
                      <a:pt x="1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8" name="Freeform 12"/>
              <p:cNvSpPr/>
              <p:nvPr/>
            </p:nvSpPr>
            <p:spPr>
              <a:xfrm>
                <a:off x="1486440" y="265680"/>
                <a:ext cx="139680" cy="122760"/>
              </a:xfrm>
              <a:custGeom>
                <a:avLst/>
                <a:gdLst/>
                <a:ahLst/>
                <a:rect l="0" t="0" r="r" b="b"/>
                <a:pathLst>
                  <a:path w="388" h="341">
                    <a:moveTo>
                      <a:pt x="387" y="340"/>
                    </a:moveTo>
                    <a:cubicBezTo>
                      <a:pt x="387" y="332"/>
                      <a:pt x="387" y="324"/>
                      <a:pt x="387" y="316"/>
                    </a:cubicBezTo>
                    <a:cubicBezTo>
                      <a:pt x="348" y="316"/>
                      <a:pt x="328" y="316"/>
                      <a:pt x="328" y="292"/>
                    </a:cubicBezTo>
                    <a:cubicBezTo>
                      <a:pt x="328" y="243"/>
                      <a:pt x="328" y="194"/>
                      <a:pt x="328" y="145"/>
                    </a:cubicBezTo>
                    <a:cubicBezTo>
                      <a:pt x="328" y="79"/>
                      <a:pt x="328" y="55"/>
                      <a:pt x="304" y="29"/>
                    </a:cubicBezTo>
                    <a:cubicBezTo>
                      <a:pt x="293" y="15"/>
                      <a:pt x="268" y="0"/>
                      <a:pt x="222" y="0"/>
                    </a:cubicBezTo>
                    <a:cubicBezTo>
                      <a:pt x="167" y="0"/>
                      <a:pt x="130" y="33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7" y="337"/>
                      <a:pt x="86" y="336"/>
                    </a:cubicBezTo>
                    <a:cubicBezTo>
                      <a:pt x="115" y="337"/>
                      <a:pt x="144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1" y="316"/>
                      <a:pt x="112" y="316"/>
                      <a:pt x="112" y="281"/>
                    </a:cubicBezTo>
                    <a:cubicBezTo>
                      <a:pt x="112" y="233"/>
                      <a:pt x="112" y="186"/>
                      <a:pt x="112" y="138"/>
                    </a:cubicBezTo>
                    <a:cubicBezTo>
                      <a:pt x="112" y="59"/>
                      <a:pt x="167" y="15"/>
                      <a:pt x="218" y="15"/>
                    </a:cubicBezTo>
                    <a:cubicBezTo>
                      <a:pt x="266" y="15"/>
                      <a:pt x="275" y="57"/>
                      <a:pt x="275" y="101"/>
                    </a:cubicBezTo>
                    <a:cubicBezTo>
                      <a:pt x="275" y="161"/>
                      <a:pt x="275" y="221"/>
                      <a:pt x="275" y="281"/>
                    </a:cubicBezTo>
                    <a:cubicBezTo>
                      <a:pt x="275" y="316"/>
                      <a:pt x="266" y="316"/>
                      <a:pt x="213" y="316"/>
                    </a:cubicBezTo>
                    <a:cubicBezTo>
                      <a:pt x="213" y="324"/>
                      <a:pt x="213" y="332"/>
                      <a:pt x="213" y="340"/>
                    </a:cubicBezTo>
                    <a:cubicBezTo>
                      <a:pt x="243" y="339"/>
                      <a:pt x="272" y="337"/>
                      <a:pt x="301" y="336"/>
                    </a:cubicBezTo>
                    <a:cubicBezTo>
                      <a:pt x="330" y="337"/>
                      <a:pt x="359" y="339"/>
                      <a:pt x="387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9" name="Freeform 13"/>
              <p:cNvSpPr/>
              <p:nvPr/>
            </p:nvSpPr>
            <p:spPr>
              <a:xfrm>
                <a:off x="1639800" y="262440"/>
                <a:ext cx="127080" cy="182880"/>
              </a:xfrm>
              <a:custGeom>
                <a:avLst/>
                <a:gdLst/>
                <a:ahLst/>
                <a:rect l="0" t="0" r="r" b="b"/>
                <a:pathLst>
                  <a:path w="353" h="508">
                    <a:moveTo>
                      <a:pt x="352" y="37"/>
                    </a:moveTo>
                    <a:cubicBezTo>
                      <a:pt x="352" y="24"/>
                      <a:pt x="343" y="0"/>
                      <a:pt x="312" y="0"/>
                    </a:cubicBezTo>
                    <a:cubicBezTo>
                      <a:pt x="297" y="0"/>
                      <a:pt x="264" y="4"/>
                      <a:pt x="231" y="35"/>
                    </a:cubicBezTo>
                    <a:cubicBezTo>
                      <a:pt x="198" y="11"/>
                      <a:pt x="165" y="9"/>
                      <a:pt x="150" y="9"/>
                    </a:cubicBezTo>
                    <a:cubicBezTo>
                      <a:pt x="77" y="9"/>
                      <a:pt x="24" y="61"/>
                      <a:pt x="24" y="121"/>
                    </a:cubicBezTo>
                    <a:cubicBezTo>
                      <a:pt x="24" y="154"/>
                      <a:pt x="42" y="184"/>
                      <a:pt x="59" y="200"/>
                    </a:cubicBezTo>
                    <a:cubicBezTo>
                      <a:pt x="51" y="211"/>
                      <a:pt x="35" y="237"/>
                      <a:pt x="35" y="263"/>
                    </a:cubicBezTo>
                    <a:cubicBezTo>
                      <a:pt x="35" y="287"/>
                      <a:pt x="46" y="316"/>
                      <a:pt x="70" y="331"/>
                    </a:cubicBezTo>
                    <a:cubicBezTo>
                      <a:pt x="24" y="345"/>
                      <a:pt x="0" y="377"/>
                      <a:pt x="0" y="408"/>
                    </a:cubicBezTo>
                    <a:cubicBezTo>
                      <a:pt x="0" y="463"/>
                      <a:pt x="75" y="507"/>
                      <a:pt x="169" y="507"/>
                    </a:cubicBezTo>
                    <a:cubicBezTo>
                      <a:pt x="262" y="507"/>
                      <a:pt x="341" y="467"/>
                      <a:pt x="341" y="406"/>
                    </a:cubicBezTo>
                    <a:cubicBezTo>
                      <a:pt x="341" y="380"/>
                      <a:pt x="330" y="340"/>
                      <a:pt x="290" y="320"/>
                    </a:cubicBezTo>
                    <a:cubicBezTo>
                      <a:pt x="251" y="298"/>
                      <a:pt x="205" y="298"/>
                      <a:pt x="158" y="298"/>
                    </a:cubicBezTo>
                    <a:cubicBezTo>
                      <a:pt x="139" y="298"/>
                      <a:pt x="106" y="298"/>
                      <a:pt x="101" y="296"/>
                    </a:cubicBezTo>
                    <a:cubicBezTo>
                      <a:pt x="75" y="294"/>
                      <a:pt x="59" y="270"/>
                      <a:pt x="59" y="246"/>
                    </a:cubicBezTo>
                    <a:cubicBezTo>
                      <a:pt x="59" y="244"/>
                      <a:pt x="59" y="224"/>
                      <a:pt x="73" y="208"/>
                    </a:cubicBezTo>
                    <a:cubicBezTo>
                      <a:pt x="103" y="230"/>
                      <a:pt x="134" y="233"/>
                      <a:pt x="150" y="233"/>
                    </a:cubicBezTo>
                    <a:cubicBezTo>
                      <a:pt x="220" y="233"/>
                      <a:pt x="275" y="180"/>
                      <a:pt x="275" y="121"/>
                    </a:cubicBezTo>
                    <a:cubicBezTo>
                      <a:pt x="275" y="92"/>
                      <a:pt x="262" y="64"/>
                      <a:pt x="242" y="46"/>
                    </a:cubicBezTo>
                    <a:cubicBezTo>
                      <a:pt x="271" y="20"/>
                      <a:pt x="299" y="18"/>
                      <a:pt x="312" y="18"/>
                    </a:cubicBezTo>
                    <a:cubicBezTo>
                      <a:pt x="315" y="18"/>
                      <a:pt x="317" y="18"/>
                      <a:pt x="319" y="18"/>
                    </a:cubicBezTo>
                    <a:cubicBezTo>
                      <a:pt x="312" y="20"/>
                      <a:pt x="308" y="29"/>
                      <a:pt x="308" y="37"/>
                    </a:cubicBezTo>
                    <a:cubicBezTo>
                      <a:pt x="308" y="50"/>
                      <a:pt x="317" y="61"/>
                      <a:pt x="330" y="61"/>
                    </a:cubicBezTo>
                    <a:cubicBezTo>
                      <a:pt x="339" y="61"/>
                      <a:pt x="352" y="55"/>
                      <a:pt x="352" y="37"/>
                    </a:cubicBezTo>
                    <a:moveTo>
                      <a:pt x="216" y="121"/>
                    </a:moveTo>
                    <a:cubicBezTo>
                      <a:pt x="216" y="140"/>
                      <a:pt x="216" y="167"/>
                      <a:pt x="205" y="184"/>
                    </a:cubicBezTo>
                    <a:cubicBezTo>
                      <a:pt x="198" y="195"/>
                      <a:pt x="180" y="215"/>
                      <a:pt x="150" y="215"/>
                    </a:cubicBezTo>
                    <a:cubicBezTo>
                      <a:pt x="81" y="215"/>
                      <a:pt x="81" y="138"/>
                      <a:pt x="81" y="121"/>
                    </a:cubicBezTo>
                    <a:cubicBezTo>
                      <a:pt x="81" y="101"/>
                      <a:pt x="84" y="77"/>
                      <a:pt x="95" y="57"/>
                    </a:cubicBezTo>
                    <a:cubicBezTo>
                      <a:pt x="101" y="48"/>
                      <a:pt x="119" y="26"/>
                      <a:pt x="150" y="26"/>
                    </a:cubicBezTo>
                    <a:cubicBezTo>
                      <a:pt x="216" y="26"/>
                      <a:pt x="216" y="103"/>
                      <a:pt x="216" y="121"/>
                    </a:cubicBezTo>
                    <a:moveTo>
                      <a:pt x="301" y="408"/>
                    </a:moveTo>
                    <a:cubicBezTo>
                      <a:pt x="301" y="450"/>
                      <a:pt x="246" y="489"/>
                      <a:pt x="172" y="489"/>
                    </a:cubicBezTo>
                    <a:cubicBezTo>
                      <a:pt x="92" y="489"/>
                      <a:pt x="40" y="450"/>
                      <a:pt x="40" y="408"/>
                    </a:cubicBezTo>
                    <a:cubicBezTo>
                      <a:pt x="40" y="373"/>
                      <a:pt x="68" y="345"/>
                      <a:pt x="103" y="342"/>
                    </a:cubicBezTo>
                    <a:cubicBezTo>
                      <a:pt x="118" y="342"/>
                      <a:pt x="133" y="342"/>
                      <a:pt x="147" y="342"/>
                    </a:cubicBezTo>
                    <a:cubicBezTo>
                      <a:pt x="216" y="342"/>
                      <a:pt x="301" y="342"/>
                      <a:pt x="301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0" name="Freeform 14"/>
              <p:cNvSpPr/>
              <p:nvPr/>
            </p:nvSpPr>
            <p:spPr>
              <a:xfrm>
                <a:off x="1879200" y="192960"/>
                <a:ext cx="185760" cy="198000"/>
              </a:xfrm>
              <a:custGeom>
                <a:avLst/>
                <a:gdLst/>
                <a:ahLst/>
                <a:rect l="0" t="0" r="r" b="b"/>
                <a:pathLst>
                  <a:path w="516" h="550">
                    <a:moveTo>
                      <a:pt x="515" y="281"/>
                    </a:moveTo>
                    <a:cubicBezTo>
                      <a:pt x="515" y="101"/>
                      <a:pt x="383" y="0"/>
                      <a:pt x="257" y="0"/>
                    </a:cubicBezTo>
                    <a:cubicBezTo>
                      <a:pt x="117" y="0"/>
                      <a:pt x="0" y="121"/>
                      <a:pt x="0" y="274"/>
                    </a:cubicBezTo>
                    <a:cubicBezTo>
                      <a:pt x="0" y="419"/>
                      <a:pt x="108" y="549"/>
                      <a:pt x="262" y="549"/>
                    </a:cubicBezTo>
                    <a:cubicBezTo>
                      <a:pt x="301" y="549"/>
                      <a:pt x="352" y="544"/>
                      <a:pt x="400" y="533"/>
                    </a:cubicBezTo>
                    <a:cubicBezTo>
                      <a:pt x="420" y="529"/>
                      <a:pt x="512" y="500"/>
                      <a:pt x="512" y="489"/>
                    </a:cubicBezTo>
                    <a:cubicBezTo>
                      <a:pt x="512" y="481"/>
                      <a:pt x="508" y="481"/>
                      <a:pt x="495" y="481"/>
                    </a:cubicBezTo>
                    <a:cubicBezTo>
                      <a:pt x="493" y="481"/>
                      <a:pt x="491" y="481"/>
                      <a:pt x="488" y="481"/>
                    </a:cubicBezTo>
                    <a:cubicBezTo>
                      <a:pt x="477" y="481"/>
                      <a:pt x="475" y="481"/>
                      <a:pt x="471" y="483"/>
                    </a:cubicBezTo>
                    <a:cubicBezTo>
                      <a:pt x="405" y="513"/>
                      <a:pt x="334" y="533"/>
                      <a:pt x="262" y="533"/>
                    </a:cubicBezTo>
                    <a:cubicBezTo>
                      <a:pt x="121" y="533"/>
                      <a:pt x="20" y="413"/>
                      <a:pt x="20" y="274"/>
                    </a:cubicBezTo>
                    <a:cubicBezTo>
                      <a:pt x="20" y="127"/>
                      <a:pt x="130" y="15"/>
                      <a:pt x="257" y="15"/>
                    </a:cubicBezTo>
                    <a:cubicBezTo>
                      <a:pt x="363" y="15"/>
                      <a:pt x="495" y="101"/>
                      <a:pt x="495" y="285"/>
                    </a:cubicBezTo>
                    <a:cubicBezTo>
                      <a:pt x="495" y="355"/>
                      <a:pt x="491" y="426"/>
                      <a:pt x="438" y="426"/>
                    </a:cubicBezTo>
                    <a:cubicBezTo>
                      <a:pt x="411" y="426"/>
                      <a:pt x="411" y="386"/>
                      <a:pt x="411" y="375"/>
                    </a:cubicBezTo>
                    <a:cubicBezTo>
                      <a:pt x="411" y="314"/>
                      <a:pt x="411" y="252"/>
                      <a:pt x="411" y="191"/>
                    </a:cubicBezTo>
                    <a:cubicBezTo>
                      <a:pt x="411" y="171"/>
                      <a:pt x="411" y="171"/>
                      <a:pt x="394" y="171"/>
                    </a:cubicBezTo>
                    <a:cubicBezTo>
                      <a:pt x="389" y="171"/>
                      <a:pt x="385" y="171"/>
                      <a:pt x="381" y="171"/>
                    </a:cubicBezTo>
                    <a:cubicBezTo>
                      <a:pt x="367" y="171"/>
                      <a:pt x="367" y="171"/>
                      <a:pt x="363" y="165"/>
                    </a:cubicBezTo>
                    <a:cubicBezTo>
                      <a:pt x="326" y="116"/>
                      <a:pt x="286" y="105"/>
                      <a:pt x="255" y="105"/>
                    </a:cubicBezTo>
                    <a:cubicBezTo>
                      <a:pt x="176" y="105"/>
                      <a:pt x="103" y="178"/>
                      <a:pt x="103" y="274"/>
                    </a:cubicBezTo>
                    <a:cubicBezTo>
                      <a:pt x="103" y="371"/>
                      <a:pt x="176" y="443"/>
                      <a:pt x="255" y="443"/>
                    </a:cubicBezTo>
                    <a:cubicBezTo>
                      <a:pt x="297" y="443"/>
                      <a:pt x="334" y="421"/>
                      <a:pt x="359" y="388"/>
                    </a:cubicBezTo>
                    <a:cubicBezTo>
                      <a:pt x="365" y="428"/>
                      <a:pt x="407" y="443"/>
                      <a:pt x="436" y="443"/>
                    </a:cubicBezTo>
                    <a:cubicBezTo>
                      <a:pt x="504" y="443"/>
                      <a:pt x="515" y="364"/>
                      <a:pt x="515" y="281"/>
                    </a:cubicBezTo>
                    <a:moveTo>
                      <a:pt x="359" y="340"/>
                    </a:moveTo>
                    <a:cubicBezTo>
                      <a:pt x="359" y="353"/>
                      <a:pt x="359" y="355"/>
                      <a:pt x="348" y="373"/>
                    </a:cubicBezTo>
                    <a:cubicBezTo>
                      <a:pt x="312" y="421"/>
                      <a:pt x="275" y="426"/>
                      <a:pt x="260" y="426"/>
                    </a:cubicBezTo>
                    <a:cubicBezTo>
                      <a:pt x="202" y="426"/>
                      <a:pt x="156" y="360"/>
                      <a:pt x="156" y="274"/>
                    </a:cubicBezTo>
                    <a:cubicBezTo>
                      <a:pt x="156" y="189"/>
                      <a:pt x="202" y="123"/>
                      <a:pt x="260" y="123"/>
                    </a:cubicBezTo>
                    <a:cubicBezTo>
                      <a:pt x="284" y="123"/>
                      <a:pt x="321" y="136"/>
                      <a:pt x="348" y="178"/>
                    </a:cubicBezTo>
                    <a:cubicBezTo>
                      <a:pt x="359" y="193"/>
                      <a:pt x="359" y="195"/>
                      <a:pt x="359" y="208"/>
                    </a:cubicBezTo>
                    <a:cubicBezTo>
                      <a:pt x="359" y="252"/>
                      <a:pt x="359" y="296"/>
                      <a:pt x="35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1" name="Freeform 15"/>
              <p:cNvSpPr/>
              <p:nvPr/>
            </p:nvSpPr>
            <p:spPr>
              <a:xfrm>
                <a:off x="2188800" y="192960"/>
                <a:ext cx="169920" cy="200880"/>
              </a:xfrm>
              <a:custGeom>
                <a:avLst/>
                <a:gdLst/>
                <a:ahLst/>
                <a:rect l="0" t="0" r="r" b="b"/>
                <a:pathLst>
                  <a:path w="472" h="558">
                    <a:moveTo>
                      <a:pt x="471" y="362"/>
                    </a:moveTo>
                    <a:cubicBezTo>
                      <a:pt x="471" y="353"/>
                      <a:pt x="471" y="349"/>
                      <a:pt x="460" y="349"/>
                    </a:cubicBezTo>
                    <a:cubicBezTo>
                      <a:pt x="451" y="349"/>
                      <a:pt x="451" y="353"/>
                      <a:pt x="451" y="362"/>
                    </a:cubicBezTo>
                    <a:cubicBezTo>
                      <a:pt x="444" y="472"/>
                      <a:pt x="361" y="533"/>
                      <a:pt x="277" y="533"/>
                    </a:cubicBezTo>
                    <a:cubicBezTo>
                      <a:pt x="231" y="533"/>
                      <a:pt x="79" y="507"/>
                      <a:pt x="79" y="279"/>
                    </a:cubicBezTo>
                    <a:cubicBezTo>
                      <a:pt x="79" y="48"/>
                      <a:pt x="229" y="24"/>
                      <a:pt x="277" y="24"/>
                    </a:cubicBezTo>
                    <a:cubicBezTo>
                      <a:pt x="361" y="24"/>
                      <a:pt x="429" y="92"/>
                      <a:pt x="444" y="206"/>
                    </a:cubicBezTo>
                    <a:cubicBezTo>
                      <a:pt x="447" y="215"/>
                      <a:pt x="447" y="217"/>
                      <a:pt x="458" y="217"/>
                    </a:cubicBezTo>
                    <a:cubicBezTo>
                      <a:pt x="471" y="217"/>
                      <a:pt x="471" y="215"/>
                      <a:pt x="471" y="200"/>
                    </a:cubicBezTo>
                    <a:cubicBezTo>
                      <a:pt x="471" y="139"/>
                      <a:pt x="471" y="78"/>
                      <a:pt x="471" y="18"/>
                    </a:cubicBezTo>
                    <a:cubicBezTo>
                      <a:pt x="471" y="4"/>
                      <a:pt x="471" y="0"/>
                      <a:pt x="462" y="0"/>
                    </a:cubicBezTo>
                    <a:cubicBezTo>
                      <a:pt x="458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7"/>
                      <a:pt x="343" y="0"/>
                      <a:pt x="268" y="0"/>
                    </a:cubicBezTo>
                    <a:cubicBezTo>
                      <a:pt x="123" y="0"/>
                      <a:pt x="0" y="121"/>
                      <a:pt x="0" y="279"/>
                    </a:cubicBezTo>
                    <a:cubicBezTo>
                      <a:pt x="0" y="437"/>
                      <a:pt x="123" y="557"/>
                      <a:pt x="268" y="557"/>
                    </a:cubicBezTo>
                    <a:cubicBezTo>
                      <a:pt x="394" y="557"/>
                      <a:pt x="471" y="452"/>
                      <a:pt x="471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2" name="Freeform 16"/>
              <p:cNvSpPr/>
              <p:nvPr/>
            </p:nvSpPr>
            <p:spPr>
              <a:xfrm>
                <a:off x="2384280" y="198360"/>
                <a:ext cx="234720" cy="190080"/>
              </a:xfrm>
              <a:custGeom>
                <a:avLst/>
                <a:gdLst/>
                <a:ahLst/>
                <a:rect l="0" t="0" r="r" b="b"/>
                <a:pathLst>
                  <a:path w="652" h="528">
                    <a:moveTo>
                      <a:pt x="651" y="527"/>
                    </a:moveTo>
                    <a:cubicBezTo>
                      <a:pt x="651" y="519"/>
                      <a:pt x="651" y="511"/>
                      <a:pt x="651" y="502"/>
                    </a:cubicBezTo>
                    <a:cubicBezTo>
                      <a:pt x="644" y="502"/>
                      <a:pt x="638" y="502"/>
                      <a:pt x="631" y="502"/>
                    </a:cubicBezTo>
                    <a:cubicBezTo>
                      <a:pt x="572" y="502"/>
                      <a:pt x="570" y="494"/>
                      <a:pt x="570" y="465"/>
                    </a:cubicBezTo>
                    <a:cubicBezTo>
                      <a:pt x="570" y="331"/>
                      <a:pt x="570" y="196"/>
                      <a:pt x="570" y="61"/>
                    </a:cubicBezTo>
                    <a:cubicBezTo>
                      <a:pt x="570" y="33"/>
                      <a:pt x="572" y="24"/>
                      <a:pt x="631" y="24"/>
                    </a:cubicBezTo>
                    <a:cubicBezTo>
                      <a:pt x="638" y="24"/>
                      <a:pt x="644" y="24"/>
                      <a:pt x="651" y="24"/>
                    </a:cubicBezTo>
                    <a:cubicBezTo>
                      <a:pt x="651" y="16"/>
                      <a:pt x="651" y="8"/>
                      <a:pt x="651" y="0"/>
                    </a:cubicBezTo>
                    <a:cubicBezTo>
                      <a:pt x="607" y="0"/>
                      <a:pt x="563" y="0"/>
                      <a:pt x="519" y="0"/>
                    </a:cubicBezTo>
                    <a:cubicBezTo>
                      <a:pt x="499" y="0"/>
                      <a:pt x="499" y="2"/>
                      <a:pt x="495" y="15"/>
                    </a:cubicBezTo>
                    <a:cubicBezTo>
                      <a:pt x="438" y="159"/>
                      <a:pt x="382" y="304"/>
                      <a:pt x="326" y="448"/>
                    </a:cubicBezTo>
                    <a:cubicBezTo>
                      <a:pt x="269" y="304"/>
                      <a:pt x="213" y="161"/>
                      <a:pt x="156" y="18"/>
                    </a:cubicBezTo>
                    <a:cubicBezTo>
                      <a:pt x="150" y="0"/>
                      <a:pt x="147" y="0"/>
                      <a:pt x="130" y="0"/>
                    </a:cubicBezTo>
                    <a:cubicBezTo>
                      <a:pt x="87" y="0"/>
                      <a:pt x="43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61"/>
                    </a:cubicBezTo>
                    <a:cubicBezTo>
                      <a:pt x="79" y="189"/>
                      <a:pt x="79" y="317"/>
                      <a:pt x="79" y="445"/>
                    </a:cubicBezTo>
                    <a:cubicBezTo>
                      <a:pt x="79" y="465"/>
                      <a:pt x="79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30" y="525"/>
                      <a:pt x="60" y="524"/>
                      <a:pt x="90" y="522"/>
                    </a:cubicBezTo>
                    <a:cubicBezTo>
                      <a:pt x="120" y="524"/>
                      <a:pt x="150" y="525"/>
                      <a:pt x="180" y="527"/>
                    </a:cubicBezTo>
                    <a:cubicBezTo>
                      <a:pt x="180" y="519"/>
                      <a:pt x="180" y="511"/>
                      <a:pt x="180" y="502"/>
                    </a:cubicBezTo>
                    <a:cubicBezTo>
                      <a:pt x="101" y="502"/>
                      <a:pt x="101" y="465"/>
                      <a:pt x="101" y="445"/>
                    </a:cubicBezTo>
                    <a:cubicBezTo>
                      <a:pt x="101" y="307"/>
                      <a:pt x="101" y="169"/>
                      <a:pt x="101" y="31"/>
                    </a:cubicBezTo>
                    <a:cubicBezTo>
                      <a:pt x="164" y="190"/>
                      <a:pt x="226" y="350"/>
                      <a:pt x="288" y="509"/>
                    </a:cubicBezTo>
                    <a:cubicBezTo>
                      <a:pt x="290" y="518"/>
                      <a:pt x="295" y="527"/>
                      <a:pt x="304" y="527"/>
                    </a:cubicBezTo>
                    <a:cubicBezTo>
                      <a:pt x="312" y="527"/>
                      <a:pt x="315" y="520"/>
                      <a:pt x="317" y="511"/>
                    </a:cubicBezTo>
                    <a:cubicBezTo>
                      <a:pt x="380" y="349"/>
                      <a:pt x="443" y="187"/>
                      <a:pt x="506" y="24"/>
                    </a:cubicBezTo>
                    <a:cubicBezTo>
                      <a:pt x="507" y="24"/>
                      <a:pt x="507" y="24"/>
                      <a:pt x="508" y="24"/>
                    </a:cubicBezTo>
                    <a:cubicBezTo>
                      <a:pt x="508" y="171"/>
                      <a:pt x="508" y="318"/>
                      <a:pt x="508" y="465"/>
                    </a:cubicBezTo>
                    <a:cubicBezTo>
                      <a:pt x="508" y="494"/>
                      <a:pt x="506" y="502"/>
                      <a:pt x="447" y="502"/>
                    </a:cubicBezTo>
                    <a:cubicBezTo>
                      <a:pt x="441" y="502"/>
                      <a:pt x="435" y="502"/>
                      <a:pt x="429" y="502"/>
                    </a:cubicBezTo>
                    <a:cubicBezTo>
                      <a:pt x="429" y="511"/>
                      <a:pt x="429" y="519"/>
                      <a:pt x="429" y="527"/>
                    </a:cubicBezTo>
                    <a:cubicBezTo>
                      <a:pt x="458" y="522"/>
                      <a:pt x="509" y="522"/>
                      <a:pt x="539" y="522"/>
                    </a:cubicBezTo>
                    <a:cubicBezTo>
                      <a:pt x="569" y="522"/>
                      <a:pt x="622" y="522"/>
                      <a:pt x="651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3" name="Freeform 17"/>
              <p:cNvSpPr/>
              <p:nvPr/>
            </p:nvSpPr>
            <p:spPr>
              <a:xfrm>
                <a:off x="2644920" y="192960"/>
                <a:ext cx="123120" cy="200880"/>
              </a:xfrm>
              <a:custGeom>
                <a:avLst/>
                <a:gdLst/>
                <a:ahLst/>
                <a:rect l="0" t="0" r="r" b="b"/>
                <a:pathLst>
                  <a:path w="342" h="558">
                    <a:moveTo>
                      <a:pt x="341" y="397"/>
                    </a:moveTo>
                    <a:cubicBezTo>
                      <a:pt x="341" y="320"/>
                      <a:pt x="290" y="259"/>
                      <a:pt x="227" y="244"/>
                    </a:cubicBezTo>
                    <a:cubicBezTo>
                      <a:pt x="194" y="236"/>
                      <a:pt x="161" y="227"/>
                      <a:pt x="128" y="219"/>
                    </a:cubicBezTo>
                    <a:cubicBezTo>
                      <a:pt x="79" y="208"/>
                      <a:pt x="48" y="167"/>
                      <a:pt x="48" y="121"/>
                    </a:cubicBezTo>
                    <a:cubicBezTo>
                      <a:pt x="48" y="68"/>
                      <a:pt x="90" y="22"/>
                      <a:pt x="150" y="22"/>
                    </a:cubicBezTo>
                    <a:cubicBezTo>
                      <a:pt x="279" y="22"/>
                      <a:pt x="297" y="147"/>
                      <a:pt x="301" y="182"/>
                    </a:cubicBezTo>
                    <a:cubicBezTo>
                      <a:pt x="301" y="187"/>
                      <a:pt x="301" y="191"/>
                      <a:pt x="310" y="191"/>
                    </a:cubicBezTo>
                    <a:cubicBezTo>
                      <a:pt x="321" y="191"/>
                      <a:pt x="321" y="187"/>
                      <a:pt x="321" y="171"/>
                    </a:cubicBezTo>
                    <a:cubicBezTo>
                      <a:pt x="321" y="120"/>
                      <a:pt x="321" y="69"/>
                      <a:pt x="321" y="18"/>
                    </a:cubicBezTo>
                    <a:cubicBezTo>
                      <a:pt x="321" y="4"/>
                      <a:pt x="321" y="0"/>
                      <a:pt x="312" y="0"/>
                    </a:cubicBezTo>
                    <a:cubicBezTo>
                      <a:pt x="306" y="0"/>
                      <a:pt x="306" y="0"/>
                      <a:pt x="301" y="9"/>
                    </a:cubicBezTo>
                    <a:cubicBezTo>
                      <a:pt x="292" y="23"/>
                      <a:pt x="282" y="38"/>
                      <a:pt x="273" y="53"/>
                    </a:cubicBezTo>
                    <a:cubicBezTo>
                      <a:pt x="251" y="31"/>
                      <a:pt x="218" y="0"/>
                      <a:pt x="150" y="0"/>
                    </a:cubicBezTo>
                    <a:cubicBezTo>
                      <a:pt x="64" y="0"/>
                      <a:pt x="0" y="68"/>
                      <a:pt x="0" y="149"/>
                    </a:cubicBezTo>
                    <a:cubicBezTo>
                      <a:pt x="0" y="213"/>
                      <a:pt x="40" y="268"/>
                      <a:pt x="101" y="290"/>
                    </a:cubicBezTo>
                    <a:cubicBezTo>
                      <a:pt x="108" y="292"/>
                      <a:pt x="147" y="301"/>
                      <a:pt x="202" y="314"/>
                    </a:cubicBezTo>
                    <a:cubicBezTo>
                      <a:pt x="222" y="320"/>
                      <a:pt x="246" y="325"/>
                      <a:pt x="268" y="353"/>
                    </a:cubicBezTo>
                    <a:cubicBezTo>
                      <a:pt x="284" y="373"/>
                      <a:pt x="293" y="399"/>
                      <a:pt x="293" y="424"/>
                    </a:cubicBezTo>
                    <a:cubicBezTo>
                      <a:pt x="293" y="478"/>
                      <a:pt x="253" y="533"/>
                      <a:pt x="189" y="533"/>
                    </a:cubicBezTo>
                    <a:cubicBezTo>
                      <a:pt x="165" y="533"/>
                      <a:pt x="108" y="531"/>
                      <a:pt x="66" y="492"/>
                    </a:cubicBezTo>
                    <a:cubicBezTo>
                      <a:pt x="22" y="452"/>
                      <a:pt x="20" y="402"/>
                      <a:pt x="18" y="375"/>
                    </a:cubicBezTo>
                    <a:cubicBezTo>
                      <a:pt x="18" y="366"/>
                      <a:pt x="11" y="366"/>
                      <a:pt x="9" y="366"/>
                    </a:cubicBezTo>
                    <a:cubicBezTo>
                      <a:pt x="0" y="366"/>
                      <a:pt x="0" y="371"/>
                      <a:pt x="0" y="386"/>
                    </a:cubicBezTo>
                    <a:cubicBezTo>
                      <a:pt x="0" y="437"/>
                      <a:pt x="0" y="489"/>
                      <a:pt x="0" y="540"/>
                    </a:cubicBezTo>
                    <a:cubicBezTo>
                      <a:pt x="0" y="553"/>
                      <a:pt x="0" y="557"/>
                      <a:pt x="7" y="557"/>
                    </a:cubicBezTo>
                    <a:cubicBezTo>
                      <a:pt x="13" y="557"/>
                      <a:pt x="13" y="555"/>
                      <a:pt x="20" y="549"/>
                    </a:cubicBezTo>
                    <a:cubicBezTo>
                      <a:pt x="29" y="534"/>
                      <a:pt x="22" y="544"/>
                      <a:pt x="46" y="505"/>
                    </a:cubicBezTo>
                    <a:cubicBezTo>
                      <a:pt x="70" y="531"/>
                      <a:pt x="121" y="557"/>
                      <a:pt x="189" y="557"/>
                    </a:cubicBezTo>
                    <a:cubicBezTo>
                      <a:pt x="279" y="557"/>
                      <a:pt x="341" y="483"/>
                      <a:pt x="341" y="3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4" name="Freeform 18"/>
              <p:cNvSpPr/>
              <p:nvPr/>
            </p:nvSpPr>
            <p:spPr>
              <a:xfrm>
                <a:off x="2891880" y="180360"/>
                <a:ext cx="108000" cy="276840"/>
              </a:xfrm>
              <a:custGeom>
                <a:avLst/>
                <a:gdLst/>
                <a:ahLst/>
                <a:rect l="0" t="0" r="r" b="b"/>
                <a:pathLst>
                  <a:path w="300" h="769">
                    <a:moveTo>
                      <a:pt x="299" y="15"/>
                    </a:moveTo>
                    <a:cubicBezTo>
                      <a:pt x="299" y="7"/>
                      <a:pt x="293" y="0"/>
                      <a:pt x="284" y="0"/>
                    </a:cubicBezTo>
                    <a:cubicBezTo>
                      <a:pt x="273" y="0"/>
                      <a:pt x="271" y="7"/>
                      <a:pt x="268" y="15"/>
                    </a:cubicBezTo>
                    <a:cubicBezTo>
                      <a:pt x="180" y="257"/>
                      <a:pt x="92" y="498"/>
                      <a:pt x="4" y="739"/>
                    </a:cubicBezTo>
                    <a:cubicBezTo>
                      <a:pt x="0" y="748"/>
                      <a:pt x="1" y="748"/>
                      <a:pt x="0" y="753"/>
                    </a:cubicBezTo>
                    <a:cubicBezTo>
                      <a:pt x="0" y="761"/>
                      <a:pt x="7" y="768"/>
                      <a:pt x="15" y="768"/>
                    </a:cubicBezTo>
                    <a:cubicBezTo>
                      <a:pt x="26" y="768"/>
                      <a:pt x="29" y="759"/>
                      <a:pt x="31" y="753"/>
                    </a:cubicBezTo>
                    <a:cubicBezTo>
                      <a:pt x="119" y="511"/>
                      <a:pt x="207" y="270"/>
                      <a:pt x="295" y="29"/>
                    </a:cubicBezTo>
                    <a:cubicBezTo>
                      <a:pt x="299" y="20"/>
                      <a:pt x="298" y="20"/>
                      <a:pt x="29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5" name="Freeform 19"/>
              <p:cNvSpPr/>
              <p:nvPr/>
            </p:nvSpPr>
            <p:spPr>
              <a:xfrm>
                <a:off x="3117600" y="198360"/>
                <a:ext cx="153360" cy="190080"/>
              </a:xfrm>
              <a:custGeom>
                <a:avLst/>
                <a:gdLst/>
                <a:ahLst/>
                <a:rect l="0" t="0" r="r" b="b"/>
                <a:pathLst>
                  <a:path w="426" h="528">
                    <a:moveTo>
                      <a:pt x="425" y="327"/>
                    </a:moveTo>
                    <a:cubicBezTo>
                      <a:pt x="418" y="327"/>
                      <a:pt x="411" y="327"/>
                      <a:pt x="405" y="327"/>
                    </a:cubicBezTo>
                    <a:cubicBezTo>
                      <a:pt x="396" y="406"/>
                      <a:pt x="385" y="502"/>
                      <a:pt x="249" y="502"/>
                    </a:cubicBezTo>
                    <a:cubicBezTo>
                      <a:pt x="227" y="502"/>
                      <a:pt x="206" y="502"/>
                      <a:pt x="185" y="502"/>
                    </a:cubicBezTo>
                    <a:cubicBezTo>
                      <a:pt x="150" y="502"/>
                      <a:pt x="147" y="496"/>
                      <a:pt x="147" y="472"/>
                    </a:cubicBezTo>
                    <a:cubicBezTo>
                      <a:pt x="147" y="335"/>
                      <a:pt x="147" y="198"/>
                      <a:pt x="147" y="61"/>
                    </a:cubicBezTo>
                    <a:cubicBezTo>
                      <a:pt x="147" y="35"/>
                      <a:pt x="147" y="24"/>
                      <a:pt x="220" y="24"/>
                    </a:cubicBezTo>
                    <a:cubicBezTo>
                      <a:pt x="229" y="24"/>
                      <a:pt x="238" y="24"/>
                      <a:pt x="246" y="24"/>
                    </a:cubicBezTo>
                    <a:cubicBezTo>
                      <a:pt x="246" y="16"/>
                      <a:pt x="246" y="8"/>
                      <a:pt x="246" y="0"/>
                    </a:cubicBezTo>
                    <a:cubicBezTo>
                      <a:pt x="218" y="2"/>
                      <a:pt x="147" y="2"/>
                      <a:pt x="117" y="2"/>
                    </a:cubicBezTo>
                    <a:cubicBezTo>
                      <a:pt x="86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61"/>
                    </a:cubicBezTo>
                    <a:cubicBezTo>
                      <a:pt x="79" y="196"/>
                      <a:pt x="79" y="331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10" y="460"/>
                      <a:pt x="417" y="394"/>
                      <a:pt x="425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6" name="Freeform 20"/>
              <p:cNvSpPr/>
              <p:nvPr/>
            </p:nvSpPr>
            <p:spPr>
              <a:xfrm>
                <a:off x="3290760" y="198360"/>
                <a:ext cx="190440" cy="190080"/>
              </a:xfrm>
              <a:custGeom>
                <a:avLst/>
                <a:gdLst/>
                <a:ahLst/>
                <a:rect l="0" t="0" r="r" b="b"/>
                <a:pathLst>
                  <a:path w="529" h="528">
                    <a:moveTo>
                      <a:pt x="528" y="527"/>
                    </a:moveTo>
                    <a:cubicBezTo>
                      <a:pt x="528" y="519"/>
                      <a:pt x="528" y="511"/>
                      <a:pt x="528" y="502"/>
                    </a:cubicBezTo>
                    <a:cubicBezTo>
                      <a:pt x="522" y="502"/>
                      <a:pt x="516" y="502"/>
                      <a:pt x="510" y="502"/>
                    </a:cubicBezTo>
                    <a:cubicBezTo>
                      <a:pt x="451" y="502"/>
                      <a:pt x="449" y="494"/>
                      <a:pt x="449" y="465"/>
                    </a:cubicBezTo>
                    <a:cubicBezTo>
                      <a:pt x="449" y="331"/>
                      <a:pt x="449" y="196"/>
                      <a:pt x="449" y="61"/>
                    </a:cubicBezTo>
                    <a:cubicBezTo>
                      <a:pt x="449" y="33"/>
                      <a:pt x="451" y="24"/>
                      <a:pt x="510" y="24"/>
                    </a:cubicBezTo>
                    <a:cubicBezTo>
                      <a:pt x="516" y="24"/>
                      <a:pt x="522" y="24"/>
                      <a:pt x="528" y="24"/>
                    </a:cubicBezTo>
                    <a:cubicBezTo>
                      <a:pt x="528" y="16"/>
                      <a:pt x="528" y="8"/>
                      <a:pt x="528" y="0"/>
                    </a:cubicBezTo>
                    <a:cubicBezTo>
                      <a:pt x="502" y="2"/>
                      <a:pt x="445" y="2"/>
                      <a:pt x="416" y="2"/>
                    </a:cubicBezTo>
                    <a:cubicBezTo>
                      <a:pt x="386" y="2"/>
                      <a:pt x="328" y="2"/>
                      <a:pt x="301" y="0"/>
                    </a:cubicBezTo>
                    <a:cubicBezTo>
                      <a:pt x="301" y="8"/>
                      <a:pt x="301" y="16"/>
                      <a:pt x="301" y="24"/>
                    </a:cubicBezTo>
                    <a:cubicBezTo>
                      <a:pt x="307" y="24"/>
                      <a:pt x="313" y="24"/>
                      <a:pt x="319" y="24"/>
                    </a:cubicBezTo>
                    <a:cubicBezTo>
                      <a:pt x="378" y="24"/>
                      <a:pt x="381" y="33"/>
                      <a:pt x="381" y="61"/>
                    </a:cubicBezTo>
                    <a:cubicBezTo>
                      <a:pt x="381" y="121"/>
                      <a:pt x="381" y="181"/>
                      <a:pt x="381" y="241"/>
                    </a:cubicBezTo>
                    <a:cubicBezTo>
                      <a:pt x="304" y="241"/>
                      <a:pt x="227" y="241"/>
                      <a:pt x="150" y="241"/>
                    </a:cubicBezTo>
                    <a:cubicBezTo>
                      <a:pt x="150" y="181"/>
                      <a:pt x="150" y="121"/>
                      <a:pt x="150" y="61"/>
                    </a:cubicBezTo>
                    <a:cubicBezTo>
                      <a:pt x="150" y="33"/>
                      <a:pt x="150" y="24"/>
                      <a:pt x="209" y="24"/>
                    </a:cubicBezTo>
                    <a:cubicBezTo>
                      <a:pt x="216" y="24"/>
                      <a:pt x="222" y="24"/>
                      <a:pt x="229" y="24"/>
                    </a:cubicBezTo>
                    <a:cubicBezTo>
                      <a:pt x="229" y="16"/>
                      <a:pt x="229" y="8"/>
                      <a:pt x="229" y="0"/>
                    </a:cubicBezTo>
                    <a:cubicBezTo>
                      <a:pt x="202" y="2"/>
                      <a:pt x="144" y="2"/>
                      <a:pt x="114" y="2"/>
                    </a:cubicBezTo>
                    <a:cubicBezTo>
                      <a:pt x="85" y="2"/>
                      <a:pt x="29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61"/>
                    </a:cubicBezTo>
                    <a:cubicBezTo>
                      <a:pt x="79" y="196"/>
                      <a:pt x="79" y="331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9" y="522"/>
                      <a:pt x="86" y="522"/>
                      <a:pt x="114" y="522"/>
                    </a:cubicBezTo>
                    <a:cubicBezTo>
                      <a:pt x="143" y="522"/>
                      <a:pt x="202" y="522"/>
                      <a:pt x="229" y="527"/>
                    </a:cubicBezTo>
                    <a:cubicBezTo>
                      <a:pt x="229" y="519"/>
                      <a:pt x="229" y="511"/>
                      <a:pt x="229" y="502"/>
                    </a:cubicBezTo>
                    <a:cubicBezTo>
                      <a:pt x="222" y="502"/>
                      <a:pt x="216" y="502"/>
                      <a:pt x="209" y="502"/>
                    </a:cubicBezTo>
                    <a:cubicBezTo>
                      <a:pt x="150" y="502"/>
                      <a:pt x="150" y="494"/>
                      <a:pt x="150" y="465"/>
                    </a:cubicBezTo>
                    <a:cubicBezTo>
                      <a:pt x="150" y="398"/>
                      <a:pt x="150" y="331"/>
                      <a:pt x="150" y="263"/>
                    </a:cubicBezTo>
                    <a:cubicBezTo>
                      <a:pt x="227" y="263"/>
                      <a:pt x="304" y="263"/>
                      <a:pt x="381" y="263"/>
                    </a:cubicBezTo>
                    <a:cubicBezTo>
                      <a:pt x="381" y="331"/>
                      <a:pt x="381" y="398"/>
                      <a:pt x="381" y="465"/>
                    </a:cubicBezTo>
                    <a:cubicBezTo>
                      <a:pt x="381" y="494"/>
                      <a:pt x="378" y="502"/>
                      <a:pt x="319" y="502"/>
                    </a:cubicBezTo>
                    <a:cubicBezTo>
                      <a:pt x="313" y="502"/>
                      <a:pt x="307" y="502"/>
                      <a:pt x="301" y="502"/>
                    </a:cubicBezTo>
                    <a:cubicBezTo>
                      <a:pt x="301" y="511"/>
                      <a:pt x="301" y="519"/>
                      <a:pt x="301" y="527"/>
                    </a:cubicBezTo>
                    <a:cubicBezTo>
                      <a:pt x="328" y="522"/>
                      <a:pt x="384" y="522"/>
                      <a:pt x="414" y="522"/>
                    </a:cubicBezTo>
                    <a:cubicBezTo>
                      <a:pt x="443" y="522"/>
                      <a:pt x="502" y="522"/>
                      <a:pt x="528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7" name="Freeform 21"/>
              <p:cNvSpPr/>
              <p:nvPr/>
            </p:nvSpPr>
            <p:spPr>
              <a:xfrm>
                <a:off x="3506400" y="192960"/>
                <a:ext cx="169920" cy="200880"/>
              </a:xfrm>
              <a:custGeom>
                <a:avLst/>
                <a:gdLst/>
                <a:ahLst/>
                <a:rect l="0" t="0" r="r" b="b"/>
                <a:pathLst>
                  <a:path w="472" h="558">
                    <a:moveTo>
                      <a:pt x="471" y="362"/>
                    </a:moveTo>
                    <a:cubicBezTo>
                      <a:pt x="471" y="353"/>
                      <a:pt x="471" y="349"/>
                      <a:pt x="460" y="349"/>
                    </a:cubicBezTo>
                    <a:cubicBezTo>
                      <a:pt x="451" y="349"/>
                      <a:pt x="451" y="353"/>
                      <a:pt x="451" y="362"/>
                    </a:cubicBezTo>
                    <a:cubicBezTo>
                      <a:pt x="444" y="472"/>
                      <a:pt x="363" y="533"/>
                      <a:pt x="277" y="533"/>
                    </a:cubicBezTo>
                    <a:cubicBezTo>
                      <a:pt x="231" y="533"/>
                      <a:pt x="79" y="507"/>
                      <a:pt x="79" y="279"/>
                    </a:cubicBezTo>
                    <a:cubicBezTo>
                      <a:pt x="79" y="48"/>
                      <a:pt x="231" y="24"/>
                      <a:pt x="277" y="24"/>
                    </a:cubicBezTo>
                    <a:cubicBezTo>
                      <a:pt x="361" y="24"/>
                      <a:pt x="431" y="92"/>
                      <a:pt x="447" y="206"/>
                    </a:cubicBezTo>
                    <a:cubicBezTo>
                      <a:pt x="447" y="215"/>
                      <a:pt x="447" y="217"/>
                      <a:pt x="458" y="217"/>
                    </a:cubicBezTo>
                    <a:cubicBezTo>
                      <a:pt x="471" y="217"/>
                      <a:pt x="471" y="215"/>
                      <a:pt x="471" y="200"/>
                    </a:cubicBezTo>
                    <a:cubicBezTo>
                      <a:pt x="471" y="139"/>
                      <a:pt x="471" y="78"/>
                      <a:pt x="471" y="18"/>
                    </a:cubicBezTo>
                    <a:cubicBezTo>
                      <a:pt x="471" y="4"/>
                      <a:pt x="471" y="0"/>
                      <a:pt x="462" y="0"/>
                    </a:cubicBezTo>
                    <a:cubicBezTo>
                      <a:pt x="460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7"/>
                      <a:pt x="343" y="0"/>
                      <a:pt x="268" y="0"/>
                    </a:cubicBezTo>
                    <a:cubicBezTo>
                      <a:pt x="123" y="0"/>
                      <a:pt x="0" y="121"/>
                      <a:pt x="0" y="279"/>
                    </a:cubicBezTo>
                    <a:cubicBezTo>
                      <a:pt x="0" y="437"/>
                      <a:pt x="125" y="557"/>
                      <a:pt x="268" y="557"/>
                    </a:cubicBezTo>
                    <a:cubicBezTo>
                      <a:pt x="394" y="557"/>
                      <a:pt x="471" y="452"/>
                      <a:pt x="471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8" name="Freeform 22"/>
              <p:cNvSpPr/>
              <p:nvPr/>
            </p:nvSpPr>
            <p:spPr>
              <a:xfrm>
                <a:off x="3699360" y="196200"/>
                <a:ext cx="137520" cy="194760"/>
              </a:xfrm>
              <a:custGeom>
                <a:avLst/>
                <a:gdLst/>
                <a:ahLst/>
                <a:rect l="0" t="0" r="r" b="b"/>
                <a:pathLst>
                  <a:path w="382" h="541">
                    <a:moveTo>
                      <a:pt x="381" y="366"/>
                    </a:moveTo>
                    <a:cubicBezTo>
                      <a:pt x="381" y="268"/>
                      <a:pt x="306" y="193"/>
                      <a:pt x="218" y="193"/>
                    </a:cubicBezTo>
                    <a:cubicBezTo>
                      <a:pt x="156" y="193"/>
                      <a:pt x="123" y="228"/>
                      <a:pt x="110" y="244"/>
                    </a:cubicBezTo>
                    <a:cubicBezTo>
                      <a:pt x="110" y="162"/>
                      <a:pt x="110" y="81"/>
                      <a:pt x="110" y="0"/>
                    </a:cubicBezTo>
                    <a:cubicBezTo>
                      <a:pt x="73" y="2"/>
                      <a:pt x="37" y="4"/>
                      <a:pt x="0" y="7"/>
                    </a:cubicBezTo>
                    <a:cubicBezTo>
                      <a:pt x="0" y="15"/>
                      <a:pt x="0" y="23"/>
                      <a:pt x="0" y="31"/>
                    </a:cubicBezTo>
                    <a:cubicBezTo>
                      <a:pt x="53" y="31"/>
                      <a:pt x="59" y="37"/>
                      <a:pt x="59" y="75"/>
                    </a:cubicBezTo>
                    <a:cubicBezTo>
                      <a:pt x="59" y="227"/>
                      <a:pt x="59" y="380"/>
                      <a:pt x="59" y="533"/>
                    </a:cubicBezTo>
                    <a:cubicBezTo>
                      <a:pt x="66" y="533"/>
                      <a:pt x="73" y="533"/>
                      <a:pt x="79" y="533"/>
                    </a:cubicBezTo>
                    <a:cubicBezTo>
                      <a:pt x="89" y="517"/>
                      <a:pt x="98" y="501"/>
                      <a:pt x="108" y="485"/>
                    </a:cubicBezTo>
                    <a:cubicBezTo>
                      <a:pt x="119" y="502"/>
                      <a:pt x="152" y="540"/>
                      <a:pt x="209" y="540"/>
                    </a:cubicBezTo>
                    <a:cubicBezTo>
                      <a:pt x="299" y="540"/>
                      <a:pt x="381" y="465"/>
                      <a:pt x="381" y="366"/>
                    </a:cubicBezTo>
                    <a:moveTo>
                      <a:pt x="317" y="366"/>
                    </a:moveTo>
                    <a:cubicBezTo>
                      <a:pt x="317" y="393"/>
                      <a:pt x="315" y="439"/>
                      <a:pt x="293" y="474"/>
                    </a:cubicBezTo>
                    <a:cubicBezTo>
                      <a:pt x="277" y="498"/>
                      <a:pt x="246" y="524"/>
                      <a:pt x="205" y="524"/>
                    </a:cubicBezTo>
                    <a:cubicBezTo>
                      <a:pt x="169" y="524"/>
                      <a:pt x="143" y="505"/>
                      <a:pt x="123" y="476"/>
                    </a:cubicBezTo>
                    <a:cubicBezTo>
                      <a:pt x="112" y="461"/>
                      <a:pt x="112" y="459"/>
                      <a:pt x="112" y="445"/>
                    </a:cubicBezTo>
                    <a:cubicBezTo>
                      <a:pt x="112" y="392"/>
                      <a:pt x="112" y="339"/>
                      <a:pt x="112" y="285"/>
                    </a:cubicBezTo>
                    <a:cubicBezTo>
                      <a:pt x="112" y="272"/>
                      <a:pt x="112" y="270"/>
                      <a:pt x="121" y="259"/>
                    </a:cubicBezTo>
                    <a:cubicBezTo>
                      <a:pt x="152" y="215"/>
                      <a:pt x="194" y="208"/>
                      <a:pt x="213" y="208"/>
                    </a:cubicBezTo>
                    <a:cubicBezTo>
                      <a:pt x="249" y="208"/>
                      <a:pt x="275" y="230"/>
                      <a:pt x="295" y="259"/>
                    </a:cubicBezTo>
                    <a:cubicBezTo>
                      <a:pt x="315" y="290"/>
                      <a:pt x="317" y="334"/>
                      <a:pt x="3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2889" name="Group 23"/>
          <p:cNvGrpSpPr/>
          <p:nvPr/>
        </p:nvGrpSpPr>
        <p:grpSpPr>
          <a:xfrm>
            <a:off x="260640" y="797760"/>
            <a:ext cx="7213680" cy="1126800"/>
            <a:chOff x="260640" y="797760"/>
            <a:chExt cx="7213680" cy="1126800"/>
          </a:xfrm>
        </p:grpSpPr>
        <p:grpSp>
          <p:nvGrpSpPr>
            <p:cNvPr id="2890" name="Group 24"/>
            <p:cNvGrpSpPr/>
            <p:nvPr/>
          </p:nvGrpSpPr>
          <p:grpSpPr>
            <a:xfrm>
              <a:off x="260640" y="797760"/>
              <a:ext cx="7213680" cy="1126800"/>
              <a:chOff x="260640" y="797760"/>
              <a:chExt cx="7213680" cy="1126800"/>
            </a:xfrm>
          </p:grpSpPr>
          <p:sp>
            <p:nvSpPr>
              <p:cNvPr id="2891" name="Freeform 25"/>
              <p:cNvSpPr/>
              <p:nvPr/>
            </p:nvSpPr>
            <p:spPr>
              <a:xfrm>
                <a:off x="260640" y="87300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2" name="Freeform 26"/>
              <p:cNvSpPr/>
              <p:nvPr/>
            </p:nvSpPr>
            <p:spPr>
              <a:xfrm>
                <a:off x="504360" y="802800"/>
                <a:ext cx="140400" cy="155880"/>
              </a:xfrm>
              <a:custGeom>
                <a:avLst/>
                <a:gdLst/>
                <a:ahLst/>
                <a:rect l="0" t="0" r="r" b="b"/>
                <a:pathLst>
                  <a:path w="390" h="433">
                    <a:moveTo>
                      <a:pt x="389" y="315"/>
                    </a:moveTo>
                    <a:cubicBezTo>
                      <a:pt x="389" y="261"/>
                      <a:pt x="337" y="212"/>
                      <a:pt x="266" y="205"/>
                    </a:cubicBezTo>
                    <a:cubicBezTo>
                      <a:pt x="328" y="194"/>
                      <a:pt x="371" y="153"/>
                      <a:pt x="371" y="106"/>
                    </a:cubicBezTo>
                    <a:cubicBezTo>
                      <a:pt x="371" y="52"/>
                      <a:pt x="313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83" y="432"/>
                      <a:pt x="166" y="432"/>
                      <a:pt x="248" y="432"/>
                    </a:cubicBezTo>
                    <a:cubicBezTo>
                      <a:pt x="331" y="432"/>
                      <a:pt x="389" y="374"/>
                      <a:pt x="389" y="315"/>
                    </a:cubicBezTo>
                    <a:moveTo>
                      <a:pt x="310" y="106"/>
                    </a:moveTo>
                    <a:cubicBezTo>
                      <a:pt x="310" y="148"/>
                      <a:pt x="279" y="200"/>
                      <a:pt x="209" y="200"/>
                    </a:cubicBezTo>
                    <a:cubicBezTo>
                      <a:pt x="178" y="200"/>
                      <a:pt x="148" y="200"/>
                      <a:pt x="117" y="200"/>
                    </a:cubicBezTo>
                    <a:cubicBezTo>
                      <a:pt x="117" y="148"/>
                      <a:pt x="117" y="97"/>
                      <a:pt x="117" y="45"/>
                    </a:cubicBezTo>
                    <a:cubicBezTo>
                      <a:pt x="117" y="23"/>
                      <a:pt x="119" y="20"/>
                      <a:pt x="148" y="20"/>
                    </a:cubicBezTo>
                    <a:cubicBezTo>
                      <a:pt x="174" y="20"/>
                      <a:pt x="200" y="20"/>
                      <a:pt x="227" y="20"/>
                    </a:cubicBezTo>
                    <a:cubicBezTo>
                      <a:pt x="288" y="20"/>
                      <a:pt x="310" y="72"/>
                      <a:pt x="310" y="106"/>
                    </a:cubicBezTo>
                    <a:moveTo>
                      <a:pt x="326" y="315"/>
                    </a:moveTo>
                    <a:cubicBezTo>
                      <a:pt x="326" y="360"/>
                      <a:pt x="292" y="412"/>
                      <a:pt x="227" y="412"/>
                    </a:cubicBezTo>
                    <a:cubicBezTo>
                      <a:pt x="200" y="412"/>
                      <a:pt x="174" y="412"/>
                      <a:pt x="148" y="412"/>
                    </a:cubicBezTo>
                    <a:cubicBezTo>
                      <a:pt x="119" y="412"/>
                      <a:pt x="117" y="407"/>
                      <a:pt x="117" y="387"/>
                    </a:cubicBezTo>
                    <a:cubicBezTo>
                      <a:pt x="117" y="329"/>
                      <a:pt x="117" y="272"/>
                      <a:pt x="117" y="214"/>
                    </a:cubicBezTo>
                    <a:cubicBezTo>
                      <a:pt x="157" y="214"/>
                      <a:pt x="196" y="214"/>
                      <a:pt x="236" y="214"/>
                    </a:cubicBezTo>
                    <a:cubicBezTo>
                      <a:pt x="299" y="214"/>
                      <a:pt x="326" y="272"/>
                      <a:pt x="326" y="3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3" name="Freeform 27"/>
              <p:cNvSpPr/>
              <p:nvPr/>
            </p:nvSpPr>
            <p:spPr>
              <a:xfrm>
                <a:off x="66384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4" name="Freeform 28"/>
              <p:cNvSpPr/>
              <p:nvPr/>
            </p:nvSpPr>
            <p:spPr>
              <a:xfrm>
                <a:off x="766080" y="85608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5" name="Freeform 29"/>
              <p:cNvSpPr/>
              <p:nvPr/>
            </p:nvSpPr>
            <p:spPr>
              <a:xfrm>
                <a:off x="866520" y="8560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4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6" name="Freeform 30"/>
              <p:cNvSpPr/>
              <p:nvPr/>
            </p:nvSpPr>
            <p:spPr>
              <a:xfrm>
                <a:off x="980640" y="85716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4" y="261"/>
                      <a:pt x="268" y="255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4"/>
                    </a:cubicBezTo>
                    <a:cubicBezTo>
                      <a:pt x="225" y="230"/>
                      <a:pt x="194" y="273"/>
                      <a:pt x="149" y="273"/>
                    </a:cubicBezTo>
                    <a:cubicBezTo>
                      <a:pt x="95" y="273"/>
                      <a:pt x="94" y="243"/>
                      <a:pt x="94" y="210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8"/>
                      <a:pt x="49" y="286"/>
                      <a:pt x="146" y="286"/>
                    </a:cubicBezTo>
                    <a:cubicBezTo>
                      <a:pt x="180" y="286"/>
                      <a:pt x="209" y="270"/>
                      <a:pt x="227" y="230"/>
                    </a:cubicBezTo>
                    <a:cubicBezTo>
                      <a:pt x="227" y="249"/>
                      <a:pt x="227" y="267"/>
                      <a:pt x="227" y="286"/>
                    </a:cubicBezTo>
                    <a:cubicBezTo>
                      <a:pt x="257" y="284"/>
                      <a:pt x="288" y="282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7" name="Freeform 31"/>
              <p:cNvSpPr/>
              <p:nvPr/>
            </p:nvSpPr>
            <p:spPr>
              <a:xfrm>
                <a:off x="1107360" y="8560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88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8"/>
                      <a:pt x="65" y="153"/>
                      <a:pt x="110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0" y="289"/>
                      <a:pt x="22" y="277"/>
                    </a:cubicBezTo>
                    <a:cubicBezTo>
                      <a:pt x="23" y="276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8" name="Freeform 32"/>
              <p:cNvSpPr/>
              <p:nvPr/>
            </p:nvSpPr>
            <p:spPr>
              <a:xfrm>
                <a:off x="119556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41" y="201"/>
                      <a:pt x="238" y="201"/>
                    </a:cubicBezTo>
                    <a:cubicBezTo>
                      <a:pt x="232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9" name="Freeform 33"/>
              <p:cNvSpPr/>
              <p:nvPr/>
            </p:nvSpPr>
            <p:spPr>
              <a:xfrm>
                <a:off x="1372680" y="85608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70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8"/>
                      <a:pt x="281" y="148"/>
                    </a:cubicBezTo>
                    <a:moveTo>
                      <a:pt x="229" y="144"/>
                    </a:moveTo>
                    <a:cubicBezTo>
                      <a:pt x="229" y="165"/>
                      <a:pt x="229" y="200"/>
                      <a:pt x="214" y="228"/>
                    </a:cubicBezTo>
                    <a:cubicBezTo>
                      <a:pt x="200" y="255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4" y="205"/>
                      <a:pt x="54" y="165"/>
                      <a:pt x="54" y="144"/>
                    </a:cubicBezTo>
                    <a:cubicBezTo>
                      <a:pt x="54" y="119"/>
                      <a:pt x="54" y="85"/>
                      <a:pt x="68" y="58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0" name="Freeform 34"/>
              <p:cNvSpPr/>
              <p:nvPr/>
            </p:nvSpPr>
            <p:spPr>
              <a:xfrm>
                <a:off x="1487880" y="79776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4" y="446"/>
                      <a:pt x="48" y="445"/>
                      <a:pt x="72" y="444"/>
                    </a:cubicBezTo>
                    <a:cubicBezTo>
                      <a:pt x="97" y="444"/>
                      <a:pt x="128" y="444"/>
                      <a:pt x="153" y="446"/>
                    </a:cubicBezTo>
                    <a:cubicBezTo>
                      <a:pt x="153" y="440"/>
                      <a:pt x="153" y="433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58" y="14"/>
                      <a:pt x="169" y="18"/>
                    </a:cubicBezTo>
                    <a:cubicBezTo>
                      <a:pt x="160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4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1" name="Freeform 35"/>
              <p:cNvSpPr/>
              <p:nvPr/>
            </p:nvSpPr>
            <p:spPr>
              <a:xfrm>
                <a:off x="1630440" y="81864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7"/>
                      <a:pt x="112" y="394"/>
                      <a:pt x="135" y="394"/>
                    </a:cubicBezTo>
                    <a:cubicBezTo>
                      <a:pt x="180" y="394"/>
                      <a:pt x="198" y="349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2" name="Freeform 36"/>
              <p:cNvSpPr/>
              <p:nvPr/>
            </p:nvSpPr>
            <p:spPr>
              <a:xfrm>
                <a:off x="1721880" y="80028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20" y="158"/>
                      <a:pt x="182" y="158"/>
                    </a:cubicBezTo>
                    <a:cubicBezTo>
                      <a:pt x="130" y="158"/>
                      <a:pt x="101" y="196"/>
                      <a:pt x="92" y="219"/>
                    </a:cubicBezTo>
                    <a:cubicBezTo>
                      <a:pt x="91" y="219"/>
                      <a:pt x="91" y="219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1"/>
                      <a:pt x="92" y="312"/>
                      <a:pt x="92" y="273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3" name="Freeform 37"/>
              <p:cNvSpPr/>
              <p:nvPr/>
            </p:nvSpPr>
            <p:spPr>
              <a:xfrm>
                <a:off x="184752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4" name="Freeform 38"/>
              <p:cNvSpPr/>
              <p:nvPr/>
            </p:nvSpPr>
            <p:spPr>
              <a:xfrm>
                <a:off x="2025000" y="857160"/>
                <a:ext cx="178560" cy="101520"/>
              </a:xfrm>
              <a:custGeom>
                <a:avLst/>
                <a:gdLst/>
                <a:ahLst/>
                <a:rect l="0" t="0" r="r" b="b"/>
                <a:pathLst>
                  <a:path w="496" h="282">
                    <a:moveTo>
                      <a:pt x="495" y="281"/>
                    </a:moveTo>
                    <a:cubicBezTo>
                      <a:pt x="495" y="274"/>
                      <a:pt x="495" y="267"/>
                      <a:pt x="495" y="261"/>
                    </a:cubicBezTo>
                    <a:cubicBezTo>
                      <a:pt x="461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4" y="279"/>
                      <a:pt x="248" y="279"/>
                    </a:cubicBezTo>
                    <a:cubicBezTo>
                      <a:pt x="272" y="279"/>
                      <a:pt x="295" y="280"/>
                      <a:pt x="319" y="281"/>
                    </a:cubicBez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5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7"/>
                      <a:pt x="353" y="274"/>
                      <a:pt x="353" y="281"/>
                    </a:cubicBezTo>
                    <a:cubicBezTo>
                      <a:pt x="376" y="280"/>
                      <a:pt x="400" y="279"/>
                      <a:pt x="423" y="279"/>
                    </a:cubicBezTo>
                    <a:cubicBezTo>
                      <a:pt x="447" y="279"/>
                      <a:pt x="471" y="280"/>
                      <a:pt x="495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5" name="Freeform 39"/>
              <p:cNvSpPr/>
              <p:nvPr/>
            </p:nvSpPr>
            <p:spPr>
              <a:xfrm>
                <a:off x="2208240" y="85716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4" y="261"/>
                      <a:pt x="268" y="255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4"/>
                    </a:cubicBezTo>
                    <a:cubicBezTo>
                      <a:pt x="225" y="230"/>
                      <a:pt x="194" y="273"/>
                      <a:pt x="149" y="273"/>
                    </a:cubicBezTo>
                    <a:cubicBezTo>
                      <a:pt x="95" y="273"/>
                      <a:pt x="94" y="243"/>
                      <a:pt x="94" y="210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8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7" y="230"/>
                    </a:cubicBezTo>
                    <a:cubicBezTo>
                      <a:pt x="227" y="249"/>
                      <a:pt x="227" y="267"/>
                      <a:pt x="227" y="286"/>
                    </a:cubicBezTo>
                    <a:cubicBezTo>
                      <a:pt x="257" y="284"/>
                      <a:pt x="288" y="282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6" name="Freeform 40"/>
              <p:cNvSpPr/>
              <p:nvPr/>
            </p:nvSpPr>
            <p:spPr>
              <a:xfrm>
                <a:off x="2335320" y="85608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7" name="Freeform 41"/>
              <p:cNvSpPr/>
              <p:nvPr/>
            </p:nvSpPr>
            <p:spPr>
              <a:xfrm>
                <a:off x="2430000" y="80028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2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20" y="158"/>
                      <a:pt x="182" y="158"/>
                    </a:cubicBezTo>
                    <a:cubicBezTo>
                      <a:pt x="130" y="158"/>
                      <a:pt x="101" y="196"/>
                      <a:pt x="92" y="219"/>
                    </a:cubicBezTo>
                    <a:cubicBezTo>
                      <a:pt x="91" y="219"/>
                      <a:pt x="91" y="219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1"/>
                      <a:pt x="92" y="312"/>
                      <a:pt x="92" y="273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0" y="438"/>
                      <a:pt x="293" y="438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8" name="Freeform 42"/>
              <p:cNvSpPr/>
              <p:nvPr/>
            </p:nvSpPr>
            <p:spPr>
              <a:xfrm>
                <a:off x="2629080" y="86004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8" y="1"/>
                      <a:pt x="349" y="1"/>
                      <a:pt x="329" y="0"/>
                    </a:cubicBezTo>
                    <a:cubicBezTo>
                      <a:pt x="329" y="7"/>
                      <a:pt x="329" y="13"/>
                      <a:pt x="329" y="20"/>
                    </a:cubicBezTo>
                    <a:cubicBezTo>
                      <a:pt x="351" y="20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9" y="40"/>
                      <a:pt x="239" y="38"/>
                    </a:cubicBezTo>
                    <a:cubicBezTo>
                      <a:pt x="239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5" y="0"/>
                    </a:cubicBezTo>
                    <a:cubicBezTo>
                      <a:pt x="155" y="7"/>
                      <a:pt x="155" y="13"/>
                      <a:pt x="155" y="20"/>
                    </a:cubicBezTo>
                    <a:cubicBezTo>
                      <a:pt x="178" y="20"/>
                      <a:pt x="187" y="22"/>
                      <a:pt x="194" y="29"/>
                    </a:cubicBezTo>
                    <a:cubicBezTo>
                      <a:pt x="196" y="32"/>
                      <a:pt x="203" y="52"/>
                      <a:pt x="209" y="65"/>
                    </a:cubicBezTo>
                    <a:cubicBezTo>
                      <a:pt x="191" y="116"/>
                      <a:pt x="173" y="167"/>
                      <a:pt x="155" y="218"/>
                    </a:cubicBezTo>
                    <a:cubicBezTo>
                      <a:pt x="134" y="161"/>
                      <a:pt x="114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2" y="20"/>
                      <a:pt x="40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5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4" y="207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4" y="275"/>
                      <a:pt x="285" y="279"/>
                      <a:pt x="293" y="279"/>
                    </a:cubicBezTo>
                    <a:cubicBezTo>
                      <a:pt x="301" y="279"/>
                      <a:pt x="304" y="273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2" y="29"/>
                      <a:pt x="412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9" name="Freeform 43"/>
              <p:cNvSpPr/>
              <p:nvPr/>
            </p:nvSpPr>
            <p:spPr>
              <a:xfrm>
                <a:off x="2796840" y="8089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0" name="Freeform 44"/>
              <p:cNvSpPr/>
              <p:nvPr/>
            </p:nvSpPr>
            <p:spPr>
              <a:xfrm>
                <a:off x="2860200" y="80028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4"/>
                      <a:pt x="176" y="158"/>
                      <a:pt x="142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0" y="443"/>
                      <a:pt x="281" y="441"/>
                      <a:pt x="311" y="439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6" y="432"/>
                      <a:pt x="137" y="432"/>
                    </a:cubicBezTo>
                    <a:cubicBezTo>
                      <a:pt x="110" y="432"/>
                      <a:pt x="86" y="416"/>
                      <a:pt x="72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4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1" name="Freeform 45"/>
              <p:cNvSpPr/>
              <p:nvPr/>
            </p:nvSpPr>
            <p:spPr>
              <a:xfrm>
                <a:off x="298584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09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2" name="Freeform 46"/>
              <p:cNvSpPr/>
              <p:nvPr/>
            </p:nvSpPr>
            <p:spPr>
              <a:xfrm>
                <a:off x="3087000" y="8571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69" y="14"/>
                      <a:pt x="171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3" name="Freeform 47"/>
              <p:cNvSpPr/>
              <p:nvPr/>
            </p:nvSpPr>
            <p:spPr>
              <a:xfrm>
                <a:off x="3252240" y="857160"/>
                <a:ext cx="106560" cy="150120"/>
              </a:xfrm>
              <a:custGeom>
                <a:avLst/>
                <a:gdLst/>
                <a:ahLst/>
                <a:rect l="0" t="0" r="r" b="b"/>
                <a:pathLst>
                  <a:path w="296" h="417">
                    <a:moveTo>
                      <a:pt x="295" y="68"/>
                    </a:moveTo>
                    <a:cubicBezTo>
                      <a:pt x="295" y="27"/>
                      <a:pt x="270" y="0"/>
                      <a:pt x="221" y="0"/>
                    </a:cubicBezTo>
                    <a:cubicBezTo>
                      <a:pt x="173" y="0"/>
                      <a:pt x="139" y="34"/>
                      <a:pt x="124" y="56"/>
                    </a:cubicBezTo>
                    <a:cubicBezTo>
                      <a:pt x="121" y="20"/>
                      <a:pt x="94" y="0"/>
                      <a:pt x="67" y="0"/>
                    </a:cubicBezTo>
                    <a:cubicBezTo>
                      <a:pt x="36" y="0"/>
                      <a:pt x="25" y="25"/>
                      <a:pt x="20" y="36"/>
                    </a:cubicBezTo>
                    <a:cubicBezTo>
                      <a:pt x="7" y="58"/>
                      <a:pt x="0" y="95"/>
                      <a:pt x="0" y="97"/>
                    </a:cubicBezTo>
                    <a:cubicBezTo>
                      <a:pt x="0" y="104"/>
                      <a:pt x="5" y="102"/>
                      <a:pt x="7" y="104"/>
                    </a:cubicBezTo>
                    <a:cubicBezTo>
                      <a:pt x="13" y="104"/>
                      <a:pt x="14" y="104"/>
                      <a:pt x="18" y="90"/>
                    </a:cubicBezTo>
                    <a:cubicBezTo>
                      <a:pt x="29" y="45"/>
                      <a:pt x="41" y="14"/>
                      <a:pt x="65" y="14"/>
                    </a:cubicBezTo>
                    <a:cubicBezTo>
                      <a:pt x="74" y="14"/>
                      <a:pt x="83" y="20"/>
                      <a:pt x="83" y="43"/>
                    </a:cubicBezTo>
                    <a:cubicBezTo>
                      <a:pt x="83" y="58"/>
                      <a:pt x="81" y="63"/>
                      <a:pt x="74" y="97"/>
                    </a:cubicBezTo>
                    <a:cubicBezTo>
                      <a:pt x="61" y="146"/>
                      <a:pt x="49" y="194"/>
                      <a:pt x="36" y="243"/>
                    </a:cubicBezTo>
                    <a:cubicBezTo>
                      <a:pt x="34" y="252"/>
                      <a:pt x="31" y="266"/>
                      <a:pt x="31" y="270"/>
                    </a:cubicBezTo>
                    <a:cubicBezTo>
                      <a:pt x="31" y="281"/>
                      <a:pt x="40" y="286"/>
                      <a:pt x="49" y="286"/>
                    </a:cubicBezTo>
                    <a:cubicBezTo>
                      <a:pt x="58" y="286"/>
                      <a:pt x="68" y="282"/>
                      <a:pt x="72" y="270"/>
                    </a:cubicBezTo>
                    <a:cubicBezTo>
                      <a:pt x="74" y="268"/>
                      <a:pt x="81" y="237"/>
                      <a:pt x="85" y="223"/>
                    </a:cubicBezTo>
                    <a:cubicBezTo>
                      <a:pt x="89" y="204"/>
                      <a:pt x="94" y="185"/>
                      <a:pt x="99" y="165"/>
                    </a:cubicBezTo>
                    <a:cubicBezTo>
                      <a:pt x="103" y="151"/>
                      <a:pt x="106" y="139"/>
                      <a:pt x="110" y="122"/>
                    </a:cubicBezTo>
                    <a:cubicBezTo>
                      <a:pt x="112" y="119"/>
                      <a:pt x="115" y="99"/>
                      <a:pt x="117" y="95"/>
                    </a:cubicBezTo>
                    <a:cubicBezTo>
                      <a:pt x="119" y="90"/>
                      <a:pt x="139" y="54"/>
                      <a:pt x="160" y="36"/>
                    </a:cubicBezTo>
                    <a:cubicBezTo>
                      <a:pt x="173" y="27"/>
                      <a:pt x="193" y="14"/>
                      <a:pt x="220" y="14"/>
                    </a:cubicBezTo>
                    <a:cubicBezTo>
                      <a:pt x="247" y="14"/>
                      <a:pt x="254" y="36"/>
                      <a:pt x="254" y="59"/>
                    </a:cubicBezTo>
                    <a:cubicBezTo>
                      <a:pt x="254" y="61"/>
                      <a:pt x="254" y="74"/>
                      <a:pt x="248" y="99"/>
                    </a:cubicBezTo>
                    <a:cubicBezTo>
                      <a:pt x="224" y="195"/>
                      <a:pt x="200" y="292"/>
                      <a:pt x="176" y="389"/>
                    </a:cubicBezTo>
                    <a:cubicBezTo>
                      <a:pt x="175" y="398"/>
                      <a:pt x="175" y="396"/>
                      <a:pt x="175" y="399"/>
                    </a:cubicBezTo>
                    <a:cubicBezTo>
                      <a:pt x="175" y="408"/>
                      <a:pt x="182" y="416"/>
                      <a:pt x="191" y="416"/>
                    </a:cubicBezTo>
                    <a:cubicBezTo>
                      <a:pt x="211" y="416"/>
                      <a:pt x="216" y="398"/>
                      <a:pt x="218" y="390"/>
                    </a:cubicBezTo>
                    <a:cubicBezTo>
                      <a:pt x="242" y="295"/>
                      <a:pt x="266" y="200"/>
                      <a:pt x="290" y="104"/>
                    </a:cubicBezTo>
                    <a:cubicBezTo>
                      <a:pt x="293" y="94"/>
                      <a:pt x="295" y="85"/>
                      <a:pt x="295" y="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4" name="Freeform 48"/>
              <p:cNvSpPr/>
              <p:nvPr/>
            </p:nvSpPr>
            <p:spPr>
              <a:xfrm>
                <a:off x="3448440" y="856080"/>
                <a:ext cx="86400" cy="104760"/>
              </a:xfrm>
              <a:custGeom>
                <a:avLst/>
                <a:gdLst/>
                <a:ahLst/>
                <a:rect l="0" t="0" r="r" b="b"/>
                <a:pathLst>
                  <a:path w="240" h="291">
                    <a:moveTo>
                      <a:pt x="239" y="209"/>
                    </a:moveTo>
                    <a:cubicBezTo>
                      <a:pt x="239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3" y="209"/>
                    </a:cubicBezTo>
                    <a:cubicBezTo>
                      <a:pt x="205" y="266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6"/>
                      <a:pt x="205" y="40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5"/>
                      <a:pt x="187" y="97"/>
                      <a:pt x="203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1" y="290"/>
                      <a:pt x="135" y="290"/>
                    </a:cubicBezTo>
                    <a:cubicBezTo>
                      <a:pt x="220" y="290"/>
                      <a:pt x="239" y="214"/>
                      <a:pt x="239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5" name="Freeform 49"/>
              <p:cNvSpPr/>
              <p:nvPr/>
            </p:nvSpPr>
            <p:spPr>
              <a:xfrm>
                <a:off x="3548520" y="85608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8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2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7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6" name="Freeform 50"/>
              <p:cNvSpPr/>
              <p:nvPr/>
            </p:nvSpPr>
            <p:spPr>
              <a:xfrm>
                <a:off x="3653280" y="860040"/>
                <a:ext cx="111960" cy="100800"/>
              </a:xfrm>
              <a:custGeom>
                <a:avLst/>
                <a:gdLst/>
                <a:ahLst/>
                <a:rect l="0" t="0" r="r" b="b"/>
                <a:pathLst>
                  <a:path w="311" h="280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0"/>
                      <a:pt x="238" y="36"/>
                      <a:pt x="238" y="47"/>
                    </a:cubicBezTo>
                    <a:cubicBezTo>
                      <a:pt x="238" y="52"/>
                      <a:pt x="236" y="56"/>
                      <a:pt x="234" y="63"/>
                    </a:cubicBezTo>
                    <a:cubicBezTo>
                      <a:pt x="212" y="116"/>
                      <a:pt x="191" y="170"/>
                      <a:pt x="169" y="223"/>
                    </a:cubicBezTo>
                    <a:cubicBezTo>
                      <a:pt x="146" y="164"/>
                      <a:pt x="122" y="106"/>
                      <a:pt x="99" y="47"/>
                    </a:cubicBezTo>
                    <a:cubicBezTo>
                      <a:pt x="95" y="40"/>
                      <a:pt x="97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3" y="23"/>
                      <a:pt x="50" y="43"/>
                    </a:cubicBezTo>
                    <a:cubicBezTo>
                      <a:pt x="81" y="118"/>
                      <a:pt x="112" y="193"/>
                      <a:pt x="142" y="268"/>
                    </a:cubicBezTo>
                    <a:cubicBezTo>
                      <a:pt x="146" y="277"/>
                      <a:pt x="147" y="279"/>
                      <a:pt x="155" y="279"/>
                    </a:cubicBezTo>
                    <a:cubicBezTo>
                      <a:pt x="163" y="279"/>
                      <a:pt x="166" y="273"/>
                      <a:pt x="169" y="268"/>
                    </a:cubicBezTo>
                    <a:cubicBezTo>
                      <a:pt x="197" y="200"/>
                      <a:pt x="224" y="131"/>
                      <a:pt x="252" y="63"/>
                    </a:cubicBezTo>
                    <a:cubicBezTo>
                      <a:pt x="257" y="49"/>
                      <a:pt x="268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7" name="Freeform 51"/>
              <p:cNvSpPr/>
              <p:nvPr/>
            </p:nvSpPr>
            <p:spPr>
              <a:xfrm>
                <a:off x="376920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8" name="Freeform 52"/>
              <p:cNvSpPr/>
              <p:nvPr/>
            </p:nvSpPr>
            <p:spPr>
              <a:xfrm>
                <a:off x="3870360" y="8571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9" name="Freeform 53"/>
              <p:cNvSpPr/>
              <p:nvPr/>
            </p:nvSpPr>
            <p:spPr>
              <a:xfrm>
                <a:off x="3960360" y="8560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3" y="290"/>
                    </a:cubicBezTo>
                    <a:cubicBezTo>
                      <a:pt x="144" y="290"/>
                      <a:pt x="173" y="264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0" name="Freeform 54"/>
              <p:cNvSpPr/>
              <p:nvPr/>
            </p:nvSpPr>
            <p:spPr>
              <a:xfrm>
                <a:off x="4073760" y="85464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5"/>
                      <a:pt x="189" y="31"/>
                    </a:cubicBezTo>
                    <a:cubicBezTo>
                      <a:pt x="162" y="9"/>
                      <a:pt x="135" y="7"/>
                      <a:pt x="122" y="7"/>
                    </a:cubicBezTo>
                    <a:cubicBezTo>
                      <a:pt x="63" y="7"/>
                      <a:pt x="20" y="52"/>
                      <a:pt x="20" y="101"/>
                    </a:cubicBezTo>
                    <a:cubicBezTo>
                      <a:pt x="20" y="128"/>
                      <a:pt x="34" y="151"/>
                      <a:pt x="49" y="165"/>
                    </a:cubicBezTo>
                    <a:cubicBezTo>
                      <a:pt x="41" y="174"/>
                      <a:pt x="29" y="196"/>
                      <a:pt x="29" y="218"/>
                    </a:cubicBezTo>
                    <a:cubicBezTo>
                      <a:pt x="29" y="237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3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6"/>
                    </a:cubicBezTo>
                    <a:cubicBezTo>
                      <a:pt x="279" y="313"/>
                      <a:pt x="270" y="281"/>
                      <a:pt x="238" y="264"/>
                    </a:cubicBezTo>
                    <a:cubicBezTo>
                      <a:pt x="205" y="246"/>
                      <a:pt x="167" y="246"/>
                      <a:pt x="130" y="246"/>
                    </a:cubicBezTo>
                    <a:cubicBezTo>
                      <a:pt x="113" y="246"/>
                      <a:pt x="86" y="246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0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5"/>
                      <a:pt x="259" y="14"/>
                      <a:pt x="261" y="16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6" y="101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6"/>
                      <a:pt x="176" y="101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1" name="Freeform 55"/>
              <p:cNvSpPr/>
              <p:nvPr/>
            </p:nvSpPr>
            <p:spPr>
              <a:xfrm>
                <a:off x="418716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2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2" y="137"/>
                      <a:pt x="171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2" name="Freeform 56"/>
              <p:cNvSpPr/>
              <p:nvPr/>
            </p:nvSpPr>
            <p:spPr>
              <a:xfrm>
                <a:off x="4302000" y="93384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7"/>
                      <a:pt x="58" y="0"/>
                      <a:pt x="32" y="0"/>
                    </a:cubicBezTo>
                    <a:cubicBezTo>
                      <a:pt x="11" y="0"/>
                      <a:pt x="0" y="18"/>
                      <a:pt x="0" y="34"/>
                    </a:cubicBezTo>
                    <a:cubicBezTo>
                      <a:pt x="0" y="50"/>
                      <a:pt x="11" y="68"/>
                      <a:pt x="32" y="68"/>
                    </a:cubicBezTo>
                    <a:cubicBezTo>
                      <a:pt x="43" y="68"/>
                      <a:pt x="52" y="63"/>
                      <a:pt x="58" y="58"/>
                    </a:cubicBezTo>
                    <a:cubicBezTo>
                      <a:pt x="59" y="108"/>
                      <a:pt x="41" y="146"/>
                      <a:pt x="14" y="176"/>
                    </a:cubicBezTo>
                    <a:cubicBezTo>
                      <a:pt x="11" y="180"/>
                      <a:pt x="9" y="180"/>
                      <a:pt x="9" y="182"/>
                    </a:cubicBezTo>
                    <a:cubicBezTo>
                      <a:pt x="9" y="187"/>
                      <a:pt x="13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3" name="Freeform 57"/>
              <p:cNvSpPr/>
              <p:nvPr/>
            </p:nvSpPr>
            <p:spPr>
              <a:xfrm>
                <a:off x="4429080" y="85608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2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4" name="Freeform 58"/>
              <p:cNvSpPr/>
              <p:nvPr/>
            </p:nvSpPr>
            <p:spPr>
              <a:xfrm>
                <a:off x="4529520" y="85608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8" y="268"/>
                    </a:cubicBezTo>
                    <a:cubicBezTo>
                      <a:pt x="227" y="268"/>
                      <a:pt x="225" y="239"/>
                      <a:pt x="225" y="236"/>
                    </a:cubicBezTo>
                    <a:cubicBezTo>
                      <a:pt x="225" y="194"/>
                      <a:pt x="225" y="152"/>
                      <a:pt x="225" y="110"/>
                    </a:cubicBezTo>
                    <a:cubicBezTo>
                      <a:pt x="225" y="83"/>
                      <a:pt x="225" y="59"/>
                      <a:pt x="202" y="36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2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3" y="290"/>
                      <a:pt x="103" y="290"/>
                    </a:cubicBezTo>
                    <a:cubicBezTo>
                      <a:pt x="144" y="290"/>
                      <a:pt x="173" y="264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8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50" y="254"/>
                      <a:pt x="50" y="223"/>
                    </a:cubicBezTo>
                    <a:cubicBezTo>
                      <a:pt x="50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5" name="Freeform 59"/>
              <p:cNvSpPr/>
              <p:nvPr/>
            </p:nvSpPr>
            <p:spPr>
              <a:xfrm>
                <a:off x="4643280" y="85716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4" y="279"/>
                      <a:pt x="248" y="279"/>
                    </a:cubicBezTo>
                    <a:cubicBezTo>
                      <a:pt x="272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6" name="Freeform 60"/>
              <p:cNvSpPr/>
              <p:nvPr/>
            </p:nvSpPr>
            <p:spPr>
              <a:xfrm>
                <a:off x="4846320" y="800280"/>
                <a:ext cx="113040" cy="160200"/>
              </a:xfrm>
              <a:custGeom>
                <a:avLst/>
                <a:gdLst/>
                <a:ahLst/>
                <a:rect l="0" t="0" r="r" b="b"/>
                <a:pathLst>
                  <a:path w="314" h="445">
                    <a:moveTo>
                      <a:pt x="313" y="439"/>
                    </a:moveTo>
                    <a:cubicBezTo>
                      <a:pt x="313" y="432"/>
                      <a:pt x="313" y="426"/>
                      <a:pt x="313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3" y="2"/>
                      <a:pt x="203" y="5"/>
                      <a:pt x="173" y="7"/>
                    </a:cubicBezTo>
                    <a:cubicBezTo>
                      <a:pt x="173" y="14"/>
                      <a:pt x="173" y="20"/>
                      <a:pt x="173" y="27"/>
                    </a:cubicBezTo>
                    <a:cubicBezTo>
                      <a:pt x="216" y="27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4"/>
                      <a:pt x="176" y="158"/>
                      <a:pt x="142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1" y="443"/>
                      <a:pt x="282" y="441"/>
                      <a:pt x="313" y="439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6" y="432"/>
                      <a:pt x="139" y="432"/>
                    </a:cubicBezTo>
                    <a:cubicBezTo>
                      <a:pt x="110" y="432"/>
                      <a:pt x="86" y="416"/>
                      <a:pt x="72" y="390"/>
                    </a:cubicBezTo>
                    <a:cubicBezTo>
                      <a:pt x="56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4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7" name="Freeform 61"/>
              <p:cNvSpPr/>
              <p:nvPr/>
            </p:nvSpPr>
            <p:spPr>
              <a:xfrm>
                <a:off x="4971960" y="85608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8"/>
                    </a:cubicBezTo>
                    <a:moveTo>
                      <a:pt x="227" y="144"/>
                    </a:moveTo>
                    <a:cubicBezTo>
                      <a:pt x="227" y="165"/>
                      <a:pt x="227" y="200"/>
                      <a:pt x="212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8" name="Freeform 62"/>
              <p:cNvSpPr/>
              <p:nvPr/>
            </p:nvSpPr>
            <p:spPr>
              <a:xfrm>
                <a:off x="5159160" y="81864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4"/>
                      <a:pt x="135" y="394"/>
                    </a:cubicBezTo>
                    <a:cubicBezTo>
                      <a:pt x="180" y="394"/>
                      <a:pt x="198" y="349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9" name="Freeform 63"/>
              <p:cNvSpPr/>
              <p:nvPr/>
            </p:nvSpPr>
            <p:spPr>
              <a:xfrm>
                <a:off x="5249880" y="8571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0" name="Freeform 64"/>
              <p:cNvSpPr/>
              <p:nvPr/>
            </p:nvSpPr>
            <p:spPr>
              <a:xfrm>
                <a:off x="5339880" y="85716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4" y="261"/>
                      <a:pt x="270" y="255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4"/>
                    </a:cubicBezTo>
                    <a:cubicBezTo>
                      <a:pt x="225" y="230"/>
                      <a:pt x="194" y="273"/>
                      <a:pt x="149" y="273"/>
                    </a:cubicBezTo>
                    <a:cubicBezTo>
                      <a:pt x="95" y="273"/>
                      <a:pt x="94" y="243"/>
                      <a:pt x="94" y="210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8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7" y="230"/>
                    </a:cubicBezTo>
                    <a:cubicBezTo>
                      <a:pt x="227" y="249"/>
                      <a:pt x="227" y="267"/>
                      <a:pt x="227" y="286"/>
                    </a:cubicBezTo>
                    <a:cubicBezTo>
                      <a:pt x="257" y="284"/>
                      <a:pt x="288" y="282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1" name="Freeform 65"/>
              <p:cNvSpPr/>
              <p:nvPr/>
            </p:nvSpPr>
            <p:spPr>
              <a:xfrm>
                <a:off x="546552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2" name="Freeform 66"/>
              <p:cNvSpPr/>
              <p:nvPr/>
            </p:nvSpPr>
            <p:spPr>
              <a:xfrm>
                <a:off x="5653080" y="800280"/>
                <a:ext cx="27720" cy="68400"/>
              </a:xfrm>
              <a:custGeom>
                <a:avLst/>
                <a:gdLst/>
                <a:ahLst/>
                <a:rect l="0" t="0" r="r" b="b"/>
                <a:pathLst>
                  <a:path w="77" h="190">
                    <a:moveTo>
                      <a:pt x="76" y="157"/>
                    </a:moveTo>
                    <a:cubicBezTo>
                      <a:pt x="76" y="139"/>
                      <a:pt x="65" y="122"/>
                      <a:pt x="41" y="122"/>
                    </a:cubicBezTo>
                    <a:cubicBezTo>
                      <a:pt x="29" y="122"/>
                      <a:pt x="20" y="128"/>
                      <a:pt x="16" y="133"/>
                    </a:cubicBezTo>
                    <a:cubicBezTo>
                      <a:pt x="16" y="134"/>
                      <a:pt x="15" y="134"/>
                      <a:pt x="14" y="135"/>
                    </a:cubicBezTo>
                    <a:cubicBezTo>
                      <a:pt x="14" y="131"/>
                      <a:pt x="13" y="126"/>
                      <a:pt x="13" y="122"/>
                    </a:cubicBezTo>
                    <a:cubicBezTo>
                      <a:pt x="13" y="103"/>
                      <a:pt x="18" y="58"/>
                      <a:pt x="58" y="18"/>
                    </a:cubicBezTo>
                    <a:cubicBezTo>
                      <a:pt x="65" y="11"/>
                      <a:pt x="65" y="9"/>
                      <a:pt x="65" y="7"/>
                    </a:cubicBezTo>
                    <a:cubicBezTo>
                      <a:pt x="65" y="4"/>
                      <a:pt x="61" y="0"/>
                      <a:pt x="59" y="0"/>
                    </a:cubicBezTo>
                    <a:cubicBezTo>
                      <a:pt x="52" y="0"/>
                      <a:pt x="0" y="49"/>
                      <a:pt x="0" y="122"/>
                    </a:cubicBezTo>
                    <a:cubicBezTo>
                      <a:pt x="0" y="160"/>
                      <a:pt x="14" y="189"/>
                      <a:pt x="41" y="189"/>
                    </a:cubicBezTo>
                    <a:cubicBezTo>
                      <a:pt x="65" y="189"/>
                      <a:pt x="76" y="173"/>
                      <a:pt x="76" y="1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3" name="Freeform 67"/>
              <p:cNvSpPr/>
              <p:nvPr/>
            </p:nvSpPr>
            <p:spPr>
              <a:xfrm>
                <a:off x="5706000" y="804240"/>
                <a:ext cx="101520" cy="154440"/>
              </a:xfrm>
              <a:custGeom>
                <a:avLst/>
                <a:gdLst/>
                <a:ahLst/>
                <a:rect l="0" t="0" r="r" b="b"/>
                <a:pathLst>
                  <a:path w="282" h="429">
                    <a:moveTo>
                      <a:pt x="281" y="324"/>
                    </a:moveTo>
                    <a:cubicBezTo>
                      <a:pt x="281" y="317"/>
                      <a:pt x="281" y="311"/>
                      <a:pt x="281" y="304"/>
                    </a:cubicBezTo>
                    <a:cubicBezTo>
                      <a:pt x="259" y="304"/>
                      <a:pt x="238" y="304"/>
                      <a:pt x="216" y="304"/>
                    </a:cubicBezTo>
                    <a:cubicBezTo>
                      <a:pt x="216" y="208"/>
                      <a:pt x="216" y="112"/>
                      <a:pt x="216" y="16"/>
                    </a:cubicBezTo>
                    <a:cubicBezTo>
                      <a:pt x="216" y="4"/>
                      <a:pt x="216" y="0"/>
                      <a:pt x="207" y="0"/>
                    </a:cubicBezTo>
                    <a:cubicBezTo>
                      <a:pt x="202" y="0"/>
                      <a:pt x="200" y="0"/>
                      <a:pt x="194" y="7"/>
                    </a:cubicBezTo>
                    <a:cubicBezTo>
                      <a:pt x="130" y="106"/>
                      <a:pt x="65" y="205"/>
                      <a:pt x="0" y="304"/>
                    </a:cubicBezTo>
                    <a:cubicBezTo>
                      <a:pt x="0" y="311"/>
                      <a:pt x="0" y="317"/>
                      <a:pt x="0" y="324"/>
                    </a:cubicBezTo>
                    <a:cubicBezTo>
                      <a:pt x="56" y="324"/>
                      <a:pt x="112" y="324"/>
                      <a:pt x="167" y="324"/>
                    </a:cubicBezTo>
                    <a:cubicBezTo>
                      <a:pt x="167" y="342"/>
                      <a:pt x="167" y="360"/>
                      <a:pt x="167" y="378"/>
                    </a:cubicBezTo>
                    <a:cubicBezTo>
                      <a:pt x="167" y="401"/>
                      <a:pt x="167" y="408"/>
                      <a:pt x="121" y="408"/>
                    </a:cubicBezTo>
                    <a:cubicBezTo>
                      <a:pt x="116" y="408"/>
                      <a:pt x="111" y="408"/>
                      <a:pt x="106" y="408"/>
                    </a:cubicBezTo>
                    <a:cubicBezTo>
                      <a:pt x="106" y="415"/>
                      <a:pt x="106" y="422"/>
                      <a:pt x="106" y="428"/>
                    </a:cubicBezTo>
                    <a:cubicBezTo>
                      <a:pt x="133" y="426"/>
                      <a:pt x="166" y="426"/>
                      <a:pt x="193" y="426"/>
                    </a:cubicBezTo>
                    <a:cubicBezTo>
                      <a:pt x="219" y="426"/>
                      <a:pt x="252" y="426"/>
                      <a:pt x="279" y="428"/>
                    </a:cubicBezTo>
                    <a:cubicBezTo>
                      <a:pt x="279" y="422"/>
                      <a:pt x="279" y="415"/>
                      <a:pt x="279" y="408"/>
                    </a:cubicBezTo>
                    <a:cubicBezTo>
                      <a:pt x="274" y="408"/>
                      <a:pt x="269" y="408"/>
                      <a:pt x="265" y="408"/>
                    </a:cubicBezTo>
                    <a:cubicBezTo>
                      <a:pt x="218" y="408"/>
                      <a:pt x="216" y="401"/>
                      <a:pt x="216" y="378"/>
                    </a:cubicBezTo>
                    <a:cubicBezTo>
                      <a:pt x="216" y="360"/>
                      <a:pt x="216" y="342"/>
                      <a:pt x="216" y="324"/>
                    </a:cubicBezTo>
                    <a:cubicBezTo>
                      <a:pt x="238" y="324"/>
                      <a:pt x="259" y="324"/>
                      <a:pt x="281" y="324"/>
                    </a:cubicBezTo>
                    <a:moveTo>
                      <a:pt x="171" y="304"/>
                    </a:moveTo>
                    <a:cubicBezTo>
                      <a:pt x="120" y="304"/>
                      <a:pt x="69" y="304"/>
                      <a:pt x="18" y="304"/>
                    </a:cubicBezTo>
                    <a:cubicBezTo>
                      <a:pt x="69" y="225"/>
                      <a:pt x="120" y="147"/>
                      <a:pt x="171" y="68"/>
                    </a:cubicBezTo>
                    <a:cubicBezTo>
                      <a:pt x="171" y="147"/>
                      <a:pt x="171" y="225"/>
                      <a:pt x="171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4" name="Freeform 68"/>
              <p:cNvSpPr/>
              <p:nvPr/>
            </p:nvSpPr>
            <p:spPr>
              <a:xfrm>
                <a:off x="5821560" y="80280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5" y="20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5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49" y="327"/>
                      <a:pt x="328" y="358"/>
                    </a:cubicBezTo>
                    <a:cubicBezTo>
                      <a:pt x="315" y="374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19" y="407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4" y="20"/>
                      <a:pt x="297" y="32"/>
                      <a:pt x="329" y="77"/>
                    </a:cubicBezTo>
                    <a:cubicBezTo>
                      <a:pt x="356" y="115"/>
                      <a:pt x="362" y="169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5" name="Freeform 69"/>
              <p:cNvSpPr/>
              <p:nvPr/>
            </p:nvSpPr>
            <p:spPr>
              <a:xfrm>
                <a:off x="6006600" y="800280"/>
                <a:ext cx="28080" cy="68400"/>
              </a:xfrm>
              <a:custGeom>
                <a:avLst/>
                <a:gdLst/>
                <a:ahLst/>
                <a:rect l="0" t="0" r="r" b="b"/>
                <a:pathLst>
                  <a:path w="78" h="190">
                    <a:moveTo>
                      <a:pt x="77" y="67"/>
                    </a:moveTo>
                    <a:cubicBezTo>
                      <a:pt x="77" y="29"/>
                      <a:pt x="61" y="0"/>
                      <a:pt x="34" y="0"/>
                    </a:cubicBezTo>
                    <a:cubicBezTo>
                      <a:pt x="13" y="0"/>
                      <a:pt x="0" y="15"/>
                      <a:pt x="0" y="32"/>
                    </a:cubicBezTo>
                    <a:cubicBezTo>
                      <a:pt x="0" y="49"/>
                      <a:pt x="11" y="67"/>
                      <a:pt x="34" y="67"/>
                    </a:cubicBezTo>
                    <a:cubicBezTo>
                      <a:pt x="47" y="67"/>
                      <a:pt x="56" y="61"/>
                      <a:pt x="59" y="56"/>
                    </a:cubicBezTo>
                    <a:cubicBezTo>
                      <a:pt x="61" y="56"/>
                      <a:pt x="61" y="55"/>
                      <a:pt x="61" y="54"/>
                    </a:cubicBezTo>
                    <a:cubicBezTo>
                      <a:pt x="62" y="58"/>
                      <a:pt x="63" y="63"/>
                      <a:pt x="63" y="67"/>
                    </a:cubicBezTo>
                    <a:cubicBezTo>
                      <a:pt x="63" y="86"/>
                      <a:pt x="58" y="131"/>
                      <a:pt x="18" y="171"/>
                    </a:cubicBezTo>
                    <a:cubicBezTo>
                      <a:pt x="11" y="178"/>
                      <a:pt x="11" y="180"/>
                      <a:pt x="11" y="182"/>
                    </a:cubicBezTo>
                    <a:cubicBezTo>
                      <a:pt x="11" y="185"/>
                      <a:pt x="14" y="189"/>
                      <a:pt x="18" y="189"/>
                    </a:cubicBezTo>
                    <a:cubicBezTo>
                      <a:pt x="23" y="189"/>
                      <a:pt x="77" y="140"/>
                      <a:pt x="77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6" name="Freeform 70"/>
              <p:cNvSpPr/>
              <p:nvPr/>
            </p:nvSpPr>
            <p:spPr>
              <a:xfrm>
                <a:off x="6131160" y="860040"/>
                <a:ext cx="111240" cy="100800"/>
              </a:xfrm>
              <a:custGeom>
                <a:avLst/>
                <a:gdLst/>
                <a:ahLst/>
                <a:rect l="0" t="0" r="r" b="b"/>
                <a:pathLst>
                  <a:path w="309" h="280">
                    <a:moveTo>
                      <a:pt x="308" y="20"/>
                    </a:moveTo>
                    <a:cubicBezTo>
                      <a:pt x="308" y="13"/>
                      <a:pt x="308" y="7"/>
                      <a:pt x="308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0"/>
                      <a:pt x="236" y="36"/>
                      <a:pt x="236" y="47"/>
                    </a:cubicBezTo>
                    <a:cubicBezTo>
                      <a:pt x="236" y="52"/>
                      <a:pt x="236" y="56"/>
                      <a:pt x="232" y="63"/>
                    </a:cubicBezTo>
                    <a:cubicBezTo>
                      <a:pt x="211" y="116"/>
                      <a:pt x="189" y="170"/>
                      <a:pt x="167" y="223"/>
                    </a:cubicBezTo>
                    <a:cubicBezTo>
                      <a:pt x="144" y="164"/>
                      <a:pt x="121" y="106"/>
                      <a:pt x="97" y="47"/>
                    </a:cubicBezTo>
                    <a:cubicBezTo>
                      <a:pt x="94" y="40"/>
                      <a:pt x="95" y="40"/>
                      <a:pt x="94" y="36"/>
                    </a:cubicBezTo>
                    <a:cubicBezTo>
                      <a:pt x="94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1" y="23"/>
                      <a:pt x="50" y="43"/>
                    </a:cubicBezTo>
                    <a:cubicBezTo>
                      <a:pt x="80" y="118"/>
                      <a:pt x="110" y="193"/>
                      <a:pt x="140" y="268"/>
                    </a:cubicBezTo>
                    <a:cubicBezTo>
                      <a:pt x="144" y="277"/>
                      <a:pt x="147" y="279"/>
                      <a:pt x="155" y="279"/>
                    </a:cubicBezTo>
                    <a:cubicBezTo>
                      <a:pt x="163" y="279"/>
                      <a:pt x="166" y="273"/>
                      <a:pt x="167" y="268"/>
                    </a:cubicBezTo>
                    <a:cubicBezTo>
                      <a:pt x="195" y="200"/>
                      <a:pt x="223" y="131"/>
                      <a:pt x="250" y="63"/>
                    </a:cubicBezTo>
                    <a:cubicBezTo>
                      <a:pt x="256" y="49"/>
                      <a:pt x="266" y="20"/>
                      <a:pt x="30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7" name="Freeform 71"/>
              <p:cNvSpPr/>
              <p:nvPr/>
            </p:nvSpPr>
            <p:spPr>
              <a:xfrm>
                <a:off x="624708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7" y="209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8" name="Freeform 72"/>
              <p:cNvSpPr/>
              <p:nvPr/>
            </p:nvSpPr>
            <p:spPr>
              <a:xfrm>
                <a:off x="6348240" y="8571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69" y="14"/>
                      <a:pt x="171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9" name="Freeform 73"/>
              <p:cNvSpPr/>
              <p:nvPr/>
            </p:nvSpPr>
            <p:spPr>
              <a:xfrm>
                <a:off x="6435000" y="81864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4"/>
                      <a:pt x="135" y="394"/>
                    </a:cubicBezTo>
                    <a:cubicBezTo>
                      <a:pt x="180" y="394"/>
                      <a:pt x="198" y="349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0" name="Freeform 74"/>
              <p:cNvSpPr/>
              <p:nvPr/>
            </p:nvSpPr>
            <p:spPr>
              <a:xfrm>
                <a:off x="6525720" y="8560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1" name="Freeform 75"/>
              <p:cNvSpPr/>
              <p:nvPr/>
            </p:nvSpPr>
            <p:spPr>
              <a:xfrm>
                <a:off x="6622920" y="860040"/>
                <a:ext cx="115560" cy="98640"/>
              </a:xfrm>
              <a:custGeom>
                <a:avLst/>
                <a:gdLst/>
                <a:ahLst/>
                <a:rect l="0" t="0" r="r" b="b"/>
                <a:pathLst>
                  <a:path w="321" h="274">
                    <a:moveTo>
                      <a:pt x="320" y="273"/>
                    </a:moveTo>
                    <a:cubicBezTo>
                      <a:pt x="320" y="267"/>
                      <a:pt x="320" y="260"/>
                      <a:pt x="320" y="254"/>
                    </a:cubicBezTo>
                    <a:cubicBezTo>
                      <a:pt x="286" y="254"/>
                      <a:pt x="274" y="252"/>
                      <a:pt x="259" y="234"/>
                    </a:cubicBezTo>
                    <a:cubicBezTo>
                      <a:pt x="231" y="197"/>
                      <a:pt x="203" y="161"/>
                      <a:pt x="175" y="124"/>
                    </a:cubicBezTo>
                    <a:cubicBezTo>
                      <a:pt x="194" y="101"/>
                      <a:pt x="218" y="68"/>
                      <a:pt x="232" y="52"/>
                    </a:cubicBezTo>
                    <a:cubicBezTo>
                      <a:pt x="252" y="31"/>
                      <a:pt x="279" y="20"/>
                      <a:pt x="308" y="20"/>
                    </a:cubicBezTo>
                    <a:cubicBezTo>
                      <a:pt x="308" y="13"/>
                      <a:pt x="308" y="7"/>
                      <a:pt x="308" y="0"/>
                    </a:cubicBezTo>
                    <a:cubicBezTo>
                      <a:pt x="292" y="2"/>
                      <a:pt x="274" y="2"/>
                      <a:pt x="256" y="2"/>
                    </a:cubicBezTo>
                    <a:cubicBezTo>
                      <a:pt x="238" y="2"/>
                      <a:pt x="203" y="2"/>
                      <a:pt x="196" y="0"/>
                    </a:cubicBezTo>
                    <a:cubicBezTo>
                      <a:pt x="196" y="7"/>
                      <a:pt x="196" y="13"/>
                      <a:pt x="196" y="20"/>
                    </a:cubicBezTo>
                    <a:cubicBezTo>
                      <a:pt x="209" y="22"/>
                      <a:pt x="214" y="29"/>
                      <a:pt x="214" y="40"/>
                    </a:cubicBezTo>
                    <a:cubicBezTo>
                      <a:pt x="214" y="50"/>
                      <a:pt x="207" y="58"/>
                      <a:pt x="205" y="61"/>
                    </a:cubicBezTo>
                    <a:cubicBezTo>
                      <a:pt x="192" y="78"/>
                      <a:pt x="179" y="95"/>
                      <a:pt x="166" y="112"/>
                    </a:cubicBezTo>
                    <a:cubicBezTo>
                      <a:pt x="149" y="90"/>
                      <a:pt x="132" y="68"/>
                      <a:pt x="115" y="47"/>
                    </a:cubicBezTo>
                    <a:cubicBezTo>
                      <a:pt x="110" y="41"/>
                      <a:pt x="110" y="40"/>
                      <a:pt x="110" y="36"/>
                    </a:cubicBezTo>
                    <a:cubicBezTo>
                      <a:pt x="110" y="27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7" y="1"/>
                      <a:pt x="65" y="2"/>
                    </a:cubicBezTo>
                    <a:cubicBezTo>
                      <a:pt x="50" y="2"/>
                      <a:pt x="22" y="2"/>
                      <a:pt x="4" y="0"/>
                    </a:cubicBezTo>
                    <a:cubicBezTo>
                      <a:pt x="4" y="7"/>
                      <a:pt x="4" y="13"/>
                      <a:pt x="4" y="20"/>
                    </a:cubicBezTo>
                    <a:cubicBezTo>
                      <a:pt x="49" y="20"/>
                      <a:pt x="49" y="20"/>
                      <a:pt x="79" y="59"/>
                    </a:cubicBezTo>
                    <a:cubicBezTo>
                      <a:pt x="100" y="86"/>
                      <a:pt x="120" y="113"/>
                      <a:pt x="140" y="140"/>
                    </a:cubicBezTo>
                    <a:cubicBezTo>
                      <a:pt x="112" y="178"/>
                      <a:pt x="112" y="180"/>
                      <a:pt x="81" y="216"/>
                    </a:cubicBezTo>
                    <a:cubicBezTo>
                      <a:pt x="52" y="252"/>
                      <a:pt x="14" y="254"/>
                      <a:pt x="0" y="254"/>
                    </a:cubicBezTo>
                    <a:cubicBezTo>
                      <a:pt x="0" y="260"/>
                      <a:pt x="0" y="267"/>
                      <a:pt x="0" y="273"/>
                    </a:cubicBezTo>
                    <a:cubicBezTo>
                      <a:pt x="18" y="272"/>
                      <a:pt x="36" y="272"/>
                      <a:pt x="54" y="272"/>
                    </a:cubicBezTo>
                    <a:cubicBezTo>
                      <a:pt x="74" y="272"/>
                      <a:pt x="94" y="273"/>
                      <a:pt x="113" y="273"/>
                    </a:cubicBezTo>
                    <a:cubicBezTo>
                      <a:pt x="113" y="267"/>
                      <a:pt x="113" y="260"/>
                      <a:pt x="113" y="254"/>
                    </a:cubicBezTo>
                    <a:cubicBezTo>
                      <a:pt x="99" y="252"/>
                      <a:pt x="95" y="243"/>
                      <a:pt x="95" y="234"/>
                    </a:cubicBezTo>
                    <a:cubicBezTo>
                      <a:pt x="95" y="219"/>
                      <a:pt x="113" y="198"/>
                      <a:pt x="151" y="153"/>
                    </a:cubicBezTo>
                    <a:cubicBezTo>
                      <a:pt x="167" y="174"/>
                      <a:pt x="184" y="195"/>
                      <a:pt x="200" y="216"/>
                    </a:cubicBezTo>
                    <a:cubicBezTo>
                      <a:pt x="205" y="223"/>
                      <a:pt x="212" y="234"/>
                      <a:pt x="212" y="237"/>
                    </a:cubicBezTo>
                    <a:cubicBezTo>
                      <a:pt x="212" y="243"/>
                      <a:pt x="207" y="252"/>
                      <a:pt x="191" y="254"/>
                    </a:cubicBezTo>
                    <a:cubicBezTo>
                      <a:pt x="191" y="260"/>
                      <a:pt x="191" y="267"/>
                      <a:pt x="191" y="273"/>
                    </a:cubicBezTo>
                    <a:cubicBezTo>
                      <a:pt x="214" y="273"/>
                      <a:pt x="236" y="272"/>
                      <a:pt x="259" y="272"/>
                    </a:cubicBezTo>
                    <a:cubicBezTo>
                      <a:pt x="275" y="272"/>
                      <a:pt x="301" y="272"/>
                      <a:pt x="320" y="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2" name="Freeform 76"/>
              <p:cNvSpPr/>
              <p:nvPr/>
            </p:nvSpPr>
            <p:spPr>
              <a:xfrm>
                <a:off x="6747840" y="80892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4"/>
                      <a:pt x="137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3" name="Freeform 77"/>
              <p:cNvSpPr/>
              <p:nvPr/>
            </p:nvSpPr>
            <p:spPr>
              <a:xfrm>
                <a:off x="6811560" y="857160"/>
                <a:ext cx="114480" cy="101520"/>
              </a:xfrm>
              <a:custGeom>
                <a:avLst/>
                <a:gdLst/>
                <a:ahLst/>
                <a:rect l="0" t="0" r="r" b="b"/>
                <a:pathLst>
                  <a:path w="318" h="282">
                    <a:moveTo>
                      <a:pt x="317" y="281"/>
                    </a:moveTo>
                    <a:cubicBezTo>
                      <a:pt x="317" y="274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80"/>
                      <a:pt x="47" y="279"/>
                      <a:pt x="70" y="279"/>
                    </a:cubicBezTo>
                    <a:cubicBezTo>
                      <a:pt x="94" y="279"/>
                      <a:pt x="118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80"/>
                      <a:pt x="223" y="279"/>
                      <a:pt x="247" y="279"/>
                    </a:cubicBezTo>
                    <a:cubicBezTo>
                      <a:pt x="270" y="279"/>
                      <a:pt x="293" y="280"/>
                      <a:pt x="317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4" name="Freeform 78"/>
              <p:cNvSpPr/>
              <p:nvPr/>
            </p:nvSpPr>
            <p:spPr>
              <a:xfrm>
                <a:off x="6937200" y="85464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5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2"/>
                      <a:pt x="20" y="101"/>
                    </a:cubicBezTo>
                    <a:cubicBezTo>
                      <a:pt x="20" y="128"/>
                      <a:pt x="34" y="151"/>
                      <a:pt x="49" y="165"/>
                    </a:cubicBezTo>
                    <a:cubicBezTo>
                      <a:pt x="41" y="174"/>
                      <a:pt x="31" y="196"/>
                      <a:pt x="31" y="218"/>
                    </a:cubicBezTo>
                    <a:cubicBezTo>
                      <a:pt x="31" y="237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3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6"/>
                    </a:cubicBezTo>
                    <a:cubicBezTo>
                      <a:pt x="279" y="313"/>
                      <a:pt x="270" y="281"/>
                      <a:pt x="238" y="264"/>
                    </a:cubicBezTo>
                    <a:cubicBezTo>
                      <a:pt x="205" y="246"/>
                      <a:pt x="167" y="246"/>
                      <a:pt x="130" y="246"/>
                    </a:cubicBezTo>
                    <a:cubicBezTo>
                      <a:pt x="113" y="246"/>
                      <a:pt x="86" y="246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2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5"/>
                      <a:pt x="259" y="14"/>
                      <a:pt x="261" y="16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6" y="101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6"/>
                      <a:pt x="176" y="101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5" name="Freeform 79"/>
              <p:cNvSpPr/>
              <p:nvPr/>
            </p:nvSpPr>
            <p:spPr>
              <a:xfrm>
                <a:off x="260640" y="132732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142"/>
                      <a:pt x="42" y="182"/>
                      <a:pt x="92" y="182"/>
                    </a:cubicBezTo>
                    <a:cubicBezTo>
                      <a:pt x="141" y="182"/>
                      <a:pt x="182" y="142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6" name="Freeform 80"/>
              <p:cNvSpPr/>
              <p:nvPr/>
            </p:nvSpPr>
            <p:spPr>
              <a:xfrm>
                <a:off x="503640" y="1257480"/>
                <a:ext cx="134640" cy="155880"/>
              </a:xfrm>
              <a:custGeom>
                <a:avLst/>
                <a:gdLst/>
                <a:ahLst/>
                <a:rect l="0" t="0" r="r" b="b"/>
                <a:pathLst>
                  <a:path w="374" h="433">
                    <a:moveTo>
                      <a:pt x="373" y="117"/>
                    </a:moveTo>
                    <a:cubicBezTo>
                      <a:pt x="373" y="56"/>
                      <a:pt x="311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49"/>
                    </a:cubicBezTo>
                    <a:cubicBezTo>
                      <a:pt x="67" y="159"/>
                      <a:pt x="67" y="270"/>
                      <a:pt x="67" y="381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3" y="430"/>
                      <a:pt x="70" y="430"/>
                      <a:pt x="94" y="430"/>
                    </a:cubicBezTo>
                    <a:cubicBezTo>
                      <a:pt x="117" y="430"/>
                      <a:pt x="166" y="430"/>
                      <a:pt x="187" y="432"/>
                    </a:cubicBezTo>
                    <a:cubicBezTo>
                      <a:pt x="187" y="425"/>
                      <a:pt x="187" y="419"/>
                      <a:pt x="187" y="412"/>
                    </a:cubicBezTo>
                    <a:cubicBezTo>
                      <a:pt x="182" y="412"/>
                      <a:pt x="178" y="412"/>
                      <a:pt x="173" y="412"/>
                    </a:cubicBezTo>
                    <a:cubicBezTo>
                      <a:pt x="124" y="412"/>
                      <a:pt x="122" y="405"/>
                      <a:pt x="122" y="381"/>
                    </a:cubicBezTo>
                    <a:cubicBezTo>
                      <a:pt x="122" y="332"/>
                      <a:pt x="122" y="282"/>
                      <a:pt x="122" y="232"/>
                    </a:cubicBezTo>
                    <a:cubicBezTo>
                      <a:pt x="158" y="232"/>
                      <a:pt x="193" y="232"/>
                      <a:pt x="229" y="232"/>
                    </a:cubicBezTo>
                    <a:cubicBezTo>
                      <a:pt x="304" y="232"/>
                      <a:pt x="373" y="180"/>
                      <a:pt x="373" y="117"/>
                    </a:cubicBezTo>
                    <a:moveTo>
                      <a:pt x="308" y="117"/>
                    </a:moveTo>
                    <a:cubicBezTo>
                      <a:pt x="308" y="148"/>
                      <a:pt x="308" y="216"/>
                      <a:pt x="207" y="216"/>
                    </a:cubicBezTo>
                    <a:cubicBezTo>
                      <a:pt x="178" y="216"/>
                      <a:pt x="149" y="216"/>
                      <a:pt x="121" y="216"/>
                    </a:cubicBezTo>
                    <a:cubicBezTo>
                      <a:pt x="121" y="159"/>
                      <a:pt x="121" y="102"/>
                      <a:pt x="121" y="45"/>
                    </a:cubicBezTo>
                    <a:cubicBezTo>
                      <a:pt x="121" y="23"/>
                      <a:pt x="122" y="20"/>
                      <a:pt x="151" y="20"/>
                    </a:cubicBezTo>
                    <a:cubicBezTo>
                      <a:pt x="170" y="20"/>
                      <a:pt x="188" y="20"/>
                      <a:pt x="207" y="20"/>
                    </a:cubicBezTo>
                    <a:cubicBezTo>
                      <a:pt x="308" y="20"/>
                      <a:pt x="308" y="86"/>
                      <a:pt x="308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7" name="Freeform 81"/>
              <p:cNvSpPr/>
              <p:nvPr/>
            </p:nvSpPr>
            <p:spPr>
              <a:xfrm>
                <a:off x="657360" y="131256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28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7"/>
                      <a:pt x="185" y="67"/>
                    </a:cubicBezTo>
                    <a:cubicBezTo>
                      <a:pt x="198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8" name="Freeform 82"/>
              <p:cNvSpPr/>
              <p:nvPr/>
            </p:nvSpPr>
            <p:spPr>
              <a:xfrm>
                <a:off x="746640" y="13111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8"/>
                    </a:cubicBezTo>
                    <a:moveTo>
                      <a:pt x="229" y="142"/>
                    </a:moveTo>
                    <a:cubicBezTo>
                      <a:pt x="229" y="165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5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9" name="Freeform 83"/>
              <p:cNvSpPr/>
              <p:nvPr/>
            </p:nvSpPr>
            <p:spPr>
              <a:xfrm>
                <a:off x="851400" y="1263240"/>
                <a:ext cx="57240" cy="196560"/>
              </a:xfrm>
              <a:custGeom>
                <a:avLst/>
                <a:gdLst/>
                <a:ahLst/>
                <a:rect l="0" t="0" r="r" b="b"/>
                <a:pathLst>
                  <a:path w="159" h="546">
                    <a:moveTo>
                      <a:pt x="158" y="446"/>
                    </a:moveTo>
                    <a:cubicBezTo>
                      <a:pt x="158" y="343"/>
                      <a:pt x="158" y="240"/>
                      <a:pt x="158" y="137"/>
                    </a:cubicBezTo>
                    <a:cubicBezTo>
                      <a:pt x="126" y="139"/>
                      <a:pt x="94" y="142"/>
                      <a:pt x="61" y="144"/>
                    </a:cubicBezTo>
                    <a:cubicBezTo>
                      <a:pt x="61" y="150"/>
                      <a:pt x="61" y="156"/>
                      <a:pt x="61" y="162"/>
                    </a:cubicBezTo>
                    <a:cubicBezTo>
                      <a:pt x="110" y="162"/>
                      <a:pt x="115" y="167"/>
                      <a:pt x="115" y="198"/>
                    </a:cubicBezTo>
                    <a:cubicBezTo>
                      <a:pt x="115" y="281"/>
                      <a:pt x="115" y="365"/>
                      <a:pt x="115" y="448"/>
                    </a:cubicBezTo>
                    <a:cubicBezTo>
                      <a:pt x="115" y="477"/>
                      <a:pt x="110" y="531"/>
                      <a:pt x="70" y="531"/>
                    </a:cubicBezTo>
                    <a:cubicBezTo>
                      <a:pt x="67" y="531"/>
                      <a:pt x="52" y="531"/>
                      <a:pt x="36" y="523"/>
                    </a:cubicBezTo>
                    <a:cubicBezTo>
                      <a:pt x="45" y="520"/>
                      <a:pt x="58" y="511"/>
                      <a:pt x="58" y="495"/>
                    </a:cubicBezTo>
                    <a:cubicBezTo>
                      <a:pt x="58" y="478"/>
                      <a:pt x="47" y="466"/>
                      <a:pt x="29" y="466"/>
                    </a:cubicBezTo>
                    <a:cubicBezTo>
                      <a:pt x="11" y="466"/>
                      <a:pt x="0" y="478"/>
                      <a:pt x="0" y="495"/>
                    </a:cubicBezTo>
                    <a:cubicBezTo>
                      <a:pt x="0" y="527"/>
                      <a:pt x="34" y="545"/>
                      <a:pt x="70" y="545"/>
                    </a:cubicBezTo>
                    <a:cubicBezTo>
                      <a:pt x="119" y="545"/>
                      <a:pt x="158" y="504"/>
                      <a:pt x="158" y="446"/>
                    </a:cubicBezTo>
                    <a:moveTo>
                      <a:pt x="158" y="34"/>
                    </a:moveTo>
                    <a:cubicBezTo>
                      <a:pt x="158" y="16"/>
                      <a:pt x="142" y="0"/>
                      <a:pt x="124" y="0"/>
                    </a:cubicBezTo>
                    <a:cubicBezTo>
                      <a:pt x="103" y="0"/>
                      <a:pt x="90" y="18"/>
                      <a:pt x="90" y="34"/>
                    </a:cubicBezTo>
                    <a:cubicBezTo>
                      <a:pt x="90" y="50"/>
                      <a:pt x="104" y="67"/>
                      <a:pt x="124" y="67"/>
                    </a:cubicBezTo>
                    <a:cubicBezTo>
                      <a:pt x="144" y="67"/>
                      <a:pt x="158" y="50"/>
                      <a:pt x="158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0" name="Freeform 84"/>
              <p:cNvSpPr/>
              <p:nvPr/>
            </p:nvSpPr>
            <p:spPr>
              <a:xfrm>
                <a:off x="936360" y="1311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4"/>
                      <a:pt x="72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1" name="Freeform 85"/>
              <p:cNvSpPr/>
              <p:nvPr/>
            </p:nvSpPr>
            <p:spPr>
              <a:xfrm>
                <a:off x="1038960" y="13111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4"/>
                    </a:cubicBezTo>
                    <a:cubicBezTo>
                      <a:pt x="52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5" y="38"/>
                    </a:cubicBezTo>
                    <a:cubicBezTo>
                      <a:pt x="180" y="40"/>
                      <a:pt x="176" y="59"/>
                      <a:pt x="176" y="67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7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2" name="Freeform 86"/>
              <p:cNvSpPr/>
              <p:nvPr/>
            </p:nvSpPr>
            <p:spPr>
              <a:xfrm>
                <a:off x="1136520" y="1272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3" name="Freeform 87"/>
              <p:cNvSpPr/>
              <p:nvPr/>
            </p:nvSpPr>
            <p:spPr>
              <a:xfrm>
                <a:off x="1301400" y="1272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4" name="Freeform 88"/>
              <p:cNvSpPr/>
              <p:nvPr/>
            </p:nvSpPr>
            <p:spPr>
              <a:xfrm>
                <a:off x="1392120" y="131256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6" y="68"/>
                    </a:cubicBezTo>
                    <a:cubicBezTo>
                      <a:pt x="86" y="46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28"/>
                    </a:cubicBezTo>
                    <a:cubicBezTo>
                      <a:pt x="90" y="196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69" y="14"/>
                      <a:pt x="157" y="22"/>
                      <a:pt x="157" y="38"/>
                    </a:cubicBezTo>
                    <a:cubicBezTo>
                      <a:pt x="157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5" name="Freeform 89"/>
              <p:cNvSpPr/>
              <p:nvPr/>
            </p:nvSpPr>
            <p:spPr>
              <a:xfrm>
                <a:off x="1482120" y="13111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7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4" y="43"/>
                      <a:pt x="43" y="41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6" name="Freeform 90"/>
              <p:cNvSpPr/>
              <p:nvPr/>
            </p:nvSpPr>
            <p:spPr>
              <a:xfrm>
                <a:off x="1596240" y="13111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1"/>
                      <a:pt x="236" y="201"/>
                      <a:pt x="232" y="201"/>
                    </a:cubicBezTo>
                    <a:cubicBezTo>
                      <a:pt x="227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4"/>
                    </a:cubicBezTo>
                    <a:cubicBezTo>
                      <a:pt x="52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5" y="38"/>
                    </a:cubicBezTo>
                    <a:cubicBezTo>
                      <a:pt x="180" y="40"/>
                      <a:pt x="176" y="59"/>
                      <a:pt x="176" y="67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7" name="Freeform 91"/>
              <p:cNvSpPr/>
              <p:nvPr/>
            </p:nvSpPr>
            <p:spPr>
              <a:xfrm>
                <a:off x="1689480" y="125496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2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8"/>
                      <a:pt x="191" y="311"/>
                      <a:pt x="164" y="273"/>
                    </a:cubicBezTo>
                    <a:cubicBezTo>
                      <a:pt x="164" y="272"/>
                      <a:pt x="160" y="268"/>
                      <a:pt x="160" y="266"/>
                    </a:cubicBezTo>
                    <a:cubicBezTo>
                      <a:pt x="160" y="263"/>
                      <a:pt x="205" y="225"/>
                      <a:pt x="212" y="219"/>
                    </a:cubicBezTo>
                    <a:cubicBezTo>
                      <a:pt x="252" y="187"/>
                      <a:pt x="279" y="187"/>
                      <a:pt x="292" y="185"/>
                    </a:cubicBezTo>
                    <a:cubicBezTo>
                      <a:pt x="292" y="179"/>
                      <a:pt x="292" y="173"/>
                      <a:pt x="292" y="167"/>
                    </a:cubicBezTo>
                    <a:cubicBezTo>
                      <a:pt x="274" y="169"/>
                      <a:pt x="265" y="169"/>
                      <a:pt x="247" y="169"/>
                    </a:cubicBezTo>
                    <a:cubicBezTo>
                      <a:pt x="225" y="169"/>
                      <a:pt x="185" y="167"/>
                      <a:pt x="176" y="167"/>
                    </a:cubicBezTo>
                    <a:cubicBezTo>
                      <a:pt x="176" y="173"/>
                      <a:pt x="176" y="179"/>
                      <a:pt x="176" y="185"/>
                    </a:cubicBezTo>
                    <a:cubicBezTo>
                      <a:pt x="189" y="187"/>
                      <a:pt x="194" y="194"/>
                      <a:pt x="194" y="201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1" y="252"/>
                      <a:pt x="121" y="278"/>
                      <a:pt x="92" y="304"/>
                    </a:cubicBezTo>
                    <a:cubicBezTo>
                      <a:pt x="92" y="203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3" y="438"/>
                      <a:pt x="116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3"/>
                      <a:pt x="130" y="291"/>
                    </a:cubicBezTo>
                    <a:cubicBezTo>
                      <a:pt x="178" y="358"/>
                      <a:pt x="205" y="394"/>
                      <a:pt x="205" y="405"/>
                    </a:cubicBezTo>
                    <a:cubicBezTo>
                      <a:pt x="205" y="417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70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8" name="Freeform 92"/>
              <p:cNvSpPr/>
              <p:nvPr/>
            </p:nvSpPr>
            <p:spPr>
              <a:xfrm>
                <a:off x="1811160" y="1311120"/>
                <a:ext cx="74160" cy="104760"/>
              </a:xfrm>
              <a:custGeom>
                <a:avLst/>
                <a:gdLst/>
                <a:ahLst/>
                <a:rect l="0" t="0" r="r" b="b"/>
                <a:pathLst>
                  <a:path w="206" h="291">
                    <a:moveTo>
                      <a:pt x="205" y="201"/>
                    </a:moveTo>
                    <a:cubicBezTo>
                      <a:pt x="205" y="167"/>
                      <a:pt x="187" y="149"/>
                      <a:pt x="180" y="142"/>
                    </a:cubicBezTo>
                    <a:cubicBezTo>
                      <a:pt x="158" y="121"/>
                      <a:pt x="133" y="117"/>
                      <a:pt x="108" y="112"/>
                    </a:cubicBezTo>
                    <a:cubicBezTo>
                      <a:pt x="72" y="104"/>
                      <a:pt x="29" y="95"/>
                      <a:pt x="29" y="59"/>
                    </a:cubicBezTo>
                    <a:cubicBezTo>
                      <a:pt x="29" y="38"/>
                      <a:pt x="47" y="11"/>
                      <a:pt x="101" y="11"/>
                    </a:cubicBezTo>
                    <a:cubicBezTo>
                      <a:pt x="169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7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5" y="290"/>
                    </a:cubicBezTo>
                    <a:cubicBezTo>
                      <a:pt x="9" y="290"/>
                      <a:pt x="11" y="288"/>
                      <a:pt x="22" y="277"/>
                    </a:cubicBezTo>
                    <a:cubicBezTo>
                      <a:pt x="23" y="275"/>
                      <a:pt x="23" y="273"/>
                      <a:pt x="34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6" y="290"/>
                      <a:pt x="205" y="246"/>
                      <a:pt x="205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9" name="Freeform 93"/>
              <p:cNvSpPr/>
              <p:nvPr/>
            </p:nvSpPr>
            <p:spPr>
              <a:xfrm>
                <a:off x="1974960" y="13111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8"/>
                    </a:cubicBezTo>
                    <a:moveTo>
                      <a:pt x="229" y="142"/>
                    </a:moveTo>
                    <a:cubicBezTo>
                      <a:pt x="229" y="165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0" name="Freeform 94"/>
              <p:cNvSpPr/>
              <p:nvPr/>
            </p:nvSpPr>
            <p:spPr>
              <a:xfrm>
                <a:off x="2089800" y="131256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39"/>
                    </a:cubicBezTo>
                    <a:cubicBezTo>
                      <a:pt x="270" y="199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1" name="Freeform 95"/>
              <p:cNvSpPr/>
              <p:nvPr/>
            </p:nvSpPr>
            <p:spPr>
              <a:xfrm>
                <a:off x="2207160" y="1272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2" name="Freeform 96"/>
              <p:cNvSpPr/>
              <p:nvPr/>
            </p:nvSpPr>
            <p:spPr>
              <a:xfrm>
                <a:off x="2297880" y="13111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8"/>
                    </a:cubicBezTo>
                    <a:moveTo>
                      <a:pt x="229" y="142"/>
                    </a:moveTo>
                    <a:cubicBezTo>
                      <a:pt x="229" y="165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5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3" name="Freeform 97"/>
              <p:cNvSpPr/>
              <p:nvPr/>
            </p:nvSpPr>
            <p:spPr>
              <a:xfrm>
                <a:off x="2503800" y="1242720"/>
                <a:ext cx="52920" cy="227520"/>
              </a:xfrm>
              <a:custGeom>
                <a:avLst/>
                <a:gdLst/>
                <a:ahLst/>
                <a:rect l="0" t="0" r="r" b="b"/>
                <a:pathLst>
                  <a:path w="147" h="632">
                    <a:moveTo>
                      <a:pt x="146" y="624"/>
                    </a:moveTo>
                    <a:cubicBezTo>
                      <a:pt x="146" y="622"/>
                      <a:pt x="146" y="621"/>
                      <a:pt x="135" y="610"/>
                    </a:cubicBezTo>
                    <a:cubicBezTo>
                      <a:pt x="58" y="531"/>
                      <a:pt x="36" y="412"/>
                      <a:pt x="36" y="315"/>
                    </a:cubicBezTo>
                    <a:cubicBezTo>
                      <a:pt x="36" y="205"/>
                      <a:pt x="61" y="95"/>
                      <a:pt x="139" y="16"/>
                    </a:cubicBezTo>
                    <a:cubicBezTo>
                      <a:pt x="146" y="9"/>
                      <a:pt x="146" y="7"/>
                      <a:pt x="146" y="5"/>
                    </a:cubicBezTo>
                    <a:cubicBezTo>
                      <a:pt x="146" y="2"/>
                      <a:pt x="144" y="0"/>
                      <a:pt x="140" y="0"/>
                    </a:cubicBezTo>
                    <a:cubicBezTo>
                      <a:pt x="133" y="0"/>
                      <a:pt x="77" y="41"/>
                      <a:pt x="40" y="122"/>
                    </a:cubicBezTo>
                    <a:cubicBezTo>
                      <a:pt x="7" y="192"/>
                      <a:pt x="0" y="263"/>
                      <a:pt x="0" y="315"/>
                    </a:cubicBezTo>
                    <a:cubicBezTo>
                      <a:pt x="0" y="363"/>
                      <a:pt x="7" y="441"/>
                      <a:pt x="41" y="513"/>
                    </a:cubicBezTo>
                    <a:cubicBezTo>
                      <a:pt x="79" y="590"/>
                      <a:pt x="133" y="631"/>
                      <a:pt x="140" y="631"/>
                    </a:cubicBezTo>
                    <a:cubicBezTo>
                      <a:pt x="144" y="631"/>
                      <a:pt x="146" y="630"/>
                      <a:pt x="146" y="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4" name="Freeform 98"/>
              <p:cNvSpPr/>
              <p:nvPr/>
            </p:nvSpPr>
            <p:spPr>
              <a:xfrm>
                <a:off x="2576520" y="1315080"/>
                <a:ext cx="85320" cy="98280"/>
              </a:xfrm>
              <a:custGeom>
                <a:avLst/>
                <a:gdLst/>
                <a:ahLst/>
                <a:rect l="0" t="0" r="r" b="b"/>
                <a:pathLst>
                  <a:path w="237" h="273">
                    <a:moveTo>
                      <a:pt x="236" y="153"/>
                    </a:moveTo>
                    <a:cubicBezTo>
                      <a:pt x="230" y="153"/>
                      <a:pt x="225" y="153"/>
                      <a:pt x="220" y="153"/>
                    </a:cubicBezTo>
                    <a:cubicBezTo>
                      <a:pt x="214" y="228"/>
                      <a:pt x="200" y="255"/>
                      <a:pt x="128" y="255"/>
                    </a:cubicBezTo>
                    <a:cubicBezTo>
                      <a:pt x="103" y="255"/>
                      <a:pt x="77" y="255"/>
                      <a:pt x="52" y="255"/>
                    </a:cubicBezTo>
                    <a:cubicBezTo>
                      <a:pt x="111" y="176"/>
                      <a:pt x="170" y="97"/>
                      <a:pt x="229" y="18"/>
                    </a:cubicBezTo>
                    <a:cubicBezTo>
                      <a:pt x="234" y="11"/>
                      <a:pt x="234" y="11"/>
                      <a:pt x="234" y="7"/>
                    </a:cubicBezTo>
                    <a:cubicBezTo>
                      <a:pt x="234" y="0"/>
                      <a:pt x="229" y="0"/>
                      <a:pt x="218" y="0"/>
                    </a:cubicBezTo>
                    <a:cubicBezTo>
                      <a:pt x="150" y="0"/>
                      <a:pt x="82" y="0"/>
                      <a:pt x="14" y="0"/>
                    </a:cubicBezTo>
                    <a:cubicBezTo>
                      <a:pt x="13" y="34"/>
                      <a:pt x="11" y="67"/>
                      <a:pt x="9" y="101"/>
                    </a:cubicBezTo>
                    <a:cubicBezTo>
                      <a:pt x="14" y="101"/>
                      <a:pt x="19" y="101"/>
                      <a:pt x="23" y="101"/>
                    </a:cubicBezTo>
                    <a:cubicBezTo>
                      <a:pt x="27" y="36"/>
                      <a:pt x="40" y="13"/>
                      <a:pt x="110" y="13"/>
                    </a:cubicBezTo>
                    <a:cubicBezTo>
                      <a:pt x="134" y="13"/>
                      <a:pt x="158" y="13"/>
                      <a:pt x="182" y="13"/>
                    </a:cubicBezTo>
                    <a:cubicBezTo>
                      <a:pt x="123" y="92"/>
                      <a:pt x="64" y="172"/>
                      <a:pt x="5" y="252"/>
                    </a:cubicBezTo>
                    <a:cubicBezTo>
                      <a:pt x="0" y="259"/>
                      <a:pt x="0" y="259"/>
                      <a:pt x="0" y="263"/>
                    </a:cubicBezTo>
                    <a:cubicBezTo>
                      <a:pt x="0" y="272"/>
                      <a:pt x="4" y="272"/>
                      <a:pt x="16" y="272"/>
                    </a:cubicBezTo>
                    <a:cubicBezTo>
                      <a:pt x="86" y="272"/>
                      <a:pt x="155" y="272"/>
                      <a:pt x="225" y="272"/>
                    </a:cubicBezTo>
                    <a:cubicBezTo>
                      <a:pt x="229" y="232"/>
                      <a:pt x="232" y="192"/>
                      <a:pt x="236" y="1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5" name="Freeform 99"/>
              <p:cNvSpPr/>
              <p:nvPr/>
            </p:nvSpPr>
            <p:spPr>
              <a:xfrm>
                <a:off x="2690640" y="138888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9" y="0"/>
                      <a:pt x="34" y="0"/>
                    </a:cubicBezTo>
                    <a:cubicBezTo>
                      <a:pt x="11" y="0"/>
                      <a:pt x="0" y="16"/>
                      <a:pt x="0" y="32"/>
                    </a:cubicBezTo>
                    <a:cubicBezTo>
                      <a:pt x="0" y="49"/>
                      <a:pt x="11" y="67"/>
                      <a:pt x="34" y="67"/>
                    </a:cubicBezTo>
                    <a:cubicBezTo>
                      <a:pt x="43" y="67"/>
                      <a:pt x="52" y="63"/>
                      <a:pt x="59" y="56"/>
                    </a:cubicBezTo>
                    <a:cubicBezTo>
                      <a:pt x="59" y="106"/>
                      <a:pt x="43" y="144"/>
                      <a:pt x="14" y="174"/>
                    </a:cubicBezTo>
                    <a:cubicBezTo>
                      <a:pt x="11" y="178"/>
                      <a:pt x="11" y="178"/>
                      <a:pt x="11" y="182"/>
                    </a:cubicBezTo>
                    <a:cubicBezTo>
                      <a:pt x="11" y="185"/>
                      <a:pt x="13" y="189"/>
                      <a:pt x="16" y="189"/>
                    </a:cubicBezTo>
                    <a:cubicBezTo>
                      <a:pt x="23" y="189"/>
                      <a:pt x="74" y="139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6" name="Freeform 100"/>
              <p:cNvSpPr/>
              <p:nvPr/>
            </p:nvSpPr>
            <p:spPr>
              <a:xfrm>
                <a:off x="2738520" y="1272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7" name="Freeform 101"/>
              <p:cNvSpPr/>
              <p:nvPr/>
            </p:nvSpPr>
            <p:spPr>
              <a:xfrm>
                <a:off x="2835720" y="1242720"/>
                <a:ext cx="53640" cy="227520"/>
              </a:xfrm>
              <a:custGeom>
                <a:avLst/>
                <a:gdLst/>
                <a:ahLst/>
                <a:rect l="0" t="0" r="r" b="b"/>
                <a:pathLst>
                  <a:path w="149" h="632">
                    <a:moveTo>
                      <a:pt x="148" y="315"/>
                    </a:moveTo>
                    <a:cubicBezTo>
                      <a:pt x="148" y="266"/>
                      <a:pt x="140" y="189"/>
                      <a:pt x="106" y="119"/>
                    </a:cubicBezTo>
                    <a:cubicBezTo>
                      <a:pt x="68" y="40"/>
                      <a:pt x="13" y="0"/>
                      <a:pt x="7" y="0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7"/>
                      <a:pt x="0" y="9"/>
                      <a:pt x="13" y="20"/>
                    </a:cubicBezTo>
                    <a:cubicBezTo>
                      <a:pt x="74" y="83"/>
                      <a:pt x="110" y="183"/>
                      <a:pt x="110" y="315"/>
                    </a:cubicBezTo>
                    <a:cubicBezTo>
                      <a:pt x="110" y="423"/>
                      <a:pt x="86" y="534"/>
                      <a:pt x="9" y="613"/>
                    </a:cubicBezTo>
                    <a:cubicBezTo>
                      <a:pt x="0" y="621"/>
                      <a:pt x="0" y="622"/>
                      <a:pt x="0" y="624"/>
                    </a:cubicBezTo>
                    <a:cubicBezTo>
                      <a:pt x="0" y="628"/>
                      <a:pt x="4" y="631"/>
                      <a:pt x="7" y="631"/>
                    </a:cubicBezTo>
                    <a:cubicBezTo>
                      <a:pt x="13" y="631"/>
                      <a:pt x="70" y="588"/>
                      <a:pt x="108" y="507"/>
                    </a:cubicBezTo>
                    <a:cubicBezTo>
                      <a:pt x="140" y="439"/>
                      <a:pt x="148" y="369"/>
                      <a:pt x="148" y="3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8" name="Freeform 102"/>
              <p:cNvSpPr/>
              <p:nvPr/>
            </p:nvSpPr>
            <p:spPr>
              <a:xfrm>
                <a:off x="2993760" y="131256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58"/>
                    </a:cubicBezTo>
                    <a:cubicBezTo>
                      <a:pt x="49" y="156"/>
                      <a:pt x="49" y="254"/>
                      <a:pt x="49" y="353"/>
                    </a:cubicBezTo>
                    <a:cubicBezTo>
                      <a:pt x="49" y="381"/>
                      <a:pt x="41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99" y="381"/>
                      <a:pt x="92" y="381"/>
                      <a:pt x="92" y="353"/>
                    </a:cubicBezTo>
                    <a:cubicBezTo>
                      <a:pt x="92" y="317"/>
                      <a:pt x="92" y="282"/>
                      <a:pt x="92" y="246"/>
                    </a:cubicBezTo>
                    <a:cubicBezTo>
                      <a:pt x="92" y="245"/>
                      <a:pt x="92" y="243"/>
                      <a:pt x="92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19"/>
                      <a:pt x="92" y="219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0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9" name="Freeform 103"/>
              <p:cNvSpPr/>
              <p:nvPr/>
            </p:nvSpPr>
            <p:spPr>
              <a:xfrm>
                <a:off x="3121200" y="12549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0" name="Freeform 104"/>
              <p:cNvSpPr/>
              <p:nvPr/>
            </p:nvSpPr>
            <p:spPr>
              <a:xfrm>
                <a:off x="3184200" y="131112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7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5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2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4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4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3" y="290"/>
                    </a:cubicBezTo>
                    <a:cubicBezTo>
                      <a:pt x="144" y="290"/>
                      <a:pt x="173" y="264"/>
                      <a:pt x="185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1" name="Freeform 105"/>
              <p:cNvSpPr/>
              <p:nvPr/>
            </p:nvSpPr>
            <p:spPr>
              <a:xfrm>
                <a:off x="3298320" y="131256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2" name="Freeform 106"/>
              <p:cNvSpPr/>
              <p:nvPr/>
            </p:nvSpPr>
            <p:spPr>
              <a:xfrm>
                <a:off x="3423960" y="1311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4"/>
                      <a:pt x="72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3" name="Freeform 107"/>
              <p:cNvSpPr/>
              <p:nvPr/>
            </p:nvSpPr>
            <p:spPr>
              <a:xfrm>
                <a:off x="3601440" y="131112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7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6" y="0"/>
                      <a:pt x="115" y="0"/>
                    </a:cubicBezTo>
                    <a:cubicBezTo>
                      <a:pt x="63" y="0"/>
                      <a:pt x="20" y="29"/>
                      <a:pt x="20" y="70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3" y="20"/>
                      <a:pt x="94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4" y="121"/>
                      <a:pt x="65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3" y="290"/>
                      <a:pt x="103" y="290"/>
                    </a:cubicBezTo>
                    <a:cubicBezTo>
                      <a:pt x="144" y="290"/>
                      <a:pt x="173" y="264"/>
                      <a:pt x="185" y="234"/>
                    </a:cubicBezTo>
                    <a:cubicBezTo>
                      <a:pt x="187" y="259"/>
                      <a:pt x="205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50" y="254"/>
                      <a:pt x="50" y="221"/>
                    </a:cubicBezTo>
                    <a:cubicBezTo>
                      <a:pt x="50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4" name="Freeform 108"/>
              <p:cNvSpPr/>
              <p:nvPr/>
            </p:nvSpPr>
            <p:spPr>
              <a:xfrm>
                <a:off x="3713040" y="1272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5" name="Freeform 109"/>
              <p:cNvSpPr/>
              <p:nvPr/>
            </p:nvSpPr>
            <p:spPr>
              <a:xfrm>
                <a:off x="3876840" y="1272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6" name="Freeform 110"/>
              <p:cNvSpPr/>
              <p:nvPr/>
            </p:nvSpPr>
            <p:spPr>
              <a:xfrm>
                <a:off x="3969000" y="125496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2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3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19"/>
                    </a:cubicBezTo>
                    <a:cubicBezTo>
                      <a:pt x="91" y="219"/>
                      <a:pt x="91" y="219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2"/>
                      <a:pt x="92" y="314"/>
                      <a:pt x="92" y="275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0" y="438"/>
                      <a:pt x="293" y="438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7" name="Freeform 111"/>
              <p:cNvSpPr/>
              <p:nvPr/>
            </p:nvSpPr>
            <p:spPr>
              <a:xfrm>
                <a:off x="4094640" y="1311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3"/>
                      <a:pt x="148" y="273"/>
                      <a:pt x="142" y="273"/>
                    </a:cubicBezTo>
                    <a:cubicBezTo>
                      <a:pt x="110" y="273"/>
                      <a:pt x="85" y="254"/>
                      <a:pt x="70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8" name="Freeform 112"/>
              <p:cNvSpPr/>
              <p:nvPr/>
            </p:nvSpPr>
            <p:spPr>
              <a:xfrm>
                <a:off x="4271400" y="125496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1"/>
                      <a:pt x="248" y="160"/>
                      <a:pt x="176" y="160"/>
                    </a:cubicBezTo>
                    <a:cubicBezTo>
                      <a:pt x="128" y="160"/>
                      <a:pt x="101" y="189"/>
                      <a:pt x="90" y="201"/>
                    </a:cubicBezTo>
                    <a:cubicBezTo>
                      <a:pt x="90" y="134"/>
                      <a:pt x="90" y="67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88"/>
                      <a:pt x="49" y="314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2" y="426"/>
                      <a:pt x="79" y="413"/>
                      <a:pt x="86" y="399"/>
                    </a:cubicBezTo>
                    <a:cubicBezTo>
                      <a:pt x="97" y="414"/>
                      <a:pt x="122" y="446"/>
                      <a:pt x="169" y="446"/>
                    </a:cubicBezTo>
                    <a:cubicBezTo>
                      <a:pt x="245" y="446"/>
                      <a:pt x="311" y="383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3"/>
                      <a:pt x="239" y="392"/>
                    </a:cubicBezTo>
                    <a:cubicBezTo>
                      <a:pt x="225" y="410"/>
                      <a:pt x="202" y="432"/>
                      <a:pt x="167" y="432"/>
                    </a:cubicBezTo>
                    <a:cubicBezTo>
                      <a:pt x="139" y="432"/>
                      <a:pt x="117" y="417"/>
                      <a:pt x="101" y="394"/>
                    </a:cubicBezTo>
                    <a:cubicBezTo>
                      <a:pt x="92" y="380"/>
                      <a:pt x="92" y="378"/>
                      <a:pt x="92" y="367"/>
                    </a:cubicBezTo>
                    <a:cubicBezTo>
                      <a:pt x="92" y="324"/>
                      <a:pt x="92" y="281"/>
                      <a:pt x="92" y="237"/>
                    </a:cubicBezTo>
                    <a:cubicBezTo>
                      <a:pt x="92" y="225"/>
                      <a:pt x="92" y="223"/>
                      <a:pt x="99" y="214"/>
                    </a:cubicBezTo>
                    <a:cubicBezTo>
                      <a:pt x="124" y="178"/>
                      <a:pt x="158" y="173"/>
                      <a:pt x="175" y="173"/>
                    </a:cubicBezTo>
                    <a:cubicBezTo>
                      <a:pt x="202" y="173"/>
                      <a:pt x="225" y="191"/>
                      <a:pt x="241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9" name="Freeform 113"/>
              <p:cNvSpPr/>
              <p:nvPr/>
            </p:nvSpPr>
            <p:spPr>
              <a:xfrm>
                <a:off x="4404240" y="1311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4"/>
                      <a:pt x="72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0" name="Freeform 114"/>
              <p:cNvSpPr/>
              <p:nvPr/>
            </p:nvSpPr>
            <p:spPr>
              <a:xfrm>
                <a:off x="4506120" y="131112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7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5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4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4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3" y="290"/>
                    </a:cubicBezTo>
                    <a:cubicBezTo>
                      <a:pt x="144" y="290"/>
                      <a:pt x="173" y="264"/>
                      <a:pt x="185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1" name="Freeform 115"/>
              <p:cNvSpPr/>
              <p:nvPr/>
            </p:nvSpPr>
            <p:spPr>
              <a:xfrm>
                <a:off x="4620240" y="131256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7"/>
                      <a:pt x="211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2" name="Freeform 116"/>
              <p:cNvSpPr/>
              <p:nvPr/>
            </p:nvSpPr>
            <p:spPr>
              <a:xfrm>
                <a:off x="4885560" y="13111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7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4" y="43"/>
                      <a:pt x="43" y="41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3" name="Freeform 117"/>
              <p:cNvSpPr/>
              <p:nvPr/>
            </p:nvSpPr>
            <p:spPr>
              <a:xfrm>
                <a:off x="4994640" y="1315080"/>
                <a:ext cx="115560" cy="98280"/>
              </a:xfrm>
              <a:custGeom>
                <a:avLst/>
                <a:gdLst/>
                <a:ahLst/>
                <a:rect l="0" t="0" r="r" b="b"/>
                <a:pathLst>
                  <a:path w="321" h="273">
                    <a:moveTo>
                      <a:pt x="320" y="272"/>
                    </a:moveTo>
                    <a:cubicBezTo>
                      <a:pt x="320" y="265"/>
                      <a:pt x="320" y="258"/>
                      <a:pt x="320" y="252"/>
                    </a:cubicBezTo>
                    <a:cubicBezTo>
                      <a:pt x="286" y="252"/>
                      <a:pt x="274" y="250"/>
                      <a:pt x="259" y="232"/>
                    </a:cubicBezTo>
                    <a:cubicBezTo>
                      <a:pt x="231" y="195"/>
                      <a:pt x="203" y="159"/>
                      <a:pt x="175" y="122"/>
                    </a:cubicBezTo>
                    <a:cubicBezTo>
                      <a:pt x="194" y="99"/>
                      <a:pt x="218" y="68"/>
                      <a:pt x="232" y="52"/>
                    </a:cubicBezTo>
                    <a:cubicBezTo>
                      <a:pt x="252" y="29"/>
                      <a:pt x="279" y="20"/>
                      <a:pt x="308" y="18"/>
                    </a:cubicBezTo>
                    <a:cubicBezTo>
                      <a:pt x="308" y="12"/>
                      <a:pt x="308" y="6"/>
                      <a:pt x="308" y="0"/>
                    </a:cubicBezTo>
                    <a:cubicBezTo>
                      <a:pt x="292" y="0"/>
                      <a:pt x="274" y="2"/>
                      <a:pt x="256" y="2"/>
                    </a:cubicBezTo>
                    <a:cubicBezTo>
                      <a:pt x="238" y="2"/>
                      <a:pt x="203" y="0"/>
                      <a:pt x="196" y="0"/>
                    </a:cubicBezTo>
                    <a:cubicBezTo>
                      <a:pt x="196" y="6"/>
                      <a:pt x="196" y="12"/>
                      <a:pt x="196" y="18"/>
                    </a:cubicBezTo>
                    <a:cubicBezTo>
                      <a:pt x="209" y="20"/>
                      <a:pt x="214" y="28"/>
                      <a:pt x="214" y="38"/>
                    </a:cubicBezTo>
                    <a:cubicBezTo>
                      <a:pt x="214" y="48"/>
                      <a:pt x="207" y="56"/>
                      <a:pt x="205" y="61"/>
                    </a:cubicBezTo>
                    <a:cubicBezTo>
                      <a:pt x="192" y="77"/>
                      <a:pt x="179" y="94"/>
                      <a:pt x="166" y="110"/>
                    </a:cubicBezTo>
                    <a:cubicBezTo>
                      <a:pt x="149" y="89"/>
                      <a:pt x="132" y="68"/>
                      <a:pt x="115" y="47"/>
                    </a:cubicBezTo>
                    <a:cubicBezTo>
                      <a:pt x="110" y="40"/>
                      <a:pt x="110" y="38"/>
                      <a:pt x="110" y="34"/>
                    </a:cubicBezTo>
                    <a:cubicBezTo>
                      <a:pt x="110" y="25"/>
                      <a:pt x="119" y="20"/>
                      <a:pt x="133" y="18"/>
                    </a:cubicBezTo>
                    <a:cubicBezTo>
                      <a:pt x="133" y="12"/>
                      <a:pt x="133" y="6"/>
                      <a:pt x="133" y="0"/>
                    </a:cubicBezTo>
                    <a:cubicBezTo>
                      <a:pt x="110" y="1"/>
                      <a:pt x="88" y="1"/>
                      <a:pt x="65" y="2"/>
                    </a:cubicBezTo>
                    <a:cubicBezTo>
                      <a:pt x="50" y="2"/>
                      <a:pt x="22" y="0"/>
                      <a:pt x="4" y="0"/>
                    </a:cubicBezTo>
                    <a:cubicBezTo>
                      <a:pt x="4" y="6"/>
                      <a:pt x="4" y="12"/>
                      <a:pt x="4" y="18"/>
                    </a:cubicBezTo>
                    <a:cubicBezTo>
                      <a:pt x="49" y="18"/>
                      <a:pt x="49" y="20"/>
                      <a:pt x="79" y="58"/>
                    </a:cubicBezTo>
                    <a:cubicBezTo>
                      <a:pt x="100" y="85"/>
                      <a:pt x="120" y="112"/>
                      <a:pt x="140" y="139"/>
                    </a:cubicBezTo>
                    <a:cubicBezTo>
                      <a:pt x="112" y="176"/>
                      <a:pt x="112" y="178"/>
                      <a:pt x="81" y="214"/>
                    </a:cubicBezTo>
                    <a:cubicBezTo>
                      <a:pt x="52" y="250"/>
                      <a:pt x="14" y="252"/>
                      <a:pt x="0" y="252"/>
                    </a:cubicBezTo>
                    <a:cubicBezTo>
                      <a:pt x="0" y="258"/>
                      <a:pt x="0" y="265"/>
                      <a:pt x="0" y="272"/>
                    </a:cubicBezTo>
                    <a:cubicBezTo>
                      <a:pt x="18" y="270"/>
                      <a:pt x="36" y="270"/>
                      <a:pt x="54" y="270"/>
                    </a:cubicBezTo>
                    <a:cubicBezTo>
                      <a:pt x="74" y="270"/>
                      <a:pt x="94" y="271"/>
                      <a:pt x="113" y="272"/>
                    </a:cubicBezTo>
                    <a:cubicBezTo>
                      <a:pt x="113" y="265"/>
                      <a:pt x="113" y="258"/>
                      <a:pt x="113" y="252"/>
                    </a:cubicBezTo>
                    <a:cubicBezTo>
                      <a:pt x="99" y="250"/>
                      <a:pt x="95" y="241"/>
                      <a:pt x="95" y="232"/>
                    </a:cubicBezTo>
                    <a:cubicBezTo>
                      <a:pt x="95" y="218"/>
                      <a:pt x="113" y="198"/>
                      <a:pt x="151" y="153"/>
                    </a:cubicBezTo>
                    <a:cubicBezTo>
                      <a:pt x="167" y="174"/>
                      <a:pt x="184" y="195"/>
                      <a:pt x="200" y="216"/>
                    </a:cubicBezTo>
                    <a:cubicBezTo>
                      <a:pt x="205" y="221"/>
                      <a:pt x="212" y="232"/>
                      <a:pt x="212" y="236"/>
                    </a:cubicBezTo>
                    <a:cubicBezTo>
                      <a:pt x="212" y="241"/>
                      <a:pt x="207" y="252"/>
                      <a:pt x="191" y="252"/>
                    </a:cubicBezTo>
                    <a:cubicBezTo>
                      <a:pt x="191" y="258"/>
                      <a:pt x="191" y="265"/>
                      <a:pt x="191" y="272"/>
                    </a:cubicBezTo>
                    <a:cubicBezTo>
                      <a:pt x="214" y="271"/>
                      <a:pt x="236" y="270"/>
                      <a:pt x="259" y="270"/>
                    </a:cubicBezTo>
                    <a:cubicBezTo>
                      <a:pt x="275" y="270"/>
                      <a:pt x="301" y="270"/>
                      <a:pt x="320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4" name="Freeform 118"/>
              <p:cNvSpPr/>
              <p:nvPr/>
            </p:nvSpPr>
            <p:spPr>
              <a:xfrm>
                <a:off x="5119560" y="126324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5" name="Freeform 119"/>
              <p:cNvSpPr/>
              <p:nvPr/>
            </p:nvSpPr>
            <p:spPr>
              <a:xfrm>
                <a:off x="5183280" y="13111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4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3" y="275"/>
                      <a:pt x="23" y="273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6" name="Freeform 120"/>
              <p:cNvSpPr/>
              <p:nvPr/>
            </p:nvSpPr>
            <p:spPr>
              <a:xfrm>
                <a:off x="260640" y="178272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0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40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7" name="Freeform 121"/>
              <p:cNvSpPr/>
              <p:nvPr/>
            </p:nvSpPr>
            <p:spPr>
              <a:xfrm>
                <a:off x="508680" y="170748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7"/>
                    </a:moveTo>
                    <a:cubicBezTo>
                      <a:pt x="385" y="291"/>
                      <a:pt x="385" y="286"/>
                      <a:pt x="376" y="286"/>
                    </a:cubicBezTo>
                    <a:cubicBezTo>
                      <a:pt x="369" y="286"/>
                      <a:pt x="369" y="291"/>
                      <a:pt x="369" y="297"/>
                    </a:cubicBezTo>
                    <a:cubicBezTo>
                      <a:pt x="364" y="387"/>
                      <a:pt x="297" y="439"/>
                      <a:pt x="227" y="439"/>
                    </a:cubicBezTo>
                    <a:cubicBezTo>
                      <a:pt x="189" y="439"/>
                      <a:pt x="65" y="417"/>
                      <a:pt x="65" y="228"/>
                    </a:cubicBezTo>
                    <a:cubicBezTo>
                      <a:pt x="65" y="40"/>
                      <a:pt x="189" y="20"/>
                      <a:pt x="227" y="20"/>
                    </a:cubicBezTo>
                    <a:cubicBezTo>
                      <a:pt x="295" y="20"/>
                      <a:pt x="353" y="76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4"/>
                    </a:cubicBezTo>
                    <a:cubicBezTo>
                      <a:pt x="385" y="114"/>
                      <a:pt x="385" y="64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99"/>
                      <a:pt x="0" y="228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1"/>
                      <a:pt x="385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8" name="Freeform 122"/>
              <p:cNvSpPr/>
              <p:nvPr/>
            </p:nvSpPr>
            <p:spPr>
              <a:xfrm>
                <a:off x="667440" y="171036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4"/>
                      <a:pt x="140" y="417"/>
                    </a:cubicBezTo>
                    <a:cubicBezTo>
                      <a:pt x="99" y="417"/>
                      <a:pt x="92" y="417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7"/>
                      <a:pt x="43" y="417"/>
                      <a:pt x="0" y="417"/>
                    </a:cubicBezTo>
                    <a:cubicBezTo>
                      <a:pt x="0" y="424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5"/>
                    </a:cubicBezTo>
                    <a:cubicBezTo>
                      <a:pt x="94" y="436"/>
                      <a:pt x="117" y="437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9" name="Freeform 123"/>
              <p:cNvSpPr/>
              <p:nvPr/>
            </p:nvSpPr>
            <p:spPr>
              <a:xfrm>
                <a:off x="731160" y="176724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5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4"/>
                      <a:pt x="175" y="20"/>
                      <a:pt x="175" y="27"/>
                    </a:cubicBezTo>
                    <a:cubicBezTo>
                      <a:pt x="220" y="27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4"/>
                    </a:cubicBezTo>
                    <a:cubicBezTo>
                      <a:pt x="225" y="228"/>
                      <a:pt x="194" y="272"/>
                      <a:pt x="148" y="272"/>
                    </a:cubicBezTo>
                    <a:cubicBezTo>
                      <a:pt x="95" y="272"/>
                      <a:pt x="92" y="243"/>
                      <a:pt x="92" y="210"/>
                    </a:cubicBezTo>
                    <a:cubicBezTo>
                      <a:pt x="92" y="140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8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8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0" name="Freeform 124"/>
              <p:cNvSpPr/>
              <p:nvPr/>
            </p:nvSpPr>
            <p:spPr>
              <a:xfrm>
                <a:off x="857880" y="1765800"/>
                <a:ext cx="74160" cy="104760"/>
              </a:xfrm>
              <a:custGeom>
                <a:avLst/>
                <a:gdLst/>
                <a:ahLst/>
                <a:rect l="0" t="0" r="r" b="b"/>
                <a:pathLst>
                  <a:path w="206" h="291">
                    <a:moveTo>
                      <a:pt x="205" y="201"/>
                    </a:moveTo>
                    <a:cubicBezTo>
                      <a:pt x="205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4"/>
                      <a:pt x="29" y="97"/>
                      <a:pt x="29" y="59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5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9" y="290"/>
                      <a:pt x="22" y="277"/>
                    </a:cubicBezTo>
                    <a:cubicBezTo>
                      <a:pt x="23" y="275"/>
                      <a:pt x="23" y="275"/>
                      <a:pt x="34" y="263"/>
                    </a:cubicBezTo>
                    <a:cubicBezTo>
                      <a:pt x="63" y="290"/>
                      <a:pt x="90" y="290"/>
                      <a:pt x="104" y="290"/>
                    </a:cubicBezTo>
                    <a:cubicBezTo>
                      <a:pt x="176" y="290"/>
                      <a:pt x="205" y="248"/>
                      <a:pt x="205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1" name="Freeform 125"/>
              <p:cNvSpPr/>
              <p:nvPr/>
            </p:nvSpPr>
            <p:spPr>
              <a:xfrm>
                <a:off x="944280" y="17276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2" name="Freeform 126"/>
              <p:cNvSpPr/>
              <p:nvPr/>
            </p:nvSpPr>
            <p:spPr>
              <a:xfrm>
                <a:off x="1035000" y="1765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3" name="Freeform 127"/>
              <p:cNvSpPr/>
              <p:nvPr/>
            </p:nvSpPr>
            <p:spPr>
              <a:xfrm>
                <a:off x="1136160" y="17672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4" name="Freeform 128"/>
              <p:cNvSpPr/>
              <p:nvPr/>
            </p:nvSpPr>
            <p:spPr>
              <a:xfrm>
                <a:off x="1301760" y="171792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5" y="164"/>
                      <a:pt x="50" y="167"/>
                      <a:pt x="50" y="198"/>
                    </a:cubicBezTo>
                    <a:cubicBezTo>
                      <a:pt x="50" y="255"/>
                      <a:pt x="50" y="312"/>
                      <a:pt x="50" y="369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2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5" name="Freeform 129"/>
              <p:cNvSpPr/>
              <p:nvPr/>
            </p:nvSpPr>
            <p:spPr>
              <a:xfrm>
                <a:off x="1365480" y="176724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6" name="Freeform 130"/>
              <p:cNvSpPr/>
              <p:nvPr/>
            </p:nvSpPr>
            <p:spPr>
              <a:xfrm>
                <a:off x="1572120" y="1716120"/>
                <a:ext cx="91080" cy="151920"/>
              </a:xfrm>
              <a:custGeom>
                <a:avLst/>
                <a:gdLst/>
                <a:ahLst/>
                <a:rect l="0" t="0" r="r" b="b"/>
                <a:pathLst>
                  <a:path w="253" h="422">
                    <a:moveTo>
                      <a:pt x="252" y="311"/>
                    </a:moveTo>
                    <a:cubicBezTo>
                      <a:pt x="247" y="311"/>
                      <a:pt x="241" y="311"/>
                      <a:pt x="236" y="311"/>
                    </a:cubicBezTo>
                    <a:cubicBezTo>
                      <a:pt x="232" y="331"/>
                      <a:pt x="229" y="358"/>
                      <a:pt x="221" y="367"/>
                    </a:cubicBezTo>
                    <a:cubicBezTo>
                      <a:pt x="218" y="372"/>
                      <a:pt x="176" y="372"/>
                      <a:pt x="162" y="372"/>
                    </a:cubicBezTo>
                    <a:cubicBezTo>
                      <a:pt x="124" y="372"/>
                      <a:pt x="86" y="372"/>
                      <a:pt x="49" y="372"/>
                    </a:cubicBezTo>
                    <a:cubicBezTo>
                      <a:pt x="71" y="351"/>
                      <a:pt x="93" y="329"/>
                      <a:pt x="115" y="308"/>
                    </a:cubicBezTo>
                    <a:cubicBezTo>
                      <a:pt x="214" y="221"/>
                      <a:pt x="252" y="187"/>
                      <a:pt x="252" y="122"/>
                    </a:cubicBezTo>
                    <a:cubicBezTo>
                      <a:pt x="252" y="50"/>
                      <a:pt x="194" y="0"/>
                      <a:pt x="117" y="0"/>
                    </a:cubicBezTo>
                    <a:cubicBezTo>
                      <a:pt x="47" y="0"/>
                      <a:pt x="0" y="59"/>
                      <a:pt x="0" y="115"/>
                    </a:cubicBezTo>
                    <a:cubicBezTo>
                      <a:pt x="0" y="151"/>
                      <a:pt x="31" y="151"/>
                      <a:pt x="32" y="151"/>
                    </a:cubicBezTo>
                    <a:cubicBezTo>
                      <a:pt x="43" y="151"/>
                      <a:pt x="65" y="142"/>
                      <a:pt x="65" y="117"/>
                    </a:cubicBezTo>
                    <a:cubicBezTo>
                      <a:pt x="65" y="101"/>
                      <a:pt x="54" y="85"/>
                      <a:pt x="32" y="85"/>
                    </a:cubicBezTo>
                    <a:cubicBezTo>
                      <a:pt x="27" y="85"/>
                      <a:pt x="25" y="85"/>
                      <a:pt x="23" y="85"/>
                    </a:cubicBezTo>
                    <a:cubicBezTo>
                      <a:pt x="38" y="43"/>
                      <a:pt x="72" y="20"/>
                      <a:pt x="110" y="20"/>
                    </a:cubicBezTo>
                    <a:cubicBezTo>
                      <a:pt x="167" y="20"/>
                      <a:pt x="194" y="72"/>
                      <a:pt x="194" y="122"/>
                    </a:cubicBezTo>
                    <a:cubicBezTo>
                      <a:pt x="194" y="174"/>
                      <a:pt x="162" y="223"/>
                      <a:pt x="128" y="263"/>
                    </a:cubicBezTo>
                    <a:cubicBezTo>
                      <a:pt x="87" y="308"/>
                      <a:pt x="46" y="353"/>
                      <a:pt x="5" y="398"/>
                    </a:cubicBezTo>
                    <a:cubicBezTo>
                      <a:pt x="0" y="405"/>
                      <a:pt x="0" y="407"/>
                      <a:pt x="0" y="421"/>
                    </a:cubicBezTo>
                    <a:cubicBezTo>
                      <a:pt x="78" y="421"/>
                      <a:pt x="156" y="421"/>
                      <a:pt x="234" y="421"/>
                    </a:cubicBezTo>
                    <a:cubicBezTo>
                      <a:pt x="240" y="384"/>
                      <a:pt x="246" y="348"/>
                      <a:pt x="25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7" name="Freeform 131"/>
              <p:cNvSpPr/>
              <p:nvPr/>
            </p:nvSpPr>
            <p:spPr>
              <a:xfrm>
                <a:off x="1682280" y="171216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49" y="327"/>
                      <a:pt x="328" y="358"/>
                    </a:cubicBezTo>
                    <a:cubicBezTo>
                      <a:pt x="315" y="376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19" y="408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5"/>
                      <a:pt x="121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4" y="20"/>
                      <a:pt x="297" y="34"/>
                      <a:pt x="329" y="79"/>
                    </a:cubicBezTo>
                    <a:cubicBezTo>
                      <a:pt x="356" y="117"/>
                      <a:pt x="362" y="171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8" name="Freeform 132"/>
              <p:cNvSpPr/>
              <p:nvPr/>
            </p:nvSpPr>
            <p:spPr>
              <a:xfrm>
                <a:off x="1946520" y="1697400"/>
                <a:ext cx="53640" cy="227520"/>
              </a:xfrm>
              <a:custGeom>
                <a:avLst/>
                <a:gdLst/>
                <a:ahLst/>
                <a:rect l="0" t="0" r="r" b="b"/>
                <a:pathLst>
                  <a:path w="149" h="632">
                    <a:moveTo>
                      <a:pt x="148" y="624"/>
                    </a:moveTo>
                    <a:cubicBezTo>
                      <a:pt x="148" y="622"/>
                      <a:pt x="148" y="622"/>
                      <a:pt x="137" y="612"/>
                    </a:cubicBezTo>
                    <a:cubicBezTo>
                      <a:pt x="58" y="532"/>
                      <a:pt x="36" y="412"/>
                      <a:pt x="36" y="315"/>
                    </a:cubicBezTo>
                    <a:cubicBezTo>
                      <a:pt x="36" y="205"/>
                      <a:pt x="61" y="95"/>
                      <a:pt x="139" y="16"/>
                    </a:cubicBezTo>
                    <a:cubicBezTo>
                      <a:pt x="148" y="9"/>
                      <a:pt x="148" y="7"/>
                      <a:pt x="148" y="5"/>
                    </a:cubicBezTo>
                    <a:cubicBezTo>
                      <a:pt x="148" y="2"/>
                      <a:pt x="144" y="0"/>
                      <a:pt x="140" y="0"/>
                    </a:cubicBezTo>
                    <a:cubicBezTo>
                      <a:pt x="133" y="0"/>
                      <a:pt x="77" y="43"/>
                      <a:pt x="40" y="122"/>
                    </a:cubicBezTo>
                    <a:cubicBezTo>
                      <a:pt x="7" y="192"/>
                      <a:pt x="0" y="263"/>
                      <a:pt x="0" y="315"/>
                    </a:cubicBezTo>
                    <a:cubicBezTo>
                      <a:pt x="0" y="365"/>
                      <a:pt x="7" y="441"/>
                      <a:pt x="41" y="513"/>
                    </a:cubicBezTo>
                    <a:cubicBezTo>
                      <a:pt x="79" y="590"/>
                      <a:pt x="133" y="631"/>
                      <a:pt x="140" y="631"/>
                    </a:cubicBezTo>
                    <a:cubicBezTo>
                      <a:pt x="144" y="631"/>
                      <a:pt x="148" y="630"/>
                      <a:pt x="148" y="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9" name="Freeform 133"/>
              <p:cNvSpPr/>
              <p:nvPr/>
            </p:nvSpPr>
            <p:spPr>
              <a:xfrm>
                <a:off x="2025720" y="170748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7"/>
                    </a:moveTo>
                    <a:cubicBezTo>
                      <a:pt x="385" y="291"/>
                      <a:pt x="385" y="286"/>
                      <a:pt x="376" y="286"/>
                    </a:cubicBezTo>
                    <a:cubicBezTo>
                      <a:pt x="369" y="286"/>
                      <a:pt x="369" y="291"/>
                      <a:pt x="369" y="297"/>
                    </a:cubicBezTo>
                    <a:cubicBezTo>
                      <a:pt x="364" y="387"/>
                      <a:pt x="295" y="439"/>
                      <a:pt x="227" y="439"/>
                    </a:cubicBezTo>
                    <a:cubicBezTo>
                      <a:pt x="189" y="439"/>
                      <a:pt x="65" y="417"/>
                      <a:pt x="65" y="228"/>
                    </a:cubicBezTo>
                    <a:cubicBezTo>
                      <a:pt x="65" y="40"/>
                      <a:pt x="187" y="20"/>
                      <a:pt x="227" y="20"/>
                    </a:cubicBezTo>
                    <a:cubicBezTo>
                      <a:pt x="295" y="20"/>
                      <a:pt x="351" y="76"/>
                      <a:pt x="364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4"/>
                    </a:cubicBezTo>
                    <a:cubicBezTo>
                      <a:pt x="385" y="114"/>
                      <a:pt x="385" y="64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4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99"/>
                      <a:pt x="0" y="228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1"/>
                      <a:pt x="385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0" name="Freeform 134"/>
              <p:cNvSpPr/>
              <p:nvPr/>
            </p:nvSpPr>
            <p:spPr>
              <a:xfrm>
                <a:off x="2185560" y="1712160"/>
                <a:ext cx="192240" cy="155880"/>
              </a:xfrm>
              <a:custGeom>
                <a:avLst/>
                <a:gdLst/>
                <a:ahLst/>
                <a:rect l="0" t="0" r="r" b="b"/>
                <a:pathLst>
                  <a:path w="534" h="433">
                    <a:moveTo>
                      <a:pt x="533" y="432"/>
                    </a:moveTo>
                    <a:cubicBezTo>
                      <a:pt x="533" y="425"/>
                      <a:pt x="533" y="419"/>
                      <a:pt x="533" y="412"/>
                    </a:cubicBezTo>
                    <a:cubicBezTo>
                      <a:pt x="527" y="412"/>
                      <a:pt x="522" y="412"/>
                      <a:pt x="517" y="412"/>
                    </a:cubicBezTo>
                    <a:cubicBezTo>
                      <a:pt x="468" y="412"/>
                      <a:pt x="466" y="405"/>
                      <a:pt x="466" y="383"/>
                    </a:cubicBezTo>
                    <a:cubicBezTo>
                      <a:pt x="466" y="272"/>
                      <a:pt x="466" y="161"/>
                      <a:pt x="466" y="50"/>
                    </a:cubicBezTo>
                    <a:cubicBezTo>
                      <a:pt x="466" y="27"/>
                      <a:pt x="468" y="20"/>
                      <a:pt x="517" y="20"/>
                    </a:cubicBezTo>
                    <a:cubicBezTo>
                      <a:pt x="522" y="20"/>
                      <a:pt x="527" y="20"/>
                      <a:pt x="533" y="20"/>
                    </a:cubicBezTo>
                    <a:cubicBezTo>
                      <a:pt x="533" y="13"/>
                      <a:pt x="533" y="7"/>
                      <a:pt x="533" y="0"/>
                    </a:cubicBezTo>
                    <a:cubicBezTo>
                      <a:pt x="497" y="0"/>
                      <a:pt x="461" y="0"/>
                      <a:pt x="425" y="0"/>
                    </a:cubicBezTo>
                    <a:cubicBezTo>
                      <a:pt x="409" y="0"/>
                      <a:pt x="409" y="2"/>
                      <a:pt x="405" y="13"/>
                    </a:cubicBezTo>
                    <a:cubicBezTo>
                      <a:pt x="359" y="131"/>
                      <a:pt x="313" y="250"/>
                      <a:pt x="266" y="369"/>
                    </a:cubicBezTo>
                    <a:cubicBezTo>
                      <a:pt x="220" y="251"/>
                      <a:pt x="174" y="133"/>
                      <a:pt x="128" y="14"/>
                    </a:cubicBezTo>
                    <a:cubicBezTo>
                      <a:pt x="122" y="0"/>
                      <a:pt x="121" y="0"/>
                      <a:pt x="106" y="0"/>
                    </a:cubicBezTo>
                    <a:cubicBezTo>
                      <a:pt x="71" y="0"/>
                      <a:pt x="3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55"/>
                      <a:pt x="65" y="260"/>
                      <a:pt x="65" y="365"/>
                    </a:cubicBezTo>
                    <a:cubicBezTo>
                      <a:pt x="65" y="383"/>
                      <a:pt x="6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5" y="431"/>
                      <a:pt x="49" y="431"/>
                      <a:pt x="74" y="430"/>
                    </a:cubicBezTo>
                    <a:cubicBezTo>
                      <a:pt x="98" y="431"/>
                      <a:pt x="123" y="431"/>
                      <a:pt x="148" y="432"/>
                    </a:cubicBezTo>
                    <a:cubicBezTo>
                      <a:pt x="148" y="425"/>
                      <a:pt x="148" y="419"/>
                      <a:pt x="148" y="412"/>
                    </a:cubicBezTo>
                    <a:cubicBezTo>
                      <a:pt x="83" y="412"/>
                      <a:pt x="83" y="383"/>
                      <a:pt x="83" y="365"/>
                    </a:cubicBezTo>
                    <a:cubicBezTo>
                      <a:pt x="83" y="252"/>
                      <a:pt x="83" y="139"/>
                      <a:pt x="83" y="25"/>
                    </a:cubicBezTo>
                    <a:cubicBezTo>
                      <a:pt x="134" y="156"/>
                      <a:pt x="185" y="287"/>
                      <a:pt x="236" y="417"/>
                    </a:cubicBezTo>
                    <a:cubicBezTo>
                      <a:pt x="238" y="426"/>
                      <a:pt x="241" y="432"/>
                      <a:pt x="248" y="432"/>
                    </a:cubicBezTo>
                    <a:cubicBezTo>
                      <a:pt x="256" y="432"/>
                      <a:pt x="257" y="426"/>
                      <a:pt x="259" y="421"/>
                    </a:cubicBezTo>
                    <a:cubicBezTo>
                      <a:pt x="311" y="287"/>
                      <a:pt x="364" y="154"/>
                      <a:pt x="416" y="20"/>
                    </a:cubicBezTo>
                    <a:cubicBezTo>
                      <a:pt x="416" y="141"/>
                      <a:pt x="416" y="262"/>
                      <a:pt x="416" y="383"/>
                    </a:cubicBezTo>
                    <a:cubicBezTo>
                      <a:pt x="416" y="405"/>
                      <a:pt x="414" y="412"/>
                      <a:pt x="365" y="412"/>
                    </a:cubicBezTo>
                    <a:cubicBezTo>
                      <a:pt x="361" y="412"/>
                      <a:pt x="356" y="412"/>
                      <a:pt x="351" y="412"/>
                    </a:cubicBezTo>
                    <a:cubicBezTo>
                      <a:pt x="351" y="419"/>
                      <a:pt x="351" y="425"/>
                      <a:pt x="351" y="432"/>
                    </a:cubicBezTo>
                    <a:cubicBezTo>
                      <a:pt x="374" y="430"/>
                      <a:pt x="417" y="430"/>
                      <a:pt x="441" y="430"/>
                    </a:cubicBezTo>
                    <a:cubicBezTo>
                      <a:pt x="465" y="430"/>
                      <a:pt x="509" y="430"/>
                      <a:pt x="53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1" name="Freeform 135"/>
              <p:cNvSpPr/>
              <p:nvPr/>
            </p:nvSpPr>
            <p:spPr>
              <a:xfrm>
                <a:off x="2399040" y="1707480"/>
                <a:ext cx="100800" cy="165600"/>
              </a:xfrm>
              <a:custGeom>
                <a:avLst/>
                <a:gdLst/>
                <a:ahLst/>
                <a:rect l="0" t="0" r="r" b="b"/>
                <a:pathLst>
                  <a:path w="280" h="460">
                    <a:moveTo>
                      <a:pt x="279" y="327"/>
                    </a:moveTo>
                    <a:cubicBezTo>
                      <a:pt x="279" y="264"/>
                      <a:pt x="238" y="212"/>
                      <a:pt x="185" y="200"/>
                    </a:cubicBezTo>
                    <a:cubicBezTo>
                      <a:pt x="158" y="193"/>
                      <a:pt x="131" y="186"/>
                      <a:pt x="104" y="180"/>
                    </a:cubicBezTo>
                    <a:cubicBezTo>
                      <a:pt x="65" y="171"/>
                      <a:pt x="40" y="137"/>
                      <a:pt x="40" y="99"/>
                    </a:cubicBezTo>
                    <a:cubicBezTo>
                      <a:pt x="40" y="56"/>
                      <a:pt x="74" y="16"/>
                      <a:pt x="122" y="16"/>
                    </a:cubicBezTo>
                    <a:cubicBezTo>
                      <a:pt x="229" y="16"/>
                      <a:pt x="243" y="121"/>
                      <a:pt x="247" y="149"/>
                    </a:cubicBezTo>
                    <a:cubicBezTo>
                      <a:pt x="247" y="153"/>
                      <a:pt x="247" y="157"/>
                      <a:pt x="254" y="157"/>
                    </a:cubicBezTo>
                    <a:cubicBezTo>
                      <a:pt x="263" y="157"/>
                      <a:pt x="263" y="153"/>
                      <a:pt x="263" y="142"/>
                    </a:cubicBezTo>
                    <a:cubicBezTo>
                      <a:pt x="263" y="100"/>
                      <a:pt x="263" y="57"/>
                      <a:pt x="263" y="14"/>
                    </a:cubicBezTo>
                    <a:cubicBezTo>
                      <a:pt x="263" y="4"/>
                      <a:pt x="263" y="0"/>
                      <a:pt x="256" y="0"/>
                    </a:cubicBezTo>
                    <a:cubicBezTo>
                      <a:pt x="250" y="0"/>
                      <a:pt x="250" y="0"/>
                      <a:pt x="247" y="7"/>
                    </a:cubicBezTo>
                    <a:cubicBezTo>
                      <a:pt x="239" y="19"/>
                      <a:pt x="231" y="31"/>
                      <a:pt x="223" y="43"/>
                    </a:cubicBezTo>
                    <a:cubicBezTo>
                      <a:pt x="205" y="25"/>
                      <a:pt x="178" y="0"/>
                      <a:pt x="122" y="0"/>
                    </a:cubicBezTo>
                    <a:cubicBezTo>
                      <a:pt x="52" y="0"/>
                      <a:pt x="0" y="56"/>
                      <a:pt x="0" y="122"/>
                    </a:cubicBezTo>
                    <a:cubicBezTo>
                      <a:pt x="0" y="174"/>
                      <a:pt x="32" y="221"/>
                      <a:pt x="83" y="237"/>
                    </a:cubicBezTo>
                    <a:cubicBezTo>
                      <a:pt x="88" y="239"/>
                      <a:pt x="121" y="248"/>
                      <a:pt x="166" y="259"/>
                    </a:cubicBezTo>
                    <a:cubicBezTo>
                      <a:pt x="182" y="263"/>
                      <a:pt x="202" y="268"/>
                      <a:pt x="220" y="291"/>
                    </a:cubicBezTo>
                    <a:cubicBezTo>
                      <a:pt x="232" y="308"/>
                      <a:pt x="239" y="327"/>
                      <a:pt x="239" y="349"/>
                    </a:cubicBezTo>
                    <a:cubicBezTo>
                      <a:pt x="239" y="394"/>
                      <a:pt x="207" y="439"/>
                      <a:pt x="155" y="439"/>
                    </a:cubicBezTo>
                    <a:cubicBezTo>
                      <a:pt x="135" y="439"/>
                      <a:pt x="88" y="435"/>
                      <a:pt x="54" y="405"/>
                    </a:cubicBezTo>
                    <a:cubicBezTo>
                      <a:pt x="18" y="371"/>
                      <a:pt x="16" y="331"/>
                      <a:pt x="14" y="308"/>
                    </a:cubicBezTo>
                    <a:cubicBezTo>
                      <a:pt x="14" y="300"/>
                      <a:pt x="9" y="300"/>
                      <a:pt x="7" y="300"/>
                    </a:cubicBezTo>
                    <a:cubicBezTo>
                      <a:pt x="0" y="300"/>
                      <a:pt x="0" y="306"/>
                      <a:pt x="0" y="317"/>
                    </a:cubicBezTo>
                    <a:cubicBezTo>
                      <a:pt x="0" y="359"/>
                      <a:pt x="0" y="402"/>
                      <a:pt x="0" y="444"/>
                    </a:cubicBezTo>
                    <a:cubicBezTo>
                      <a:pt x="0" y="453"/>
                      <a:pt x="0" y="459"/>
                      <a:pt x="5" y="459"/>
                    </a:cubicBezTo>
                    <a:cubicBezTo>
                      <a:pt x="11" y="459"/>
                      <a:pt x="11" y="457"/>
                      <a:pt x="16" y="450"/>
                    </a:cubicBezTo>
                    <a:cubicBezTo>
                      <a:pt x="23" y="438"/>
                      <a:pt x="18" y="448"/>
                      <a:pt x="38" y="414"/>
                    </a:cubicBezTo>
                    <a:cubicBezTo>
                      <a:pt x="58" y="435"/>
                      <a:pt x="99" y="459"/>
                      <a:pt x="155" y="459"/>
                    </a:cubicBezTo>
                    <a:cubicBezTo>
                      <a:pt x="229" y="459"/>
                      <a:pt x="279" y="398"/>
                      <a:pt x="279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2" name="Freeform 136"/>
              <p:cNvSpPr/>
              <p:nvPr/>
            </p:nvSpPr>
            <p:spPr>
              <a:xfrm>
                <a:off x="2531880" y="1769760"/>
                <a:ext cx="24840" cy="98280"/>
              </a:xfrm>
              <a:custGeom>
                <a:avLst/>
                <a:gdLst/>
                <a:ahLst/>
                <a:rect l="0" t="0" r="r" b="b"/>
                <a:pathLst>
                  <a:path w="69" h="273">
                    <a:moveTo>
                      <a:pt x="68" y="32"/>
                    </a:moveTo>
                    <a:cubicBezTo>
                      <a:pt x="68" y="14"/>
                      <a:pt x="52" y="0"/>
                      <a:pt x="34" y="0"/>
                    </a:cubicBezTo>
                    <a:cubicBezTo>
                      <a:pt x="16" y="0"/>
                      <a:pt x="0" y="13"/>
                      <a:pt x="0" y="32"/>
                    </a:cubicBezTo>
                    <a:cubicBezTo>
                      <a:pt x="0" y="51"/>
                      <a:pt x="16" y="67"/>
                      <a:pt x="34" y="67"/>
                    </a:cubicBezTo>
                    <a:cubicBezTo>
                      <a:pt x="52" y="67"/>
                      <a:pt x="68" y="52"/>
                      <a:pt x="68" y="32"/>
                    </a:cubicBezTo>
                    <a:moveTo>
                      <a:pt x="68" y="239"/>
                    </a:moveTo>
                    <a:cubicBezTo>
                      <a:pt x="68" y="219"/>
                      <a:pt x="52" y="205"/>
                      <a:pt x="34" y="205"/>
                    </a:cubicBezTo>
                    <a:cubicBezTo>
                      <a:pt x="16" y="205"/>
                      <a:pt x="0" y="220"/>
                      <a:pt x="0" y="239"/>
                    </a:cubicBezTo>
                    <a:cubicBezTo>
                      <a:pt x="0" y="258"/>
                      <a:pt x="16" y="272"/>
                      <a:pt x="34" y="272"/>
                    </a:cubicBezTo>
                    <a:cubicBezTo>
                      <a:pt x="52" y="272"/>
                      <a:pt x="68" y="257"/>
                      <a:pt x="68" y="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3" name="Freeform 137"/>
              <p:cNvSpPr/>
              <p:nvPr/>
            </p:nvSpPr>
            <p:spPr>
              <a:xfrm>
                <a:off x="2659320" y="171036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7"/>
                    </a:moveTo>
                    <a:cubicBezTo>
                      <a:pt x="311" y="431"/>
                      <a:pt x="311" y="424"/>
                      <a:pt x="311" y="417"/>
                    </a:cubicBezTo>
                    <a:cubicBezTo>
                      <a:pt x="268" y="417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4"/>
                      <a:pt x="171" y="5"/>
                    </a:cubicBezTo>
                    <a:cubicBezTo>
                      <a:pt x="171" y="12"/>
                      <a:pt x="171" y="19"/>
                      <a:pt x="171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2" y="174"/>
                      <a:pt x="175" y="158"/>
                      <a:pt x="140" y="158"/>
                    </a:cubicBezTo>
                    <a:cubicBezTo>
                      <a:pt x="67" y="158"/>
                      <a:pt x="0" y="219"/>
                      <a:pt x="0" y="302"/>
                    </a:cubicBezTo>
                    <a:cubicBezTo>
                      <a:pt x="0" y="381"/>
                      <a:pt x="61" y="444"/>
                      <a:pt x="133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0" y="442"/>
                      <a:pt x="281" y="440"/>
                      <a:pt x="311" y="437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4" y="430"/>
                      <a:pt x="137" y="430"/>
                    </a:cubicBezTo>
                    <a:cubicBezTo>
                      <a:pt x="108" y="430"/>
                      <a:pt x="86" y="414"/>
                      <a:pt x="70" y="390"/>
                    </a:cubicBezTo>
                    <a:cubicBezTo>
                      <a:pt x="54" y="363"/>
                      <a:pt x="52" y="327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5" y="192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0"/>
                    </a:cubicBezTo>
                    <a:cubicBezTo>
                      <a:pt x="220" y="221"/>
                      <a:pt x="220" y="221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4" name="Freeform 138"/>
              <p:cNvSpPr/>
              <p:nvPr/>
            </p:nvSpPr>
            <p:spPr>
              <a:xfrm>
                <a:off x="2784600" y="1765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5" name="Freeform 139"/>
              <p:cNvSpPr/>
              <p:nvPr/>
            </p:nvSpPr>
            <p:spPr>
              <a:xfrm>
                <a:off x="2883600" y="17276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6" name="Freeform 140"/>
              <p:cNvSpPr/>
              <p:nvPr/>
            </p:nvSpPr>
            <p:spPr>
              <a:xfrm>
                <a:off x="2974320" y="1765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7" name="Freeform 141"/>
              <p:cNvSpPr/>
              <p:nvPr/>
            </p:nvSpPr>
            <p:spPr>
              <a:xfrm>
                <a:off x="3075480" y="17672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8" name="Freeform 142"/>
              <p:cNvSpPr/>
              <p:nvPr/>
            </p:nvSpPr>
            <p:spPr>
              <a:xfrm>
                <a:off x="3165480" y="176724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49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9" name="Freeform 143"/>
              <p:cNvSpPr/>
              <p:nvPr/>
            </p:nvSpPr>
            <p:spPr>
              <a:xfrm>
                <a:off x="3355200" y="17179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3" y="164"/>
                      <a:pt x="50" y="167"/>
                      <a:pt x="50" y="198"/>
                    </a:cubicBezTo>
                    <a:cubicBezTo>
                      <a:pt x="50" y="255"/>
                      <a:pt x="50" y="312"/>
                      <a:pt x="50" y="369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7" y="0"/>
                      <a:pt x="32" y="18"/>
                      <a:pt x="32" y="34"/>
                    </a:cubicBezTo>
                    <a:cubicBezTo>
                      <a:pt x="32" y="52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0" name="Freeform 144"/>
              <p:cNvSpPr/>
              <p:nvPr/>
            </p:nvSpPr>
            <p:spPr>
              <a:xfrm>
                <a:off x="3418920" y="176724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1" name="Freeform 145"/>
              <p:cNvSpPr/>
              <p:nvPr/>
            </p:nvSpPr>
            <p:spPr>
              <a:xfrm>
                <a:off x="3545280" y="17179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5" y="164"/>
                      <a:pt x="50" y="167"/>
                      <a:pt x="50" y="198"/>
                    </a:cubicBezTo>
                    <a:cubicBezTo>
                      <a:pt x="50" y="255"/>
                      <a:pt x="50" y="312"/>
                      <a:pt x="50" y="369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2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2" name="Freeform 146"/>
              <p:cNvSpPr/>
              <p:nvPr/>
            </p:nvSpPr>
            <p:spPr>
              <a:xfrm>
                <a:off x="3608640" y="17658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2" y="290"/>
                      <a:pt x="23" y="277"/>
                    </a:cubicBezTo>
                    <a:cubicBezTo>
                      <a:pt x="25" y="276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3" name="Freeform 147"/>
              <p:cNvSpPr/>
              <p:nvPr/>
            </p:nvSpPr>
            <p:spPr>
              <a:xfrm>
                <a:off x="3695400" y="17276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7" y="137"/>
                      <a:pt x="35" y="137"/>
                      <a:pt x="52" y="137"/>
                    </a:cubicBezTo>
                    <a:cubicBezTo>
                      <a:pt x="52" y="195"/>
                      <a:pt x="52" y="253"/>
                      <a:pt x="52" y="311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4" name="Freeform 148"/>
              <p:cNvSpPr/>
              <p:nvPr/>
            </p:nvSpPr>
            <p:spPr>
              <a:xfrm>
                <a:off x="3786840" y="17179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3" y="164"/>
                      <a:pt x="50" y="167"/>
                      <a:pt x="50" y="198"/>
                    </a:cubicBezTo>
                    <a:cubicBezTo>
                      <a:pt x="50" y="255"/>
                      <a:pt x="50" y="312"/>
                      <a:pt x="50" y="369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5" name="Freeform 149"/>
              <p:cNvSpPr/>
              <p:nvPr/>
            </p:nvSpPr>
            <p:spPr>
              <a:xfrm>
                <a:off x="3850200" y="17658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5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6" name="Freeform 150"/>
              <p:cNvSpPr/>
              <p:nvPr/>
            </p:nvSpPr>
            <p:spPr>
              <a:xfrm>
                <a:off x="4027320" y="17658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2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7" name="Freeform 151"/>
              <p:cNvSpPr/>
              <p:nvPr/>
            </p:nvSpPr>
            <p:spPr>
              <a:xfrm>
                <a:off x="4140720" y="176724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8" name="Freeform 152"/>
              <p:cNvSpPr/>
              <p:nvPr/>
            </p:nvSpPr>
            <p:spPr>
              <a:xfrm>
                <a:off x="4267440" y="176724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9" name="Freeform 153"/>
              <p:cNvSpPr/>
              <p:nvPr/>
            </p:nvSpPr>
            <p:spPr>
              <a:xfrm>
                <a:off x="4393440" y="1765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0" y="273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0" name="Freeform 154"/>
              <p:cNvSpPr/>
              <p:nvPr/>
            </p:nvSpPr>
            <p:spPr>
              <a:xfrm>
                <a:off x="4494960" y="17658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0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3" y="264"/>
                      <a:pt x="184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1" name="Freeform 155"/>
              <p:cNvSpPr/>
              <p:nvPr/>
            </p:nvSpPr>
            <p:spPr>
              <a:xfrm>
                <a:off x="4609080" y="171036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4"/>
                      <a:pt x="140" y="417"/>
                    </a:cubicBezTo>
                    <a:cubicBezTo>
                      <a:pt x="99" y="417"/>
                      <a:pt x="92" y="417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7"/>
                      <a:pt x="43" y="417"/>
                      <a:pt x="0" y="417"/>
                    </a:cubicBezTo>
                    <a:cubicBezTo>
                      <a:pt x="0" y="424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5"/>
                    </a:cubicBezTo>
                    <a:cubicBezTo>
                      <a:pt x="94" y="436"/>
                      <a:pt x="117" y="437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2" name="Freeform 156"/>
              <p:cNvSpPr/>
              <p:nvPr/>
            </p:nvSpPr>
            <p:spPr>
              <a:xfrm>
                <a:off x="4672440" y="17179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2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3" name="Freeform 157"/>
              <p:cNvSpPr/>
              <p:nvPr/>
            </p:nvSpPr>
            <p:spPr>
              <a:xfrm>
                <a:off x="4735440" y="176724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4" name="Freeform 158"/>
              <p:cNvSpPr/>
              <p:nvPr/>
            </p:nvSpPr>
            <p:spPr>
              <a:xfrm>
                <a:off x="4861080" y="176472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4"/>
                    </a:cubicBezTo>
                    <a:cubicBezTo>
                      <a:pt x="41" y="174"/>
                      <a:pt x="31" y="194"/>
                      <a:pt x="31" y="218"/>
                    </a:cubicBezTo>
                    <a:cubicBezTo>
                      <a:pt x="31" y="236"/>
                      <a:pt x="40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40" y="417"/>
                    </a:cubicBezTo>
                    <a:cubicBezTo>
                      <a:pt x="214" y="417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3"/>
                      <a:pt x="50" y="223"/>
                      <a:pt x="50" y="203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2"/>
                      <a:pt x="122" y="192"/>
                    </a:cubicBezTo>
                    <a:cubicBezTo>
                      <a:pt x="182" y="192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3"/>
                      <a:pt x="252" y="32"/>
                    </a:cubicBezTo>
                    <a:cubicBezTo>
                      <a:pt x="252" y="43"/>
                      <a:pt x="261" y="50"/>
                      <a:pt x="272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7"/>
                      <a:pt x="178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1"/>
                      <a:pt x="140" y="401"/>
                    </a:cubicBezTo>
                    <a:cubicBezTo>
                      <a:pt x="77" y="401"/>
                      <a:pt x="32" y="371"/>
                      <a:pt x="32" y="336"/>
                    </a:cubicBezTo>
                    <a:cubicBezTo>
                      <a:pt x="32" y="308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5" name="Freeform 159"/>
              <p:cNvSpPr/>
              <p:nvPr/>
            </p:nvSpPr>
            <p:spPr>
              <a:xfrm>
                <a:off x="4988160" y="184356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9" y="0"/>
                      <a:pt x="34" y="0"/>
                    </a:cubicBezTo>
                    <a:cubicBezTo>
                      <a:pt x="13" y="0"/>
                      <a:pt x="0" y="17"/>
                      <a:pt x="0" y="34"/>
                    </a:cubicBezTo>
                    <a:cubicBezTo>
                      <a:pt x="0" y="51"/>
                      <a:pt x="11" y="67"/>
                      <a:pt x="34" y="67"/>
                    </a:cubicBezTo>
                    <a:cubicBezTo>
                      <a:pt x="43" y="67"/>
                      <a:pt x="52" y="63"/>
                      <a:pt x="59" y="58"/>
                    </a:cubicBezTo>
                    <a:cubicBezTo>
                      <a:pt x="61" y="106"/>
                      <a:pt x="43" y="146"/>
                      <a:pt x="14" y="174"/>
                    </a:cubicBezTo>
                    <a:cubicBezTo>
                      <a:pt x="11" y="178"/>
                      <a:pt x="11" y="180"/>
                      <a:pt x="11" y="182"/>
                    </a:cubicBezTo>
                    <a:cubicBezTo>
                      <a:pt x="11" y="187"/>
                      <a:pt x="14" y="189"/>
                      <a:pt x="16" y="189"/>
                    </a:cubicBezTo>
                    <a:cubicBezTo>
                      <a:pt x="25" y="189"/>
                      <a:pt x="74" y="139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6" name="Freeform 160"/>
              <p:cNvSpPr/>
              <p:nvPr/>
            </p:nvSpPr>
            <p:spPr>
              <a:xfrm>
                <a:off x="5115240" y="171216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70"/>
                    </a:moveTo>
                    <a:cubicBezTo>
                      <a:pt x="342" y="270"/>
                      <a:pt x="337" y="270"/>
                      <a:pt x="331" y="270"/>
                    </a:cubicBezTo>
                    <a:cubicBezTo>
                      <a:pt x="326" y="333"/>
                      <a:pt x="317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2" y="412"/>
                      <a:pt x="122" y="408"/>
                      <a:pt x="122" y="387"/>
                    </a:cubicBezTo>
                    <a:cubicBezTo>
                      <a:pt x="122" y="275"/>
                      <a:pt x="122" y="162"/>
                      <a:pt x="122" y="50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50"/>
                    </a:cubicBezTo>
                    <a:cubicBezTo>
                      <a:pt x="67" y="161"/>
                      <a:pt x="67" y="272"/>
                      <a:pt x="67" y="383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8"/>
                      <a:pt x="341" y="324"/>
                      <a:pt x="347" y="2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7" name="Freeform 161"/>
              <p:cNvSpPr/>
              <p:nvPr/>
            </p:nvSpPr>
            <p:spPr>
              <a:xfrm>
                <a:off x="5257800" y="1712160"/>
                <a:ext cx="155880" cy="155880"/>
              </a:xfrm>
              <a:custGeom>
                <a:avLst/>
                <a:gdLst/>
                <a:ahLst/>
                <a:rect l="0" t="0" r="r" b="b"/>
                <a:pathLst>
                  <a:path w="433" h="433">
                    <a:moveTo>
                      <a:pt x="432" y="432"/>
                    </a:moveTo>
                    <a:cubicBezTo>
                      <a:pt x="432" y="425"/>
                      <a:pt x="432" y="419"/>
                      <a:pt x="432" y="412"/>
                    </a:cubicBezTo>
                    <a:cubicBezTo>
                      <a:pt x="427" y="412"/>
                      <a:pt x="422" y="412"/>
                      <a:pt x="418" y="412"/>
                    </a:cubicBezTo>
                    <a:cubicBezTo>
                      <a:pt x="367" y="412"/>
                      <a:pt x="367" y="405"/>
                      <a:pt x="367" y="383"/>
                    </a:cubicBezTo>
                    <a:cubicBezTo>
                      <a:pt x="367" y="272"/>
                      <a:pt x="367" y="161"/>
                      <a:pt x="367" y="50"/>
                    </a:cubicBezTo>
                    <a:cubicBezTo>
                      <a:pt x="367" y="27"/>
                      <a:pt x="367" y="20"/>
                      <a:pt x="418" y="20"/>
                    </a:cubicBezTo>
                    <a:cubicBezTo>
                      <a:pt x="422" y="20"/>
                      <a:pt x="427" y="20"/>
                      <a:pt x="432" y="20"/>
                    </a:cubicBezTo>
                    <a:cubicBezTo>
                      <a:pt x="432" y="13"/>
                      <a:pt x="432" y="7"/>
                      <a:pt x="432" y="0"/>
                    </a:cubicBezTo>
                    <a:cubicBezTo>
                      <a:pt x="410" y="2"/>
                      <a:pt x="363" y="2"/>
                      <a:pt x="338" y="2"/>
                    </a:cubicBezTo>
                    <a:cubicBezTo>
                      <a:pt x="314" y="2"/>
                      <a:pt x="268" y="2"/>
                      <a:pt x="245" y="0"/>
                    </a:cubicBezTo>
                    <a:cubicBezTo>
                      <a:pt x="245" y="7"/>
                      <a:pt x="245" y="13"/>
                      <a:pt x="245" y="20"/>
                    </a:cubicBezTo>
                    <a:cubicBezTo>
                      <a:pt x="250" y="20"/>
                      <a:pt x="256" y="20"/>
                      <a:pt x="261" y="20"/>
                    </a:cubicBezTo>
                    <a:cubicBezTo>
                      <a:pt x="310" y="20"/>
                      <a:pt x="310" y="27"/>
                      <a:pt x="310" y="50"/>
                    </a:cubicBezTo>
                    <a:cubicBezTo>
                      <a:pt x="310" y="100"/>
                      <a:pt x="310" y="149"/>
                      <a:pt x="310" y="198"/>
                    </a:cubicBezTo>
                    <a:cubicBezTo>
                      <a:pt x="247" y="198"/>
                      <a:pt x="184" y="198"/>
                      <a:pt x="121" y="198"/>
                    </a:cubicBezTo>
                    <a:cubicBezTo>
                      <a:pt x="121" y="149"/>
                      <a:pt x="121" y="100"/>
                      <a:pt x="121" y="50"/>
                    </a:cubicBezTo>
                    <a:cubicBezTo>
                      <a:pt x="121" y="27"/>
                      <a:pt x="122" y="20"/>
                      <a:pt x="171" y="20"/>
                    </a:cubicBezTo>
                    <a:cubicBezTo>
                      <a:pt x="176" y="20"/>
                      <a:pt x="182" y="20"/>
                      <a:pt x="187" y="20"/>
                    </a:cubicBezTo>
                    <a:cubicBezTo>
                      <a:pt x="187" y="13"/>
                      <a:pt x="187" y="7"/>
                      <a:pt x="187" y="0"/>
                    </a:cubicBezTo>
                    <a:cubicBezTo>
                      <a:pt x="164" y="2"/>
                      <a:pt x="117" y="2"/>
                      <a:pt x="94" y="2"/>
                    </a:cubicBezTo>
                    <a:cubicBezTo>
                      <a:pt x="70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69" y="430"/>
                      <a:pt x="94" y="430"/>
                    </a:cubicBezTo>
                    <a:cubicBezTo>
                      <a:pt x="118" y="430"/>
                      <a:pt x="164" y="430"/>
                      <a:pt x="187" y="432"/>
                    </a:cubicBezTo>
                    <a:cubicBezTo>
                      <a:pt x="187" y="425"/>
                      <a:pt x="187" y="419"/>
                      <a:pt x="187" y="412"/>
                    </a:cubicBezTo>
                    <a:cubicBezTo>
                      <a:pt x="182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3"/>
                    </a:cubicBezTo>
                    <a:cubicBezTo>
                      <a:pt x="121" y="328"/>
                      <a:pt x="121" y="273"/>
                      <a:pt x="121" y="218"/>
                    </a:cubicBezTo>
                    <a:cubicBezTo>
                      <a:pt x="184" y="218"/>
                      <a:pt x="247" y="218"/>
                      <a:pt x="310" y="218"/>
                    </a:cubicBezTo>
                    <a:cubicBezTo>
                      <a:pt x="310" y="273"/>
                      <a:pt x="310" y="328"/>
                      <a:pt x="310" y="383"/>
                    </a:cubicBezTo>
                    <a:cubicBezTo>
                      <a:pt x="310" y="405"/>
                      <a:pt x="310" y="412"/>
                      <a:pt x="261" y="412"/>
                    </a:cubicBezTo>
                    <a:cubicBezTo>
                      <a:pt x="256" y="412"/>
                      <a:pt x="250" y="412"/>
                      <a:pt x="245" y="412"/>
                    </a:cubicBezTo>
                    <a:cubicBezTo>
                      <a:pt x="245" y="419"/>
                      <a:pt x="245" y="425"/>
                      <a:pt x="245" y="432"/>
                    </a:cubicBezTo>
                    <a:cubicBezTo>
                      <a:pt x="268" y="430"/>
                      <a:pt x="315" y="430"/>
                      <a:pt x="338" y="430"/>
                    </a:cubicBezTo>
                    <a:cubicBezTo>
                      <a:pt x="362" y="430"/>
                      <a:pt x="410" y="430"/>
                      <a:pt x="432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8" name="Freeform 162"/>
              <p:cNvSpPr/>
              <p:nvPr/>
            </p:nvSpPr>
            <p:spPr>
              <a:xfrm>
                <a:off x="5433840" y="170748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7"/>
                    </a:moveTo>
                    <a:cubicBezTo>
                      <a:pt x="385" y="291"/>
                      <a:pt x="385" y="286"/>
                      <a:pt x="376" y="286"/>
                    </a:cubicBezTo>
                    <a:cubicBezTo>
                      <a:pt x="369" y="286"/>
                      <a:pt x="369" y="291"/>
                      <a:pt x="369" y="297"/>
                    </a:cubicBezTo>
                    <a:cubicBezTo>
                      <a:pt x="364" y="387"/>
                      <a:pt x="295" y="439"/>
                      <a:pt x="227" y="439"/>
                    </a:cubicBezTo>
                    <a:cubicBezTo>
                      <a:pt x="189" y="439"/>
                      <a:pt x="65" y="417"/>
                      <a:pt x="65" y="228"/>
                    </a:cubicBezTo>
                    <a:cubicBezTo>
                      <a:pt x="65" y="40"/>
                      <a:pt x="187" y="20"/>
                      <a:pt x="227" y="20"/>
                    </a:cubicBezTo>
                    <a:cubicBezTo>
                      <a:pt x="295" y="20"/>
                      <a:pt x="351" y="76"/>
                      <a:pt x="364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4"/>
                    </a:cubicBezTo>
                    <a:cubicBezTo>
                      <a:pt x="385" y="114"/>
                      <a:pt x="385" y="64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4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99"/>
                      <a:pt x="0" y="228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1"/>
                      <a:pt x="385" y="2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9" name="Freeform 163"/>
              <p:cNvSpPr/>
              <p:nvPr/>
            </p:nvSpPr>
            <p:spPr>
              <a:xfrm>
                <a:off x="5591520" y="1710360"/>
                <a:ext cx="113040" cy="160200"/>
              </a:xfrm>
              <a:custGeom>
                <a:avLst/>
                <a:gdLst/>
                <a:ahLst/>
                <a:rect l="0" t="0" r="r" b="b"/>
                <a:pathLst>
                  <a:path w="314" h="445">
                    <a:moveTo>
                      <a:pt x="313" y="300"/>
                    </a:moveTo>
                    <a:cubicBezTo>
                      <a:pt x="313" y="221"/>
                      <a:pt x="250" y="158"/>
                      <a:pt x="178" y="158"/>
                    </a:cubicBezTo>
                    <a:cubicBezTo>
                      <a:pt x="130" y="158"/>
                      <a:pt x="103" y="189"/>
                      <a:pt x="92" y="200"/>
                    </a:cubicBezTo>
                    <a:cubicBezTo>
                      <a:pt x="92" y="133"/>
                      <a:pt x="92" y="67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86"/>
                      <a:pt x="50" y="312"/>
                      <a:pt x="50" y="437"/>
                    </a:cubicBezTo>
                    <a:cubicBezTo>
                      <a:pt x="56" y="437"/>
                      <a:pt x="61" y="437"/>
                      <a:pt x="67" y="437"/>
                    </a:cubicBezTo>
                    <a:cubicBezTo>
                      <a:pt x="74" y="424"/>
                      <a:pt x="81" y="411"/>
                      <a:pt x="88" y="398"/>
                    </a:cubicBezTo>
                    <a:cubicBezTo>
                      <a:pt x="99" y="414"/>
                      <a:pt x="124" y="444"/>
                      <a:pt x="171" y="444"/>
                    </a:cubicBezTo>
                    <a:cubicBezTo>
                      <a:pt x="247" y="444"/>
                      <a:pt x="313" y="383"/>
                      <a:pt x="313" y="300"/>
                    </a:cubicBezTo>
                    <a:moveTo>
                      <a:pt x="261" y="300"/>
                    </a:moveTo>
                    <a:cubicBezTo>
                      <a:pt x="261" y="324"/>
                      <a:pt x="259" y="362"/>
                      <a:pt x="241" y="390"/>
                    </a:cubicBezTo>
                    <a:cubicBezTo>
                      <a:pt x="227" y="410"/>
                      <a:pt x="203" y="430"/>
                      <a:pt x="169" y="430"/>
                    </a:cubicBezTo>
                    <a:cubicBezTo>
                      <a:pt x="140" y="430"/>
                      <a:pt x="117" y="416"/>
                      <a:pt x="103" y="392"/>
                    </a:cubicBezTo>
                    <a:cubicBezTo>
                      <a:pt x="94" y="380"/>
                      <a:pt x="94" y="376"/>
                      <a:pt x="94" y="365"/>
                    </a:cubicBezTo>
                    <a:cubicBezTo>
                      <a:pt x="94" y="322"/>
                      <a:pt x="94" y="279"/>
                      <a:pt x="94" y="236"/>
                    </a:cubicBezTo>
                    <a:cubicBezTo>
                      <a:pt x="94" y="223"/>
                      <a:pt x="94" y="223"/>
                      <a:pt x="101" y="212"/>
                    </a:cubicBezTo>
                    <a:cubicBezTo>
                      <a:pt x="126" y="178"/>
                      <a:pt x="160" y="173"/>
                      <a:pt x="175" y="173"/>
                    </a:cubicBezTo>
                    <a:cubicBezTo>
                      <a:pt x="203" y="173"/>
                      <a:pt x="227" y="189"/>
                      <a:pt x="241" y="212"/>
                    </a:cubicBezTo>
                    <a:cubicBezTo>
                      <a:pt x="259" y="239"/>
                      <a:pt x="261" y="275"/>
                      <a:pt x="261" y="3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0" name="Freeform 164"/>
              <p:cNvSpPr/>
              <p:nvPr/>
            </p:nvSpPr>
            <p:spPr>
              <a:xfrm>
                <a:off x="5731200" y="1769760"/>
                <a:ext cx="24840" cy="98280"/>
              </a:xfrm>
              <a:custGeom>
                <a:avLst/>
                <a:gdLst/>
                <a:ahLst/>
                <a:rect l="0" t="0" r="r" b="b"/>
                <a:pathLst>
                  <a:path w="69" h="273">
                    <a:moveTo>
                      <a:pt x="68" y="32"/>
                    </a:moveTo>
                    <a:cubicBezTo>
                      <a:pt x="68" y="14"/>
                      <a:pt x="52" y="0"/>
                      <a:pt x="34" y="0"/>
                    </a:cubicBezTo>
                    <a:cubicBezTo>
                      <a:pt x="16" y="0"/>
                      <a:pt x="0" y="13"/>
                      <a:pt x="0" y="32"/>
                    </a:cubicBezTo>
                    <a:cubicBezTo>
                      <a:pt x="0" y="51"/>
                      <a:pt x="16" y="67"/>
                      <a:pt x="34" y="67"/>
                    </a:cubicBezTo>
                    <a:cubicBezTo>
                      <a:pt x="52" y="67"/>
                      <a:pt x="68" y="52"/>
                      <a:pt x="68" y="32"/>
                    </a:cubicBezTo>
                    <a:moveTo>
                      <a:pt x="68" y="239"/>
                    </a:moveTo>
                    <a:cubicBezTo>
                      <a:pt x="68" y="219"/>
                      <a:pt x="52" y="205"/>
                      <a:pt x="34" y="205"/>
                    </a:cubicBezTo>
                    <a:cubicBezTo>
                      <a:pt x="16" y="205"/>
                      <a:pt x="0" y="220"/>
                      <a:pt x="0" y="239"/>
                    </a:cubicBezTo>
                    <a:cubicBezTo>
                      <a:pt x="0" y="258"/>
                      <a:pt x="16" y="272"/>
                      <a:pt x="34" y="272"/>
                    </a:cubicBezTo>
                    <a:cubicBezTo>
                      <a:pt x="52" y="272"/>
                      <a:pt x="68" y="257"/>
                      <a:pt x="68" y="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1" name="Freeform 165"/>
              <p:cNvSpPr/>
              <p:nvPr/>
            </p:nvSpPr>
            <p:spPr>
              <a:xfrm>
                <a:off x="5883480" y="17658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31" y="239"/>
                      <a:pt x="18" y="185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2" name="Freeform 166"/>
              <p:cNvSpPr/>
              <p:nvPr/>
            </p:nvSpPr>
            <p:spPr>
              <a:xfrm>
                <a:off x="5972400" y="1765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3" name="Freeform 167"/>
              <p:cNvSpPr/>
              <p:nvPr/>
            </p:nvSpPr>
            <p:spPr>
              <a:xfrm>
                <a:off x="6073560" y="1765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4" name="Freeform 168"/>
              <p:cNvSpPr/>
              <p:nvPr/>
            </p:nvSpPr>
            <p:spPr>
              <a:xfrm>
                <a:off x="6175800" y="171036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7"/>
                    </a:moveTo>
                    <a:cubicBezTo>
                      <a:pt x="311" y="431"/>
                      <a:pt x="311" y="424"/>
                      <a:pt x="311" y="417"/>
                    </a:cubicBezTo>
                    <a:cubicBezTo>
                      <a:pt x="268" y="417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4"/>
                      <a:pt x="171" y="5"/>
                    </a:cubicBezTo>
                    <a:cubicBezTo>
                      <a:pt x="171" y="12"/>
                      <a:pt x="171" y="19"/>
                      <a:pt x="171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4"/>
                      <a:pt x="176" y="158"/>
                      <a:pt x="142" y="158"/>
                    </a:cubicBezTo>
                    <a:cubicBezTo>
                      <a:pt x="67" y="158"/>
                      <a:pt x="0" y="219"/>
                      <a:pt x="0" y="302"/>
                    </a:cubicBezTo>
                    <a:cubicBezTo>
                      <a:pt x="0" y="381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0" y="442"/>
                      <a:pt x="281" y="440"/>
                      <a:pt x="311" y="437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6" y="430"/>
                      <a:pt x="137" y="430"/>
                    </a:cubicBezTo>
                    <a:cubicBezTo>
                      <a:pt x="110" y="430"/>
                      <a:pt x="86" y="414"/>
                      <a:pt x="72" y="390"/>
                    </a:cubicBezTo>
                    <a:cubicBezTo>
                      <a:pt x="54" y="363"/>
                      <a:pt x="52" y="327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6" y="192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0"/>
                    </a:cubicBezTo>
                    <a:cubicBezTo>
                      <a:pt x="220" y="221"/>
                      <a:pt x="220" y="221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5" name="Freeform 169"/>
              <p:cNvSpPr/>
              <p:nvPr/>
            </p:nvSpPr>
            <p:spPr>
              <a:xfrm>
                <a:off x="6297480" y="1811880"/>
                <a:ext cx="60480" cy="14040"/>
              </a:xfrm>
              <a:custGeom>
                <a:avLst/>
                <a:gdLst/>
                <a:ahLst/>
                <a:rect l="0" t="0" r="r" b="b"/>
                <a:pathLst>
                  <a:path w="168" h="39">
                    <a:moveTo>
                      <a:pt x="0" y="0"/>
                    </a:moveTo>
                    <a:cubicBezTo>
                      <a:pt x="56" y="0"/>
                      <a:pt x="112" y="0"/>
                      <a:pt x="167" y="0"/>
                    </a:cubicBezTo>
                    <a:cubicBezTo>
                      <a:pt x="167" y="13"/>
                      <a:pt x="167" y="25"/>
                      <a:pt x="167" y="38"/>
                    </a:cubicBezTo>
                    <a:cubicBezTo>
                      <a:pt x="112" y="38"/>
                      <a:pt x="56" y="38"/>
                      <a:pt x="0" y="38"/>
                    </a:cubicBezTo>
                    <a:cubicBezTo>
                      <a:pt x="0" y="25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6" name="Freeform 170"/>
              <p:cNvSpPr/>
              <p:nvPr/>
            </p:nvSpPr>
            <p:spPr>
              <a:xfrm>
                <a:off x="6378120" y="17658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5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3" y="264"/>
                      <a:pt x="184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7" name="Freeform 171"/>
              <p:cNvSpPr/>
              <p:nvPr/>
            </p:nvSpPr>
            <p:spPr>
              <a:xfrm>
                <a:off x="6491880" y="176724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8" name="Freeform 172"/>
              <p:cNvSpPr/>
              <p:nvPr/>
            </p:nvSpPr>
            <p:spPr>
              <a:xfrm>
                <a:off x="6618960" y="171036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7"/>
                    </a:moveTo>
                    <a:cubicBezTo>
                      <a:pt x="311" y="431"/>
                      <a:pt x="311" y="424"/>
                      <a:pt x="311" y="417"/>
                    </a:cubicBezTo>
                    <a:cubicBezTo>
                      <a:pt x="266" y="417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4"/>
                      <a:pt x="171" y="5"/>
                    </a:cubicBezTo>
                    <a:cubicBezTo>
                      <a:pt x="171" y="12"/>
                      <a:pt x="171" y="19"/>
                      <a:pt x="171" y="25"/>
                    </a:cubicBezTo>
                    <a:cubicBezTo>
                      <a:pt x="216" y="25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4"/>
                      <a:pt x="175" y="158"/>
                      <a:pt x="140" y="158"/>
                    </a:cubicBezTo>
                    <a:cubicBezTo>
                      <a:pt x="67" y="158"/>
                      <a:pt x="0" y="219"/>
                      <a:pt x="0" y="302"/>
                    </a:cubicBezTo>
                    <a:cubicBezTo>
                      <a:pt x="0" y="381"/>
                      <a:pt x="61" y="444"/>
                      <a:pt x="133" y="444"/>
                    </a:cubicBezTo>
                    <a:cubicBezTo>
                      <a:pt x="175" y="444"/>
                      <a:pt x="203" y="423"/>
                      <a:pt x="218" y="403"/>
                    </a:cubicBezTo>
                    <a:cubicBezTo>
                      <a:pt x="218" y="417"/>
                      <a:pt x="218" y="431"/>
                      <a:pt x="218" y="444"/>
                    </a:cubicBezTo>
                    <a:cubicBezTo>
                      <a:pt x="249" y="442"/>
                      <a:pt x="280" y="440"/>
                      <a:pt x="311" y="437"/>
                    </a:cubicBezTo>
                    <a:moveTo>
                      <a:pt x="218" y="363"/>
                    </a:moveTo>
                    <a:cubicBezTo>
                      <a:pt x="218" y="374"/>
                      <a:pt x="218" y="376"/>
                      <a:pt x="211" y="387"/>
                    </a:cubicBezTo>
                    <a:cubicBezTo>
                      <a:pt x="193" y="417"/>
                      <a:pt x="164" y="430"/>
                      <a:pt x="137" y="430"/>
                    </a:cubicBezTo>
                    <a:cubicBezTo>
                      <a:pt x="108" y="430"/>
                      <a:pt x="86" y="414"/>
                      <a:pt x="70" y="390"/>
                    </a:cubicBezTo>
                    <a:cubicBezTo>
                      <a:pt x="54" y="363"/>
                      <a:pt x="52" y="327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5" y="192"/>
                      <a:pt x="110" y="173"/>
                      <a:pt x="142" y="173"/>
                    </a:cubicBezTo>
                    <a:cubicBezTo>
                      <a:pt x="166" y="173"/>
                      <a:pt x="193" y="182"/>
                      <a:pt x="211" y="210"/>
                    </a:cubicBezTo>
                    <a:cubicBezTo>
                      <a:pt x="218" y="221"/>
                      <a:pt x="218" y="221"/>
                      <a:pt x="218" y="234"/>
                    </a:cubicBezTo>
                    <a:cubicBezTo>
                      <a:pt x="218" y="277"/>
                      <a:pt x="218" y="320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9" name="Freeform 173"/>
              <p:cNvSpPr/>
              <p:nvPr/>
            </p:nvSpPr>
            <p:spPr>
              <a:xfrm>
                <a:off x="6740280" y="1811880"/>
                <a:ext cx="60480" cy="14040"/>
              </a:xfrm>
              <a:custGeom>
                <a:avLst/>
                <a:gdLst/>
                <a:ahLst/>
                <a:rect l="0" t="0" r="r" b="b"/>
                <a:pathLst>
                  <a:path w="168" h="39">
                    <a:moveTo>
                      <a:pt x="0" y="0"/>
                    </a:moveTo>
                    <a:cubicBezTo>
                      <a:pt x="56" y="0"/>
                      <a:pt x="112" y="0"/>
                      <a:pt x="167" y="0"/>
                    </a:cubicBezTo>
                    <a:cubicBezTo>
                      <a:pt x="167" y="13"/>
                      <a:pt x="167" y="25"/>
                      <a:pt x="167" y="38"/>
                    </a:cubicBezTo>
                    <a:cubicBezTo>
                      <a:pt x="112" y="38"/>
                      <a:pt x="56" y="38"/>
                      <a:pt x="0" y="38"/>
                    </a:cubicBezTo>
                    <a:cubicBezTo>
                      <a:pt x="0" y="25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40" name="Freeform 174"/>
              <p:cNvSpPr/>
              <p:nvPr/>
            </p:nvSpPr>
            <p:spPr>
              <a:xfrm>
                <a:off x="6820560" y="176724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3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49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7" y="278"/>
                      <a:pt x="401" y="278"/>
                      <a:pt x="425" y="277"/>
                    </a:cubicBezTo>
                    <a:cubicBezTo>
                      <a:pt x="448" y="278"/>
                      <a:pt x="472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41" name="Freeform 175"/>
              <p:cNvSpPr/>
              <p:nvPr/>
            </p:nvSpPr>
            <p:spPr>
              <a:xfrm>
                <a:off x="7009560" y="1765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42" name="Freeform 176"/>
              <p:cNvSpPr/>
              <p:nvPr/>
            </p:nvSpPr>
            <p:spPr>
              <a:xfrm>
                <a:off x="7110720" y="17672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43" name="Freeform 177"/>
              <p:cNvSpPr/>
              <p:nvPr/>
            </p:nvSpPr>
            <p:spPr>
              <a:xfrm>
                <a:off x="7200360" y="176472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5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4"/>
                    </a:cubicBezTo>
                    <a:cubicBezTo>
                      <a:pt x="41" y="174"/>
                      <a:pt x="29" y="194"/>
                      <a:pt x="29" y="218"/>
                    </a:cubicBezTo>
                    <a:cubicBezTo>
                      <a:pt x="29" y="236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5"/>
                      <a:pt x="167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0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8"/>
                      <a:pt x="252" y="23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5" y="50"/>
                      <a:pt x="288" y="45"/>
                      <a:pt x="288" y="31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7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6"/>
                    </a:moveTo>
                    <a:cubicBezTo>
                      <a:pt x="247" y="371"/>
                      <a:pt x="202" y="401"/>
                      <a:pt x="140" y="401"/>
                    </a:cubicBezTo>
                    <a:cubicBezTo>
                      <a:pt x="76" y="401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44" name="Freeform 178"/>
              <p:cNvSpPr/>
              <p:nvPr/>
            </p:nvSpPr>
            <p:spPr>
              <a:xfrm>
                <a:off x="7313760" y="1765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45" name="Freeform 179"/>
              <p:cNvSpPr/>
              <p:nvPr/>
            </p:nvSpPr>
            <p:spPr>
              <a:xfrm>
                <a:off x="7421040" y="1697400"/>
                <a:ext cx="53640" cy="227520"/>
              </a:xfrm>
              <a:custGeom>
                <a:avLst/>
                <a:gdLst/>
                <a:ahLst/>
                <a:rect l="0" t="0" r="r" b="b"/>
                <a:pathLst>
                  <a:path w="149" h="632">
                    <a:moveTo>
                      <a:pt x="148" y="315"/>
                    </a:moveTo>
                    <a:cubicBezTo>
                      <a:pt x="148" y="266"/>
                      <a:pt x="140" y="191"/>
                      <a:pt x="106" y="119"/>
                    </a:cubicBezTo>
                    <a:cubicBezTo>
                      <a:pt x="68" y="41"/>
                      <a:pt x="13" y="0"/>
                      <a:pt x="7" y="0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7"/>
                      <a:pt x="0" y="9"/>
                      <a:pt x="13" y="20"/>
                    </a:cubicBezTo>
                    <a:cubicBezTo>
                      <a:pt x="76" y="83"/>
                      <a:pt x="112" y="183"/>
                      <a:pt x="112" y="315"/>
                    </a:cubicBezTo>
                    <a:cubicBezTo>
                      <a:pt x="112" y="423"/>
                      <a:pt x="88" y="534"/>
                      <a:pt x="9" y="615"/>
                    </a:cubicBezTo>
                    <a:cubicBezTo>
                      <a:pt x="0" y="622"/>
                      <a:pt x="0" y="622"/>
                      <a:pt x="0" y="624"/>
                    </a:cubicBezTo>
                    <a:cubicBezTo>
                      <a:pt x="0" y="630"/>
                      <a:pt x="4" y="631"/>
                      <a:pt x="7" y="631"/>
                    </a:cubicBezTo>
                    <a:cubicBezTo>
                      <a:pt x="13" y="631"/>
                      <a:pt x="70" y="588"/>
                      <a:pt x="108" y="509"/>
                    </a:cubicBezTo>
                    <a:cubicBezTo>
                      <a:pt x="140" y="439"/>
                      <a:pt x="148" y="369"/>
                      <a:pt x="148" y="3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3046" name="" descr=""/>
          <p:cNvPicPr/>
          <p:nvPr/>
        </p:nvPicPr>
        <p:blipFill>
          <a:blip r:embed="rId1"/>
          <a:stretch/>
        </p:blipFill>
        <p:spPr>
          <a:xfrm>
            <a:off x="385200" y="2310840"/>
            <a:ext cx="3600000" cy="2199600"/>
          </a:xfrm>
          <a:prstGeom prst="rect">
            <a:avLst/>
          </a:prstGeom>
          <a:ln>
            <a:noFill/>
          </a:ln>
        </p:spPr>
      </p:pic>
      <p:pic>
        <p:nvPicPr>
          <p:cNvPr id="3047" name="" descr=""/>
          <p:cNvPicPr/>
          <p:nvPr/>
        </p:nvPicPr>
        <p:blipFill>
          <a:blip r:embed="rId2"/>
          <a:stretch/>
        </p:blipFill>
        <p:spPr>
          <a:xfrm>
            <a:off x="4204440" y="2339640"/>
            <a:ext cx="2748600" cy="2174040"/>
          </a:xfrm>
          <a:prstGeom prst="rect">
            <a:avLst/>
          </a:prstGeom>
          <a:ln>
            <a:noFill/>
          </a:ln>
        </p:spPr>
      </p:pic>
      <p:pic>
        <p:nvPicPr>
          <p:cNvPr id="3048" name="" descr=""/>
          <p:cNvPicPr/>
          <p:nvPr/>
        </p:nvPicPr>
        <p:blipFill>
          <a:blip r:embed="rId3"/>
          <a:stretch/>
        </p:blipFill>
        <p:spPr>
          <a:xfrm>
            <a:off x="6969240" y="2322000"/>
            <a:ext cx="3036600" cy="2148480"/>
          </a:xfrm>
          <a:prstGeom prst="rect">
            <a:avLst/>
          </a:prstGeom>
          <a:ln>
            <a:noFill/>
          </a:ln>
        </p:spPr>
      </p:pic>
      <p:grpSp>
        <p:nvGrpSpPr>
          <p:cNvPr id="3049" name="Group 180"/>
          <p:cNvGrpSpPr/>
          <p:nvPr/>
        </p:nvGrpSpPr>
        <p:grpSpPr>
          <a:xfrm>
            <a:off x="4696560" y="2476800"/>
            <a:ext cx="1227600" cy="119520"/>
            <a:chOff x="4696560" y="2476800"/>
            <a:chExt cx="1227600" cy="119520"/>
          </a:xfrm>
        </p:grpSpPr>
        <p:grpSp>
          <p:nvGrpSpPr>
            <p:cNvPr id="3050" name="Group 181"/>
            <p:cNvGrpSpPr/>
            <p:nvPr/>
          </p:nvGrpSpPr>
          <p:grpSpPr>
            <a:xfrm>
              <a:off x="4696560" y="2476800"/>
              <a:ext cx="1227600" cy="119520"/>
              <a:chOff x="4696560" y="2476800"/>
              <a:chExt cx="1227600" cy="119520"/>
            </a:xfrm>
          </p:grpSpPr>
          <p:sp>
            <p:nvSpPr>
              <p:cNvPr id="3051" name="Freeform 182"/>
              <p:cNvSpPr/>
              <p:nvPr/>
            </p:nvSpPr>
            <p:spPr>
              <a:xfrm>
                <a:off x="4696560" y="2480400"/>
                <a:ext cx="90720" cy="112320"/>
              </a:xfrm>
              <a:custGeom>
                <a:avLst/>
                <a:gdLst/>
                <a:ahLst/>
                <a:rect l="0" t="0" r="r" b="b"/>
                <a:pathLst>
                  <a:path w="252" h="312">
                    <a:moveTo>
                      <a:pt x="251" y="194"/>
                    </a:moveTo>
                    <a:cubicBezTo>
                      <a:pt x="247" y="194"/>
                      <a:pt x="243" y="194"/>
                      <a:pt x="239" y="194"/>
                    </a:cubicBezTo>
                    <a:cubicBezTo>
                      <a:pt x="234" y="241"/>
                      <a:pt x="228" y="297"/>
                      <a:pt x="147" y="297"/>
                    </a:cubicBezTo>
                    <a:cubicBezTo>
                      <a:pt x="134" y="297"/>
                      <a:pt x="122" y="297"/>
                      <a:pt x="109" y="297"/>
                    </a:cubicBezTo>
                    <a:cubicBezTo>
                      <a:pt x="88" y="297"/>
                      <a:pt x="87" y="294"/>
                      <a:pt x="87" y="279"/>
                    </a:cubicBezTo>
                    <a:cubicBezTo>
                      <a:pt x="87" y="197"/>
                      <a:pt x="87" y="116"/>
                      <a:pt x="87" y="35"/>
                    </a:cubicBezTo>
                    <a:cubicBezTo>
                      <a:pt x="87" y="21"/>
                      <a:pt x="87" y="14"/>
                      <a:pt x="130" y="14"/>
                    </a:cubicBezTo>
                    <a:cubicBezTo>
                      <a:pt x="135" y="14"/>
                      <a:pt x="140" y="14"/>
                      <a:pt x="146" y="14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87" y="1"/>
                      <a:pt x="69" y="1"/>
                    </a:cubicBezTo>
                    <a:cubicBezTo>
                      <a:pt x="51" y="1"/>
                      <a:pt x="16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3" y="14"/>
                      <a:pt x="7" y="14"/>
                      <a:pt x="10" y="14"/>
                    </a:cubicBezTo>
                    <a:cubicBezTo>
                      <a:pt x="46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6" y="297"/>
                      <a:pt x="10" y="297"/>
                    </a:cubicBezTo>
                    <a:cubicBezTo>
                      <a:pt x="7" y="297"/>
                      <a:pt x="3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79" y="311"/>
                      <a:pt x="159" y="311"/>
                      <a:pt x="238" y="311"/>
                    </a:cubicBezTo>
                    <a:cubicBezTo>
                      <a:pt x="242" y="272"/>
                      <a:pt x="247" y="233"/>
                      <a:pt x="251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2" name="Freeform 183"/>
              <p:cNvSpPr/>
              <p:nvPr/>
            </p:nvSpPr>
            <p:spPr>
              <a:xfrm>
                <a:off x="4799160" y="2480400"/>
                <a:ext cx="112680" cy="112320"/>
              </a:xfrm>
              <a:custGeom>
                <a:avLst/>
                <a:gdLst/>
                <a:ahLst/>
                <a:rect l="0" t="0" r="r" b="b"/>
                <a:pathLst>
                  <a:path w="313" h="312">
                    <a:moveTo>
                      <a:pt x="312" y="311"/>
                    </a:moveTo>
                    <a:cubicBezTo>
                      <a:pt x="312" y="306"/>
                      <a:pt x="312" y="302"/>
                      <a:pt x="312" y="297"/>
                    </a:cubicBezTo>
                    <a:cubicBezTo>
                      <a:pt x="309" y="297"/>
                      <a:pt x="305" y="297"/>
                      <a:pt x="302" y="297"/>
                    </a:cubicBezTo>
                    <a:cubicBezTo>
                      <a:pt x="267" y="297"/>
                      <a:pt x="265" y="293"/>
                      <a:pt x="265" y="276"/>
                    </a:cubicBezTo>
                    <a:cubicBezTo>
                      <a:pt x="265" y="196"/>
                      <a:pt x="265" y="115"/>
                      <a:pt x="265" y="35"/>
                    </a:cubicBezTo>
                    <a:cubicBezTo>
                      <a:pt x="265" y="18"/>
                      <a:pt x="267" y="14"/>
                      <a:pt x="302" y="14"/>
                    </a:cubicBezTo>
                    <a:cubicBezTo>
                      <a:pt x="305" y="14"/>
                      <a:pt x="309" y="14"/>
                      <a:pt x="312" y="14"/>
                    </a:cubicBezTo>
                    <a:cubicBezTo>
                      <a:pt x="312" y="10"/>
                      <a:pt x="312" y="5"/>
                      <a:pt x="312" y="0"/>
                    </a:cubicBezTo>
                    <a:cubicBezTo>
                      <a:pt x="296" y="1"/>
                      <a:pt x="263" y="1"/>
                      <a:pt x="246" y="1"/>
                    </a:cubicBezTo>
                    <a:cubicBezTo>
                      <a:pt x="228" y="1"/>
                      <a:pt x="194" y="1"/>
                      <a:pt x="178" y="0"/>
                    </a:cubicBezTo>
                    <a:cubicBezTo>
                      <a:pt x="178" y="5"/>
                      <a:pt x="178" y="10"/>
                      <a:pt x="178" y="14"/>
                    </a:cubicBezTo>
                    <a:cubicBezTo>
                      <a:pt x="182" y="14"/>
                      <a:pt x="185" y="14"/>
                      <a:pt x="189" y="14"/>
                    </a:cubicBezTo>
                    <a:cubicBezTo>
                      <a:pt x="224" y="14"/>
                      <a:pt x="225" y="18"/>
                      <a:pt x="225" y="35"/>
                    </a:cubicBezTo>
                    <a:cubicBezTo>
                      <a:pt x="225" y="71"/>
                      <a:pt x="225" y="106"/>
                      <a:pt x="225" y="142"/>
                    </a:cubicBezTo>
                    <a:cubicBezTo>
                      <a:pt x="179" y="142"/>
                      <a:pt x="134" y="142"/>
                      <a:pt x="88" y="142"/>
                    </a:cubicBezTo>
                    <a:cubicBezTo>
                      <a:pt x="88" y="106"/>
                      <a:pt x="88" y="71"/>
                      <a:pt x="88" y="35"/>
                    </a:cubicBezTo>
                    <a:cubicBezTo>
                      <a:pt x="88" y="18"/>
                      <a:pt x="88" y="14"/>
                      <a:pt x="124" y="14"/>
                    </a:cubicBezTo>
                    <a:cubicBezTo>
                      <a:pt x="127" y="14"/>
                      <a:pt x="131" y="14"/>
                      <a:pt x="135" y="14"/>
                    </a:cubicBezTo>
                    <a:cubicBezTo>
                      <a:pt x="135" y="10"/>
                      <a:pt x="135" y="5"/>
                      <a:pt x="135" y="0"/>
                    </a:cubicBezTo>
                    <a:cubicBezTo>
                      <a:pt x="120" y="1"/>
                      <a:pt x="85" y="1"/>
                      <a:pt x="68" y="1"/>
                    </a:cubicBezTo>
                    <a:cubicBezTo>
                      <a:pt x="50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4" y="14"/>
                      <a:pt x="8" y="14"/>
                      <a:pt x="12" y="14"/>
                    </a:cubicBezTo>
                    <a:cubicBezTo>
                      <a:pt x="47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7" y="297"/>
                      <a:pt x="12" y="297"/>
                    </a:cubicBezTo>
                    <a:cubicBezTo>
                      <a:pt x="8" y="297"/>
                      <a:pt x="4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17" y="310"/>
                      <a:pt x="51" y="310"/>
                      <a:pt x="68" y="310"/>
                    </a:cubicBezTo>
                    <a:cubicBezTo>
                      <a:pt x="85" y="310"/>
                      <a:pt x="120" y="310"/>
                      <a:pt x="135" y="311"/>
                    </a:cubicBezTo>
                    <a:cubicBezTo>
                      <a:pt x="135" y="306"/>
                      <a:pt x="135" y="302"/>
                      <a:pt x="135" y="297"/>
                    </a:cubicBezTo>
                    <a:cubicBezTo>
                      <a:pt x="131" y="297"/>
                      <a:pt x="127" y="297"/>
                      <a:pt x="124" y="297"/>
                    </a:cubicBezTo>
                    <a:cubicBezTo>
                      <a:pt x="88" y="297"/>
                      <a:pt x="88" y="293"/>
                      <a:pt x="88" y="276"/>
                    </a:cubicBezTo>
                    <a:cubicBezTo>
                      <a:pt x="88" y="236"/>
                      <a:pt x="88" y="196"/>
                      <a:pt x="88" y="156"/>
                    </a:cubicBezTo>
                    <a:cubicBezTo>
                      <a:pt x="134" y="156"/>
                      <a:pt x="179" y="156"/>
                      <a:pt x="225" y="156"/>
                    </a:cubicBezTo>
                    <a:cubicBezTo>
                      <a:pt x="225" y="196"/>
                      <a:pt x="225" y="236"/>
                      <a:pt x="225" y="276"/>
                    </a:cubicBezTo>
                    <a:cubicBezTo>
                      <a:pt x="225" y="293"/>
                      <a:pt x="224" y="297"/>
                      <a:pt x="189" y="297"/>
                    </a:cubicBezTo>
                    <a:cubicBezTo>
                      <a:pt x="185" y="297"/>
                      <a:pt x="182" y="297"/>
                      <a:pt x="178" y="297"/>
                    </a:cubicBezTo>
                    <a:cubicBezTo>
                      <a:pt x="178" y="302"/>
                      <a:pt x="178" y="306"/>
                      <a:pt x="178" y="311"/>
                    </a:cubicBezTo>
                    <a:cubicBezTo>
                      <a:pt x="194" y="310"/>
                      <a:pt x="227" y="310"/>
                      <a:pt x="244" y="310"/>
                    </a:cubicBezTo>
                    <a:cubicBezTo>
                      <a:pt x="262" y="310"/>
                      <a:pt x="296" y="310"/>
                      <a:pt x="31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3" name="Freeform 184"/>
              <p:cNvSpPr/>
              <p:nvPr/>
            </p:nvSpPr>
            <p:spPr>
              <a:xfrm>
                <a:off x="4926240" y="2476800"/>
                <a:ext cx="100440" cy="119880"/>
              </a:xfrm>
              <a:custGeom>
                <a:avLst/>
                <a:gdLst/>
                <a:ahLst/>
                <a:rect l="0" t="0" r="r" b="b"/>
                <a:pathLst>
                  <a:path w="279" h="333">
                    <a:moveTo>
                      <a:pt x="278" y="216"/>
                    </a:moveTo>
                    <a:cubicBezTo>
                      <a:pt x="278" y="211"/>
                      <a:pt x="278" y="208"/>
                      <a:pt x="272" y="208"/>
                    </a:cubicBezTo>
                    <a:cubicBezTo>
                      <a:pt x="267" y="208"/>
                      <a:pt x="267" y="211"/>
                      <a:pt x="267" y="215"/>
                    </a:cubicBezTo>
                    <a:cubicBezTo>
                      <a:pt x="263" y="280"/>
                      <a:pt x="215" y="318"/>
                      <a:pt x="164" y="318"/>
                    </a:cubicBezTo>
                    <a:cubicBezTo>
                      <a:pt x="137" y="318"/>
                      <a:pt x="47" y="302"/>
                      <a:pt x="47" y="167"/>
                    </a:cubicBezTo>
                    <a:cubicBezTo>
                      <a:pt x="47" y="30"/>
                      <a:pt x="137" y="14"/>
                      <a:pt x="164" y="14"/>
                    </a:cubicBezTo>
                    <a:cubicBezTo>
                      <a:pt x="213" y="14"/>
                      <a:pt x="255" y="56"/>
                      <a:pt x="264" y="122"/>
                    </a:cubicBezTo>
                    <a:cubicBezTo>
                      <a:pt x="264" y="129"/>
                      <a:pt x="264" y="130"/>
                      <a:pt x="270" y="130"/>
                    </a:cubicBezTo>
                    <a:cubicBezTo>
                      <a:pt x="278" y="130"/>
                      <a:pt x="278" y="129"/>
                      <a:pt x="278" y="120"/>
                    </a:cubicBezTo>
                    <a:cubicBezTo>
                      <a:pt x="278" y="83"/>
                      <a:pt x="278" y="47"/>
                      <a:pt x="278" y="10"/>
                    </a:cubicBezTo>
                    <a:cubicBezTo>
                      <a:pt x="278" y="3"/>
                      <a:pt x="278" y="0"/>
                      <a:pt x="273" y="0"/>
                    </a:cubicBezTo>
                    <a:cubicBezTo>
                      <a:pt x="272" y="0"/>
                      <a:pt x="269" y="0"/>
                      <a:pt x="265" y="5"/>
                    </a:cubicBezTo>
                    <a:cubicBezTo>
                      <a:pt x="258" y="16"/>
                      <a:pt x="250" y="28"/>
                      <a:pt x="243" y="39"/>
                    </a:cubicBezTo>
                    <a:cubicBezTo>
                      <a:pt x="226" y="23"/>
                      <a:pt x="203" y="0"/>
                      <a:pt x="159" y="0"/>
                    </a:cubicBezTo>
                    <a:cubicBezTo>
                      <a:pt x="73" y="0"/>
                      <a:pt x="0" y="73"/>
                      <a:pt x="0" y="165"/>
                    </a:cubicBezTo>
                    <a:cubicBezTo>
                      <a:pt x="0" y="260"/>
                      <a:pt x="74" y="332"/>
                      <a:pt x="159" y="332"/>
                    </a:cubicBezTo>
                    <a:cubicBezTo>
                      <a:pt x="233" y="332"/>
                      <a:pt x="278" y="268"/>
                      <a:pt x="278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4" name="Freeform 185"/>
              <p:cNvSpPr/>
              <p:nvPr/>
            </p:nvSpPr>
            <p:spPr>
              <a:xfrm>
                <a:off x="5040720" y="2478600"/>
                <a:ext cx="81360" cy="116280"/>
              </a:xfrm>
              <a:custGeom>
                <a:avLst/>
                <a:gdLst/>
                <a:ahLst/>
                <a:rect l="0" t="0" r="r" b="b"/>
                <a:pathLst>
                  <a:path w="226" h="323">
                    <a:moveTo>
                      <a:pt x="225" y="219"/>
                    </a:moveTo>
                    <a:cubicBezTo>
                      <a:pt x="225" y="160"/>
                      <a:pt x="179" y="115"/>
                      <a:pt x="127" y="115"/>
                    </a:cubicBezTo>
                    <a:cubicBezTo>
                      <a:pt x="92" y="115"/>
                      <a:pt x="73" y="137"/>
                      <a:pt x="65" y="145"/>
                    </a:cubicBezTo>
                    <a:cubicBezTo>
                      <a:pt x="65" y="96"/>
                      <a:pt x="65" y="48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4"/>
                    </a:cubicBezTo>
                    <a:cubicBezTo>
                      <a:pt x="35" y="135"/>
                      <a:pt x="35" y="226"/>
                      <a:pt x="35" y="316"/>
                    </a:cubicBezTo>
                    <a:cubicBezTo>
                      <a:pt x="39" y="316"/>
                      <a:pt x="43" y="316"/>
                      <a:pt x="47" y="316"/>
                    </a:cubicBezTo>
                    <a:cubicBezTo>
                      <a:pt x="52" y="307"/>
                      <a:pt x="58" y="298"/>
                      <a:pt x="64" y="289"/>
                    </a:cubicBezTo>
                    <a:cubicBezTo>
                      <a:pt x="70" y="299"/>
                      <a:pt x="90" y="322"/>
                      <a:pt x="124" y="322"/>
                    </a:cubicBezTo>
                    <a:cubicBezTo>
                      <a:pt x="177" y="322"/>
                      <a:pt x="225" y="277"/>
                      <a:pt x="225" y="219"/>
                    </a:cubicBezTo>
                    <a:moveTo>
                      <a:pt x="187" y="217"/>
                    </a:moveTo>
                    <a:cubicBezTo>
                      <a:pt x="187" y="234"/>
                      <a:pt x="186" y="262"/>
                      <a:pt x="173" y="283"/>
                    </a:cubicBezTo>
                    <a:cubicBezTo>
                      <a:pt x="163" y="297"/>
                      <a:pt x="146" y="311"/>
                      <a:pt x="121" y="311"/>
                    </a:cubicBezTo>
                    <a:cubicBezTo>
                      <a:pt x="100" y="311"/>
                      <a:pt x="85" y="301"/>
                      <a:pt x="73" y="284"/>
                    </a:cubicBezTo>
                    <a:cubicBezTo>
                      <a:pt x="66" y="275"/>
                      <a:pt x="66" y="273"/>
                      <a:pt x="66" y="264"/>
                    </a:cubicBezTo>
                    <a:cubicBezTo>
                      <a:pt x="66" y="233"/>
                      <a:pt x="66" y="202"/>
                      <a:pt x="66" y="171"/>
                    </a:cubicBezTo>
                    <a:cubicBezTo>
                      <a:pt x="66" y="161"/>
                      <a:pt x="66" y="161"/>
                      <a:pt x="72" y="154"/>
                    </a:cubicBezTo>
                    <a:cubicBezTo>
                      <a:pt x="90" y="129"/>
                      <a:pt x="114" y="125"/>
                      <a:pt x="126" y="125"/>
                    </a:cubicBezTo>
                    <a:cubicBezTo>
                      <a:pt x="146" y="125"/>
                      <a:pt x="163" y="137"/>
                      <a:pt x="174" y="154"/>
                    </a:cubicBezTo>
                    <a:cubicBezTo>
                      <a:pt x="186" y="173"/>
                      <a:pt x="187" y="199"/>
                      <a:pt x="187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5" name="Freeform 186"/>
              <p:cNvSpPr/>
              <p:nvPr/>
            </p:nvSpPr>
            <p:spPr>
              <a:xfrm>
                <a:off x="5187600" y="2518920"/>
                <a:ext cx="54360" cy="75960"/>
              </a:xfrm>
              <a:custGeom>
                <a:avLst/>
                <a:gdLst/>
                <a:ahLst/>
                <a:rect l="0" t="0" r="r" b="b"/>
                <a:pathLst>
                  <a:path w="151" h="211">
                    <a:moveTo>
                      <a:pt x="150" y="146"/>
                    </a:moveTo>
                    <a:cubicBezTo>
                      <a:pt x="150" y="122"/>
                      <a:pt x="135" y="108"/>
                      <a:pt x="130" y="103"/>
                    </a:cubicBezTo>
                    <a:cubicBezTo>
                      <a:pt x="114" y="89"/>
                      <a:pt x="98" y="85"/>
                      <a:pt x="78" y="81"/>
                    </a:cubicBezTo>
                    <a:cubicBezTo>
                      <a:pt x="52" y="76"/>
                      <a:pt x="22" y="70"/>
                      <a:pt x="22" y="43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4" y="9"/>
                      <a:pt x="125" y="49"/>
                      <a:pt x="126" y="64"/>
                    </a:cubicBezTo>
                    <a:cubicBezTo>
                      <a:pt x="127" y="68"/>
                      <a:pt x="130" y="66"/>
                      <a:pt x="131" y="68"/>
                    </a:cubicBezTo>
                    <a:cubicBezTo>
                      <a:pt x="138" y="68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4" y="5"/>
                    </a:cubicBezTo>
                    <a:cubicBezTo>
                      <a:pt x="122" y="8"/>
                      <a:pt x="117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6"/>
                    </a:cubicBezTo>
                    <a:cubicBezTo>
                      <a:pt x="0" y="73"/>
                      <a:pt x="7" y="85"/>
                      <a:pt x="20" y="95"/>
                    </a:cubicBezTo>
                    <a:cubicBezTo>
                      <a:pt x="34" y="107"/>
                      <a:pt x="47" y="109"/>
                      <a:pt x="79" y="116"/>
                    </a:cubicBezTo>
                    <a:cubicBezTo>
                      <a:pt x="90" y="118"/>
                      <a:pt x="127" y="125"/>
                      <a:pt x="127" y="159"/>
                    </a:cubicBezTo>
                    <a:cubicBezTo>
                      <a:pt x="127" y="181"/>
                      <a:pt x="112" y="199"/>
                      <a:pt x="75" y="199"/>
                    </a:cubicBezTo>
                    <a:cubicBezTo>
                      <a:pt x="38" y="199"/>
                      <a:pt x="21" y="173"/>
                      <a:pt x="12" y="135"/>
                    </a:cubicBezTo>
                    <a:cubicBezTo>
                      <a:pt x="10" y="129"/>
                      <a:pt x="10" y="128"/>
                      <a:pt x="5" y="128"/>
                    </a:cubicBezTo>
                    <a:cubicBezTo>
                      <a:pt x="0" y="128"/>
                      <a:pt x="0" y="130"/>
                      <a:pt x="0" y="138"/>
                    </a:cubicBezTo>
                    <a:cubicBezTo>
                      <a:pt x="0" y="158"/>
                      <a:pt x="0" y="179"/>
                      <a:pt x="0" y="199"/>
                    </a:cubicBezTo>
                    <a:cubicBezTo>
                      <a:pt x="0" y="207"/>
                      <a:pt x="0" y="210"/>
                      <a:pt x="5" y="210"/>
                    </a:cubicBezTo>
                    <a:cubicBezTo>
                      <a:pt x="7" y="210"/>
                      <a:pt x="8" y="210"/>
                      <a:pt x="16" y="201"/>
                    </a:cubicBezTo>
                    <a:cubicBezTo>
                      <a:pt x="17" y="199"/>
                      <a:pt x="17" y="199"/>
                      <a:pt x="25" y="190"/>
                    </a:cubicBezTo>
                    <a:cubicBezTo>
                      <a:pt x="46" y="210"/>
                      <a:pt x="66" y="210"/>
                      <a:pt x="75" y="210"/>
                    </a:cubicBezTo>
                    <a:cubicBezTo>
                      <a:pt x="129" y="210"/>
                      <a:pt x="150" y="180"/>
                      <a:pt x="150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6" name="Freeform 187"/>
              <p:cNvSpPr/>
              <p:nvPr/>
            </p:nvSpPr>
            <p:spPr>
              <a:xfrm>
                <a:off x="5252040" y="248472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3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3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9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7" name="Freeform 188"/>
              <p:cNvSpPr/>
              <p:nvPr/>
            </p:nvSpPr>
            <p:spPr>
              <a:xfrm>
                <a:off x="5298120" y="2520000"/>
                <a:ext cx="128520" cy="73080"/>
              </a:xfrm>
              <a:custGeom>
                <a:avLst/>
                <a:gdLst/>
                <a:ahLst/>
                <a:rect l="0" t="0" r="r" b="b"/>
                <a:pathLst>
                  <a:path w="357" h="203">
                    <a:moveTo>
                      <a:pt x="356" y="202"/>
                    </a:moveTo>
                    <a:cubicBezTo>
                      <a:pt x="356" y="197"/>
                      <a:pt x="356" y="192"/>
                      <a:pt x="356" y="187"/>
                    </a:cubicBezTo>
                    <a:cubicBezTo>
                      <a:pt x="333" y="187"/>
                      <a:pt x="321" y="187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5" y="0"/>
                      <a:pt x="259" y="0"/>
                    </a:cubicBezTo>
                    <a:cubicBezTo>
                      <a:pt x="220" y="0"/>
                      <a:pt x="200" y="27"/>
                      <a:pt x="192" y="46"/>
                    </a:cubicBezTo>
                    <a:cubicBezTo>
                      <a:pt x="186" y="5"/>
                      <a:pt x="152" y="0"/>
                      <a:pt x="131" y="0"/>
                    </a:cubicBezTo>
                    <a:cubicBezTo>
                      <a:pt x="98" y="0"/>
                      <a:pt x="77" y="20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6"/>
                    </a:cubicBezTo>
                    <a:cubicBezTo>
                      <a:pt x="35" y="86"/>
                      <a:pt x="35" y="127"/>
                      <a:pt x="35" y="168"/>
                    </a:cubicBezTo>
                    <a:cubicBezTo>
                      <a:pt x="35" y="187"/>
                      <a:pt x="30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4" y="201"/>
                      <a:pt x="51" y="201"/>
                    </a:cubicBezTo>
                    <a:cubicBezTo>
                      <a:pt x="68" y="201"/>
                      <a:pt x="85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2" y="187"/>
                      <a:pt x="66" y="187"/>
                      <a:pt x="66" y="168"/>
                    </a:cubicBezTo>
                    <a:cubicBezTo>
                      <a:pt x="66" y="140"/>
                      <a:pt x="66" y="112"/>
                      <a:pt x="66" y="83"/>
                    </a:cubicBezTo>
                    <a:cubicBezTo>
                      <a:pt x="66" y="36"/>
                      <a:pt x="99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6" y="187"/>
                    </a:cubicBezTo>
                    <a:cubicBezTo>
                      <a:pt x="126" y="192"/>
                      <a:pt x="126" y="197"/>
                      <a:pt x="126" y="202"/>
                    </a:cubicBezTo>
                    <a:cubicBezTo>
                      <a:pt x="143" y="201"/>
                      <a:pt x="161" y="201"/>
                      <a:pt x="178" y="201"/>
                    </a:cubicBezTo>
                    <a:cubicBezTo>
                      <a:pt x="195" y="201"/>
                      <a:pt x="212" y="201"/>
                      <a:pt x="229" y="202"/>
                    </a:cubicBezTo>
                    <a:cubicBezTo>
                      <a:pt x="229" y="197"/>
                      <a:pt x="229" y="192"/>
                      <a:pt x="229" y="187"/>
                    </a:cubicBezTo>
                    <a:cubicBezTo>
                      <a:pt x="199" y="187"/>
                      <a:pt x="194" y="187"/>
                      <a:pt x="194" y="168"/>
                    </a:cubicBezTo>
                    <a:cubicBezTo>
                      <a:pt x="194" y="140"/>
                      <a:pt x="194" y="112"/>
                      <a:pt x="194" y="83"/>
                    </a:cubicBezTo>
                    <a:cubicBezTo>
                      <a:pt x="194" y="36"/>
                      <a:pt x="226" y="10"/>
                      <a:pt x="255" y="10"/>
                    </a:cubicBezTo>
                    <a:cubicBezTo>
                      <a:pt x="285" y="10"/>
                      <a:pt x="289" y="35"/>
                      <a:pt x="289" y="61"/>
                    </a:cubicBezTo>
                    <a:cubicBezTo>
                      <a:pt x="289" y="97"/>
                      <a:pt x="289" y="132"/>
                      <a:pt x="289" y="168"/>
                    </a:cubicBezTo>
                    <a:cubicBezTo>
                      <a:pt x="289" y="187"/>
                      <a:pt x="285" y="187"/>
                      <a:pt x="254" y="187"/>
                    </a:cubicBezTo>
                    <a:cubicBezTo>
                      <a:pt x="254" y="192"/>
                      <a:pt x="254" y="197"/>
                      <a:pt x="254" y="202"/>
                    </a:cubicBezTo>
                    <a:cubicBezTo>
                      <a:pt x="271" y="201"/>
                      <a:pt x="288" y="201"/>
                      <a:pt x="306" y="201"/>
                    </a:cubicBezTo>
                    <a:cubicBezTo>
                      <a:pt x="322" y="201"/>
                      <a:pt x="339" y="201"/>
                      <a:pt x="356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8" name="Freeform 189"/>
              <p:cNvSpPr/>
              <p:nvPr/>
            </p:nvSpPr>
            <p:spPr>
              <a:xfrm>
                <a:off x="5429880" y="2520000"/>
                <a:ext cx="83160" cy="74880"/>
              </a:xfrm>
              <a:custGeom>
                <a:avLst/>
                <a:gdLst/>
                <a:ahLst/>
                <a:rect l="0" t="0" r="r" b="b"/>
                <a:pathLst>
                  <a:path w="231" h="208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199" y="187"/>
                      <a:pt x="195" y="185"/>
                      <a:pt x="195" y="163"/>
                    </a:cubicBezTo>
                    <a:cubicBezTo>
                      <a:pt x="195" y="108"/>
                      <a:pt x="195" y="54"/>
                      <a:pt x="195" y="0"/>
                    </a:cubicBezTo>
                    <a:cubicBezTo>
                      <a:pt x="172" y="2"/>
                      <a:pt x="150" y="3"/>
                      <a:pt x="127" y="5"/>
                    </a:cubicBezTo>
                    <a:cubicBezTo>
                      <a:pt x="127" y="10"/>
                      <a:pt x="127" y="15"/>
                      <a:pt x="127" y="20"/>
                    </a:cubicBezTo>
                    <a:cubicBezTo>
                      <a:pt x="160" y="20"/>
                      <a:pt x="164" y="22"/>
                      <a:pt x="164" y="46"/>
                    </a:cubicBezTo>
                    <a:cubicBezTo>
                      <a:pt x="164" y="72"/>
                      <a:pt x="164" y="99"/>
                      <a:pt x="164" y="126"/>
                    </a:cubicBezTo>
                    <a:cubicBezTo>
                      <a:pt x="164" y="167"/>
                      <a:pt x="142" y="197"/>
                      <a:pt x="108" y="197"/>
                    </a:cubicBezTo>
                    <a:cubicBezTo>
                      <a:pt x="70" y="197"/>
                      <a:pt x="68" y="176"/>
                      <a:pt x="68" y="152"/>
                    </a:cubicBezTo>
                    <a:cubicBezTo>
                      <a:pt x="68" y="102"/>
                      <a:pt x="68" y="51"/>
                      <a:pt x="68" y="0"/>
                    </a:cubicBezTo>
                    <a:cubicBezTo>
                      <a:pt x="45" y="2"/>
                      <a:pt x="23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6" y="20"/>
                      <a:pt x="36" y="21"/>
                      <a:pt x="36" y="61"/>
                    </a:cubicBezTo>
                    <a:cubicBezTo>
                      <a:pt x="36" y="84"/>
                      <a:pt x="36" y="107"/>
                      <a:pt x="36" y="130"/>
                    </a:cubicBezTo>
                    <a:cubicBezTo>
                      <a:pt x="36" y="165"/>
                      <a:pt x="36" y="207"/>
                      <a:pt x="105" y="207"/>
                    </a:cubicBezTo>
                    <a:cubicBezTo>
                      <a:pt x="131" y="207"/>
                      <a:pt x="151" y="194"/>
                      <a:pt x="165" y="167"/>
                    </a:cubicBezTo>
                    <a:cubicBezTo>
                      <a:pt x="165" y="180"/>
                      <a:pt x="165" y="194"/>
                      <a:pt x="165" y="207"/>
                    </a:cubicBezTo>
                    <a:cubicBezTo>
                      <a:pt x="187" y="205"/>
                      <a:pt x="208" y="204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59" name="Freeform 190"/>
              <p:cNvSpPr/>
              <p:nvPr/>
            </p:nvSpPr>
            <p:spPr>
              <a:xfrm>
                <a:off x="5521680" y="2478600"/>
                <a:ext cx="36720" cy="114120"/>
              </a:xfrm>
              <a:custGeom>
                <a:avLst/>
                <a:gdLst/>
                <a:ahLst/>
                <a:rect l="0" t="0" r="r" b="b"/>
                <a:pathLst>
                  <a:path w="102" h="317">
                    <a:moveTo>
                      <a:pt x="101" y="316"/>
                    </a:moveTo>
                    <a:cubicBezTo>
                      <a:pt x="101" y="312"/>
                      <a:pt x="101" y="307"/>
                      <a:pt x="101" y="302"/>
                    </a:cubicBezTo>
                    <a:cubicBezTo>
                      <a:pt x="72" y="302"/>
                      <a:pt x="66" y="302"/>
                      <a:pt x="66" y="283"/>
                    </a:cubicBezTo>
                    <a:cubicBezTo>
                      <a:pt x="66" y="188"/>
                      <a:pt x="66" y="94"/>
                      <a:pt x="66" y="0"/>
                    </a:cubicBezTo>
                    <a:cubicBezTo>
                      <a:pt x="44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4"/>
                    </a:cubicBezTo>
                    <a:cubicBezTo>
                      <a:pt x="36" y="124"/>
                      <a:pt x="36" y="203"/>
                      <a:pt x="36" y="283"/>
                    </a:cubicBezTo>
                    <a:cubicBezTo>
                      <a:pt x="36" y="302"/>
                      <a:pt x="31" y="302"/>
                      <a:pt x="0" y="302"/>
                    </a:cubicBezTo>
                    <a:cubicBezTo>
                      <a:pt x="0" y="307"/>
                      <a:pt x="0" y="312"/>
                      <a:pt x="0" y="316"/>
                    </a:cubicBezTo>
                    <a:cubicBezTo>
                      <a:pt x="17" y="316"/>
                      <a:pt x="34" y="316"/>
                      <a:pt x="51" y="315"/>
                    </a:cubicBezTo>
                    <a:cubicBezTo>
                      <a:pt x="68" y="316"/>
                      <a:pt x="85" y="316"/>
                      <a:pt x="101" y="3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60" name="Freeform 191"/>
              <p:cNvSpPr/>
              <p:nvPr/>
            </p:nvSpPr>
            <p:spPr>
              <a:xfrm>
                <a:off x="5567400" y="2518920"/>
                <a:ext cx="74160" cy="75960"/>
              </a:xfrm>
              <a:custGeom>
                <a:avLst/>
                <a:gdLst/>
                <a:ahLst/>
                <a:rect l="0" t="0" r="r" b="b"/>
                <a:pathLst>
                  <a:path w="206" h="211">
                    <a:moveTo>
                      <a:pt x="205" y="164"/>
                    </a:moveTo>
                    <a:cubicBezTo>
                      <a:pt x="205" y="155"/>
                      <a:pt x="205" y="147"/>
                      <a:pt x="205" y="138"/>
                    </a:cubicBezTo>
                    <a:cubicBezTo>
                      <a:pt x="202" y="138"/>
                      <a:pt x="198" y="138"/>
                      <a:pt x="194" y="138"/>
                    </a:cubicBezTo>
                    <a:cubicBezTo>
                      <a:pt x="194" y="147"/>
                      <a:pt x="194" y="155"/>
                      <a:pt x="194" y="164"/>
                    </a:cubicBezTo>
                    <a:cubicBezTo>
                      <a:pt x="194" y="190"/>
                      <a:pt x="182" y="194"/>
                      <a:pt x="178" y="194"/>
                    </a:cubicBezTo>
                    <a:cubicBezTo>
                      <a:pt x="163" y="194"/>
                      <a:pt x="161" y="173"/>
                      <a:pt x="161" y="171"/>
                    </a:cubicBezTo>
                    <a:cubicBezTo>
                      <a:pt x="161" y="140"/>
                      <a:pt x="161" y="110"/>
                      <a:pt x="161" y="79"/>
                    </a:cubicBezTo>
                    <a:cubicBezTo>
                      <a:pt x="161" y="60"/>
                      <a:pt x="161" y="42"/>
                      <a:pt x="144" y="25"/>
                    </a:cubicBezTo>
                    <a:cubicBezTo>
                      <a:pt x="126" y="8"/>
                      <a:pt x="104" y="0"/>
                      <a:pt x="82" y="0"/>
                    </a:cubicBezTo>
                    <a:cubicBezTo>
                      <a:pt x="44" y="0"/>
                      <a:pt x="13" y="22"/>
                      <a:pt x="13" y="52"/>
                    </a:cubicBezTo>
                    <a:cubicBezTo>
                      <a:pt x="13" y="65"/>
                      <a:pt x="22" y="73"/>
                      <a:pt x="34" y="73"/>
                    </a:cubicBezTo>
                    <a:cubicBezTo>
                      <a:pt x="47" y="73"/>
                      <a:pt x="55" y="64"/>
                      <a:pt x="55" y="52"/>
                    </a:cubicBezTo>
                    <a:cubicBezTo>
                      <a:pt x="55" y="47"/>
                      <a:pt x="52" y="31"/>
                      <a:pt x="31" y="31"/>
                    </a:cubicBezTo>
                    <a:cubicBezTo>
                      <a:pt x="44" y="16"/>
                      <a:pt x="66" y="10"/>
                      <a:pt x="81" y="10"/>
                    </a:cubicBezTo>
                    <a:cubicBezTo>
                      <a:pt x="103" y="10"/>
                      <a:pt x="129" y="29"/>
                      <a:pt x="129" y="69"/>
                    </a:cubicBezTo>
                    <a:cubicBezTo>
                      <a:pt x="129" y="75"/>
                      <a:pt x="129" y="80"/>
                      <a:pt x="129" y="86"/>
                    </a:cubicBezTo>
                    <a:cubicBezTo>
                      <a:pt x="105" y="87"/>
                      <a:pt x="74" y="89"/>
                      <a:pt x="46" y="102"/>
                    </a:cubicBezTo>
                    <a:cubicBezTo>
                      <a:pt x="10" y="117"/>
                      <a:pt x="0" y="142"/>
                      <a:pt x="0" y="161"/>
                    </a:cubicBezTo>
                    <a:cubicBezTo>
                      <a:pt x="0" y="198"/>
                      <a:pt x="44" y="210"/>
                      <a:pt x="73" y="210"/>
                    </a:cubicBezTo>
                    <a:cubicBezTo>
                      <a:pt x="103" y="210"/>
                      <a:pt x="124" y="191"/>
                      <a:pt x="133" y="171"/>
                    </a:cubicBezTo>
                    <a:cubicBezTo>
                      <a:pt x="134" y="189"/>
                      <a:pt x="147" y="207"/>
                      <a:pt x="168" y="207"/>
                    </a:cubicBezTo>
                    <a:cubicBezTo>
                      <a:pt x="178" y="207"/>
                      <a:pt x="205" y="201"/>
                      <a:pt x="205" y="164"/>
                    </a:cubicBezTo>
                    <a:moveTo>
                      <a:pt x="129" y="141"/>
                    </a:moveTo>
                    <a:cubicBezTo>
                      <a:pt x="129" y="184"/>
                      <a:pt x="96" y="199"/>
                      <a:pt x="75" y="199"/>
                    </a:cubicBezTo>
                    <a:cubicBezTo>
                      <a:pt x="53" y="199"/>
                      <a:pt x="35" y="184"/>
                      <a:pt x="35" y="161"/>
                    </a:cubicBezTo>
                    <a:cubicBezTo>
                      <a:pt x="35" y="135"/>
                      <a:pt x="53" y="98"/>
                      <a:pt x="129" y="95"/>
                    </a:cubicBezTo>
                    <a:cubicBezTo>
                      <a:pt x="129" y="110"/>
                      <a:pt x="129" y="125"/>
                      <a:pt x="129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61" name="Freeform 192"/>
              <p:cNvSpPr/>
              <p:nvPr/>
            </p:nvSpPr>
            <p:spPr>
              <a:xfrm>
                <a:off x="5647680" y="2491920"/>
                <a:ext cx="51840" cy="102960"/>
              </a:xfrm>
              <a:custGeom>
                <a:avLst/>
                <a:gdLst/>
                <a:ahLst/>
                <a:rect l="0" t="0" r="r" b="b"/>
                <a:pathLst>
                  <a:path w="144" h="286">
                    <a:moveTo>
                      <a:pt x="143" y="224"/>
                    </a:moveTo>
                    <a:cubicBezTo>
                      <a:pt x="143" y="215"/>
                      <a:pt x="143" y="207"/>
                      <a:pt x="143" y="198"/>
                    </a:cubicBezTo>
                    <a:cubicBezTo>
                      <a:pt x="139" y="198"/>
                      <a:pt x="135" y="198"/>
                      <a:pt x="131" y="198"/>
                    </a:cubicBezTo>
                    <a:cubicBezTo>
                      <a:pt x="131" y="206"/>
                      <a:pt x="131" y="214"/>
                      <a:pt x="131" y="223"/>
                    </a:cubicBezTo>
                    <a:cubicBezTo>
                      <a:pt x="131" y="256"/>
                      <a:pt x="117" y="273"/>
                      <a:pt x="100" y="273"/>
                    </a:cubicBezTo>
                    <a:cubicBezTo>
                      <a:pt x="70" y="273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8"/>
                    </a:cubicBezTo>
                    <a:cubicBezTo>
                      <a:pt x="92" y="98"/>
                      <a:pt x="114" y="98"/>
                      <a:pt x="135" y="98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6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9" y="0"/>
                    </a:cubicBezTo>
                    <a:cubicBezTo>
                      <a:pt x="59" y="36"/>
                      <a:pt x="44" y="86"/>
                      <a:pt x="0" y="87"/>
                    </a:cubicBezTo>
                    <a:cubicBezTo>
                      <a:pt x="0" y="91"/>
                      <a:pt x="0" y="94"/>
                      <a:pt x="0" y="98"/>
                    </a:cubicBezTo>
                    <a:cubicBezTo>
                      <a:pt x="13" y="98"/>
                      <a:pt x="25" y="98"/>
                      <a:pt x="38" y="98"/>
                    </a:cubicBezTo>
                    <a:cubicBezTo>
                      <a:pt x="38" y="140"/>
                      <a:pt x="38" y="182"/>
                      <a:pt x="38" y="224"/>
                    </a:cubicBezTo>
                    <a:cubicBezTo>
                      <a:pt x="38" y="280"/>
                      <a:pt x="81" y="285"/>
                      <a:pt x="98" y="285"/>
                    </a:cubicBezTo>
                    <a:cubicBezTo>
                      <a:pt x="130" y="285"/>
                      <a:pt x="143" y="253"/>
                      <a:pt x="143" y="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62" name="Freeform 193"/>
              <p:cNvSpPr/>
              <p:nvPr/>
            </p:nvSpPr>
            <p:spPr>
              <a:xfrm>
                <a:off x="5713560" y="248472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1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2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8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63" name="Freeform 194"/>
              <p:cNvSpPr/>
              <p:nvPr/>
            </p:nvSpPr>
            <p:spPr>
              <a:xfrm>
                <a:off x="5758560" y="2518920"/>
                <a:ext cx="73440" cy="75960"/>
              </a:xfrm>
              <a:custGeom>
                <a:avLst/>
                <a:gdLst/>
                <a:ahLst/>
                <a:rect l="0" t="0" r="r" b="b"/>
                <a:pathLst>
                  <a:path w="204" h="211">
                    <a:moveTo>
                      <a:pt x="203" y="107"/>
                    </a:moveTo>
                    <a:cubicBezTo>
                      <a:pt x="203" y="48"/>
                      <a:pt x="157" y="0"/>
                      <a:pt x="101" y="0"/>
                    </a:cubicBezTo>
                    <a:cubicBezTo>
                      <a:pt x="44" y="0"/>
                      <a:pt x="0" y="49"/>
                      <a:pt x="0" y="107"/>
                    </a:cubicBezTo>
                    <a:cubicBezTo>
                      <a:pt x="0" y="165"/>
                      <a:pt x="48" y="210"/>
                      <a:pt x="101" y="210"/>
                    </a:cubicBezTo>
                    <a:cubicBezTo>
                      <a:pt x="156" y="210"/>
                      <a:pt x="203" y="165"/>
                      <a:pt x="203" y="107"/>
                    </a:cubicBezTo>
                    <a:moveTo>
                      <a:pt x="165" y="103"/>
                    </a:moveTo>
                    <a:cubicBezTo>
                      <a:pt x="165" y="120"/>
                      <a:pt x="165" y="145"/>
                      <a:pt x="155" y="164"/>
                    </a:cubicBezTo>
                    <a:cubicBezTo>
                      <a:pt x="144" y="185"/>
                      <a:pt x="125" y="198"/>
                      <a:pt x="101" y="198"/>
                    </a:cubicBezTo>
                    <a:cubicBezTo>
                      <a:pt x="82" y="198"/>
                      <a:pt x="62" y="189"/>
                      <a:pt x="49" y="168"/>
                    </a:cubicBezTo>
                    <a:cubicBezTo>
                      <a:pt x="38" y="147"/>
                      <a:pt x="38" y="120"/>
                      <a:pt x="38" y="103"/>
                    </a:cubicBezTo>
                    <a:cubicBezTo>
                      <a:pt x="38" y="86"/>
                      <a:pt x="38" y="61"/>
                      <a:pt x="49" y="40"/>
                    </a:cubicBezTo>
                    <a:cubicBezTo>
                      <a:pt x="61" y="20"/>
                      <a:pt x="83" y="10"/>
                      <a:pt x="101" y="10"/>
                    </a:cubicBezTo>
                    <a:cubicBezTo>
                      <a:pt x="121" y="10"/>
                      <a:pt x="141" y="21"/>
                      <a:pt x="153" y="40"/>
                    </a:cubicBezTo>
                    <a:cubicBezTo>
                      <a:pt x="166" y="60"/>
                      <a:pt x="165" y="86"/>
                      <a:pt x="165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64" name="Freeform 195"/>
              <p:cNvSpPr/>
              <p:nvPr/>
            </p:nvSpPr>
            <p:spPr>
              <a:xfrm>
                <a:off x="5841360" y="2520000"/>
                <a:ext cx="83160" cy="73080"/>
              </a:xfrm>
              <a:custGeom>
                <a:avLst/>
                <a:gdLst/>
                <a:ahLst/>
                <a:rect l="0" t="0" r="r" b="b"/>
                <a:pathLst>
                  <a:path w="231" h="203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207" y="187"/>
                      <a:pt x="195" y="187"/>
                      <a:pt x="195" y="174"/>
                    </a:cubicBezTo>
                    <a:cubicBezTo>
                      <a:pt x="195" y="145"/>
                      <a:pt x="195" y="116"/>
                      <a:pt x="195" y="87"/>
                    </a:cubicBezTo>
                    <a:cubicBezTo>
                      <a:pt x="195" y="48"/>
                      <a:pt x="195" y="34"/>
                      <a:pt x="181" y="17"/>
                    </a:cubicBezTo>
                    <a:cubicBezTo>
                      <a:pt x="174" y="9"/>
                      <a:pt x="159" y="0"/>
                      <a:pt x="133" y="0"/>
                    </a:cubicBezTo>
                    <a:cubicBezTo>
                      <a:pt x="99" y="0"/>
                      <a:pt x="78" y="20"/>
                      <a:pt x="65" y="48"/>
                    </a:cubicBezTo>
                    <a:cubicBezTo>
                      <a:pt x="65" y="32"/>
                      <a:pt x="65" y="16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6"/>
                    </a:cubicBezTo>
                    <a:cubicBezTo>
                      <a:pt x="36" y="86"/>
                      <a:pt x="36" y="127"/>
                      <a:pt x="36" y="168"/>
                    </a:cubicBezTo>
                    <a:cubicBezTo>
                      <a:pt x="36" y="187"/>
                      <a:pt x="31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5" y="201"/>
                      <a:pt x="52" y="201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3" y="187"/>
                      <a:pt x="68" y="187"/>
                      <a:pt x="68" y="168"/>
                    </a:cubicBezTo>
                    <a:cubicBezTo>
                      <a:pt x="68" y="140"/>
                      <a:pt x="68" y="112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7" y="187"/>
                    </a:cubicBezTo>
                    <a:cubicBezTo>
                      <a:pt x="127" y="192"/>
                      <a:pt x="127" y="197"/>
                      <a:pt x="127" y="202"/>
                    </a:cubicBezTo>
                    <a:cubicBezTo>
                      <a:pt x="145" y="201"/>
                      <a:pt x="162" y="201"/>
                      <a:pt x="179" y="201"/>
                    </a:cubicBezTo>
                    <a:cubicBezTo>
                      <a:pt x="196" y="201"/>
                      <a:pt x="213" y="201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3065" name="Group 196"/>
          <p:cNvGrpSpPr/>
          <p:nvPr/>
        </p:nvGrpSpPr>
        <p:grpSpPr>
          <a:xfrm>
            <a:off x="7468920" y="2477160"/>
            <a:ext cx="1227600" cy="119520"/>
            <a:chOff x="7468920" y="2477160"/>
            <a:chExt cx="1227600" cy="119520"/>
          </a:xfrm>
        </p:grpSpPr>
        <p:grpSp>
          <p:nvGrpSpPr>
            <p:cNvPr id="3066" name="Group 197"/>
            <p:cNvGrpSpPr/>
            <p:nvPr/>
          </p:nvGrpSpPr>
          <p:grpSpPr>
            <a:xfrm>
              <a:off x="7468920" y="2477160"/>
              <a:ext cx="1227600" cy="119520"/>
              <a:chOff x="7468920" y="2477160"/>
              <a:chExt cx="1227600" cy="119520"/>
            </a:xfrm>
          </p:grpSpPr>
          <p:sp>
            <p:nvSpPr>
              <p:cNvPr id="3067" name="Freeform 198"/>
              <p:cNvSpPr/>
              <p:nvPr/>
            </p:nvSpPr>
            <p:spPr>
              <a:xfrm>
                <a:off x="7468920" y="2480760"/>
                <a:ext cx="90720" cy="112320"/>
              </a:xfrm>
              <a:custGeom>
                <a:avLst/>
                <a:gdLst/>
                <a:ahLst/>
                <a:rect l="0" t="0" r="r" b="b"/>
                <a:pathLst>
                  <a:path w="252" h="312">
                    <a:moveTo>
                      <a:pt x="251" y="194"/>
                    </a:moveTo>
                    <a:cubicBezTo>
                      <a:pt x="247" y="194"/>
                      <a:pt x="243" y="194"/>
                      <a:pt x="239" y="194"/>
                    </a:cubicBezTo>
                    <a:cubicBezTo>
                      <a:pt x="234" y="241"/>
                      <a:pt x="228" y="297"/>
                      <a:pt x="147" y="297"/>
                    </a:cubicBezTo>
                    <a:cubicBezTo>
                      <a:pt x="134" y="297"/>
                      <a:pt x="122" y="297"/>
                      <a:pt x="109" y="297"/>
                    </a:cubicBezTo>
                    <a:cubicBezTo>
                      <a:pt x="88" y="297"/>
                      <a:pt x="87" y="294"/>
                      <a:pt x="87" y="279"/>
                    </a:cubicBezTo>
                    <a:cubicBezTo>
                      <a:pt x="87" y="197"/>
                      <a:pt x="87" y="116"/>
                      <a:pt x="87" y="35"/>
                    </a:cubicBezTo>
                    <a:cubicBezTo>
                      <a:pt x="87" y="21"/>
                      <a:pt x="87" y="14"/>
                      <a:pt x="130" y="14"/>
                    </a:cubicBezTo>
                    <a:cubicBezTo>
                      <a:pt x="135" y="14"/>
                      <a:pt x="140" y="14"/>
                      <a:pt x="146" y="14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87" y="1"/>
                      <a:pt x="69" y="1"/>
                    </a:cubicBezTo>
                    <a:cubicBezTo>
                      <a:pt x="51" y="1"/>
                      <a:pt x="16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3" y="14"/>
                      <a:pt x="7" y="14"/>
                      <a:pt x="10" y="14"/>
                    </a:cubicBezTo>
                    <a:cubicBezTo>
                      <a:pt x="46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6" y="297"/>
                      <a:pt x="10" y="297"/>
                    </a:cubicBezTo>
                    <a:cubicBezTo>
                      <a:pt x="7" y="297"/>
                      <a:pt x="3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79" y="311"/>
                      <a:pt x="159" y="311"/>
                      <a:pt x="238" y="311"/>
                    </a:cubicBezTo>
                    <a:cubicBezTo>
                      <a:pt x="242" y="272"/>
                      <a:pt x="247" y="233"/>
                      <a:pt x="251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68" name="Freeform 199"/>
              <p:cNvSpPr/>
              <p:nvPr/>
            </p:nvSpPr>
            <p:spPr>
              <a:xfrm>
                <a:off x="7571520" y="2480760"/>
                <a:ext cx="112680" cy="112320"/>
              </a:xfrm>
              <a:custGeom>
                <a:avLst/>
                <a:gdLst/>
                <a:ahLst/>
                <a:rect l="0" t="0" r="r" b="b"/>
                <a:pathLst>
                  <a:path w="313" h="312">
                    <a:moveTo>
                      <a:pt x="312" y="311"/>
                    </a:moveTo>
                    <a:cubicBezTo>
                      <a:pt x="312" y="306"/>
                      <a:pt x="312" y="302"/>
                      <a:pt x="312" y="297"/>
                    </a:cubicBezTo>
                    <a:cubicBezTo>
                      <a:pt x="309" y="297"/>
                      <a:pt x="305" y="297"/>
                      <a:pt x="302" y="297"/>
                    </a:cubicBezTo>
                    <a:cubicBezTo>
                      <a:pt x="267" y="297"/>
                      <a:pt x="265" y="293"/>
                      <a:pt x="265" y="276"/>
                    </a:cubicBezTo>
                    <a:cubicBezTo>
                      <a:pt x="265" y="196"/>
                      <a:pt x="265" y="115"/>
                      <a:pt x="265" y="35"/>
                    </a:cubicBezTo>
                    <a:cubicBezTo>
                      <a:pt x="265" y="18"/>
                      <a:pt x="267" y="14"/>
                      <a:pt x="302" y="14"/>
                    </a:cubicBezTo>
                    <a:cubicBezTo>
                      <a:pt x="305" y="14"/>
                      <a:pt x="309" y="14"/>
                      <a:pt x="312" y="14"/>
                    </a:cubicBezTo>
                    <a:cubicBezTo>
                      <a:pt x="312" y="10"/>
                      <a:pt x="312" y="5"/>
                      <a:pt x="312" y="0"/>
                    </a:cubicBezTo>
                    <a:cubicBezTo>
                      <a:pt x="296" y="1"/>
                      <a:pt x="263" y="1"/>
                      <a:pt x="246" y="1"/>
                    </a:cubicBezTo>
                    <a:cubicBezTo>
                      <a:pt x="228" y="1"/>
                      <a:pt x="194" y="1"/>
                      <a:pt x="178" y="0"/>
                    </a:cubicBezTo>
                    <a:cubicBezTo>
                      <a:pt x="178" y="5"/>
                      <a:pt x="178" y="10"/>
                      <a:pt x="178" y="14"/>
                    </a:cubicBezTo>
                    <a:cubicBezTo>
                      <a:pt x="182" y="14"/>
                      <a:pt x="185" y="14"/>
                      <a:pt x="189" y="14"/>
                    </a:cubicBezTo>
                    <a:cubicBezTo>
                      <a:pt x="224" y="14"/>
                      <a:pt x="225" y="18"/>
                      <a:pt x="225" y="35"/>
                    </a:cubicBezTo>
                    <a:cubicBezTo>
                      <a:pt x="225" y="71"/>
                      <a:pt x="225" y="106"/>
                      <a:pt x="225" y="142"/>
                    </a:cubicBezTo>
                    <a:cubicBezTo>
                      <a:pt x="179" y="142"/>
                      <a:pt x="134" y="142"/>
                      <a:pt x="88" y="142"/>
                    </a:cubicBezTo>
                    <a:cubicBezTo>
                      <a:pt x="88" y="106"/>
                      <a:pt x="88" y="71"/>
                      <a:pt x="88" y="35"/>
                    </a:cubicBezTo>
                    <a:cubicBezTo>
                      <a:pt x="88" y="18"/>
                      <a:pt x="88" y="14"/>
                      <a:pt x="124" y="14"/>
                    </a:cubicBezTo>
                    <a:cubicBezTo>
                      <a:pt x="127" y="14"/>
                      <a:pt x="131" y="14"/>
                      <a:pt x="135" y="14"/>
                    </a:cubicBezTo>
                    <a:cubicBezTo>
                      <a:pt x="135" y="10"/>
                      <a:pt x="135" y="5"/>
                      <a:pt x="135" y="0"/>
                    </a:cubicBezTo>
                    <a:cubicBezTo>
                      <a:pt x="120" y="1"/>
                      <a:pt x="85" y="1"/>
                      <a:pt x="68" y="1"/>
                    </a:cubicBezTo>
                    <a:cubicBezTo>
                      <a:pt x="50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4" y="14"/>
                      <a:pt x="8" y="14"/>
                      <a:pt x="12" y="14"/>
                    </a:cubicBezTo>
                    <a:cubicBezTo>
                      <a:pt x="47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7" y="297"/>
                      <a:pt x="12" y="297"/>
                    </a:cubicBezTo>
                    <a:cubicBezTo>
                      <a:pt x="8" y="297"/>
                      <a:pt x="4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17" y="310"/>
                      <a:pt x="51" y="310"/>
                      <a:pt x="68" y="310"/>
                    </a:cubicBezTo>
                    <a:cubicBezTo>
                      <a:pt x="85" y="310"/>
                      <a:pt x="120" y="310"/>
                      <a:pt x="135" y="311"/>
                    </a:cubicBezTo>
                    <a:cubicBezTo>
                      <a:pt x="135" y="306"/>
                      <a:pt x="135" y="302"/>
                      <a:pt x="135" y="297"/>
                    </a:cubicBezTo>
                    <a:cubicBezTo>
                      <a:pt x="131" y="297"/>
                      <a:pt x="127" y="297"/>
                      <a:pt x="124" y="297"/>
                    </a:cubicBezTo>
                    <a:cubicBezTo>
                      <a:pt x="88" y="297"/>
                      <a:pt x="88" y="293"/>
                      <a:pt x="88" y="276"/>
                    </a:cubicBezTo>
                    <a:cubicBezTo>
                      <a:pt x="88" y="236"/>
                      <a:pt x="88" y="196"/>
                      <a:pt x="88" y="156"/>
                    </a:cubicBezTo>
                    <a:cubicBezTo>
                      <a:pt x="134" y="156"/>
                      <a:pt x="179" y="156"/>
                      <a:pt x="225" y="156"/>
                    </a:cubicBezTo>
                    <a:cubicBezTo>
                      <a:pt x="225" y="196"/>
                      <a:pt x="225" y="236"/>
                      <a:pt x="225" y="276"/>
                    </a:cubicBezTo>
                    <a:cubicBezTo>
                      <a:pt x="225" y="293"/>
                      <a:pt x="224" y="297"/>
                      <a:pt x="189" y="297"/>
                    </a:cubicBezTo>
                    <a:cubicBezTo>
                      <a:pt x="185" y="297"/>
                      <a:pt x="182" y="297"/>
                      <a:pt x="178" y="297"/>
                    </a:cubicBezTo>
                    <a:cubicBezTo>
                      <a:pt x="178" y="302"/>
                      <a:pt x="178" y="306"/>
                      <a:pt x="178" y="311"/>
                    </a:cubicBezTo>
                    <a:cubicBezTo>
                      <a:pt x="194" y="310"/>
                      <a:pt x="227" y="310"/>
                      <a:pt x="244" y="310"/>
                    </a:cubicBezTo>
                    <a:cubicBezTo>
                      <a:pt x="262" y="310"/>
                      <a:pt x="296" y="310"/>
                      <a:pt x="31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69" name="Freeform 200"/>
              <p:cNvSpPr/>
              <p:nvPr/>
            </p:nvSpPr>
            <p:spPr>
              <a:xfrm>
                <a:off x="7698600" y="2477160"/>
                <a:ext cx="100440" cy="119880"/>
              </a:xfrm>
              <a:custGeom>
                <a:avLst/>
                <a:gdLst/>
                <a:ahLst/>
                <a:rect l="0" t="0" r="r" b="b"/>
                <a:pathLst>
                  <a:path w="279" h="333">
                    <a:moveTo>
                      <a:pt x="278" y="216"/>
                    </a:moveTo>
                    <a:cubicBezTo>
                      <a:pt x="278" y="211"/>
                      <a:pt x="278" y="208"/>
                      <a:pt x="272" y="208"/>
                    </a:cubicBezTo>
                    <a:cubicBezTo>
                      <a:pt x="267" y="208"/>
                      <a:pt x="267" y="211"/>
                      <a:pt x="267" y="215"/>
                    </a:cubicBezTo>
                    <a:cubicBezTo>
                      <a:pt x="263" y="280"/>
                      <a:pt x="215" y="318"/>
                      <a:pt x="164" y="318"/>
                    </a:cubicBezTo>
                    <a:cubicBezTo>
                      <a:pt x="137" y="318"/>
                      <a:pt x="47" y="302"/>
                      <a:pt x="47" y="167"/>
                    </a:cubicBezTo>
                    <a:cubicBezTo>
                      <a:pt x="47" y="30"/>
                      <a:pt x="137" y="14"/>
                      <a:pt x="164" y="14"/>
                    </a:cubicBezTo>
                    <a:cubicBezTo>
                      <a:pt x="213" y="14"/>
                      <a:pt x="255" y="56"/>
                      <a:pt x="264" y="122"/>
                    </a:cubicBezTo>
                    <a:cubicBezTo>
                      <a:pt x="264" y="129"/>
                      <a:pt x="264" y="130"/>
                      <a:pt x="270" y="130"/>
                    </a:cubicBezTo>
                    <a:cubicBezTo>
                      <a:pt x="278" y="130"/>
                      <a:pt x="278" y="129"/>
                      <a:pt x="278" y="120"/>
                    </a:cubicBezTo>
                    <a:cubicBezTo>
                      <a:pt x="278" y="83"/>
                      <a:pt x="278" y="47"/>
                      <a:pt x="278" y="10"/>
                    </a:cubicBezTo>
                    <a:cubicBezTo>
                      <a:pt x="278" y="3"/>
                      <a:pt x="278" y="0"/>
                      <a:pt x="273" y="0"/>
                    </a:cubicBezTo>
                    <a:cubicBezTo>
                      <a:pt x="272" y="0"/>
                      <a:pt x="269" y="0"/>
                      <a:pt x="265" y="5"/>
                    </a:cubicBezTo>
                    <a:cubicBezTo>
                      <a:pt x="258" y="16"/>
                      <a:pt x="250" y="28"/>
                      <a:pt x="243" y="39"/>
                    </a:cubicBezTo>
                    <a:cubicBezTo>
                      <a:pt x="226" y="23"/>
                      <a:pt x="203" y="0"/>
                      <a:pt x="159" y="0"/>
                    </a:cubicBezTo>
                    <a:cubicBezTo>
                      <a:pt x="73" y="0"/>
                      <a:pt x="0" y="73"/>
                      <a:pt x="0" y="165"/>
                    </a:cubicBezTo>
                    <a:cubicBezTo>
                      <a:pt x="0" y="260"/>
                      <a:pt x="74" y="332"/>
                      <a:pt x="159" y="332"/>
                    </a:cubicBezTo>
                    <a:cubicBezTo>
                      <a:pt x="233" y="332"/>
                      <a:pt x="278" y="268"/>
                      <a:pt x="278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0" name="Freeform 201"/>
              <p:cNvSpPr/>
              <p:nvPr/>
            </p:nvSpPr>
            <p:spPr>
              <a:xfrm>
                <a:off x="7813080" y="2478960"/>
                <a:ext cx="81360" cy="116280"/>
              </a:xfrm>
              <a:custGeom>
                <a:avLst/>
                <a:gdLst/>
                <a:ahLst/>
                <a:rect l="0" t="0" r="r" b="b"/>
                <a:pathLst>
                  <a:path w="226" h="323">
                    <a:moveTo>
                      <a:pt x="225" y="219"/>
                    </a:moveTo>
                    <a:cubicBezTo>
                      <a:pt x="225" y="160"/>
                      <a:pt x="179" y="115"/>
                      <a:pt x="127" y="115"/>
                    </a:cubicBezTo>
                    <a:cubicBezTo>
                      <a:pt x="92" y="115"/>
                      <a:pt x="73" y="137"/>
                      <a:pt x="65" y="145"/>
                    </a:cubicBezTo>
                    <a:cubicBezTo>
                      <a:pt x="65" y="96"/>
                      <a:pt x="65" y="48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4"/>
                    </a:cubicBezTo>
                    <a:cubicBezTo>
                      <a:pt x="35" y="135"/>
                      <a:pt x="35" y="226"/>
                      <a:pt x="35" y="316"/>
                    </a:cubicBezTo>
                    <a:cubicBezTo>
                      <a:pt x="39" y="316"/>
                      <a:pt x="43" y="316"/>
                      <a:pt x="47" y="316"/>
                    </a:cubicBezTo>
                    <a:cubicBezTo>
                      <a:pt x="52" y="307"/>
                      <a:pt x="58" y="298"/>
                      <a:pt x="64" y="289"/>
                    </a:cubicBezTo>
                    <a:cubicBezTo>
                      <a:pt x="70" y="299"/>
                      <a:pt x="90" y="322"/>
                      <a:pt x="124" y="322"/>
                    </a:cubicBezTo>
                    <a:cubicBezTo>
                      <a:pt x="177" y="322"/>
                      <a:pt x="225" y="277"/>
                      <a:pt x="225" y="219"/>
                    </a:cubicBezTo>
                    <a:moveTo>
                      <a:pt x="187" y="217"/>
                    </a:moveTo>
                    <a:cubicBezTo>
                      <a:pt x="187" y="234"/>
                      <a:pt x="186" y="262"/>
                      <a:pt x="173" y="283"/>
                    </a:cubicBezTo>
                    <a:cubicBezTo>
                      <a:pt x="163" y="297"/>
                      <a:pt x="146" y="311"/>
                      <a:pt x="121" y="311"/>
                    </a:cubicBezTo>
                    <a:cubicBezTo>
                      <a:pt x="100" y="311"/>
                      <a:pt x="85" y="301"/>
                      <a:pt x="73" y="284"/>
                    </a:cubicBezTo>
                    <a:cubicBezTo>
                      <a:pt x="66" y="275"/>
                      <a:pt x="66" y="273"/>
                      <a:pt x="66" y="264"/>
                    </a:cubicBezTo>
                    <a:cubicBezTo>
                      <a:pt x="66" y="233"/>
                      <a:pt x="66" y="202"/>
                      <a:pt x="66" y="171"/>
                    </a:cubicBezTo>
                    <a:cubicBezTo>
                      <a:pt x="66" y="161"/>
                      <a:pt x="66" y="161"/>
                      <a:pt x="72" y="154"/>
                    </a:cubicBezTo>
                    <a:cubicBezTo>
                      <a:pt x="90" y="129"/>
                      <a:pt x="114" y="125"/>
                      <a:pt x="126" y="125"/>
                    </a:cubicBezTo>
                    <a:cubicBezTo>
                      <a:pt x="146" y="125"/>
                      <a:pt x="163" y="137"/>
                      <a:pt x="174" y="154"/>
                    </a:cubicBezTo>
                    <a:cubicBezTo>
                      <a:pt x="186" y="173"/>
                      <a:pt x="187" y="199"/>
                      <a:pt x="187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1" name="Freeform 202"/>
              <p:cNvSpPr/>
              <p:nvPr/>
            </p:nvSpPr>
            <p:spPr>
              <a:xfrm>
                <a:off x="7959960" y="2519280"/>
                <a:ext cx="54360" cy="75960"/>
              </a:xfrm>
              <a:custGeom>
                <a:avLst/>
                <a:gdLst/>
                <a:ahLst/>
                <a:rect l="0" t="0" r="r" b="b"/>
                <a:pathLst>
                  <a:path w="151" h="211">
                    <a:moveTo>
                      <a:pt x="150" y="146"/>
                    </a:moveTo>
                    <a:cubicBezTo>
                      <a:pt x="150" y="122"/>
                      <a:pt x="135" y="108"/>
                      <a:pt x="130" y="103"/>
                    </a:cubicBezTo>
                    <a:cubicBezTo>
                      <a:pt x="114" y="89"/>
                      <a:pt x="98" y="85"/>
                      <a:pt x="78" y="81"/>
                    </a:cubicBezTo>
                    <a:cubicBezTo>
                      <a:pt x="52" y="76"/>
                      <a:pt x="22" y="70"/>
                      <a:pt x="22" y="43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4" y="9"/>
                      <a:pt x="125" y="49"/>
                      <a:pt x="126" y="64"/>
                    </a:cubicBezTo>
                    <a:cubicBezTo>
                      <a:pt x="127" y="68"/>
                      <a:pt x="130" y="66"/>
                      <a:pt x="131" y="68"/>
                    </a:cubicBezTo>
                    <a:cubicBezTo>
                      <a:pt x="138" y="68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4" y="5"/>
                    </a:cubicBezTo>
                    <a:cubicBezTo>
                      <a:pt x="122" y="8"/>
                      <a:pt x="117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6"/>
                    </a:cubicBezTo>
                    <a:cubicBezTo>
                      <a:pt x="0" y="73"/>
                      <a:pt x="7" y="85"/>
                      <a:pt x="20" y="95"/>
                    </a:cubicBezTo>
                    <a:cubicBezTo>
                      <a:pt x="34" y="107"/>
                      <a:pt x="47" y="109"/>
                      <a:pt x="79" y="116"/>
                    </a:cubicBezTo>
                    <a:cubicBezTo>
                      <a:pt x="90" y="118"/>
                      <a:pt x="127" y="125"/>
                      <a:pt x="127" y="159"/>
                    </a:cubicBezTo>
                    <a:cubicBezTo>
                      <a:pt x="127" y="181"/>
                      <a:pt x="112" y="199"/>
                      <a:pt x="75" y="199"/>
                    </a:cubicBezTo>
                    <a:cubicBezTo>
                      <a:pt x="38" y="199"/>
                      <a:pt x="21" y="173"/>
                      <a:pt x="12" y="135"/>
                    </a:cubicBezTo>
                    <a:cubicBezTo>
                      <a:pt x="10" y="129"/>
                      <a:pt x="10" y="128"/>
                      <a:pt x="5" y="128"/>
                    </a:cubicBezTo>
                    <a:cubicBezTo>
                      <a:pt x="0" y="128"/>
                      <a:pt x="0" y="130"/>
                      <a:pt x="0" y="138"/>
                    </a:cubicBezTo>
                    <a:cubicBezTo>
                      <a:pt x="0" y="158"/>
                      <a:pt x="0" y="179"/>
                      <a:pt x="0" y="199"/>
                    </a:cubicBezTo>
                    <a:cubicBezTo>
                      <a:pt x="0" y="207"/>
                      <a:pt x="0" y="210"/>
                      <a:pt x="5" y="210"/>
                    </a:cubicBezTo>
                    <a:cubicBezTo>
                      <a:pt x="7" y="210"/>
                      <a:pt x="8" y="210"/>
                      <a:pt x="16" y="201"/>
                    </a:cubicBezTo>
                    <a:cubicBezTo>
                      <a:pt x="17" y="199"/>
                      <a:pt x="17" y="199"/>
                      <a:pt x="25" y="190"/>
                    </a:cubicBezTo>
                    <a:cubicBezTo>
                      <a:pt x="46" y="210"/>
                      <a:pt x="66" y="210"/>
                      <a:pt x="75" y="210"/>
                    </a:cubicBezTo>
                    <a:cubicBezTo>
                      <a:pt x="129" y="210"/>
                      <a:pt x="150" y="180"/>
                      <a:pt x="150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2" name="Freeform 203"/>
              <p:cNvSpPr/>
              <p:nvPr/>
            </p:nvSpPr>
            <p:spPr>
              <a:xfrm>
                <a:off x="8024400" y="248508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3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3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9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3" name="Freeform 204"/>
              <p:cNvSpPr/>
              <p:nvPr/>
            </p:nvSpPr>
            <p:spPr>
              <a:xfrm>
                <a:off x="8070480" y="2520360"/>
                <a:ext cx="128520" cy="73080"/>
              </a:xfrm>
              <a:custGeom>
                <a:avLst/>
                <a:gdLst/>
                <a:ahLst/>
                <a:rect l="0" t="0" r="r" b="b"/>
                <a:pathLst>
                  <a:path w="357" h="203">
                    <a:moveTo>
                      <a:pt x="356" y="202"/>
                    </a:moveTo>
                    <a:cubicBezTo>
                      <a:pt x="356" y="197"/>
                      <a:pt x="356" y="192"/>
                      <a:pt x="356" y="187"/>
                    </a:cubicBezTo>
                    <a:cubicBezTo>
                      <a:pt x="333" y="187"/>
                      <a:pt x="321" y="187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5" y="0"/>
                      <a:pt x="259" y="0"/>
                    </a:cubicBezTo>
                    <a:cubicBezTo>
                      <a:pt x="220" y="0"/>
                      <a:pt x="200" y="27"/>
                      <a:pt x="192" y="46"/>
                    </a:cubicBezTo>
                    <a:cubicBezTo>
                      <a:pt x="186" y="5"/>
                      <a:pt x="152" y="0"/>
                      <a:pt x="131" y="0"/>
                    </a:cubicBezTo>
                    <a:cubicBezTo>
                      <a:pt x="98" y="0"/>
                      <a:pt x="77" y="20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6"/>
                    </a:cubicBezTo>
                    <a:cubicBezTo>
                      <a:pt x="35" y="86"/>
                      <a:pt x="35" y="127"/>
                      <a:pt x="35" y="168"/>
                    </a:cubicBezTo>
                    <a:cubicBezTo>
                      <a:pt x="35" y="187"/>
                      <a:pt x="30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4" y="201"/>
                      <a:pt x="51" y="201"/>
                    </a:cubicBezTo>
                    <a:cubicBezTo>
                      <a:pt x="68" y="201"/>
                      <a:pt x="85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2" y="187"/>
                      <a:pt x="66" y="187"/>
                      <a:pt x="66" y="168"/>
                    </a:cubicBezTo>
                    <a:cubicBezTo>
                      <a:pt x="66" y="140"/>
                      <a:pt x="66" y="112"/>
                      <a:pt x="66" y="83"/>
                    </a:cubicBezTo>
                    <a:cubicBezTo>
                      <a:pt x="66" y="36"/>
                      <a:pt x="99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6" y="187"/>
                    </a:cubicBezTo>
                    <a:cubicBezTo>
                      <a:pt x="126" y="192"/>
                      <a:pt x="126" y="197"/>
                      <a:pt x="126" y="202"/>
                    </a:cubicBezTo>
                    <a:cubicBezTo>
                      <a:pt x="143" y="201"/>
                      <a:pt x="161" y="201"/>
                      <a:pt x="178" y="201"/>
                    </a:cubicBezTo>
                    <a:cubicBezTo>
                      <a:pt x="195" y="201"/>
                      <a:pt x="212" y="201"/>
                      <a:pt x="229" y="202"/>
                    </a:cubicBezTo>
                    <a:cubicBezTo>
                      <a:pt x="229" y="197"/>
                      <a:pt x="229" y="192"/>
                      <a:pt x="229" y="187"/>
                    </a:cubicBezTo>
                    <a:cubicBezTo>
                      <a:pt x="199" y="187"/>
                      <a:pt x="194" y="187"/>
                      <a:pt x="194" y="168"/>
                    </a:cubicBezTo>
                    <a:cubicBezTo>
                      <a:pt x="194" y="140"/>
                      <a:pt x="194" y="112"/>
                      <a:pt x="194" y="83"/>
                    </a:cubicBezTo>
                    <a:cubicBezTo>
                      <a:pt x="194" y="36"/>
                      <a:pt x="226" y="10"/>
                      <a:pt x="255" y="10"/>
                    </a:cubicBezTo>
                    <a:cubicBezTo>
                      <a:pt x="285" y="10"/>
                      <a:pt x="289" y="35"/>
                      <a:pt x="289" y="61"/>
                    </a:cubicBezTo>
                    <a:cubicBezTo>
                      <a:pt x="289" y="97"/>
                      <a:pt x="289" y="132"/>
                      <a:pt x="289" y="168"/>
                    </a:cubicBezTo>
                    <a:cubicBezTo>
                      <a:pt x="289" y="187"/>
                      <a:pt x="285" y="187"/>
                      <a:pt x="254" y="187"/>
                    </a:cubicBezTo>
                    <a:cubicBezTo>
                      <a:pt x="254" y="192"/>
                      <a:pt x="254" y="197"/>
                      <a:pt x="254" y="202"/>
                    </a:cubicBezTo>
                    <a:cubicBezTo>
                      <a:pt x="271" y="201"/>
                      <a:pt x="288" y="201"/>
                      <a:pt x="306" y="201"/>
                    </a:cubicBezTo>
                    <a:cubicBezTo>
                      <a:pt x="322" y="201"/>
                      <a:pt x="339" y="201"/>
                      <a:pt x="356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4" name="Freeform 205"/>
              <p:cNvSpPr/>
              <p:nvPr/>
            </p:nvSpPr>
            <p:spPr>
              <a:xfrm>
                <a:off x="8202240" y="2520360"/>
                <a:ext cx="83160" cy="74880"/>
              </a:xfrm>
              <a:custGeom>
                <a:avLst/>
                <a:gdLst/>
                <a:ahLst/>
                <a:rect l="0" t="0" r="r" b="b"/>
                <a:pathLst>
                  <a:path w="231" h="208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199" y="187"/>
                      <a:pt x="195" y="185"/>
                      <a:pt x="195" y="163"/>
                    </a:cubicBezTo>
                    <a:cubicBezTo>
                      <a:pt x="195" y="108"/>
                      <a:pt x="195" y="54"/>
                      <a:pt x="195" y="0"/>
                    </a:cubicBezTo>
                    <a:cubicBezTo>
                      <a:pt x="172" y="2"/>
                      <a:pt x="150" y="3"/>
                      <a:pt x="127" y="5"/>
                    </a:cubicBezTo>
                    <a:cubicBezTo>
                      <a:pt x="127" y="10"/>
                      <a:pt x="127" y="15"/>
                      <a:pt x="127" y="20"/>
                    </a:cubicBezTo>
                    <a:cubicBezTo>
                      <a:pt x="160" y="20"/>
                      <a:pt x="164" y="22"/>
                      <a:pt x="164" y="46"/>
                    </a:cubicBezTo>
                    <a:cubicBezTo>
                      <a:pt x="164" y="72"/>
                      <a:pt x="164" y="99"/>
                      <a:pt x="164" y="126"/>
                    </a:cubicBezTo>
                    <a:cubicBezTo>
                      <a:pt x="164" y="167"/>
                      <a:pt x="142" y="197"/>
                      <a:pt x="108" y="197"/>
                    </a:cubicBezTo>
                    <a:cubicBezTo>
                      <a:pt x="70" y="197"/>
                      <a:pt x="68" y="176"/>
                      <a:pt x="68" y="152"/>
                    </a:cubicBezTo>
                    <a:cubicBezTo>
                      <a:pt x="68" y="102"/>
                      <a:pt x="68" y="51"/>
                      <a:pt x="68" y="0"/>
                    </a:cubicBezTo>
                    <a:cubicBezTo>
                      <a:pt x="45" y="2"/>
                      <a:pt x="23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6" y="20"/>
                      <a:pt x="36" y="21"/>
                      <a:pt x="36" y="61"/>
                    </a:cubicBezTo>
                    <a:cubicBezTo>
                      <a:pt x="36" y="84"/>
                      <a:pt x="36" y="107"/>
                      <a:pt x="36" y="130"/>
                    </a:cubicBezTo>
                    <a:cubicBezTo>
                      <a:pt x="36" y="165"/>
                      <a:pt x="36" y="207"/>
                      <a:pt x="105" y="207"/>
                    </a:cubicBezTo>
                    <a:cubicBezTo>
                      <a:pt x="131" y="207"/>
                      <a:pt x="151" y="194"/>
                      <a:pt x="165" y="167"/>
                    </a:cubicBezTo>
                    <a:cubicBezTo>
                      <a:pt x="165" y="180"/>
                      <a:pt x="165" y="194"/>
                      <a:pt x="165" y="207"/>
                    </a:cubicBezTo>
                    <a:cubicBezTo>
                      <a:pt x="187" y="205"/>
                      <a:pt x="208" y="204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5" name="Freeform 206"/>
              <p:cNvSpPr/>
              <p:nvPr/>
            </p:nvSpPr>
            <p:spPr>
              <a:xfrm>
                <a:off x="8294040" y="2478960"/>
                <a:ext cx="36720" cy="114120"/>
              </a:xfrm>
              <a:custGeom>
                <a:avLst/>
                <a:gdLst/>
                <a:ahLst/>
                <a:rect l="0" t="0" r="r" b="b"/>
                <a:pathLst>
                  <a:path w="102" h="317">
                    <a:moveTo>
                      <a:pt x="101" y="316"/>
                    </a:moveTo>
                    <a:cubicBezTo>
                      <a:pt x="101" y="312"/>
                      <a:pt x="101" y="307"/>
                      <a:pt x="101" y="302"/>
                    </a:cubicBezTo>
                    <a:cubicBezTo>
                      <a:pt x="72" y="302"/>
                      <a:pt x="66" y="302"/>
                      <a:pt x="66" y="283"/>
                    </a:cubicBezTo>
                    <a:cubicBezTo>
                      <a:pt x="66" y="188"/>
                      <a:pt x="66" y="94"/>
                      <a:pt x="66" y="0"/>
                    </a:cubicBezTo>
                    <a:cubicBezTo>
                      <a:pt x="44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4"/>
                    </a:cubicBezTo>
                    <a:cubicBezTo>
                      <a:pt x="36" y="124"/>
                      <a:pt x="36" y="203"/>
                      <a:pt x="36" y="283"/>
                    </a:cubicBezTo>
                    <a:cubicBezTo>
                      <a:pt x="36" y="302"/>
                      <a:pt x="31" y="302"/>
                      <a:pt x="0" y="302"/>
                    </a:cubicBezTo>
                    <a:cubicBezTo>
                      <a:pt x="0" y="307"/>
                      <a:pt x="0" y="312"/>
                      <a:pt x="0" y="316"/>
                    </a:cubicBezTo>
                    <a:cubicBezTo>
                      <a:pt x="17" y="316"/>
                      <a:pt x="34" y="316"/>
                      <a:pt x="51" y="315"/>
                    </a:cubicBezTo>
                    <a:cubicBezTo>
                      <a:pt x="68" y="316"/>
                      <a:pt x="85" y="316"/>
                      <a:pt x="101" y="3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6" name="Freeform 207"/>
              <p:cNvSpPr/>
              <p:nvPr/>
            </p:nvSpPr>
            <p:spPr>
              <a:xfrm>
                <a:off x="8339760" y="2519280"/>
                <a:ext cx="74160" cy="75960"/>
              </a:xfrm>
              <a:custGeom>
                <a:avLst/>
                <a:gdLst/>
                <a:ahLst/>
                <a:rect l="0" t="0" r="r" b="b"/>
                <a:pathLst>
                  <a:path w="206" h="211">
                    <a:moveTo>
                      <a:pt x="205" y="164"/>
                    </a:moveTo>
                    <a:cubicBezTo>
                      <a:pt x="205" y="155"/>
                      <a:pt x="205" y="147"/>
                      <a:pt x="205" y="138"/>
                    </a:cubicBezTo>
                    <a:cubicBezTo>
                      <a:pt x="202" y="138"/>
                      <a:pt x="198" y="138"/>
                      <a:pt x="194" y="138"/>
                    </a:cubicBezTo>
                    <a:cubicBezTo>
                      <a:pt x="194" y="147"/>
                      <a:pt x="194" y="155"/>
                      <a:pt x="194" y="164"/>
                    </a:cubicBezTo>
                    <a:cubicBezTo>
                      <a:pt x="194" y="190"/>
                      <a:pt x="182" y="194"/>
                      <a:pt x="178" y="194"/>
                    </a:cubicBezTo>
                    <a:cubicBezTo>
                      <a:pt x="163" y="194"/>
                      <a:pt x="161" y="173"/>
                      <a:pt x="161" y="171"/>
                    </a:cubicBezTo>
                    <a:cubicBezTo>
                      <a:pt x="161" y="140"/>
                      <a:pt x="161" y="110"/>
                      <a:pt x="161" y="79"/>
                    </a:cubicBezTo>
                    <a:cubicBezTo>
                      <a:pt x="161" y="60"/>
                      <a:pt x="161" y="42"/>
                      <a:pt x="144" y="25"/>
                    </a:cubicBezTo>
                    <a:cubicBezTo>
                      <a:pt x="126" y="8"/>
                      <a:pt x="104" y="0"/>
                      <a:pt x="82" y="0"/>
                    </a:cubicBezTo>
                    <a:cubicBezTo>
                      <a:pt x="44" y="0"/>
                      <a:pt x="13" y="22"/>
                      <a:pt x="13" y="52"/>
                    </a:cubicBezTo>
                    <a:cubicBezTo>
                      <a:pt x="13" y="65"/>
                      <a:pt x="22" y="73"/>
                      <a:pt x="34" y="73"/>
                    </a:cubicBezTo>
                    <a:cubicBezTo>
                      <a:pt x="47" y="73"/>
                      <a:pt x="55" y="64"/>
                      <a:pt x="55" y="52"/>
                    </a:cubicBezTo>
                    <a:cubicBezTo>
                      <a:pt x="55" y="47"/>
                      <a:pt x="52" y="31"/>
                      <a:pt x="31" y="31"/>
                    </a:cubicBezTo>
                    <a:cubicBezTo>
                      <a:pt x="44" y="16"/>
                      <a:pt x="66" y="10"/>
                      <a:pt x="81" y="10"/>
                    </a:cubicBezTo>
                    <a:cubicBezTo>
                      <a:pt x="103" y="10"/>
                      <a:pt x="129" y="29"/>
                      <a:pt x="129" y="69"/>
                    </a:cubicBezTo>
                    <a:cubicBezTo>
                      <a:pt x="129" y="75"/>
                      <a:pt x="129" y="80"/>
                      <a:pt x="129" y="86"/>
                    </a:cubicBezTo>
                    <a:cubicBezTo>
                      <a:pt x="105" y="87"/>
                      <a:pt x="74" y="89"/>
                      <a:pt x="46" y="102"/>
                    </a:cubicBezTo>
                    <a:cubicBezTo>
                      <a:pt x="10" y="117"/>
                      <a:pt x="0" y="142"/>
                      <a:pt x="0" y="161"/>
                    </a:cubicBezTo>
                    <a:cubicBezTo>
                      <a:pt x="0" y="198"/>
                      <a:pt x="44" y="210"/>
                      <a:pt x="73" y="210"/>
                    </a:cubicBezTo>
                    <a:cubicBezTo>
                      <a:pt x="103" y="210"/>
                      <a:pt x="124" y="191"/>
                      <a:pt x="133" y="171"/>
                    </a:cubicBezTo>
                    <a:cubicBezTo>
                      <a:pt x="134" y="189"/>
                      <a:pt x="147" y="207"/>
                      <a:pt x="168" y="207"/>
                    </a:cubicBezTo>
                    <a:cubicBezTo>
                      <a:pt x="178" y="207"/>
                      <a:pt x="205" y="201"/>
                      <a:pt x="205" y="164"/>
                    </a:cubicBezTo>
                    <a:moveTo>
                      <a:pt x="129" y="141"/>
                    </a:moveTo>
                    <a:cubicBezTo>
                      <a:pt x="129" y="184"/>
                      <a:pt x="96" y="199"/>
                      <a:pt x="75" y="199"/>
                    </a:cubicBezTo>
                    <a:cubicBezTo>
                      <a:pt x="53" y="199"/>
                      <a:pt x="35" y="184"/>
                      <a:pt x="35" y="161"/>
                    </a:cubicBezTo>
                    <a:cubicBezTo>
                      <a:pt x="35" y="135"/>
                      <a:pt x="53" y="98"/>
                      <a:pt x="129" y="95"/>
                    </a:cubicBezTo>
                    <a:cubicBezTo>
                      <a:pt x="129" y="110"/>
                      <a:pt x="129" y="125"/>
                      <a:pt x="129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7" name="Freeform 208"/>
              <p:cNvSpPr/>
              <p:nvPr/>
            </p:nvSpPr>
            <p:spPr>
              <a:xfrm>
                <a:off x="8420040" y="2492280"/>
                <a:ext cx="51840" cy="102960"/>
              </a:xfrm>
              <a:custGeom>
                <a:avLst/>
                <a:gdLst/>
                <a:ahLst/>
                <a:rect l="0" t="0" r="r" b="b"/>
                <a:pathLst>
                  <a:path w="144" h="286">
                    <a:moveTo>
                      <a:pt x="143" y="224"/>
                    </a:moveTo>
                    <a:cubicBezTo>
                      <a:pt x="143" y="215"/>
                      <a:pt x="143" y="207"/>
                      <a:pt x="143" y="198"/>
                    </a:cubicBezTo>
                    <a:cubicBezTo>
                      <a:pt x="139" y="198"/>
                      <a:pt x="135" y="198"/>
                      <a:pt x="131" y="198"/>
                    </a:cubicBezTo>
                    <a:cubicBezTo>
                      <a:pt x="131" y="206"/>
                      <a:pt x="131" y="214"/>
                      <a:pt x="131" y="223"/>
                    </a:cubicBezTo>
                    <a:cubicBezTo>
                      <a:pt x="131" y="256"/>
                      <a:pt x="117" y="273"/>
                      <a:pt x="100" y="273"/>
                    </a:cubicBezTo>
                    <a:cubicBezTo>
                      <a:pt x="70" y="273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8"/>
                    </a:cubicBezTo>
                    <a:cubicBezTo>
                      <a:pt x="92" y="98"/>
                      <a:pt x="114" y="98"/>
                      <a:pt x="135" y="98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6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9" y="0"/>
                    </a:cubicBezTo>
                    <a:cubicBezTo>
                      <a:pt x="59" y="36"/>
                      <a:pt x="44" y="86"/>
                      <a:pt x="0" y="87"/>
                    </a:cubicBezTo>
                    <a:cubicBezTo>
                      <a:pt x="0" y="91"/>
                      <a:pt x="0" y="94"/>
                      <a:pt x="0" y="98"/>
                    </a:cubicBezTo>
                    <a:cubicBezTo>
                      <a:pt x="13" y="98"/>
                      <a:pt x="25" y="98"/>
                      <a:pt x="38" y="98"/>
                    </a:cubicBezTo>
                    <a:cubicBezTo>
                      <a:pt x="38" y="140"/>
                      <a:pt x="38" y="182"/>
                      <a:pt x="38" y="224"/>
                    </a:cubicBezTo>
                    <a:cubicBezTo>
                      <a:pt x="38" y="280"/>
                      <a:pt x="81" y="285"/>
                      <a:pt x="98" y="285"/>
                    </a:cubicBezTo>
                    <a:cubicBezTo>
                      <a:pt x="130" y="285"/>
                      <a:pt x="143" y="253"/>
                      <a:pt x="143" y="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8" name="Freeform 209"/>
              <p:cNvSpPr/>
              <p:nvPr/>
            </p:nvSpPr>
            <p:spPr>
              <a:xfrm>
                <a:off x="8485920" y="248508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1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2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8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79" name="Freeform 210"/>
              <p:cNvSpPr/>
              <p:nvPr/>
            </p:nvSpPr>
            <p:spPr>
              <a:xfrm>
                <a:off x="8530920" y="2519280"/>
                <a:ext cx="73440" cy="75960"/>
              </a:xfrm>
              <a:custGeom>
                <a:avLst/>
                <a:gdLst/>
                <a:ahLst/>
                <a:rect l="0" t="0" r="r" b="b"/>
                <a:pathLst>
                  <a:path w="204" h="211">
                    <a:moveTo>
                      <a:pt x="203" y="107"/>
                    </a:moveTo>
                    <a:cubicBezTo>
                      <a:pt x="203" y="48"/>
                      <a:pt x="157" y="0"/>
                      <a:pt x="101" y="0"/>
                    </a:cubicBezTo>
                    <a:cubicBezTo>
                      <a:pt x="44" y="0"/>
                      <a:pt x="0" y="49"/>
                      <a:pt x="0" y="107"/>
                    </a:cubicBezTo>
                    <a:cubicBezTo>
                      <a:pt x="0" y="165"/>
                      <a:pt x="48" y="210"/>
                      <a:pt x="101" y="210"/>
                    </a:cubicBezTo>
                    <a:cubicBezTo>
                      <a:pt x="156" y="210"/>
                      <a:pt x="203" y="165"/>
                      <a:pt x="203" y="107"/>
                    </a:cubicBezTo>
                    <a:moveTo>
                      <a:pt x="165" y="103"/>
                    </a:moveTo>
                    <a:cubicBezTo>
                      <a:pt x="165" y="120"/>
                      <a:pt x="165" y="145"/>
                      <a:pt x="155" y="164"/>
                    </a:cubicBezTo>
                    <a:cubicBezTo>
                      <a:pt x="144" y="185"/>
                      <a:pt x="125" y="198"/>
                      <a:pt x="101" y="198"/>
                    </a:cubicBezTo>
                    <a:cubicBezTo>
                      <a:pt x="82" y="198"/>
                      <a:pt x="62" y="189"/>
                      <a:pt x="49" y="168"/>
                    </a:cubicBezTo>
                    <a:cubicBezTo>
                      <a:pt x="38" y="147"/>
                      <a:pt x="38" y="120"/>
                      <a:pt x="38" y="103"/>
                    </a:cubicBezTo>
                    <a:cubicBezTo>
                      <a:pt x="38" y="86"/>
                      <a:pt x="38" y="61"/>
                      <a:pt x="49" y="40"/>
                    </a:cubicBezTo>
                    <a:cubicBezTo>
                      <a:pt x="61" y="20"/>
                      <a:pt x="83" y="10"/>
                      <a:pt x="101" y="10"/>
                    </a:cubicBezTo>
                    <a:cubicBezTo>
                      <a:pt x="121" y="10"/>
                      <a:pt x="141" y="21"/>
                      <a:pt x="153" y="40"/>
                    </a:cubicBezTo>
                    <a:cubicBezTo>
                      <a:pt x="166" y="60"/>
                      <a:pt x="165" y="86"/>
                      <a:pt x="165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80" name="Freeform 211"/>
              <p:cNvSpPr/>
              <p:nvPr/>
            </p:nvSpPr>
            <p:spPr>
              <a:xfrm>
                <a:off x="8613720" y="2520360"/>
                <a:ext cx="83160" cy="73080"/>
              </a:xfrm>
              <a:custGeom>
                <a:avLst/>
                <a:gdLst/>
                <a:ahLst/>
                <a:rect l="0" t="0" r="r" b="b"/>
                <a:pathLst>
                  <a:path w="231" h="203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207" y="187"/>
                      <a:pt x="195" y="187"/>
                      <a:pt x="195" y="174"/>
                    </a:cubicBezTo>
                    <a:cubicBezTo>
                      <a:pt x="195" y="145"/>
                      <a:pt x="195" y="116"/>
                      <a:pt x="195" y="87"/>
                    </a:cubicBezTo>
                    <a:cubicBezTo>
                      <a:pt x="195" y="48"/>
                      <a:pt x="195" y="34"/>
                      <a:pt x="181" y="17"/>
                    </a:cubicBezTo>
                    <a:cubicBezTo>
                      <a:pt x="174" y="9"/>
                      <a:pt x="159" y="0"/>
                      <a:pt x="133" y="0"/>
                    </a:cubicBezTo>
                    <a:cubicBezTo>
                      <a:pt x="99" y="0"/>
                      <a:pt x="78" y="20"/>
                      <a:pt x="65" y="48"/>
                    </a:cubicBezTo>
                    <a:cubicBezTo>
                      <a:pt x="65" y="32"/>
                      <a:pt x="65" y="16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6"/>
                    </a:cubicBezTo>
                    <a:cubicBezTo>
                      <a:pt x="36" y="86"/>
                      <a:pt x="36" y="127"/>
                      <a:pt x="36" y="168"/>
                    </a:cubicBezTo>
                    <a:cubicBezTo>
                      <a:pt x="36" y="187"/>
                      <a:pt x="31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5" y="201"/>
                      <a:pt x="52" y="201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3" y="187"/>
                      <a:pt x="68" y="187"/>
                      <a:pt x="68" y="168"/>
                    </a:cubicBezTo>
                    <a:cubicBezTo>
                      <a:pt x="68" y="140"/>
                      <a:pt x="68" y="112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7" y="187"/>
                    </a:cubicBezTo>
                    <a:cubicBezTo>
                      <a:pt x="127" y="192"/>
                      <a:pt x="127" y="197"/>
                      <a:pt x="127" y="202"/>
                    </a:cubicBezTo>
                    <a:cubicBezTo>
                      <a:pt x="145" y="201"/>
                      <a:pt x="162" y="201"/>
                      <a:pt x="179" y="201"/>
                    </a:cubicBezTo>
                    <a:cubicBezTo>
                      <a:pt x="196" y="201"/>
                      <a:pt x="213" y="201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949320" y="93960"/>
            <a:ext cx="8175240" cy="488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1"/>
          <p:cNvGrpSpPr/>
          <p:nvPr/>
        </p:nvGrpSpPr>
        <p:grpSpPr>
          <a:xfrm>
            <a:off x="166320" y="180360"/>
            <a:ext cx="3670200" cy="276480"/>
            <a:chOff x="166320" y="180360"/>
            <a:chExt cx="3670200" cy="276480"/>
          </a:xfrm>
        </p:grpSpPr>
        <p:grpSp>
          <p:nvGrpSpPr>
            <p:cNvPr id="3082" name="Group 2"/>
            <p:cNvGrpSpPr/>
            <p:nvPr/>
          </p:nvGrpSpPr>
          <p:grpSpPr>
            <a:xfrm>
              <a:off x="166320" y="180360"/>
              <a:ext cx="3670200" cy="276480"/>
              <a:chOff x="166320" y="180360"/>
              <a:chExt cx="3670200" cy="276480"/>
            </a:xfrm>
          </p:grpSpPr>
          <p:sp>
            <p:nvSpPr>
              <p:cNvPr id="3083" name="Freeform 3"/>
              <p:cNvSpPr/>
              <p:nvPr/>
            </p:nvSpPr>
            <p:spPr>
              <a:xfrm>
                <a:off x="166320" y="200880"/>
                <a:ext cx="123840" cy="187560"/>
              </a:xfrm>
              <a:custGeom>
                <a:avLst/>
                <a:gdLst/>
                <a:ahLst/>
                <a:rect l="0" t="0" r="r" b="b"/>
                <a:pathLst>
                  <a:path w="344" h="521">
                    <a:moveTo>
                      <a:pt x="343" y="393"/>
                    </a:moveTo>
                    <a:cubicBezTo>
                      <a:pt x="343" y="385"/>
                      <a:pt x="343" y="377"/>
                      <a:pt x="343" y="369"/>
                    </a:cubicBezTo>
                    <a:cubicBezTo>
                      <a:pt x="317" y="369"/>
                      <a:pt x="290" y="369"/>
                      <a:pt x="264" y="369"/>
                    </a:cubicBezTo>
                    <a:cubicBezTo>
                      <a:pt x="264" y="252"/>
                      <a:pt x="264" y="136"/>
                      <a:pt x="264" y="20"/>
                    </a:cubicBezTo>
                    <a:cubicBezTo>
                      <a:pt x="264" y="4"/>
                      <a:pt x="264" y="0"/>
                      <a:pt x="253" y="0"/>
                    </a:cubicBezTo>
                    <a:cubicBezTo>
                      <a:pt x="246" y="0"/>
                      <a:pt x="244" y="0"/>
                      <a:pt x="238" y="9"/>
                    </a:cubicBezTo>
                    <a:cubicBezTo>
                      <a:pt x="158" y="129"/>
                      <a:pt x="79" y="249"/>
                      <a:pt x="0" y="369"/>
                    </a:cubicBezTo>
                    <a:cubicBezTo>
                      <a:pt x="0" y="377"/>
                      <a:pt x="0" y="385"/>
                      <a:pt x="0" y="393"/>
                    </a:cubicBezTo>
                    <a:cubicBezTo>
                      <a:pt x="68" y="393"/>
                      <a:pt x="136" y="393"/>
                      <a:pt x="205" y="393"/>
                    </a:cubicBezTo>
                    <a:cubicBezTo>
                      <a:pt x="205" y="415"/>
                      <a:pt x="205" y="437"/>
                      <a:pt x="205" y="459"/>
                    </a:cubicBezTo>
                    <a:cubicBezTo>
                      <a:pt x="205" y="487"/>
                      <a:pt x="205" y="496"/>
                      <a:pt x="147" y="496"/>
                    </a:cubicBezTo>
                    <a:cubicBezTo>
                      <a:pt x="142" y="496"/>
                      <a:pt x="136" y="496"/>
                      <a:pt x="130" y="496"/>
                    </a:cubicBezTo>
                    <a:cubicBezTo>
                      <a:pt x="130" y="504"/>
                      <a:pt x="130" y="512"/>
                      <a:pt x="130" y="520"/>
                    </a:cubicBezTo>
                    <a:cubicBezTo>
                      <a:pt x="163" y="516"/>
                      <a:pt x="203" y="516"/>
                      <a:pt x="235" y="516"/>
                    </a:cubicBezTo>
                    <a:cubicBezTo>
                      <a:pt x="267" y="516"/>
                      <a:pt x="308" y="516"/>
                      <a:pt x="339" y="520"/>
                    </a:cubicBezTo>
                    <a:cubicBezTo>
                      <a:pt x="339" y="512"/>
                      <a:pt x="339" y="504"/>
                      <a:pt x="339" y="496"/>
                    </a:cubicBezTo>
                    <a:cubicBezTo>
                      <a:pt x="334" y="496"/>
                      <a:pt x="328" y="496"/>
                      <a:pt x="323" y="496"/>
                    </a:cubicBezTo>
                    <a:cubicBezTo>
                      <a:pt x="266" y="496"/>
                      <a:pt x="264" y="487"/>
                      <a:pt x="264" y="459"/>
                    </a:cubicBezTo>
                    <a:cubicBezTo>
                      <a:pt x="264" y="437"/>
                      <a:pt x="264" y="415"/>
                      <a:pt x="264" y="393"/>
                    </a:cubicBezTo>
                    <a:cubicBezTo>
                      <a:pt x="290" y="393"/>
                      <a:pt x="317" y="393"/>
                      <a:pt x="343" y="393"/>
                    </a:cubicBezTo>
                    <a:moveTo>
                      <a:pt x="209" y="369"/>
                    </a:moveTo>
                    <a:cubicBezTo>
                      <a:pt x="147" y="369"/>
                      <a:pt x="84" y="369"/>
                      <a:pt x="22" y="369"/>
                    </a:cubicBezTo>
                    <a:cubicBezTo>
                      <a:pt x="84" y="273"/>
                      <a:pt x="147" y="177"/>
                      <a:pt x="209" y="81"/>
                    </a:cubicBezTo>
                    <a:cubicBezTo>
                      <a:pt x="209" y="177"/>
                      <a:pt x="209" y="273"/>
                      <a:pt x="209" y="3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84" name="Freeform 4"/>
              <p:cNvSpPr/>
              <p:nvPr/>
            </p:nvSpPr>
            <p:spPr>
              <a:xfrm>
                <a:off x="307440" y="198360"/>
                <a:ext cx="187200" cy="190080"/>
              </a:xfrm>
              <a:custGeom>
                <a:avLst/>
                <a:gdLst/>
                <a:ahLst/>
                <a:rect l="0" t="0" r="r" b="b"/>
                <a:pathLst>
                  <a:path w="520" h="528">
                    <a:moveTo>
                      <a:pt x="519" y="268"/>
                    </a:moveTo>
                    <a:cubicBezTo>
                      <a:pt x="519" y="121"/>
                      <a:pt x="416" y="0"/>
                      <a:pt x="284" y="0"/>
                    </a:cubicBezTo>
                    <a:cubicBezTo>
                      <a:pt x="189" y="0"/>
                      <a:pt x="9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61"/>
                    </a:cubicBezTo>
                    <a:cubicBezTo>
                      <a:pt x="79" y="196"/>
                      <a:pt x="79" y="331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95" y="527"/>
                      <a:pt x="189" y="527"/>
                      <a:pt x="284" y="527"/>
                    </a:cubicBezTo>
                    <a:cubicBezTo>
                      <a:pt x="414" y="527"/>
                      <a:pt x="519" y="413"/>
                      <a:pt x="519" y="268"/>
                    </a:cubicBezTo>
                    <a:moveTo>
                      <a:pt x="442" y="268"/>
                    </a:moveTo>
                    <a:cubicBezTo>
                      <a:pt x="442" y="353"/>
                      <a:pt x="427" y="399"/>
                      <a:pt x="400" y="437"/>
                    </a:cubicBezTo>
                    <a:cubicBezTo>
                      <a:pt x="385" y="456"/>
                      <a:pt x="341" y="502"/>
                      <a:pt x="262" y="502"/>
                    </a:cubicBezTo>
                    <a:cubicBezTo>
                      <a:pt x="236" y="502"/>
                      <a:pt x="210" y="502"/>
                      <a:pt x="185" y="502"/>
                    </a:cubicBezTo>
                    <a:cubicBezTo>
                      <a:pt x="147" y="502"/>
                      <a:pt x="145" y="496"/>
                      <a:pt x="145" y="472"/>
                    </a:cubicBezTo>
                    <a:cubicBezTo>
                      <a:pt x="145" y="333"/>
                      <a:pt x="145" y="194"/>
                      <a:pt x="145" y="55"/>
                    </a:cubicBezTo>
                    <a:cubicBezTo>
                      <a:pt x="145" y="31"/>
                      <a:pt x="147" y="24"/>
                      <a:pt x="185" y="24"/>
                    </a:cubicBezTo>
                    <a:cubicBezTo>
                      <a:pt x="210" y="24"/>
                      <a:pt x="236" y="24"/>
                      <a:pt x="262" y="24"/>
                    </a:cubicBezTo>
                    <a:cubicBezTo>
                      <a:pt x="310" y="24"/>
                      <a:pt x="363" y="42"/>
                      <a:pt x="403" y="97"/>
                    </a:cubicBezTo>
                    <a:cubicBezTo>
                      <a:pt x="436" y="143"/>
                      <a:pt x="442" y="208"/>
                      <a:pt x="442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85" name="Freeform 5"/>
              <p:cNvSpPr/>
              <p:nvPr/>
            </p:nvSpPr>
            <p:spPr>
              <a:xfrm>
                <a:off x="608040" y="198360"/>
                <a:ext cx="198360" cy="195480"/>
              </a:xfrm>
              <a:custGeom>
                <a:avLst/>
                <a:gdLst/>
                <a:ahLst/>
                <a:rect l="0" t="0" r="r" b="b"/>
                <a:pathLst>
                  <a:path w="551" h="543">
                    <a:moveTo>
                      <a:pt x="550" y="24"/>
                    </a:moveTo>
                    <a:cubicBezTo>
                      <a:pt x="550" y="16"/>
                      <a:pt x="550" y="8"/>
                      <a:pt x="550" y="0"/>
                    </a:cubicBezTo>
                    <a:cubicBezTo>
                      <a:pt x="526" y="2"/>
                      <a:pt x="495" y="2"/>
                      <a:pt x="475" y="2"/>
                    </a:cubicBezTo>
                    <a:cubicBezTo>
                      <a:pt x="446" y="1"/>
                      <a:pt x="416" y="1"/>
                      <a:pt x="387" y="0"/>
                    </a:cubicBezTo>
                    <a:cubicBezTo>
                      <a:pt x="387" y="8"/>
                      <a:pt x="387" y="16"/>
                      <a:pt x="387" y="24"/>
                    </a:cubicBezTo>
                    <a:cubicBezTo>
                      <a:pt x="427" y="26"/>
                      <a:pt x="442" y="46"/>
                      <a:pt x="442" y="64"/>
                    </a:cubicBezTo>
                    <a:cubicBezTo>
                      <a:pt x="442" y="70"/>
                      <a:pt x="440" y="75"/>
                      <a:pt x="438" y="79"/>
                    </a:cubicBezTo>
                    <a:cubicBezTo>
                      <a:pt x="391" y="203"/>
                      <a:pt x="344" y="326"/>
                      <a:pt x="297" y="450"/>
                    </a:cubicBezTo>
                    <a:cubicBezTo>
                      <a:pt x="248" y="320"/>
                      <a:pt x="199" y="191"/>
                      <a:pt x="150" y="61"/>
                    </a:cubicBezTo>
                    <a:cubicBezTo>
                      <a:pt x="145" y="50"/>
                      <a:pt x="147" y="51"/>
                      <a:pt x="145" y="46"/>
                    </a:cubicBezTo>
                    <a:cubicBezTo>
                      <a:pt x="145" y="24"/>
                      <a:pt x="189" y="24"/>
                      <a:pt x="209" y="24"/>
                    </a:cubicBezTo>
                    <a:cubicBezTo>
                      <a:pt x="209" y="16"/>
                      <a:pt x="209" y="8"/>
                      <a:pt x="209" y="0"/>
                    </a:cubicBezTo>
                    <a:cubicBezTo>
                      <a:pt x="180" y="2"/>
                      <a:pt x="128" y="2"/>
                      <a:pt x="99" y="2"/>
                    </a:cubicBezTo>
                    <a:cubicBezTo>
                      <a:pt x="66" y="1"/>
                      <a:pt x="33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51" y="24"/>
                      <a:pt x="64" y="24"/>
                      <a:pt x="75" y="55"/>
                    </a:cubicBezTo>
                    <a:cubicBezTo>
                      <a:pt x="135" y="212"/>
                      <a:pt x="195" y="369"/>
                      <a:pt x="255" y="527"/>
                    </a:cubicBezTo>
                    <a:cubicBezTo>
                      <a:pt x="260" y="540"/>
                      <a:pt x="264" y="542"/>
                      <a:pt x="275" y="542"/>
                    </a:cubicBezTo>
                    <a:cubicBezTo>
                      <a:pt x="288" y="542"/>
                      <a:pt x="288" y="538"/>
                      <a:pt x="293" y="529"/>
                    </a:cubicBezTo>
                    <a:cubicBezTo>
                      <a:pt x="350" y="378"/>
                      <a:pt x="407" y="227"/>
                      <a:pt x="464" y="77"/>
                    </a:cubicBezTo>
                    <a:cubicBezTo>
                      <a:pt x="475" y="48"/>
                      <a:pt x="497" y="26"/>
                      <a:pt x="550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86" name="Freeform 6"/>
              <p:cNvSpPr/>
              <p:nvPr/>
            </p:nvSpPr>
            <p:spPr>
              <a:xfrm>
                <a:off x="795960" y="264240"/>
                <a:ext cx="108000" cy="126720"/>
              </a:xfrm>
              <a:custGeom>
                <a:avLst/>
                <a:gdLst/>
                <a:ahLst/>
                <a:rect l="0" t="0" r="r" b="b"/>
                <a:pathLst>
                  <a:path w="300" h="352">
                    <a:moveTo>
                      <a:pt x="299" y="252"/>
                    </a:moveTo>
                    <a:cubicBezTo>
                      <a:pt x="299" y="244"/>
                      <a:pt x="295" y="244"/>
                      <a:pt x="290" y="244"/>
                    </a:cubicBezTo>
                    <a:cubicBezTo>
                      <a:pt x="284" y="244"/>
                      <a:pt x="282" y="248"/>
                      <a:pt x="279" y="255"/>
                    </a:cubicBezTo>
                    <a:cubicBezTo>
                      <a:pt x="253" y="334"/>
                      <a:pt x="183" y="334"/>
                      <a:pt x="176" y="334"/>
                    </a:cubicBezTo>
                    <a:cubicBezTo>
                      <a:pt x="136" y="334"/>
                      <a:pt x="106" y="309"/>
                      <a:pt x="88" y="281"/>
                    </a:cubicBezTo>
                    <a:cubicBezTo>
                      <a:pt x="66" y="244"/>
                      <a:pt x="66" y="193"/>
                      <a:pt x="66" y="167"/>
                    </a:cubicBezTo>
                    <a:cubicBezTo>
                      <a:pt x="138" y="167"/>
                      <a:pt x="210" y="167"/>
                      <a:pt x="282" y="167"/>
                    </a:cubicBezTo>
                    <a:cubicBezTo>
                      <a:pt x="297" y="167"/>
                      <a:pt x="299" y="167"/>
                      <a:pt x="299" y="149"/>
                    </a:cubicBezTo>
                    <a:cubicBezTo>
                      <a:pt x="299" y="75"/>
                      <a:pt x="257" y="0"/>
                      <a:pt x="163" y="0"/>
                    </a:cubicBezTo>
                    <a:cubicBezTo>
                      <a:pt x="73" y="0"/>
                      <a:pt x="0" y="79"/>
                      <a:pt x="0" y="173"/>
                    </a:cubicBezTo>
                    <a:cubicBezTo>
                      <a:pt x="0" y="276"/>
                      <a:pt x="81" y="351"/>
                      <a:pt x="172" y="351"/>
                    </a:cubicBezTo>
                    <a:cubicBezTo>
                      <a:pt x="266" y="351"/>
                      <a:pt x="299" y="268"/>
                      <a:pt x="299" y="252"/>
                    </a:cubicBezTo>
                    <a:moveTo>
                      <a:pt x="249" y="149"/>
                    </a:moveTo>
                    <a:cubicBezTo>
                      <a:pt x="188" y="149"/>
                      <a:pt x="127" y="149"/>
                      <a:pt x="66" y="149"/>
                    </a:cubicBezTo>
                    <a:cubicBezTo>
                      <a:pt x="70" y="35"/>
                      <a:pt x="136" y="15"/>
                      <a:pt x="163" y="15"/>
                    </a:cubicBezTo>
                    <a:cubicBezTo>
                      <a:pt x="242" y="15"/>
                      <a:pt x="249" y="121"/>
                      <a:pt x="249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87" name="Freeform 7"/>
              <p:cNvSpPr/>
              <p:nvPr/>
            </p:nvSpPr>
            <p:spPr>
              <a:xfrm>
                <a:off x="919440" y="265680"/>
                <a:ext cx="94680" cy="122760"/>
              </a:xfrm>
              <a:custGeom>
                <a:avLst/>
                <a:gdLst/>
                <a:ahLst/>
                <a:rect l="0" t="0" r="r" b="b"/>
                <a:pathLst>
                  <a:path w="263" h="341">
                    <a:moveTo>
                      <a:pt x="262" y="46"/>
                    </a:moveTo>
                    <a:cubicBezTo>
                      <a:pt x="262" y="22"/>
                      <a:pt x="238" y="0"/>
                      <a:pt x="205" y="0"/>
                    </a:cubicBezTo>
                    <a:cubicBezTo>
                      <a:pt x="147" y="0"/>
                      <a:pt x="119" y="50"/>
                      <a:pt x="108" y="83"/>
                    </a:cubicBezTo>
                    <a:cubicBezTo>
                      <a:pt x="108" y="56"/>
                      <a:pt x="108" y="28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143"/>
                      <a:pt x="62" y="212"/>
                      <a:pt x="62" y="281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30" y="339"/>
                      <a:pt x="60" y="337"/>
                      <a:pt x="90" y="336"/>
                    </a:cubicBezTo>
                    <a:cubicBezTo>
                      <a:pt x="121" y="336"/>
                      <a:pt x="156" y="336"/>
                      <a:pt x="187" y="340"/>
                    </a:cubicBezTo>
                    <a:cubicBezTo>
                      <a:pt x="187" y="332"/>
                      <a:pt x="187" y="324"/>
                      <a:pt x="187" y="316"/>
                    </a:cubicBezTo>
                    <a:cubicBezTo>
                      <a:pt x="182" y="316"/>
                      <a:pt x="177" y="316"/>
                      <a:pt x="172" y="316"/>
                    </a:cubicBezTo>
                    <a:cubicBezTo>
                      <a:pt x="114" y="316"/>
                      <a:pt x="112" y="307"/>
                      <a:pt x="112" y="279"/>
                    </a:cubicBezTo>
                    <a:cubicBezTo>
                      <a:pt x="112" y="239"/>
                      <a:pt x="112" y="200"/>
                      <a:pt x="112" y="160"/>
                    </a:cubicBezTo>
                    <a:cubicBezTo>
                      <a:pt x="112" y="86"/>
                      <a:pt x="145" y="15"/>
                      <a:pt x="205" y="15"/>
                    </a:cubicBezTo>
                    <a:cubicBezTo>
                      <a:pt x="209" y="15"/>
                      <a:pt x="211" y="15"/>
                      <a:pt x="211" y="18"/>
                    </a:cubicBezTo>
                    <a:cubicBezTo>
                      <a:pt x="209" y="18"/>
                      <a:pt x="194" y="26"/>
                      <a:pt x="194" y="46"/>
                    </a:cubicBezTo>
                    <a:cubicBezTo>
                      <a:pt x="194" y="68"/>
                      <a:pt x="211" y="81"/>
                      <a:pt x="227" y="81"/>
                    </a:cubicBezTo>
                    <a:cubicBezTo>
                      <a:pt x="242" y="81"/>
                      <a:pt x="262" y="70"/>
                      <a:pt x="262" y="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88" name="Freeform 8"/>
              <p:cNvSpPr/>
              <p:nvPr/>
            </p:nvSpPr>
            <p:spPr>
              <a:xfrm>
                <a:off x="1026360" y="21744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9"/>
                      <a:pt x="119" y="238"/>
                      <a:pt x="119" y="167"/>
                    </a:cubicBezTo>
                    <a:cubicBezTo>
                      <a:pt x="155" y="167"/>
                      <a:pt x="192" y="167"/>
                      <a:pt x="229" y="167"/>
                    </a:cubicBezTo>
                    <a:cubicBezTo>
                      <a:pt x="229" y="159"/>
                      <a:pt x="229" y="151"/>
                      <a:pt x="229" y="143"/>
                    </a:cubicBezTo>
                    <a:cubicBezTo>
                      <a:pt x="192" y="143"/>
                      <a:pt x="155" y="143"/>
                      <a:pt x="119" y="143"/>
                    </a:cubicBezTo>
                    <a:cubicBezTo>
                      <a:pt x="119" y="95"/>
                      <a:pt x="119" y="48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7" y="145"/>
                      <a:pt x="0" y="149"/>
                    </a:cubicBezTo>
                    <a:cubicBezTo>
                      <a:pt x="0" y="155"/>
                      <a:pt x="0" y="161"/>
                      <a:pt x="0" y="167"/>
                    </a:cubicBezTo>
                    <a:cubicBezTo>
                      <a:pt x="22" y="167"/>
                      <a:pt x="44" y="167"/>
                      <a:pt x="66" y="167"/>
                    </a:cubicBezTo>
                    <a:cubicBezTo>
                      <a:pt x="66" y="237"/>
                      <a:pt x="66" y="307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89" name="Freeform 9"/>
              <p:cNvSpPr/>
              <p:nvPr/>
            </p:nvSpPr>
            <p:spPr>
              <a:xfrm>
                <a:off x="1137240" y="264240"/>
                <a:ext cx="108000" cy="126720"/>
              </a:xfrm>
              <a:custGeom>
                <a:avLst/>
                <a:gdLst/>
                <a:ahLst/>
                <a:rect l="0" t="0" r="r" b="b"/>
                <a:pathLst>
                  <a:path w="300" h="352">
                    <a:moveTo>
                      <a:pt x="299" y="252"/>
                    </a:moveTo>
                    <a:cubicBezTo>
                      <a:pt x="299" y="244"/>
                      <a:pt x="293" y="244"/>
                      <a:pt x="288" y="244"/>
                    </a:cubicBezTo>
                    <a:cubicBezTo>
                      <a:pt x="282" y="244"/>
                      <a:pt x="279" y="248"/>
                      <a:pt x="279" y="255"/>
                    </a:cubicBezTo>
                    <a:cubicBezTo>
                      <a:pt x="251" y="334"/>
                      <a:pt x="183" y="334"/>
                      <a:pt x="174" y="334"/>
                    </a:cubicBezTo>
                    <a:cubicBezTo>
                      <a:pt x="136" y="334"/>
                      <a:pt x="106" y="309"/>
                      <a:pt x="88" y="281"/>
                    </a:cubicBezTo>
                    <a:cubicBezTo>
                      <a:pt x="64" y="244"/>
                      <a:pt x="64" y="193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49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3"/>
                    </a:cubicBezTo>
                    <a:cubicBezTo>
                      <a:pt x="0" y="276"/>
                      <a:pt x="81" y="351"/>
                      <a:pt x="169" y="351"/>
                    </a:cubicBezTo>
                    <a:cubicBezTo>
                      <a:pt x="264" y="351"/>
                      <a:pt x="299" y="268"/>
                      <a:pt x="299" y="252"/>
                    </a:cubicBezTo>
                    <a:moveTo>
                      <a:pt x="249" y="149"/>
                    </a:moveTo>
                    <a:cubicBezTo>
                      <a:pt x="187" y="149"/>
                      <a:pt x="125" y="149"/>
                      <a:pt x="64" y="149"/>
                    </a:cubicBezTo>
                    <a:cubicBezTo>
                      <a:pt x="70" y="35"/>
                      <a:pt x="134" y="15"/>
                      <a:pt x="161" y="15"/>
                    </a:cubicBezTo>
                    <a:cubicBezTo>
                      <a:pt x="240" y="15"/>
                      <a:pt x="249" y="121"/>
                      <a:pt x="249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0" name="Freeform 10"/>
              <p:cNvSpPr/>
              <p:nvPr/>
            </p:nvSpPr>
            <p:spPr>
              <a:xfrm>
                <a:off x="1256040" y="268920"/>
                <a:ext cx="140400" cy="119520"/>
              </a:xfrm>
              <a:custGeom>
                <a:avLst/>
                <a:gdLst/>
                <a:ahLst/>
                <a:rect l="0" t="0" r="r" b="b"/>
                <a:pathLst>
                  <a:path w="390" h="332">
                    <a:moveTo>
                      <a:pt x="389" y="331"/>
                    </a:moveTo>
                    <a:cubicBezTo>
                      <a:pt x="389" y="323"/>
                      <a:pt x="389" y="315"/>
                      <a:pt x="389" y="307"/>
                    </a:cubicBezTo>
                    <a:cubicBezTo>
                      <a:pt x="348" y="307"/>
                      <a:pt x="334" y="305"/>
                      <a:pt x="317" y="283"/>
                    </a:cubicBezTo>
                    <a:cubicBezTo>
                      <a:pt x="282" y="238"/>
                      <a:pt x="248" y="194"/>
                      <a:pt x="213" y="149"/>
                    </a:cubicBezTo>
                    <a:cubicBezTo>
                      <a:pt x="238" y="121"/>
                      <a:pt x="266" y="83"/>
                      <a:pt x="284" y="64"/>
                    </a:cubicBezTo>
                    <a:cubicBezTo>
                      <a:pt x="308" y="35"/>
                      <a:pt x="341" y="24"/>
                      <a:pt x="376" y="24"/>
                    </a:cubicBezTo>
                    <a:cubicBezTo>
                      <a:pt x="376" y="16"/>
                      <a:pt x="376" y="8"/>
                      <a:pt x="376" y="0"/>
                    </a:cubicBezTo>
                    <a:cubicBezTo>
                      <a:pt x="356" y="0"/>
                      <a:pt x="332" y="2"/>
                      <a:pt x="312" y="2"/>
                    </a:cubicBezTo>
                    <a:cubicBezTo>
                      <a:pt x="290" y="2"/>
                      <a:pt x="249" y="0"/>
                      <a:pt x="240" y="0"/>
                    </a:cubicBezTo>
                    <a:cubicBezTo>
                      <a:pt x="240" y="8"/>
                      <a:pt x="240" y="16"/>
                      <a:pt x="240" y="24"/>
                    </a:cubicBezTo>
                    <a:cubicBezTo>
                      <a:pt x="255" y="24"/>
                      <a:pt x="262" y="34"/>
                      <a:pt x="262" y="46"/>
                    </a:cubicBezTo>
                    <a:cubicBezTo>
                      <a:pt x="262" y="58"/>
                      <a:pt x="253" y="68"/>
                      <a:pt x="249" y="75"/>
                    </a:cubicBezTo>
                    <a:cubicBezTo>
                      <a:pt x="233" y="94"/>
                      <a:pt x="218" y="114"/>
                      <a:pt x="202" y="134"/>
                    </a:cubicBezTo>
                    <a:cubicBezTo>
                      <a:pt x="182" y="108"/>
                      <a:pt x="161" y="83"/>
                      <a:pt x="141" y="57"/>
                    </a:cubicBezTo>
                    <a:cubicBezTo>
                      <a:pt x="134" y="48"/>
                      <a:pt x="134" y="46"/>
                      <a:pt x="134" y="42"/>
                    </a:cubicBezTo>
                    <a:cubicBezTo>
                      <a:pt x="134" y="31"/>
                      <a:pt x="145" y="24"/>
                      <a:pt x="161" y="24"/>
                    </a:cubicBezTo>
                    <a:cubicBezTo>
                      <a:pt x="161" y="16"/>
                      <a:pt x="161" y="8"/>
                      <a:pt x="161" y="0"/>
                    </a:cubicBezTo>
                    <a:cubicBezTo>
                      <a:pt x="133" y="1"/>
                      <a:pt x="105" y="1"/>
                      <a:pt x="77" y="2"/>
                    </a:cubicBezTo>
                    <a:cubicBezTo>
                      <a:pt x="62" y="2"/>
                      <a:pt x="26" y="0"/>
                      <a:pt x="4" y="0"/>
                    </a:cubicBezTo>
                    <a:cubicBezTo>
                      <a:pt x="4" y="8"/>
                      <a:pt x="4" y="16"/>
                      <a:pt x="4" y="24"/>
                    </a:cubicBezTo>
                    <a:cubicBezTo>
                      <a:pt x="59" y="24"/>
                      <a:pt x="59" y="24"/>
                      <a:pt x="97" y="70"/>
                    </a:cubicBezTo>
                    <a:cubicBezTo>
                      <a:pt x="122" y="103"/>
                      <a:pt x="147" y="136"/>
                      <a:pt x="172" y="169"/>
                    </a:cubicBezTo>
                    <a:cubicBezTo>
                      <a:pt x="136" y="215"/>
                      <a:pt x="136" y="217"/>
                      <a:pt x="99" y="261"/>
                    </a:cubicBezTo>
                    <a:cubicBezTo>
                      <a:pt x="62" y="305"/>
                      <a:pt x="18" y="307"/>
                      <a:pt x="0" y="307"/>
                    </a:cubicBezTo>
                    <a:cubicBezTo>
                      <a:pt x="0" y="315"/>
                      <a:pt x="0" y="323"/>
                      <a:pt x="0" y="331"/>
                    </a:cubicBezTo>
                    <a:cubicBezTo>
                      <a:pt x="20" y="329"/>
                      <a:pt x="44" y="327"/>
                      <a:pt x="64" y="327"/>
                    </a:cubicBezTo>
                    <a:cubicBezTo>
                      <a:pt x="89" y="328"/>
                      <a:pt x="114" y="330"/>
                      <a:pt x="139" y="331"/>
                    </a:cubicBezTo>
                    <a:cubicBezTo>
                      <a:pt x="139" y="323"/>
                      <a:pt x="139" y="315"/>
                      <a:pt x="139" y="307"/>
                    </a:cubicBezTo>
                    <a:cubicBezTo>
                      <a:pt x="121" y="305"/>
                      <a:pt x="117" y="294"/>
                      <a:pt x="117" y="283"/>
                    </a:cubicBezTo>
                    <a:cubicBezTo>
                      <a:pt x="117" y="266"/>
                      <a:pt x="139" y="241"/>
                      <a:pt x="185" y="184"/>
                    </a:cubicBezTo>
                    <a:cubicBezTo>
                      <a:pt x="205" y="210"/>
                      <a:pt x="224" y="236"/>
                      <a:pt x="244" y="261"/>
                    </a:cubicBezTo>
                    <a:cubicBezTo>
                      <a:pt x="251" y="270"/>
                      <a:pt x="260" y="283"/>
                      <a:pt x="260" y="287"/>
                    </a:cubicBezTo>
                    <a:cubicBezTo>
                      <a:pt x="260" y="294"/>
                      <a:pt x="253" y="305"/>
                      <a:pt x="233" y="307"/>
                    </a:cubicBezTo>
                    <a:cubicBezTo>
                      <a:pt x="233" y="315"/>
                      <a:pt x="233" y="323"/>
                      <a:pt x="233" y="331"/>
                    </a:cubicBezTo>
                    <a:cubicBezTo>
                      <a:pt x="261" y="330"/>
                      <a:pt x="289" y="328"/>
                      <a:pt x="317" y="327"/>
                    </a:cubicBezTo>
                    <a:cubicBezTo>
                      <a:pt x="337" y="327"/>
                      <a:pt x="367" y="329"/>
                      <a:pt x="389" y="3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1" name="Freeform 11"/>
              <p:cNvSpPr/>
              <p:nvPr/>
            </p:nvSpPr>
            <p:spPr>
              <a:xfrm>
                <a:off x="1408680" y="206280"/>
                <a:ext cx="59760" cy="182160"/>
              </a:xfrm>
              <a:custGeom>
                <a:avLst/>
                <a:gdLst/>
                <a:ahLst/>
                <a:rect l="0" t="0" r="r" b="b"/>
                <a:pathLst>
                  <a:path w="166" h="506">
                    <a:moveTo>
                      <a:pt x="165" y="505"/>
                    </a:moveTo>
                    <a:cubicBezTo>
                      <a:pt x="165" y="497"/>
                      <a:pt x="165" y="489"/>
                      <a:pt x="165" y="481"/>
                    </a:cubicBezTo>
                    <a:cubicBezTo>
                      <a:pt x="114" y="481"/>
                      <a:pt x="112" y="476"/>
                      <a:pt x="112" y="445"/>
                    </a:cubicBezTo>
                    <a:cubicBezTo>
                      <a:pt x="112" y="352"/>
                      <a:pt x="112" y="258"/>
                      <a:pt x="112" y="165"/>
                    </a:cubicBezTo>
                    <a:cubicBezTo>
                      <a:pt x="76" y="167"/>
                      <a:pt x="40" y="170"/>
                      <a:pt x="4" y="173"/>
                    </a:cubicBezTo>
                    <a:cubicBezTo>
                      <a:pt x="4" y="181"/>
                      <a:pt x="4" y="189"/>
                      <a:pt x="4" y="197"/>
                    </a:cubicBezTo>
                    <a:cubicBezTo>
                      <a:pt x="55" y="197"/>
                      <a:pt x="62" y="202"/>
                      <a:pt x="62" y="239"/>
                    </a:cubicBezTo>
                    <a:cubicBezTo>
                      <a:pt x="62" y="308"/>
                      <a:pt x="62" y="377"/>
                      <a:pt x="62" y="445"/>
                    </a:cubicBezTo>
                    <a:cubicBezTo>
                      <a:pt x="62" y="481"/>
                      <a:pt x="53" y="481"/>
                      <a:pt x="0" y="481"/>
                    </a:cubicBezTo>
                    <a:cubicBezTo>
                      <a:pt x="0" y="489"/>
                      <a:pt x="0" y="497"/>
                      <a:pt x="0" y="505"/>
                    </a:cubicBezTo>
                    <a:cubicBezTo>
                      <a:pt x="29" y="503"/>
                      <a:pt x="57" y="502"/>
                      <a:pt x="86" y="500"/>
                    </a:cubicBezTo>
                    <a:cubicBezTo>
                      <a:pt x="112" y="500"/>
                      <a:pt x="141" y="502"/>
                      <a:pt x="165" y="505"/>
                    </a:cubicBezTo>
                    <a:moveTo>
                      <a:pt x="123" y="39"/>
                    </a:moveTo>
                    <a:cubicBezTo>
                      <a:pt x="123" y="20"/>
                      <a:pt x="106" y="0"/>
                      <a:pt x="84" y="0"/>
                    </a:cubicBezTo>
                    <a:cubicBezTo>
                      <a:pt x="57" y="0"/>
                      <a:pt x="42" y="20"/>
                      <a:pt x="42" y="39"/>
                    </a:cubicBezTo>
                    <a:cubicBezTo>
                      <a:pt x="42" y="61"/>
                      <a:pt x="59" y="81"/>
                      <a:pt x="81" y="81"/>
                    </a:cubicBezTo>
                    <a:cubicBezTo>
                      <a:pt x="108" y="81"/>
                      <a:pt x="123" y="59"/>
                      <a:pt x="1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2" name="Freeform 12"/>
              <p:cNvSpPr/>
              <p:nvPr/>
            </p:nvSpPr>
            <p:spPr>
              <a:xfrm>
                <a:off x="1486440" y="265680"/>
                <a:ext cx="139680" cy="122760"/>
              </a:xfrm>
              <a:custGeom>
                <a:avLst/>
                <a:gdLst/>
                <a:ahLst/>
                <a:rect l="0" t="0" r="r" b="b"/>
                <a:pathLst>
                  <a:path w="388" h="341">
                    <a:moveTo>
                      <a:pt x="387" y="340"/>
                    </a:moveTo>
                    <a:cubicBezTo>
                      <a:pt x="387" y="332"/>
                      <a:pt x="387" y="324"/>
                      <a:pt x="387" y="316"/>
                    </a:cubicBezTo>
                    <a:cubicBezTo>
                      <a:pt x="348" y="316"/>
                      <a:pt x="328" y="316"/>
                      <a:pt x="328" y="292"/>
                    </a:cubicBezTo>
                    <a:cubicBezTo>
                      <a:pt x="328" y="243"/>
                      <a:pt x="328" y="194"/>
                      <a:pt x="328" y="145"/>
                    </a:cubicBezTo>
                    <a:cubicBezTo>
                      <a:pt x="328" y="79"/>
                      <a:pt x="328" y="55"/>
                      <a:pt x="304" y="29"/>
                    </a:cubicBezTo>
                    <a:cubicBezTo>
                      <a:pt x="293" y="15"/>
                      <a:pt x="268" y="0"/>
                      <a:pt x="222" y="0"/>
                    </a:cubicBezTo>
                    <a:cubicBezTo>
                      <a:pt x="167" y="0"/>
                      <a:pt x="130" y="33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143"/>
                      <a:pt x="59" y="212"/>
                      <a:pt x="59" y="281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7" y="337"/>
                      <a:pt x="86" y="336"/>
                    </a:cubicBezTo>
                    <a:cubicBezTo>
                      <a:pt x="115" y="337"/>
                      <a:pt x="144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1" y="316"/>
                      <a:pt x="112" y="316"/>
                      <a:pt x="112" y="281"/>
                    </a:cubicBezTo>
                    <a:cubicBezTo>
                      <a:pt x="112" y="233"/>
                      <a:pt x="112" y="186"/>
                      <a:pt x="112" y="138"/>
                    </a:cubicBezTo>
                    <a:cubicBezTo>
                      <a:pt x="112" y="59"/>
                      <a:pt x="167" y="15"/>
                      <a:pt x="218" y="15"/>
                    </a:cubicBezTo>
                    <a:cubicBezTo>
                      <a:pt x="266" y="15"/>
                      <a:pt x="275" y="57"/>
                      <a:pt x="275" y="101"/>
                    </a:cubicBezTo>
                    <a:cubicBezTo>
                      <a:pt x="275" y="161"/>
                      <a:pt x="275" y="221"/>
                      <a:pt x="275" y="281"/>
                    </a:cubicBezTo>
                    <a:cubicBezTo>
                      <a:pt x="275" y="316"/>
                      <a:pt x="266" y="316"/>
                      <a:pt x="213" y="316"/>
                    </a:cubicBezTo>
                    <a:cubicBezTo>
                      <a:pt x="213" y="324"/>
                      <a:pt x="213" y="332"/>
                      <a:pt x="213" y="340"/>
                    </a:cubicBezTo>
                    <a:cubicBezTo>
                      <a:pt x="243" y="339"/>
                      <a:pt x="272" y="337"/>
                      <a:pt x="301" y="336"/>
                    </a:cubicBezTo>
                    <a:cubicBezTo>
                      <a:pt x="330" y="337"/>
                      <a:pt x="359" y="339"/>
                      <a:pt x="387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3" name="Freeform 13"/>
              <p:cNvSpPr/>
              <p:nvPr/>
            </p:nvSpPr>
            <p:spPr>
              <a:xfrm>
                <a:off x="1639800" y="262440"/>
                <a:ext cx="127080" cy="182880"/>
              </a:xfrm>
              <a:custGeom>
                <a:avLst/>
                <a:gdLst/>
                <a:ahLst/>
                <a:rect l="0" t="0" r="r" b="b"/>
                <a:pathLst>
                  <a:path w="353" h="508">
                    <a:moveTo>
                      <a:pt x="352" y="37"/>
                    </a:moveTo>
                    <a:cubicBezTo>
                      <a:pt x="352" y="24"/>
                      <a:pt x="343" y="0"/>
                      <a:pt x="312" y="0"/>
                    </a:cubicBezTo>
                    <a:cubicBezTo>
                      <a:pt x="297" y="0"/>
                      <a:pt x="264" y="4"/>
                      <a:pt x="231" y="35"/>
                    </a:cubicBezTo>
                    <a:cubicBezTo>
                      <a:pt x="198" y="11"/>
                      <a:pt x="165" y="9"/>
                      <a:pt x="150" y="9"/>
                    </a:cubicBezTo>
                    <a:cubicBezTo>
                      <a:pt x="77" y="9"/>
                      <a:pt x="24" y="61"/>
                      <a:pt x="24" y="121"/>
                    </a:cubicBezTo>
                    <a:cubicBezTo>
                      <a:pt x="24" y="154"/>
                      <a:pt x="42" y="184"/>
                      <a:pt x="59" y="200"/>
                    </a:cubicBezTo>
                    <a:cubicBezTo>
                      <a:pt x="51" y="211"/>
                      <a:pt x="35" y="237"/>
                      <a:pt x="35" y="263"/>
                    </a:cubicBezTo>
                    <a:cubicBezTo>
                      <a:pt x="35" y="287"/>
                      <a:pt x="46" y="316"/>
                      <a:pt x="70" y="331"/>
                    </a:cubicBezTo>
                    <a:cubicBezTo>
                      <a:pt x="24" y="345"/>
                      <a:pt x="0" y="377"/>
                      <a:pt x="0" y="408"/>
                    </a:cubicBezTo>
                    <a:cubicBezTo>
                      <a:pt x="0" y="463"/>
                      <a:pt x="75" y="507"/>
                      <a:pt x="169" y="507"/>
                    </a:cubicBezTo>
                    <a:cubicBezTo>
                      <a:pt x="262" y="507"/>
                      <a:pt x="341" y="467"/>
                      <a:pt x="341" y="406"/>
                    </a:cubicBezTo>
                    <a:cubicBezTo>
                      <a:pt x="341" y="380"/>
                      <a:pt x="330" y="340"/>
                      <a:pt x="290" y="320"/>
                    </a:cubicBezTo>
                    <a:cubicBezTo>
                      <a:pt x="251" y="298"/>
                      <a:pt x="205" y="298"/>
                      <a:pt x="158" y="298"/>
                    </a:cubicBezTo>
                    <a:cubicBezTo>
                      <a:pt x="139" y="298"/>
                      <a:pt x="106" y="298"/>
                      <a:pt x="101" y="296"/>
                    </a:cubicBezTo>
                    <a:cubicBezTo>
                      <a:pt x="75" y="294"/>
                      <a:pt x="59" y="270"/>
                      <a:pt x="59" y="246"/>
                    </a:cubicBezTo>
                    <a:cubicBezTo>
                      <a:pt x="59" y="244"/>
                      <a:pt x="59" y="224"/>
                      <a:pt x="73" y="208"/>
                    </a:cubicBezTo>
                    <a:cubicBezTo>
                      <a:pt x="103" y="230"/>
                      <a:pt x="134" y="233"/>
                      <a:pt x="150" y="233"/>
                    </a:cubicBezTo>
                    <a:cubicBezTo>
                      <a:pt x="220" y="233"/>
                      <a:pt x="275" y="180"/>
                      <a:pt x="275" y="121"/>
                    </a:cubicBezTo>
                    <a:cubicBezTo>
                      <a:pt x="275" y="92"/>
                      <a:pt x="262" y="64"/>
                      <a:pt x="242" y="46"/>
                    </a:cubicBezTo>
                    <a:cubicBezTo>
                      <a:pt x="271" y="20"/>
                      <a:pt x="299" y="18"/>
                      <a:pt x="312" y="18"/>
                    </a:cubicBezTo>
                    <a:cubicBezTo>
                      <a:pt x="315" y="18"/>
                      <a:pt x="317" y="18"/>
                      <a:pt x="319" y="18"/>
                    </a:cubicBezTo>
                    <a:cubicBezTo>
                      <a:pt x="312" y="20"/>
                      <a:pt x="308" y="29"/>
                      <a:pt x="308" y="37"/>
                    </a:cubicBezTo>
                    <a:cubicBezTo>
                      <a:pt x="308" y="50"/>
                      <a:pt x="317" y="61"/>
                      <a:pt x="330" y="61"/>
                    </a:cubicBezTo>
                    <a:cubicBezTo>
                      <a:pt x="339" y="61"/>
                      <a:pt x="352" y="55"/>
                      <a:pt x="352" y="37"/>
                    </a:cubicBezTo>
                    <a:moveTo>
                      <a:pt x="216" y="121"/>
                    </a:moveTo>
                    <a:cubicBezTo>
                      <a:pt x="216" y="140"/>
                      <a:pt x="216" y="167"/>
                      <a:pt x="205" y="184"/>
                    </a:cubicBezTo>
                    <a:cubicBezTo>
                      <a:pt x="198" y="195"/>
                      <a:pt x="180" y="215"/>
                      <a:pt x="150" y="215"/>
                    </a:cubicBezTo>
                    <a:cubicBezTo>
                      <a:pt x="81" y="215"/>
                      <a:pt x="81" y="138"/>
                      <a:pt x="81" y="121"/>
                    </a:cubicBezTo>
                    <a:cubicBezTo>
                      <a:pt x="81" y="101"/>
                      <a:pt x="84" y="77"/>
                      <a:pt x="95" y="57"/>
                    </a:cubicBezTo>
                    <a:cubicBezTo>
                      <a:pt x="101" y="48"/>
                      <a:pt x="119" y="26"/>
                      <a:pt x="150" y="26"/>
                    </a:cubicBezTo>
                    <a:cubicBezTo>
                      <a:pt x="216" y="26"/>
                      <a:pt x="216" y="103"/>
                      <a:pt x="216" y="121"/>
                    </a:cubicBezTo>
                    <a:moveTo>
                      <a:pt x="301" y="408"/>
                    </a:moveTo>
                    <a:cubicBezTo>
                      <a:pt x="301" y="450"/>
                      <a:pt x="246" y="489"/>
                      <a:pt x="172" y="489"/>
                    </a:cubicBezTo>
                    <a:cubicBezTo>
                      <a:pt x="92" y="489"/>
                      <a:pt x="40" y="450"/>
                      <a:pt x="40" y="408"/>
                    </a:cubicBezTo>
                    <a:cubicBezTo>
                      <a:pt x="40" y="373"/>
                      <a:pt x="68" y="345"/>
                      <a:pt x="103" y="342"/>
                    </a:cubicBezTo>
                    <a:cubicBezTo>
                      <a:pt x="118" y="342"/>
                      <a:pt x="133" y="342"/>
                      <a:pt x="147" y="342"/>
                    </a:cubicBezTo>
                    <a:cubicBezTo>
                      <a:pt x="216" y="342"/>
                      <a:pt x="301" y="342"/>
                      <a:pt x="301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4" name="Freeform 14"/>
              <p:cNvSpPr/>
              <p:nvPr/>
            </p:nvSpPr>
            <p:spPr>
              <a:xfrm>
                <a:off x="1879200" y="192960"/>
                <a:ext cx="185760" cy="198000"/>
              </a:xfrm>
              <a:custGeom>
                <a:avLst/>
                <a:gdLst/>
                <a:ahLst/>
                <a:rect l="0" t="0" r="r" b="b"/>
                <a:pathLst>
                  <a:path w="516" h="550">
                    <a:moveTo>
                      <a:pt x="515" y="281"/>
                    </a:moveTo>
                    <a:cubicBezTo>
                      <a:pt x="515" y="101"/>
                      <a:pt x="383" y="0"/>
                      <a:pt x="257" y="0"/>
                    </a:cubicBezTo>
                    <a:cubicBezTo>
                      <a:pt x="117" y="0"/>
                      <a:pt x="0" y="121"/>
                      <a:pt x="0" y="274"/>
                    </a:cubicBezTo>
                    <a:cubicBezTo>
                      <a:pt x="0" y="419"/>
                      <a:pt x="108" y="549"/>
                      <a:pt x="262" y="549"/>
                    </a:cubicBezTo>
                    <a:cubicBezTo>
                      <a:pt x="301" y="549"/>
                      <a:pt x="352" y="544"/>
                      <a:pt x="400" y="533"/>
                    </a:cubicBezTo>
                    <a:cubicBezTo>
                      <a:pt x="420" y="529"/>
                      <a:pt x="512" y="500"/>
                      <a:pt x="512" y="489"/>
                    </a:cubicBezTo>
                    <a:cubicBezTo>
                      <a:pt x="512" y="481"/>
                      <a:pt x="508" y="481"/>
                      <a:pt x="495" y="481"/>
                    </a:cubicBezTo>
                    <a:cubicBezTo>
                      <a:pt x="493" y="481"/>
                      <a:pt x="491" y="481"/>
                      <a:pt x="488" y="481"/>
                    </a:cubicBezTo>
                    <a:cubicBezTo>
                      <a:pt x="477" y="481"/>
                      <a:pt x="475" y="481"/>
                      <a:pt x="471" y="483"/>
                    </a:cubicBezTo>
                    <a:cubicBezTo>
                      <a:pt x="405" y="513"/>
                      <a:pt x="334" y="533"/>
                      <a:pt x="262" y="533"/>
                    </a:cubicBezTo>
                    <a:cubicBezTo>
                      <a:pt x="121" y="533"/>
                      <a:pt x="20" y="413"/>
                      <a:pt x="20" y="274"/>
                    </a:cubicBezTo>
                    <a:cubicBezTo>
                      <a:pt x="20" y="127"/>
                      <a:pt x="130" y="15"/>
                      <a:pt x="257" y="15"/>
                    </a:cubicBezTo>
                    <a:cubicBezTo>
                      <a:pt x="363" y="15"/>
                      <a:pt x="495" y="101"/>
                      <a:pt x="495" y="285"/>
                    </a:cubicBezTo>
                    <a:cubicBezTo>
                      <a:pt x="495" y="355"/>
                      <a:pt x="491" y="426"/>
                      <a:pt x="438" y="426"/>
                    </a:cubicBezTo>
                    <a:cubicBezTo>
                      <a:pt x="411" y="426"/>
                      <a:pt x="411" y="386"/>
                      <a:pt x="411" y="375"/>
                    </a:cubicBezTo>
                    <a:cubicBezTo>
                      <a:pt x="411" y="314"/>
                      <a:pt x="411" y="252"/>
                      <a:pt x="411" y="191"/>
                    </a:cubicBezTo>
                    <a:cubicBezTo>
                      <a:pt x="411" y="171"/>
                      <a:pt x="411" y="171"/>
                      <a:pt x="394" y="171"/>
                    </a:cubicBezTo>
                    <a:cubicBezTo>
                      <a:pt x="389" y="171"/>
                      <a:pt x="385" y="171"/>
                      <a:pt x="381" y="171"/>
                    </a:cubicBezTo>
                    <a:cubicBezTo>
                      <a:pt x="367" y="171"/>
                      <a:pt x="367" y="171"/>
                      <a:pt x="363" y="165"/>
                    </a:cubicBezTo>
                    <a:cubicBezTo>
                      <a:pt x="326" y="116"/>
                      <a:pt x="286" y="105"/>
                      <a:pt x="255" y="105"/>
                    </a:cubicBezTo>
                    <a:cubicBezTo>
                      <a:pt x="176" y="105"/>
                      <a:pt x="103" y="178"/>
                      <a:pt x="103" y="274"/>
                    </a:cubicBezTo>
                    <a:cubicBezTo>
                      <a:pt x="103" y="371"/>
                      <a:pt x="176" y="443"/>
                      <a:pt x="255" y="443"/>
                    </a:cubicBezTo>
                    <a:cubicBezTo>
                      <a:pt x="297" y="443"/>
                      <a:pt x="334" y="421"/>
                      <a:pt x="359" y="388"/>
                    </a:cubicBezTo>
                    <a:cubicBezTo>
                      <a:pt x="365" y="428"/>
                      <a:pt x="407" y="443"/>
                      <a:pt x="436" y="443"/>
                    </a:cubicBezTo>
                    <a:cubicBezTo>
                      <a:pt x="504" y="443"/>
                      <a:pt x="515" y="364"/>
                      <a:pt x="515" y="281"/>
                    </a:cubicBezTo>
                    <a:moveTo>
                      <a:pt x="359" y="340"/>
                    </a:moveTo>
                    <a:cubicBezTo>
                      <a:pt x="359" y="353"/>
                      <a:pt x="359" y="355"/>
                      <a:pt x="348" y="373"/>
                    </a:cubicBezTo>
                    <a:cubicBezTo>
                      <a:pt x="312" y="421"/>
                      <a:pt x="275" y="426"/>
                      <a:pt x="260" y="426"/>
                    </a:cubicBezTo>
                    <a:cubicBezTo>
                      <a:pt x="202" y="426"/>
                      <a:pt x="156" y="360"/>
                      <a:pt x="156" y="274"/>
                    </a:cubicBezTo>
                    <a:cubicBezTo>
                      <a:pt x="156" y="189"/>
                      <a:pt x="202" y="123"/>
                      <a:pt x="260" y="123"/>
                    </a:cubicBezTo>
                    <a:cubicBezTo>
                      <a:pt x="284" y="123"/>
                      <a:pt x="321" y="136"/>
                      <a:pt x="348" y="178"/>
                    </a:cubicBezTo>
                    <a:cubicBezTo>
                      <a:pt x="359" y="193"/>
                      <a:pt x="359" y="195"/>
                      <a:pt x="359" y="208"/>
                    </a:cubicBezTo>
                    <a:cubicBezTo>
                      <a:pt x="359" y="252"/>
                      <a:pt x="359" y="296"/>
                      <a:pt x="35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5" name="Freeform 15"/>
              <p:cNvSpPr/>
              <p:nvPr/>
            </p:nvSpPr>
            <p:spPr>
              <a:xfrm>
                <a:off x="2188800" y="192960"/>
                <a:ext cx="169920" cy="200880"/>
              </a:xfrm>
              <a:custGeom>
                <a:avLst/>
                <a:gdLst/>
                <a:ahLst/>
                <a:rect l="0" t="0" r="r" b="b"/>
                <a:pathLst>
                  <a:path w="472" h="558">
                    <a:moveTo>
                      <a:pt x="471" y="362"/>
                    </a:moveTo>
                    <a:cubicBezTo>
                      <a:pt x="471" y="353"/>
                      <a:pt x="471" y="349"/>
                      <a:pt x="460" y="349"/>
                    </a:cubicBezTo>
                    <a:cubicBezTo>
                      <a:pt x="451" y="349"/>
                      <a:pt x="451" y="353"/>
                      <a:pt x="451" y="362"/>
                    </a:cubicBezTo>
                    <a:cubicBezTo>
                      <a:pt x="444" y="472"/>
                      <a:pt x="361" y="533"/>
                      <a:pt x="277" y="533"/>
                    </a:cubicBezTo>
                    <a:cubicBezTo>
                      <a:pt x="231" y="533"/>
                      <a:pt x="79" y="507"/>
                      <a:pt x="79" y="279"/>
                    </a:cubicBezTo>
                    <a:cubicBezTo>
                      <a:pt x="79" y="48"/>
                      <a:pt x="229" y="24"/>
                      <a:pt x="277" y="24"/>
                    </a:cubicBezTo>
                    <a:cubicBezTo>
                      <a:pt x="361" y="24"/>
                      <a:pt x="429" y="92"/>
                      <a:pt x="444" y="206"/>
                    </a:cubicBezTo>
                    <a:cubicBezTo>
                      <a:pt x="447" y="215"/>
                      <a:pt x="447" y="217"/>
                      <a:pt x="458" y="217"/>
                    </a:cubicBezTo>
                    <a:cubicBezTo>
                      <a:pt x="471" y="217"/>
                      <a:pt x="471" y="215"/>
                      <a:pt x="471" y="200"/>
                    </a:cubicBezTo>
                    <a:cubicBezTo>
                      <a:pt x="471" y="139"/>
                      <a:pt x="471" y="78"/>
                      <a:pt x="471" y="18"/>
                    </a:cubicBezTo>
                    <a:cubicBezTo>
                      <a:pt x="471" y="4"/>
                      <a:pt x="471" y="0"/>
                      <a:pt x="462" y="0"/>
                    </a:cubicBezTo>
                    <a:cubicBezTo>
                      <a:pt x="458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7"/>
                      <a:pt x="343" y="0"/>
                      <a:pt x="268" y="0"/>
                    </a:cubicBezTo>
                    <a:cubicBezTo>
                      <a:pt x="123" y="0"/>
                      <a:pt x="0" y="121"/>
                      <a:pt x="0" y="279"/>
                    </a:cubicBezTo>
                    <a:cubicBezTo>
                      <a:pt x="0" y="437"/>
                      <a:pt x="123" y="557"/>
                      <a:pt x="268" y="557"/>
                    </a:cubicBezTo>
                    <a:cubicBezTo>
                      <a:pt x="394" y="557"/>
                      <a:pt x="471" y="452"/>
                      <a:pt x="471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6" name="Freeform 16"/>
              <p:cNvSpPr/>
              <p:nvPr/>
            </p:nvSpPr>
            <p:spPr>
              <a:xfrm>
                <a:off x="2384280" y="198360"/>
                <a:ext cx="234720" cy="190080"/>
              </a:xfrm>
              <a:custGeom>
                <a:avLst/>
                <a:gdLst/>
                <a:ahLst/>
                <a:rect l="0" t="0" r="r" b="b"/>
                <a:pathLst>
                  <a:path w="652" h="528">
                    <a:moveTo>
                      <a:pt x="651" y="527"/>
                    </a:moveTo>
                    <a:cubicBezTo>
                      <a:pt x="651" y="519"/>
                      <a:pt x="651" y="511"/>
                      <a:pt x="651" y="502"/>
                    </a:cubicBezTo>
                    <a:cubicBezTo>
                      <a:pt x="644" y="502"/>
                      <a:pt x="638" y="502"/>
                      <a:pt x="631" y="502"/>
                    </a:cubicBezTo>
                    <a:cubicBezTo>
                      <a:pt x="572" y="502"/>
                      <a:pt x="570" y="494"/>
                      <a:pt x="570" y="465"/>
                    </a:cubicBezTo>
                    <a:cubicBezTo>
                      <a:pt x="570" y="331"/>
                      <a:pt x="570" y="196"/>
                      <a:pt x="570" y="61"/>
                    </a:cubicBezTo>
                    <a:cubicBezTo>
                      <a:pt x="570" y="33"/>
                      <a:pt x="572" y="24"/>
                      <a:pt x="631" y="24"/>
                    </a:cubicBezTo>
                    <a:cubicBezTo>
                      <a:pt x="638" y="24"/>
                      <a:pt x="644" y="24"/>
                      <a:pt x="651" y="24"/>
                    </a:cubicBezTo>
                    <a:cubicBezTo>
                      <a:pt x="651" y="16"/>
                      <a:pt x="651" y="8"/>
                      <a:pt x="651" y="0"/>
                    </a:cubicBezTo>
                    <a:cubicBezTo>
                      <a:pt x="607" y="0"/>
                      <a:pt x="563" y="0"/>
                      <a:pt x="519" y="0"/>
                    </a:cubicBezTo>
                    <a:cubicBezTo>
                      <a:pt x="499" y="0"/>
                      <a:pt x="499" y="2"/>
                      <a:pt x="495" y="15"/>
                    </a:cubicBezTo>
                    <a:cubicBezTo>
                      <a:pt x="438" y="159"/>
                      <a:pt x="382" y="304"/>
                      <a:pt x="326" y="448"/>
                    </a:cubicBezTo>
                    <a:cubicBezTo>
                      <a:pt x="269" y="304"/>
                      <a:pt x="213" y="161"/>
                      <a:pt x="156" y="18"/>
                    </a:cubicBezTo>
                    <a:cubicBezTo>
                      <a:pt x="150" y="0"/>
                      <a:pt x="147" y="0"/>
                      <a:pt x="130" y="0"/>
                    </a:cubicBezTo>
                    <a:cubicBezTo>
                      <a:pt x="87" y="0"/>
                      <a:pt x="43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61"/>
                    </a:cubicBezTo>
                    <a:cubicBezTo>
                      <a:pt x="79" y="189"/>
                      <a:pt x="79" y="317"/>
                      <a:pt x="79" y="445"/>
                    </a:cubicBezTo>
                    <a:cubicBezTo>
                      <a:pt x="79" y="465"/>
                      <a:pt x="79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30" y="525"/>
                      <a:pt x="60" y="524"/>
                      <a:pt x="90" y="522"/>
                    </a:cubicBezTo>
                    <a:cubicBezTo>
                      <a:pt x="120" y="524"/>
                      <a:pt x="150" y="525"/>
                      <a:pt x="180" y="527"/>
                    </a:cubicBezTo>
                    <a:cubicBezTo>
                      <a:pt x="180" y="519"/>
                      <a:pt x="180" y="511"/>
                      <a:pt x="180" y="502"/>
                    </a:cubicBezTo>
                    <a:cubicBezTo>
                      <a:pt x="101" y="502"/>
                      <a:pt x="101" y="465"/>
                      <a:pt x="101" y="445"/>
                    </a:cubicBezTo>
                    <a:cubicBezTo>
                      <a:pt x="101" y="307"/>
                      <a:pt x="101" y="169"/>
                      <a:pt x="101" y="31"/>
                    </a:cubicBezTo>
                    <a:cubicBezTo>
                      <a:pt x="164" y="190"/>
                      <a:pt x="226" y="350"/>
                      <a:pt x="288" y="509"/>
                    </a:cubicBezTo>
                    <a:cubicBezTo>
                      <a:pt x="290" y="518"/>
                      <a:pt x="295" y="527"/>
                      <a:pt x="304" y="527"/>
                    </a:cubicBezTo>
                    <a:cubicBezTo>
                      <a:pt x="312" y="527"/>
                      <a:pt x="315" y="520"/>
                      <a:pt x="317" y="511"/>
                    </a:cubicBezTo>
                    <a:cubicBezTo>
                      <a:pt x="380" y="349"/>
                      <a:pt x="443" y="187"/>
                      <a:pt x="506" y="24"/>
                    </a:cubicBezTo>
                    <a:cubicBezTo>
                      <a:pt x="507" y="24"/>
                      <a:pt x="507" y="24"/>
                      <a:pt x="508" y="24"/>
                    </a:cubicBezTo>
                    <a:cubicBezTo>
                      <a:pt x="508" y="171"/>
                      <a:pt x="508" y="318"/>
                      <a:pt x="508" y="465"/>
                    </a:cubicBezTo>
                    <a:cubicBezTo>
                      <a:pt x="508" y="494"/>
                      <a:pt x="506" y="502"/>
                      <a:pt x="447" y="502"/>
                    </a:cubicBezTo>
                    <a:cubicBezTo>
                      <a:pt x="441" y="502"/>
                      <a:pt x="435" y="502"/>
                      <a:pt x="429" y="502"/>
                    </a:cubicBezTo>
                    <a:cubicBezTo>
                      <a:pt x="429" y="511"/>
                      <a:pt x="429" y="519"/>
                      <a:pt x="429" y="527"/>
                    </a:cubicBezTo>
                    <a:cubicBezTo>
                      <a:pt x="458" y="522"/>
                      <a:pt x="509" y="522"/>
                      <a:pt x="539" y="522"/>
                    </a:cubicBezTo>
                    <a:cubicBezTo>
                      <a:pt x="569" y="522"/>
                      <a:pt x="622" y="522"/>
                      <a:pt x="651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7" name="Freeform 17"/>
              <p:cNvSpPr/>
              <p:nvPr/>
            </p:nvSpPr>
            <p:spPr>
              <a:xfrm>
                <a:off x="2644920" y="192960"/>
                <a:ext cx="123120" cy="200880"/>
              </a:xfrm>
              <a:custGeom>
                <a:avLst/>
                <a:gdLst/>
                <a:ahLst/>
                <a:rect l="0" t="0" r="r" b="b"/>
                <a:pathLst>
                  <a:path w="342" h="558">
                    <a:moveTo>
                      <a:pt x="341" y="397"/>
                    </a:moveTo>
                    <a:cubicBezTo>
                      <a:pt x="341" y="320"/>
                      <a:pt x="290" y="259"/>
                      <a:pt x="227" y="244"/>
                    </a:cubicBezTo>
                    <a:cubicBezTo>
                      <a:pt x="194" y="236"/>
                      <a:pt x="161" y="227"/>
                      <a:pt x="128" y="219"/>
                    </a:cubicBezTo>
                    <a:cubicBezTo>
                      <a:pt x="79" y="208"/>
                      <a:pt x="48" y="167"/>
                      <a:pt x="48" y="121"/>
                    </a:cubicBezTo>
                    <a:cubicBezTo>
                      <a:pt x="48" y="68"/>
                      <a:pt x="90" y="22"/>
                      <a:pt x="150" y="22"/>
                    </a:cubicBezTo>
                    <a:cubicBezTo>
                      <a:pt x="279" y="22"/>
                      <a:pt x="297" y="147"/>
                      <a:pt x="301" y="182"/>
                    </a:cubicBezTo>
                    <a:cubicBezTo>
                      <a:pt x="301" y="187"/>
                      <a:pt x="301" y="191"/>
                      <a:pt x="310" y="191"/>
                    </a:cubicBezTo>
                    <a:cubicBezTo>
                      <a:pt x="321" y="191"/>
                      <a:pt x="321" y="187"/>
                      <a:pt x="321" y="171"/>
                    </a:cubicBezTo>
                    <a:cubicBezTo>
                      <a:pt x="321" y="120"/>
                      <a:pt x="321" y="69"/>
                      <a:pt x="321" y="18"/>
                    </a:cubicBezTo>
                    <a:cubicBezTo>
                      <a:pt x="321" y="4"/>
                      <a:pt x="321" y="0"/>
                      <a:pt x="312" y="0"/>
                    </a:cubicBezTo>
                    <a:cubicBezTo>
                      <a:pt x="306" y="0"/>
                      <a:pt x="306" y="0"/>
                      <a:pt x="301" y="9"/>
                    </a:cubicBezTo>
                    <a:cubicBezTo>
                      <a:pt x="292" y="23"/>
                      <a:pt x="282" y="38"/>
                      <a:pt x="273" y="53"/>
                    </a:cubicBezTo>
                    <a:cubicBezTo>
                      <a:pt x="251" y="31"/>
                      <a:pt x="218" y="0"/>
                      <a:pt x="150" y="0"/>
                    </a:cubicBezTo>
                    <a:cubicBezTo>
                      <a:pt x="64" y="0"/>
                      <a:pt x="0" y="68"/>
                      <a:pt x="0" y="149"/>
                    </a:cubicBezTo>
                    <a:cubicBezTo>
                      <a:pt x="0" y="213"/>
                      <a:pt x="40" y="268"/>
                      <a:pt x="101" y="290"/>
                    </a:cubicBezTo>
                    <a:cubicBezTo>
                      <a:pt x="108" y="292"/>
                      <a:pt x="147" y="301"/>
                      <a:pt x="202" y="314"/>
                    </a:cubicBezTo>
                    <a:cubicBezTo>
                      <a:pt x="222" y="320"/>
                      <a:pt x="246" y="325"/>
                      <a:pt x="268" y="353"/>
                    </a:cubicBezTo>
                    <a:cubicBezTo>
                      <a:pt x="284" y="373"/>
                      <a:pt x="293" y="399"/>
                      <a:pt x="293" y="424"/>
                    </a:cubicBezTo>
                    <a:cubicBezTo>
                      <a:pt x="293" y="478"/>
                      <a:pt x="253" y="533"/>
                      <a:pt x="189" y="533"/>
                    </a:cubicBezTo>
                    <a:cubicBezTo>
                      <a:pt x="165" y="533"/>
                      <a:pt x="108" y="531"/>
                      <a:pt x="66" y="492"/>
                    </a:cubicBezTo>
                    <a:cubicBezTo>
                      <a:pt x="22" y="452"/>
                      <a:pt x="20" y="402"/>
                      <a:pt x="18" y="375"/>
                    </a:cubicBezTo>
                    <a:cubicBezTo>
                      <a:pt x="18" y="366"/>
                      <a:pt x="11" y="366"/>
                      <a:pt x="9" y="366"/>
                    </a:cubicBezTo>
                    <a:cubicBezTo>
                      <a:pt x="0" y="366"/>
                      <a:pt x="0" y="371"/>
                      <a:pt x="0" y="386"/>
                    </a:cubicBezTo>
                    <a:cubicBezTo>
                      <a:pt x="0" y="437"/>
                      <a:pt x="0" y="489"/>
                      <a:pt x="0" y="540"/>
                    </a:cubicBezTo>
                    <a:cubicBezTo>
                      <a:pt x="0" y="553"/>
                      <a:pt x="0" y="557"/>
                      <a:pt x="7" y="557"/>
                    </a:cubicBezTo>
                    <a:cubicBezTo>
                      <a:pt x="13" y="557"/>
                      <a:pt x="13" y="555"/>
                      <a:pt x="20" y="549"/>
                    </a:cubicBezTo>
                    <a:cubicBezTo>
                      <a:pt x="29" y="534"/>
                      <a:pt x="22" y="544"/>
                      <a:pt x="46" y="505"/>
                    </a:cubicBezTo>
                    <a:cubicBezTo>
                      <a:pt x="70" y="531"/>
                      <a:pt x="121" y="557"/>
                      <a:pt x="189" y="557"/>
                    </a:cubicBezTo>
                    <a:cubicBezTo>
                      <a:pt x="279" y="557"/>
                      <a:pt x="341" y="483"/>
                      <a:pt x="341" y="3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8" name="Freeform 18"/>
              <p:cNvSpPr/>
              <p:nvPr/>
            </p:nvSpPr>
            <p:spPr>
              <a:xfrm>
                <a:off x="2891880" y="180360"/>
                <a:ext cx="108000" cy="276840"/>
              </a:xfrm>
              <a:custGeom>
                <a:avLst/>
                <a:gdLst/>
                <a:ahLst/>
                <a:rect l="0" t="0" r="r" b="b"/>
                <a:pathLst>
                  <a:path w="300" h="769">
                    <a:moveTo>
                      <a:pt x="299" y="15"/>
                    </a:moveTo>
                    <a:cubicBezTo>
                      <a:pt x="299" y="7"/>
                      <a:pt x="293" y="0"/>
                      <a:pt x="284" y="0"/>
                    </a:cubicBezTo>
                    <a:cubicBezTo>
                      <a:pt x="273" y="0"/>
                      <a:pt x="271" y="7"/>
                      <a:pt x="268" y="15"/>
                    </a:cubicBezTo>
                    <a:cubicBezTo>
                      <a:pt x="180" y="257"/>
                      <a:pt x="92" y="498"/>
                      <a:pt x="4" y="739"/>
                    </a:cubicBezTo>
                    <a:cubicBezTo>
                      <a:pt x="0" y="748"/>
                      <a:pt x="1" y="748"/>
                      <a:pt x="0" y="753"/>
                    </a:cubicBezTo>
                    <a:cubicBezTo>
                      <a:pt x="0" y="761"/>
                      <a:pt x="7" y="768"/>
                      <a:pt x="15" y="768"/>
                    </a:cubicBezTo>
                    <a:cubicBezTo>
                      <a:pt x="26" y="768"/>
                      <a:pt x="29" y="759"/>
                      <a:pt x="31" y="753"/>
                    </a:cubicBezTo>
                    <a:cubicBezTo>
                      <a:pt x="119" y="511"/>
                      <a:pt x="207" y="270"/>
                      <a:pt x="295" y="29"/>
                    </a:cubicBezTo>
                    <a:cubicBezTo>
                      <a:pt x="299" y="20"/>
                      <a:pt x="298" y="20"/>
                      <a:pt x="29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9" name="Freeform 19"/>
              <p:cNvSpPr/>
              <p:nvPr/>
            </p:nvSpPr>
            <p:spPr>
              <a:xfrm>
                <a:off x="3117600" y="198360"/>
                <a:ext cx="153360" cy="190080"/>
              </a:xfrm>
              <a:custGeom>
                <a:avLst/>
                <a:gdLst/>
                <a:ahLst/>
                <a:rect l="0" t="0" r="r" b="b"/>
                <a:pathLst>
                  <a:path w="426" h="528">
                    <a:moveTo>
                      <a:pt x="425" y="327"/>
                    </a:moveTo>
                    <a:cubicBezTo>
                      <a:pt x="418" y="327"/>
                      <a:pt x="411" y="327"/>
                      <a:pt x="405" y="327"/>
                    </a:cubicBezTo>
                    <a:cubicBezTo>
                      <a:pt x="396" y="406"/>
                      <a:pt x="385" y="502"/>
                      <a:pt x="249" y="502"/>
                    </a:cubicBezTo>
                    <a:cubicBezTo>
                      <a:pt x="227" y="502"/>
                      <a:pt x="206" y="502"/>
                      <a:pt x="185" y="502"/>
                    </a:cubicBezTo>
                    <a:cubicBezTo>
                      <a:pt x="150" y="502"/>
                      <a:pt x="147" y="496"/>
                      <a:pt x="147" y="472"/>
                    </a:cubicBezTo>
                    <a:cubicBezTo>
                      <a:pt x="147" y="335"/>
                      <a:pt x="147" y="198"/>
                      <a:pt x="147" y="61"/>
                    </a:cubicBezTo>
                    <a:cubicBezTo>
                      <a:pt x="147" y="35"/>
                      <a:pt x="147" y="24"/>
                      <a:pt x="220" y="24"/>
                    </a:cubicBezTo>
                    <a:cubicBezTo>
                      <a:pt x="229" y="24"/>
                      <a:pt x="238" y="24"/>
                      <a:pt x="246" y="24"/>
                    </a:cubicBezTo>
                    <a:cubicBezTo>
                      <a:pt x="246" y="16"/>
                      <a:pt x="246" y="8"/>
                      <a:pt x="246" y="0"/>
                    </a:cubicBezTo>
                    <a:cubicBezTo>
                      <a:pt x="218" y="2"/>
                      <a:pt x="147" y="2"/>
                      <a:pt x="117" y="2"/>
                    </a:cubicBezTo>
                    <a:cubicBezTo>
                      <a:pt x="86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61"/>
                    </a:cubicBezTo>
                    <a:cubicBezTo>
                      <a:pt x="79" y="196"/>
                      <a:pt x="79" y="331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10" y="460"/>
                      <a:pt x="417" y="394"/>
                      <a:pt x="425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00" name="Freeform 20"/>
              <p:cNvSpPr/>
              <p:nvPr/>
            </p:nvSpPr>
            <p:spPr>
              <a:xfrm>
                <a:off x="3290760" y="198360"/>
                <a:ext cx="190440" cy="190080"/>
              </a:xfrm>
              <a:custGeom>
                <a:avLst/>
                <a:gdLst/>
                <a:ahLst/>
                <a:rect l="0" t="0" r="r" b="b"/>
                <a:pathLst>
                  <a:path w="529" h="528">
                    <a:moveTo>
                      <a:pt x="528" y="527"/>
                    </a:moveTo>
                    <a:cubicBezTo>
                      <a:pt x="528" y="519"/>
                      <a:pt x="528" y="511"/>
                      <a:pt x="528" y="502"/>
                    </a:cubicBezTo>
                    <a:cubicBezTo>
                      <a:pt x="522" y="502"/>
                      <a:pt x="516" y="502"/>
                      <a:pt x="510" y="502"/>
                    </a:cubicBezTo>
                    <a:cubicBezTo>
                      <a:pt x="451" y="502"/>
                      <a:pt x="449" y="494"/>
                      <a:pt x="449" y="465"/>
                    </a:cubicBezTo>
                    <a:cubicBezTo>
                      <a:pt x="449" y="331"/>
                      <a:pt x="449" y="196"/>
                      <a:pt x="449" y="61"/>
                    </a:cubicBezTo>
                    <a:cubicBezTo>
                      <a:pt x="449" y="33"/>
                      <a:pt x="451" y="24"/>
                      <a:pt x="510" y="24"/>
                    </a:cubicBezTo>
                    <a:cubicBezTo>
                      <a:pt x="516" y="24"/>
                      <a:pt x="522" y="24"/>
                      <a:pt x="528" y="24"/>
                    </a:cubicBezTo>
                    <a:cubicBezTo>
                      <a:pt x="528" y="16"/>
                      <a:pt x="528" y="8"/>
                      <a:pt x="528" y="0"/>
                    </a:cubicBezTo>
                    <a:cubicBezTo>
                      <a:pt x="502" y="2"/>
                      <a:pt x="445" y="2"/>
                      <a:pt x="416" y="2"/>
                    </a:cubicBezTo>
                    <a:cubicBezTo>
                      <a:pt x="386" y="2"/>
                      <a:pt x="328" y="2"/>
                      <a:pt x="301" y="0"/>
                    </a:cubicBezTo>
                    <a:cubicBezTo>
                      <a:pt x="301" y="8"/>
                      <a:pt x="301" y="16"/>
                      <a:pt x="301" y="24"/>
                    </a:cubicBezTo>
                    <a:cubicBezTo>
                      <a:pt x="307" y="24"/>
                      <a:pt x="313" y="24"/>
                      <a:pt x="319" y="24"/>
                    </a:cubicBezTo>
                    <a:cubicBezTo>
                      <a:pt x="378" y="24"/>
                      <a:pt x="381" y="33"/>
                      <a:pt x="381" y="61"/>
                    </a:cubicBezTo>
                    <a:cubicBezTo>
                      <a:pt x="381" y="121"/>
                      <a:pt x="381" y="181"/>
                      <a:pt x="381" y="241"/>
                    </a:cubicBezTo>
                    <a:cubicBezTo>
                      <a:pt x="304" y="241"/>
                      <a:pt x="227" y="241"/>
                      <a:pt x="150" y="241"/>
                    </a:cubicBezTo>
                    <a:cubicBezTo>
                      <a:pt x="150" y="181"/>
                      <a:pt x="150" y="121"/>
                      <a:pt x="150" y="61"/>
                    </a:cubicBezTo>
                    <a:cubicBezTo>
                      <a:pt x="150" y="33"/>
                      <a:pt x="150" y="24"/>
                      <a:pt x="209" y="24"/>
                    </a:cubicBezTo>
                    <a:cubicBezTo>
                      <a:pt x="216" y="24"/>
                      <a:pt x="222" y="24"/>
                      <a:pt x="229" y="24"/>
                    </a:cubicBezTo>
                    <a:cubicBezTo>
                      <a:pt x="229" y="16"/>
                      <a:pt x="229" y="8"/>
                      <a:pt x="229" y="0"/>
                    </a:cubicBezTo>
                    <a:cubicBezTo>
                      <a:pt x="202" y="2"/>
                      <a:pt x="144" y="2"/>
                      <a:pt x="114" y="2"/>
                    </a:cubicBezTo>
                    <a:cubicBezTo>
                      <a:pt x="85" y="2"/>
                      <a:pt x="29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61"/>
                    </a:cubicBezTo>
                    <a:cubicBezTo>
                      <a:pt x="79" y="196"/>
                      <a:pt x="79" y="331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9" y="522"/>
                      <a:pt x="86" y="522"/>
                      <a:pt x="114" y="522"/>
                    </a:cubicBezTo>
                    <a:cubicBezTo>
                      <a:pt x="143" y="522"/>
                      <a:pt x="202" y="522"/>
                      <a:pt x="229" y="527"/>
                    </a:cubicBezTo>
                    <a:cubicBezTo>
                      <a:pt x="229" y="519"/>
                      <a:pt x="229" y="511"/>
                      <a:pt x="229" y="502"/>
                    </a:cubicBezTo>
                    <a:cubicBezTo>
                      <a:pt x="222" y="502"/>
                      <a:pt x="216" y="502"/>
                      <a:pt x="209" y="502"/>
                    </a:cubicBezTo>
                    <a:cubicBezTo>
                      <a:pt x="150" y="502"/>
                      <a:pt x="150" y="494"/>
                      <a:pt x="150" y="465"/>
                    </a:cubicBezTo>
                    <a:cubicBezTo>
                      <a:pt x="150" y="398"/>
                      <a:pt x="150" y="331"/>
                      <a:pt x="150" y="263"/>
                    </a:cubicBezTo>
                    <a:cubicBezTo>
                      <a:pt x="227" y="263"/>
                      <a:pt x="304" y="263"/>
                      <a:pt x="381" y="263"/>
                    </a:cubicBezTo>
                    <a:cubicBezTo>
                      <a:pt x="381" y="331"/>
                      <a:pt x="381" y="398"/>
                      <a:pt x="381" y="465"/>
                    </a:cubicBezTo>
                    <a:cubicBezTo>
                      <a:pt x="381" y="494"/>
                      <a:pt x="378" y="502"/>
                      <a:pt x="319" y="502"/>
                    </a:cubicBezTo>
                    <a:cubicBezTo>
                      <a:pt x="313" y="502"/>
                      <a:pt x="307" y="502"/>
                      <a:pt x="301" y="502"/>
                    </a:cubicBezTo>
                    <a:cubicBezTo>
                      <a:pt x="301" y="511"/>
                      <a:pt x="301" y="519"/>
                      <a:pt x="301" y="527"/>
                    </a:cubicBezTo>
                    <a:cubicBezTo>
                      <a:pt x="328" y="522"/>
                      <a:pt x="384" y="522"/>
                      <a:pt x="414" y="522"/>
                    </a:cubicBezTo>
                    <a:cubicBezTo>
                      <a:pt x="443" y="522"/>
                      <a:pt x="502" y="522"/>
                      <a:pt x="528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01" name="Freeform 21"/>
              <p:cNvSpPr/>
              <p:nvPr/>
            </p:nvSpPr>
            <p:spPr>
              <a:xfrm>
                <a:off x="3506400" y="192960"/>
                <a:ext cx="169920" cy="200880"/>
              </a:xfrm>
              <a:custGeom>
                <a:avLst/>
                <a:gdLst/>
                <a:ahLst/>
                <a:rect l="0" t="0" r="r" b="b"/>
                <a:pathLst>
                  <a:path w="472" h="558">
                    <a:moveTo>
                      <a:pt x="471" y="362"/>
                    </a:moveTo>
                    <a:cubicBezTo>
                      <a:pt x="471" y="353"/>
                      <a:pt x="471" y="349"/>
                      <a:pt x="460" y="349"/>
                    </a:cubicBezTo>
                    <a:cubicBezTo>
                      <a:pt x="451" y="349"/>
                      <a:pt x="451" y="353"/>
                      <a:pt x="451" y="362"/>
                    </a:cubicBezTo>
                    <a:cubicBezTo>
                      <a:pt x="444" y="472"/>
                      <a:pt x="363" y="533"/>
                      <a:pt x="277" y="533"/>
                    </a:cubicBezTo>
                    <a:cubicBezTo>
                      <a:pt x="231" y="533"/>
                      <a:pt x="79" y="507"/>
                      <a:pt x="79" y="279"/>
                    </a:cubicBezTo>
                    <a:cubicBezTo>
                      <a:pt x="79" y="48"/>
                      <a:pt x="231" y="24"/>
                      <a:pt x="277" y="24"/>
                    </a:cubicBezTo>
                    <a:cubicBezTo>
                      <a:pt x="361" y="24"/>
                      <a:pt x="431" y="92"/>
                      <a:pt x="447" y="206"/>
                    </a:cubicBezTo>
                    <a:cubicBezTo>
                      <a:pt x="447" y="215"/>
                      <a:pt x="447" y="217"/>
                      <a:pt x="458" y="217"/>
                    </a:cubicBezTo>
                    <a:cubicBezTo>
                      <a:pt x="471" y="217"/>
                      <a:pt x="471" y="215"/>
                      <a:pt x="471" y="200"/>
                    </a:cubicBezTo>
                    <a:cubicBezTo>
                      <a:pt x="471" y="139"/>
                      <a:pt x="471" y="78"/>
                      <a:pt x="471" y="18"/>
                    </a:cubicBezTo>
                    <a:cubicBezTo>
                      <a:pt x="471" y="4"/>
                      <a:pt x="471" y="0"/>
                      <a:pt x="462" y="0"/>
                    </a:cubicBezTo>
                    <a:cubicBezTo>
                      <a:pt x="460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7"/>
                      <a:pt x="343" y="0"/>
                      <a:pt x="268" y="0"/>
                    </a:cubicBezTo>
                    <a:cubicBezTo>
                      <a:pt x="123" y="0"/>
                      <a:pt x="0" y="121"/>
                      <a:pt x="0" y="279"/>
                    </a:cubicBezTo>
                    <a:cubicBezTo>
                      <a:pt x="0" y="437"/>
                      <a:pt x="125" y="557"/>
                      <a:pt x="268" y="557"/>
                    </a:cubicBezTo>
                    <a:cubicBezTo>
                      <a:pt x="394" y="557"/>
                      <a:pt x="471" y="452"/>
                      <a:pt x="471" y="3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02" name="Freeform 22"/>
              <p:cNvSpPr/>
              <p:nvPr/>
            </p:nvSpPr>
            <p:spPr>
              <a:xfrm>
                <a:off x="3699360" y="196200"/>
                <a:ext cx="137520" cy="194760"/>
              </a:xfrm>
              <a:custGeom>
                <a:avLst/>
                <a:gdLst/>
                <a:ahLst/>
                <a:rect l="0" t="0" r="r" b="b"/>
                <a:pathLst>
                  <a:path w="382" h="541">
                    <a:moveTo>
                      <a:pt x="381" y="366"/>
                    </a:moveTo>
                    <a:cubicBezTo>
                      <a:pt x="381" y="268"/>
                      <a:pt x="306" y="193"/>
                      <a:pt x="218" y="193"/>
                    </a:cubicBezTo>
                    <a:cubicBezTo>
                      <a:pt x="156" y="193"/>
                      <a:pt x="123" y="228"/>
                      <a:pt x="110" y="244"/>
                    </a:cubicBezTo>
                    <a:cubicBezTo>
                      <a:pt x="110" y="162"/>
                      <a:pt x="110" y="81"/>
                      <a:pt x="110" y="0"/>
                    </a:cubicBezTo>
                    <a:cubicBezTo>
                      <a:pt x="73" y="2"/>
                      <a:pt x="37" y="4"/>
                      <a:pt x="0" y="7"/>
                    </a:cubicBezTo>
                    <a:cubicBezTo>
                      <a:pt x="0" y="15"/>
                      <a:pt x="0" y="23"/>
                      <a:pt x="0" y="31"/>
                    </a:cubicBezTo>
                    <a:cubicBezTo>
                      <a:pt x="53" y="31"/>
                      <a:pt x="59" y="37"/>
                      <a:pt x="59" y="75"/>
                    </a:cubicBezTo>
                    <a:cubicBezTo>
                      <a:pt x="59" y="227"/>
                      <a:pt x="59" y="380"/>
                      <a:pt x="59" y="533"/>
                    </a:cubicBezTo>
                    <a:cubicBezTo>
                      <a:pt x="66" y="533"/>
                      <a:pt x="73" y="533"/>
                      <a:pt x="79" y="533"/>
                    </a:cubicBezTo>
                    <a:cubicBezTo>
                      <a:pt x="89" y="517"/>
                      <a:pt x="98" y="501"/>
                      <a:pt x="108" y="485"/>
                    </a:cubicBezTo>
                    <a:cubicBezTo>
                      <a:pt x="119" y="502"/>
                      <a:pt x="152" y="540"/>
                      <a:pt x="209" y="540"/>
                    </a:cubicBezTo>
                    <a:cubicBezTo>
                      <a:pt x="299" y="540"/>
                      <a:pt x="381" y="465"/>
                      <a:pt x="381" y="366"/>
                    </a:cubicBezTo>
                    <a:moveTo>
                      <a:pt x="317" y="366"/>
                    </a:moveTo>
                    <a:cubicBezTo>
                      <a:pt x="317" y="393"/>
                      <a:pt x="315" y="439"/>
                      <a:pt x="293" y="474"/>
                    </a:cubicBezTo>
                    <a:cubicBezTo>
                      <a:pt x="277" y="498"/>
                      <a:pt x="246" y="524"/>
                      <a:pt x="205" y="524"/>
                    </a:cubicBezTo>
                    <a:cubicBezTo>
                      <a:pt x="169" y="524"/>
                      <a:pt x="143" y="505"/>
                      <a:pt x="123" y="476"/>
                    </a:cubicBezTo>
                    <a:cubicBezTo>
                      <a:pt x="112" y="461"/>
                      <a:pt x="112" y="459"/>
                      <a:pt x="112" y="445"/>
                    </a:cubicBezTo>
                    <a:cubicBezTo>
                      <a:pt x="112" y="392"/>
                      <a:pt x="112" y="339"/>
                      <a:pt x="112" y="285"/>
                    </a:cubicBezTo>
                    <a:cubicBezTo>
                      <a:pt x="112" y="272"/>
                      <a:pt x="112" y="270"/>
                      <a:pt x="121" y="259"/>
                    </a:cubicBezTo>
                    <a:cubicBezTo>
                      <a:pt x="152" y="215"/>
                      <a:pt x="194" y="208"/>
                      <a:pt x="213" y="208"/>
                    </a:cubicBezTo>
                    <a:cubicBezTo>
                      <a:pt x="249" y="208"/>
                      <a:pt x="275" y="230"/>
                      <a:pt x="295" y="259"/>
                    </a:cubicBezTo>
                    <a:cubicBezTo>
                      <a:pt x="315" y="290"/>
                      <a:pt x="317" y="334"/>
                      <a:pt x="3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3103" name="" descr=""/>
          <p:cNvPicPr/>
          <p:nvPr/>
        </p:nvPicPr>
        <p:blipFill>
          <a:blip r:embed="rId1"/>
          <a:stretch/>
        </p:blipFill>
        <p:spPr>
          <a:xfrm>
            <a:off x="5373720" y="1802520"/>
            <a:ext cx="3393000" cy="2654640"/>
          </a:xfrm>
          <a:prstGeom prst="rect">
            <a:avLst/>
          </a:prstGeom>
          <a:ln>
            <a:noFill/>
          </a:ln>
        </p:spPr>
      </p:pic>
      <p:grpSp>
        <p:nvGrpSpPr>
          <p:cNvPr id="3104" name="Group 23"/>
          <p:cNvGrpSpPr/>
          <p:nvPr/>
        </p:nvGrpSpPr>
        <p:grpSpPr>
          <a:xfrm>
            <a:off x="5064120" y="918360"/>
            <a:ext cx="4739400" cy="669240"/>
            <a:chOff x="5064120" y="918360"/>
            <a:chExt cx="4739400" cy="669240"/>
          </a:xfrm>
        </p:grpSpPr>
        <p:grpSp>
          <p:nvGrpSpPr>
            <p:cNvPr id="3105" name="Group 24"/>
            <p:cNvGrpSpPr/>
            <p:nvPr/>
          </p:nvGrpSpPr>
          <p:grpSpPr>
            <a:xfrm>
              <a:off x="5064120" y="918360"/>
              <a:ext cx="4739400" cy="669240"/>
              <a:chOff x="5064120" y="918360"/>
              <a:chExt cx="4739400" cy="669240"/>
            </a:xfrm>
          </p:grpSpPr>
          <p:sp>
            <p:nvSpPr>
              <p:cNvPr id="3106" name="Freeform 25"/>
              <p:cNvSpPr/>
              <p:nvPr/>
            </p:nvSpPr>
            <p:spPr>
              <a:xfrm>
                <a:off x="5064120" y="100368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07" name="Freeform 26"/>
              <p:cNvSpPr/>
              <p:nvPr/>
            </p:nvSpPr>
            <p:spPr>
              <a:xfrm>
                <a:off x="5313960" y="962280"/>
                <a:ext cx="146160" cy="139680"/>
              </a:xfrm>
              <a:custGeom>
                <a:avLst/>
                <a:gdLst/>
                <a:ahLst/>
                <a:rect l="0" t="0" r="r" b="b"/>
                <a:pathLst>
                  <a:path w="406" h="388">
                    <a:moveTo>
                      <a:pt x="394" y="207"/>
                    </a:moveTo>
                    <a:cubicBezTo>
                      <a:pt x="405" y="202"/>
                      <a:pt x="405" y="185"/>
                      <a:pt x="394" y="182"/>
                    </a:cubicBezTo>
                    <a:cubicBezTo>
                      <a:pt x="272" y="124"/>
                      <a:pt x="150" y="65"/>
                      <a:pt x="27" y="7"/>
                    </a:cubicBezTo>
                    <a:cubicBezTo>
                      <a:pt x="11" y="0"/>
                      <a:pt x="0" y="24"/>
                      <a:pt x="15" y="31"/>
                    </a:cubicBezTo>
                    <a:cubicBezTo>
                      <a:pt x="131" y="85"/>
                      <a:pt x="246" y="140"/>
                      <a:pt x="362" y="194"/>
                    </a:cubicBezTo>
                    <a:cubicBezTo>
                      <a:pt x="246" y="249"/>
                      <a:pt x="131" y="303"/>
                      <a:pt x="15" y="358"/>
                    </a:cubicBezTo>
                    <a:cubicBezTo>
                      <a:pt x="0" y="363"/>
                      <a:pt x="11" y="387"/>
                      <a:pt x="27" y="380"/>
                    </a:cubicBezTo>
                    <a:cubicBezTo>
                      <a:pt x="150" y="322"/>
                      <a:pt x="272" y="264"/>
                      <a:pt x="394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08" name="Freeform 27"/>
              <p:cNvSpPr/>
              <p:nvPr/>
            </p:nvSpPr>
            <p:spPr>
              <a:xfrm>
                <a:off x="5549400" y="937800"/>
                <a:ext cx="95040" cy="156240"/>
              </a:xfrm>
              <a:custGeom>
                <a:avLst/>
                <a:gdLst/>
                <a:ahLst/>
                <a:rect l="0" t="0" r="r" b="b"/>
                <a:pathLst>
                  <a:path w="264" h="434">
                    <a:moveTo>
                      <a:pt x="263" y="212"/>
                    </a:moveTo>
                    <a:cubicBezTo>
                      <a:pt x="263" y="41"/>
                      <a:pt x="189" y="0"/>
                      <a:pt x="133" y="0"/>
                    </a:cubicBezTo>
                    <a:cubicBezTo>
                      <a:pt x="99" y="0"/>
                      <a:pt x="67" y="11"/>
                      <a:pt x="40" y="40"/>
                    </a:cubicBezTo>
                    <a:cubicBezTo>
                      <a:pt x="14" y="67"/>
                      <a:pt x="0" y="93"/>
                      <a:pt x="0" y="142"/>
                    </a:cubicBezTo>
                    <a:cubicBezTo>
                      <a:pt x="0" y="219"/>
                      <a:pt x="56" y="282"/>
                      <a:pt x="126" y="282"/>
                    </a:cubicBezTo>
                    <a:cubicBezTo>
                      <a:pt x="166" y="282"/>
                      <a:pt x="191" y="255"/>
                      <a:pt x="205" y="219"/>
                    </a:cubicBezTo>
                    <a:cubicBezTo>
                      <a:pt x="205" y="226"/>
                      <a:pt x="205" y="233"/>
                      <a:pt x="205" y="239"/>
                    </a:cubicBezTo>
                    <a:cubicBezTo>
                      <a:pt x="205" y="387"/>
                      <a:pt x="139" y="415"/>
                      <a:pt x="103" y="415"/>
                    </a:cubicBezTo>
                    <a:cubicBezTo>
                      <a:pt x="92" y="415"/>
                      <a:pt x="58" y="415"/>
                      <a:pt x="41" y="394"/>
                    </a:cubicBezTo>
                    <a:cubicBezTo>
                      <a:pt x="68" y="394"/>
                      <a:pt x="74" y="374"/>
                      <a:pt x="74" y="365"/>
                    </a:cubicBezTo>
                    <a:cubicBezTo>
                      <a:pt x="74" y="345"/>
                      <a:pt x="59" y="334"/>
                      <a:pt x="45" y="334"/>
                    </a:cubicBezTo>
                    <a:cubicBezTo>
                      <a:pt x="34" y="334"/>
                      <a:pt x="16" y="342"/>
                      <a:pt x="16" y="365"/>
                    </a:cubicBezTo>
                    <a:cubicBezTo>
                      <a:pt x="16" y="408"/>
                      <a:pt x="50" y="433"/>
                      <a:pt x="103" y="433"/>
                    </a:cubicBezTo>
                    <a:cubicBezTo>
                      <a:pt x="185" y="433"/>
                      <a:pt x="263" y="347"/>
                      <a:pt x="263" y="212"/>
                    </a:cubicBezTo>
                    <a:moveTo>
                      <a:pt x="203" y="155"/>
                    </a:moveTo>
                    <a:cubicBezTo>
                      <a:pt x="203" y="207"/>
                      <a:pt x="182" y="268"/>
                      <a:pt x="126" y="268"/>
                    </a:cubicBezTo>
                    <a:cubicBezTo>
                      <a:pt x="117" y="268"/>
                      <a:pt x="88" y="268"/>
                      <a:pt x="68" y="228"/>
                    </a:cubicBezTo>
                    <a:cubicBezTo>
                      <a:pt x="56" y="205"/>
                      <a:pt x="56" y="173"/>
                      <a:pt x="56" y="142"/>
                    </a:cubicBezTo>
                    <a:cubicBezTo>
                      <a:pt x="56" y="108"/>
                      <a:pt x="56" y="77"/>
                      <a:pt x="70" y="54"/>
                    </a:cubicBezTo>
                    <a:cubicBezTo>
                      <a:pt x="86" y="23"/>
                      <a:pt x="112" y="14"/>
                      <a:pt x="133" y="14"/>
                    </a:cubicBezTo>
                    <a:cubicBezTo>
                      <a:pt x="162" y="14"/>
                      <a:pt x="184" y="36"/>
                      <a:pt x="194" y="65"/>
                    </a:cubicBezTo>
                    <a:cubicBezTo>
                      <a:pt x="202" y="85"/>
                      <a:pt x="203" y="124"/>
                      <a:pt x="203" y="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09" name="Freeform 28"/>
              <p:cNvSpPr/>
              <p:nvPr/>
            </p:nvSpPr>
            <p:spPr>
              <a:xfrm>
                <a:off x="5662080" y="937800"/>
                <a:ext cx="96120" cy="156240"/>
              </a:xfrm>
              <a:custGeom>
                <a:avLst/>
                <a:gdLst/>
                <a:ahLst/>
                <a:rect l="0" t="0" r="r" b="b"/>
                <a:pathLst>
                  <a:path w="267" h="434">
                    <a:moveTo>
                      <a:pt x="266" y="218"/>
                    </a:moveTo>
                    <a:cubicBezTo>
                      <a:pt x="266" y="167"/>
                      <a:pt x="265" y="117"/>
                      <a:pt x="241" y="70"/>
                    </a:cubicBezTo>
                    <a:cubicBezTo>
                      <a:pt x="212" y="9"/>
                      <a:pt x="160" y="0"/>
                      <a:pt x="135" y="0"/>
                    </a:cubicBezTo>
                    <a:cubicBezTo>
                      <a:pt x="97" y="0"/>
                      <a:pt x="50" y="16"/>
                      <a:pt x="23" y="74"/>
                    </a:cubicBezTo>
                    <a:cubicBezTo>
                      <a:pt x="4" y="119"/>
                      <a:pt x="0" y="167"/>
                      <a:pt x="0" y="218"/>
                    </a:cubicBezTo>
                    <a:cubicBezTo>
                      <a:pt x="0" y="264"/>
                      <a:pt x="4" y="322"/>
                      <a:pt x="29" y="370"/>
                    </a:cubicBezTo>
                    <a:cubicBezTo>
                      <a:pt x="56" y="421"/>
                      <a:pt x="103" y="433"/>
                      <a:pt x="133" y="433"/>
                    </a:cubicBezTo>
                    <a:cubicBezTo>
                      <a:pt x="167" y="433"/>
                      <a:pt x="216" y="421"/>
                      <a:pt x="243" y="360"/>
                    </a:cubicBezTo>
                    <a:cubicBezTo>
                      <a:pt x="265" y="316"/>
                      <a:pt x="266" y="268"/>
                      <a:pt x="266" y="218"/>
                    </a:cubicBezTo>
                    <a:moveTo>
                      <a:pt x="214" y="210"/>
                    </a:moveTo>
                    <a:cubicBezTo>
                      <a:pt x="214" y="257"/>
                      <a:pt x="214" y="300"/>
                      <a:pt x="207" y="342"/>
                    </a:cubicBezTo>
                    <a:cubicBezTo>
                      <a:pt x="198" y="401"/>
                      <a:pt x="162" y="419"/>
                      <a:pt x="133" y="419"/>
                    </a:cubicBezTo>
                    <a:cubicBezTo>
                      <a:pt x="110" y="419"/>
                      <a:pt x="72" y="405"/>
                      <a:pt x="61" y="343"/>
                    </a:cubicBezTo>
                    <a:cubicBezTo>
                      <a:pt x="54" y="306"/>
                      <a:pt x="54" y="248"/>
                      <a:pt x="54" y="210"/>
                    </a:cubicBezTo>
                    <a:cubicBezTo>
                      <a:pt x="54" y="169"/>
                      <a:pt x="54" y="128"/>
                      <a:pt x="58" y="93"/>
                    </a:cubicBezTo>
                    <a:cubicBezTo>
                      <a:pt x="70" y="18"/>
                      <a:pt x="117" y="13"/>
                      <a:pt x="133" y="13"/>
                    </a:cubicBezTo>
                    <a:cubicBezTo>
                      <a:pt x="155" y="13"/>
                      <a:pt x="196" y="25"/>
                      <a:pt x="209" y="86"/>
                    </a:cubicBezTo>
                    <a:cubicBezTo>
                      <a:pt x="214" y="122"/>
                      <a:pt x="214" y="171"/>
                      <a:pt x="2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0" name="Freeform 29"/>
              <p:cNvSpPr/>
              <p:nvPr/>
            </p:nvSpPr>
            <p:spPr>
              <a:xfrm>
                <a:off x="5780160" y="918360"/>
                <a:ext cx="164160" cy="183600"/>
              </a:xfrm>
              <a:custGeom>
                <a:avLst/>
                <a:gdLst/>
                <a:ahLst/>
                <a:rect l="0" t="0" r="r" b="b"/>
                <a:pathLst>
                  <a:path w="456" h="510">
                    <a:moveTo>
                      <a:pt x="403" y="13"/>
                    </a:moveTo>
                    <a:cubicBezTo>
                      <a:pt x="403" y="5"/>
                      <a:pt x="398" y="0"/>
                      <a:pt x="391" y="0"/>
                    </a:cubicBezTo>
                    <a:cubicBezTo>
                      <a:pt x="383" y="0"/>
                      <a:pt x="382" y="4"/>
                      <a:pt x="378" y="9"/>
                    </a:cubicBezTo>
                    <a:cubicBezTo>
                      <a:pt x="346" y="52"/>
                      <a:pt x="302" y="68"/>
                      <a:pt x="257" y="68"/>
                    </a:cubicBezTo>
                    <a:cubicBezTo>
                      <a:pt x="212" y="68"/>
                      <a:pt x="173" y="54"/>
                      <a:pt x="139" y="20"/>
                    </a:cubicBezTo>
                    <a:cubicBezTo>
                      <a:pt x="126" y="9"/>
                      <a:pt x="113" y="0"/>
                      <a:pt x="94" y="0"/>
                    </a:cubicBezTo>
                    <a:cubicBezTo>
                      <a:pt x="45" y="0"/>
                      <a:pt x="0" y="54"/>
                      <a:pt x="0" y="128"/>
                    </a:cubicBezTo>
                    <a:cubicBezTo>
                      <a:pt x="0" y="203"/>
                      <a:pt x="45" y="255"/>
                      <a:pt x="94" y="255"/>
                    </a:cubicBezTo>
                    <a:cubicBezTo>
                      <a:pt x="139" y="255"/>
                      <a:pt x="175" y="198"/>
                      <a:pt x="175" y="128"/>
                    </a:cubicBezTo>
                    <a:cubicBezTo>
                      <a:pt x="175" y="119"/>
                      <a:pt x="175" y="90"/>
                      <a:pt x="162" y="56"/>
                    </a:cubicBezTo>
                    <a:cubicBezTo>
                      <a:pt x="203" y="79"/>
                      <a:pt x="236" y="83"/>
                      <a:pt x="257" y="83"/>
                    </a:cubicBezTo>
                    <a:cubicBezTo>
                      <a:pt x="306" y="83"/>
                      <a:pt x="338" y="63"/>
                      <a:pt x="342" y="61"/>
                    </a:cubicBezTo>
                    <a:cubicBezTo>
                      <a:pt x="247" y="202"/>
                      <a:pt x="152" y="343"/>
                      <a:pt x="58" y="484"/>
                    </a:cubicBezTo>
                    <a:cubicBezTo>
                      <a:pt x="52" y="493"/>
                      <a:pt x="54" y="492"/>
                      <a:pt x="52" y="496"/>
                    </a:cubicBezTo>
                    <a:cubicBezTo>
                      <a:pt x="52" y="503"/>
                      <a:pt x="58" y="509"/>
                      <a:pt x="65" y="509"/>
                    </a:cubicBezTo>
                    <a:cubicBezTo>
                      <a:pt x="71" y="509"/>
                      <a:pt x="74" y="507"/>
                      <a:pt x="77" y="500"/>
                    </a:cubicBezTo>
                    <a:cubicBezTo>
                      <a:pt x="184" y="341"/>
                      <a:pt x="291" y="182"/>
                      <a:pt x="398" y="23"/>
                    </a:cubicBezTo>
                    <a:cubicBezTo>
                      <a:pt x="401" y="18"/>
                      <a:pt x="403" y="16"/>
                      <a:pt x="403" y="13"/>
                    </a:cubicBezTo>
                    <a:moveTo>
                      <a:pt x="455" y="381"/>
                    </a:moveTo>
                    <a:cubicBezTo>
                      <a:pt x="455" y="309"/>
                      <a:pt x="418" y="255"/>
                      <a:pt x="373" y="255"/>
                    </a:cubicBezTo>
                    <a:cubicBezTo>
                      <a:pt x="326" y="255"/>
                      <a:pt x="281" y="307"/>
                      <a:pt x="281" y="381"/>
                    </a:cubicBezTo>
                    <a:cubicBezTo>
                      <a:pt x="281" y="458"/>
                      <a:pt x="326" y="509"/>
                      <a:pt x="373" y="509"/>
                    </a:cubicBezTo>
                    <a:cubicBezTo>
                      <a:pt x="419" y="509"/>
                      <a:pt x="455" y="453"/>
                      <a:pt x="455" y="381"/>
                    </a:cubicBezTo>
                    <a:moveTo>
                      <a:pt x="160" y="128"/>
                    </a:moveTo>
                    <a:cubicBezTo>
                      <a:pt x="160" y="196"/>
                      <a:pt x="126" y="241"/>
                      <a:pt x="94" y="241"/>
                    </a:cubicBezTo>
                    <a:cubicBezTo>
                      <a:pt x="81" y="241"/>
                      <a:pt x="40" y="232"/>
                      <a:pt x="40" y="128"/>
                    </a:cubicBezTo>
                    <a:cubicBezTo>
                      <a:pt x="40" y="22"/>
                      <a:pt x="81" y="14"/>
                      <a:pt x="94" y="14"/>
                    </a:cubicBezTo>
                    <a:cubicBezTo>
                      <a:pt x="128" y="14"/>
                      <a:pt x="160" y="61"/>
                      <a:pt x="160" y="128"/>
                    </a:cubicBezTo>
                    <a:moveTo>
                      <a:pt x="439" y="381"/>
                    </a:moveTo>
                    <a:cubicBezTo>
                      <a:pt x="439" y="449"/>
                      <a:pt x="407" y="494"/>
                      <a:pt x="374" y="494"/>
                    </a:cubicBezTo>
                    <a:cubicBezTo>
                      <a:pt x="362" y="494"/>
                      <a:pt x="320" y="487"/>
                      <a:pt x="320" y="381"/>
                    </a:cubicBezTo>
                    <a:cubicBezTo>
                      <a:pt x="320" y="277"/>
                      <a:pt x="360" y="268"/>
                      <a:pt x="374" y="268"/>
                    </a:cubicBezTo>
                    <a:cubicBezTo>
                      <a:pt x="407" y="268"/>
                      <a:pt x="439" y="315"/>
                      <a:pt x="439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1" name="Freeform 30"/>
              <p:cNvSpPr/>
              <p:nvPr/>
            </p:nvSpPr>
            <p:spPr>
              <a:xfrm>
                <a:off x="6039360" y="98712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30" y="205"/>
                      <a:pt x="229" y="209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2" name="Freeform 31"/>
              <p:cNvSpPr/>
              <p:nvPr/>
            </p:nvSpPr>
            <p:spPr>
              <a:xfrm>
                <a:off x="6140160" y="928800"/>
                <a:ext cx="177120" cy="160200"/>
              </a:xfrm>
              <a:custGeom>
                <a:avLst/>
                <a:gdLst/>
                <a:ahLst/>
                <a:rect l="0" t="0" r="r" b="b"/>
                <a:pathLst>
                  <a:path w="492" h="445">
                    <a:moveTo>
                      <a:pt x="491" y="444"/>
                    </a:moveTo>
                    <a:cubicBezTo>
                      <a:pt x="491" y="438"/>
                      <a:pt x="491" y="432"/>
                      <a:pt x="491" y="426"/>
                    </a:cubicBezTo>
                    <a:cubicBezTo>
                      <a:pt x="448" y="426"/>
                      <a:pt x="441" y="426"/>
                      <a:pt x="441" y="397"/>
                    </a:cubicBezTo>
                    <a:cubicBezTo>
                      <a:pt x="441" y="320"/>
                      <a:pt x="441" y="243"/>
                      <a:pt x="441" y="165"/>
                    </a:cubicBezTo>
                    <a:cubicBezTo>
                      <a:pt x="433" y="166"/>
                      <a:pt x="425" y="167"/>
                      <a:pt x="418" y="167"/>
                    </a:cubicBezTo>
                    <a:cubicBezTo>
                      <a:pt x="395" y="169"/>
                      <a:pt x="373" y="171"/>
                      <a:pt x="351" y="173"/>
                    </a:cubicBezTo>
                    <a:cubicBezTo>
                      <a:pt x="349" y="173"/>
                      <a:pt x="347" y="173"/>
                      <a:pt x="338" y="173"/>
                    </a:cubicBezTo>
                    <a:cubicBezTo>
                      <a:pt x="314" y="173"/>
                      <a:pt x="289" y="173"/>
                      <a:pt x="265" y="173"/>
                    </a:cubicBezTo>
                    <a:cubicBezTo>
                      <a:pt x="265" y="149"/>
                      <a:pt x="265" y="125"/>
                      <a:pt x="265" y="101"/>
                    </a:cubicBezTo>
                    <a:cubicBezTo>
                      <a:pt x="265" y="40"/>
                      <a:pt x="319" y="14"/>
                      <a:pt x="358" y="14"/>
                    </a:cubicBezTo>
                    <a:cubicBezTo>
                      <a:pt x="376" y="14"/>
                      <a:pt x="400" y="20"/>
                      <a:pt x="412" y="34"/>
                    </a:cubicBezTo>
                    <a:cubicBezTo>
                      <a:pt x="387" y="36"/>
                      <a:pt x="383" y="54"/>
                      <a:pt x="383" y="63"/>
                    </a:cubicBezTo>
                    <a:cubicBezTo>
                      <a:pt x="383" y="85"/>
                      <a:pt x="400" y="92"/>
                      <a:pt x="410" y="92"/>
                    </a:cubicBezTo>
                    <a:cubicBezTo>
                      <a:pt x="427" y="92"/>
                      <a:pt x="441" y="83"/>
                      <a:pt x="441" y="63"/>
                    </a:cubicBezTo>
                    <a:cubicBezTo>
                      <a:pt x="441" y="27"/>
                      <a:pt x="405" y="0"/>
                      <a:pt x="358" y="0"/>
                    </a:cubicBezTo>
                    <a:cubicBezTo>
                      <a:pt x="302" y="0"/>
                      <a:pt x="266" y="25"/>
                      <a:pt x="256" y="34"/>
                    </a:cubicBezTo>
                    <a:cubicBezTo>
                      <a:pt x="241" y="13"/>
                      <a:pt x="214" y="0"/>
                      <a:pt x="184" y="0"/>
                    </a:cubicBezTo>
                    <a:cubicBezTo>
                      <a:pt x="124" y="0"/>
                      <a:pt x="49" y="32"/>
                      <a:pt x="49" y="101"/>
                    </a:cubicBezTo>
                    <a:cubicBezTo>
                      <a:pt x="49" y="125"/>
                      <a:pt x="49" y="149"/>
                      <a:pt x="49" y="173"/>
                    </a:cubicBezTo>
                    <a:cubicBezTo>
                      <a:pt x="32" y="173"/>
                      <a:pt x="16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6" y="192"/>
                      <a:pt x="32" y="192"/>
                      <a:pt x="49" y="192"/>
                    </a:cubicBezTo>
                    <a:cubicBezTo>
                      <a:pt x="49" y="261"/>
                      <a:pt x="49" y="329"/>
                      <a:pt x="49" y="397"/>
                    </a:cubicBezTo>
                    <a:cubicBezTo>
                      <a:pt x="49" y="426"/>
                      <a:pt x="43" y="426"/>
                      <a:pt x="0" y="426"/>
                    </a:cubicBezTo>
                    <a:cubicBezTo>
                      <a:pt x="0" y="432"/>
                      <a:pt x="0" y="438"/>
                      <a:pt x="0" y="444"/>
                    </a:cubicBezTo>
                    <a:cubicBezTo>
                      <a:pt x="23" y="443"/>
                      <a:pt x="47" y="443"/>
                      <a:pt x="70" y="442"/>
                    </a:cubicBezTo>
                    <a:cubicBezTo>
                      <a:pt x="94" y="443"/>
                      <a:pt x="117" y="443"/>
                      <a:pt x="140" y="444"/>
                    </a:cubicBezTo>
                    <a:cubicBezTo>
                      <a:pt x="140" y="438"/>
                      <a:pt x="140" y="432"/>
                      <a:pt x="140" y="426"/>
                    </a:cubicBezTo>
                    <a:cubicBezTo>
                      <a:pt x="99" y="426"/>
                      <a:pt x="92" y="426"/>
                      <a:pt x="92" y="397"/>
                    </a:cubicBezTo>
                    <a:cubicBezTo>
                      <a:pt x="92" y="329"/>
                      <a:pt x="92" y="261"/>
                      <a:pt x="92" y="192"/>
                    </a:cubicBezTo>
                    <a:cubicBezTo>
                      <a:pt x="136" y="192"/>
                      <a:pt x="181" y="192"/>
                      <a:pt x="225" y="192"/>
                    </a:cubicBezTo>
                    <a:cubicBezTo>
                      <a:pt x="225" y="261"/>
                      <a:pt x="225" y="329"/>
                      <a:pt x="225" y="397"/>
                    </a:cubicBezTo>
                    <a:cubicBezTo>
                      <a:pt x="225" y="426"/>
                      <a:pt x="218" y="426"/>
                      <a:pt x="175" y="426"/>
                    </a:cubicBezTo>
                    <a:cubicBezTo>
                      <a:pt x="175" y="432"/>
                      <a:pt x="175" y="438"/>
                      <a:pt x="175" y="444"/>
                    </a:cubicBezTo>
                    <a:cubicBezTo>
                      <a:pt x="198" y="443"/>
                      <a:pt x="221" y="443"/>
                      <a:pt x="245" y="442"/>
                    </a:cubicBezTo>
                    <a:cubicBezTo>
                      <a:pt x="268" y="443"/>
                      <a:pt x="292" y="443"/>
                      <a:pt x="315" y="444"/>
                    </a:cubicBezTo>
                    <a:cubicBezTo>
                      <a:pt x="315" y="438"/>
                      <a:pt x="315" y="432"/>
                      <a:pt x="315" y="426"/>
                    </a:cubicBezTo>
                    <a:cubicBezTo>
                      <a:pt x="274" y="426"/>
                      <a:pt x="266" y="426"/>
                      <a:pt x="266" y="397"/>
                    </a:cubicBezTo>
                    <a:cubicBezTo>
                      <a:pt x="266" y="329"/>
                      <a:pt x="266" y="261"/>
                      <a:pt x="266" y="192"/>
                    </a:cubicBezTo>
                    <a:cubicBezTo>
                      <a:pt x="300" y="192"/>
                      <a:pt x="334" y="192"/>
                      <a:pt x="367" y="192"/>
                    </a:cubicBezTo>
                    <a:cubicBezTo>
                      <a:pt x="396" y="192"/>
                      <a:pt x="400" y="200"/>
                      <a:pt x="400" y="227"/>
                    </a:cubicBezTo>
                    <a:cubicBezTo>
                      <a:pt x="400" y="283"/>
                      <a:pt x="400" y="340"/>
                      <a:pt x="400" y="397"/>
                    </a:cubicBezTo>
                    <a:cubicBezTo>
                      <a:pt x="400" y="426"/>
                      <a:pt x="392" y="426"/>
                      <a:pt x="351" y="426"/>
                    </a:cubicBezTo>
                    <a:cubicBezTo>
                      <a:pt x="351" y="432"/>
                      <a:pt x="351" y="438"/>
                      <a:pt x="351" y="444"/>
                    </a:cubicBezTo>
                    <a:cubicBezTo>
                      <a:pt x="374" y="443"/>
                      <a:pt x="398" y="443"/>
                      <a:pt x="421" y="442"/>
                    </a:cubicBezTo>
                    <a:cubicBezTo>
                      <a:pt x="445" y="443"/>
                      <a:pt x="468" y="443"/>
                      <a:pt x="491" y="444"/>
                    </a:cubicBezTo>
                    <a:moveTo>
                      <a:pt x="236" y="34"/>
                    </a:moveTo>
                    <a:cubicBezTo>
                      <a:pt x="211" y="36"/>
                      <a:pt x="205" y="50"/>
                      <a:pt x="205" y="63"/>
                    </a:cubicBezTo>
                    <a:cubicBezTo>
                      <a:pt x="205" y="77"/>
                      <a:pt x="212" y="88"/>
                      <a:pt x="225" y="90"/>
                    </a:cubicBezTo>
                    <a:cubicBezTo>
                      <a:pt x="225" y="117"/>
                      <a:pt x="225" y="145"/>
                      <a:pt x="225" y="173"/>
                    </a:cubicBezTo>
                    <a:cubicBezTo>
                      <a:pt x="180" y="173"/>
                      <a:pt x="13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38"/>
                      <a:pt x="144" y="14"/>
                      <a:pt x="182" y="14"/>
                    </a:cubicBezTo>
                    <a:cubicBezTo>
                      <a:pt x="196" y="14"/>
                      <a:pt x="220" y="16"/>
                      <a:pt x="23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3" name="Freeform 32"/>
              <p:cNvSpPr/>
              <p:nvPr/>
            </p:nvSpPr>
            <p:spPr>
              <a:xfrm>
                <a:off x="6331320" y="98712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89"/>
                      <a:pt x="135" y="289"/>
                    </a:cubicBezTo>
                    <a:cubicBezTo>
                      <a:pt x="220" y="289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4" name="Freeform 33"/>
              <p:cNvSpPr/>
              <p:nvPr/>
            </p:nvSpPr>
            <p:spPr>
              <a:xfrm>
                <a:off x="6432480" y="93960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89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6" y="412"/>
                      <a:pt x="68" y="412"/>
                    </a:cubicBezTo>
                    <a:cubicBezTo>
                      <a:pt x="90" y="412"/>
                      <a:pt x="113" y="414"/>
                      <a:pt x="135" y="414"/>
                    </a:cubicBezTo>
                    <a:moveTo>
                      <a:pt x="99" y="32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5" y="67"/>
                    </a:cubicBezTo>
                    <a:cubicBezTo>
                      <a:pt x="86" y="67"/>
                      <a:pt x="99" y="49"/>
                      <a:pt x="99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5" name="Freeform 34"/>
              <p:cNvSpPr/>
              <p:nvPr/>
            </p:nvSpPr>
            <p:spPr>
              <a:xfrm>
                <a:off x="6494040" y="98712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9"/>
                    </a:moveTo>
                    <a:cubicBezTo>
                      <a:pt x="245" y="201"/>
                      <a:pt x="241" y="200"/>
                      <a:pt x="238" y="200"/>
                    </a:cubicBezTo>
                    <a:cubicBezTo>
                      <a:pt x="232" y="200"/>
                      <a:pt x="230" y="205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6" name="Freeform 35"/>
              <p:cNvSpPr/>
              <p:nvPr/>
            </p:nvSpPr>
            <p:spPr>
              <a:xfrm>
                <a:off x="6596280" y="9882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0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5" y="277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7"/>
                      <a:pt x="247" y="277"/>
                    </a:cubicBezTo>
                    <a:cubicBezTo>
                      <a:pt x="271" y="277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7" name="Freeform 36"/>
              <p:cNvSpPr/>
              <p:nvPr/>
            </p:nvSpPr>
            <p:spPr>
              <a:xfrm>
                <a:off x="6723360" y="98712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89"/>
                      <a:pt x="137" y="289"/>
                    </a:cubicBezTo>
                    <a:cubicBezTo>
                      <a:pt x="221" y="289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8" name="Freeform 37"/>
              <p:cNvSpPr/>
              <p:nvPr/>
            </p:nvSpPr>
            <p:spPr>
              <a:xfrm>
                <a:off x="6821280" y="99072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6" y="31"/>
                      <a:pt x="236" y="47"/>
                    </a:cubicBezTo>
                    <a:cubicBezTo>
                      <a:pt x="236" y="54"/>
                      <a:pt x="236" y="54"/>
                      <a:pt x="232" y="61"/>
                    </a:cubicBezTo>
                    <a:cubicBezTo>
                      <a:pt x="211" y="113"/>
                      <a:pt x="190" y="165"/>
                      <a:pt x="169" y="218"/>
                    </a:cubicBezTo>
                    <a:cubicBezTo>
                      <a:pt x="146" y="161"/>
                      <a:pt x="122" y="104"/>
                      <a:pt x="99" y="47"/>
                    </a:cubicBezTo>
                    <a:cubicBezTo>
                      <a:pt x="95" y="41"/>
                      <a:pt x="94" y="38"/>
                      <a:pt x="94" y="36"/>
                    </a:cubicBezTo>
                    <a:cubicBezTo>
                      <a:pt x="94" y="20"/>
                      <a:pt x="117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1" y="20"/>
                      <a:pt x="50" y="41"/>
                    </a:cubicBezTo>
                    <a:cubicBezTo>
                      <a:pt x="82" y="118"/>
                      <a:pt x="114" y="195"/>
                      <a:pt x="146" y="271"/>
                    </a:cubicBezTo>
                    <a:cubicBezTo>
                      <a:pt x="140" y="284"/>
                      <a:pt x="135" y="297"/>
                      <a:pt x="130" y="309"/>
                    </a:cubicBezTo>
                    <a:cubicBezTo>
                      <a:pt x="115" y="343"/>
                      <a:pt x="99" y="388"/>
                      <a:pt x="58" y="388"/>
                    </a:cubicBezTo>
                    <a:cubicBezTo>
                      <a:pt x="54" y="388"/>
                      <a:pt x="40" y="388"/>
                      <a:pt x="29" y="376"/>
                    </a:cubicBezTo>
                    <a:cubicBezTo>
                      <a:pt x="47" y="374"/>
                      <a:pt x="52" y="360"/>
                      <a:pt x="52" y="351"/>
                    </a:cubicBezTo>
                    <a:cubicBezTo>
                      <a:pt x="52" y="333"/>
                      <a:pt x="41" y="324"/>
                      <a:pt x="25" y="324"/>
                    </a:cubicBezTo>
                    <a:cubicBezTo>
                      <a:pt x="13" y="324"/>
                      <a:pt x="0" y="331"/>
                      <a:pt x="0" y="351"/>
                    </a:cubicBezTo>
                    <a:cubicBezTo>
                      <a:pt x="0" y="379"/>
                      <a:pt x="25" y="401"/>
                      <a:pt x="58" y="401"/>
                    </a:cubicBezTo>
                    <a:cubicBezTo>
                      <a:pt x="97" y="401"/>
                      <a:pt x="124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9" name="Freeform 38"/>
              <p:cNvSpPr/>
              <p:nvPr/>
            </p:nvSpPr>
            <p:spPr>
              <a:xfrm>
                <a:off x="7020000" y="92880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7"/>
                    </a:cubicBezTo>
                    <a:cubicBezTo>
                      <a:pt x="50" y="426"/>
                      <a:pt x="43" y="426"/>
                      <a:pt x="2" y="426"/>
                    </a:cubicBezTo>
                    <a:cubicBezTo>
                      <a:pt x="2" y="432"/>
                      <a:pt x="2" y="438"/>
                      <a:pt x="2" y="444"/>
                    </a:cubicBezTo>
                    <a:cubicBezTo>
                      <a:pt x="26" y="443"/>
                      <a:pt x="50" y="443"/>
                      <a:pt x="74" y="442"/>
                    </a:cubicBezTo>
                    <a:cubicBezTo>
                      <a:pt x="99" y="442"/>
                      <a:pt x="128" y="442"/>
                      <a:pt x="153" y="444"/>
                    </a:cubicBezTo>
                    <a:cubicBezTo>
                      <a:pt x="153" y="438"/>
                      <a:pt x="153" y="432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3"/>
                      <a:pt x="90" y="99"/>
                    </a:cubicBezTo>
                    <a:cubicBezTo>
                      <a:pt x="90" y="43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0" name="Freeform 39"/>
              <p:cNvSpPr/>
              <p:nvPr/>
            </p:nvSpPr>
            <p:spPr>
              <a:xfrm>
                <a:off x="7088760" y="98712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30"/>
                      <a:pt x="65" y="289"/>
                      <a:pt x="140" y="289"/>
                    </a:cubicBezTo>
                    <a:cubicBezTo>
                      <a:pt x="216" y="289"/>
                      <a:pt x="281" y="228"/>
                      <a:pt x="281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4" y="228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2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1" name="Freeform 40"/>
              <p:cNvSpPr/>
              <p:nvPr/>
            </p:nvSpPr>
            <p:spPr>
              <a:xfrm>
                <a:off x="7202880" y="9882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3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5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2" name="Freeform 41"/>
              <p:cNvSpPr/>
              <p:nvPr/>
            </p:nvSpPr>
            <p:spPr>
              <a:xfrm>
                <a:off x="7377840" y="931320"/>
                <a:ext cx="71640" cy="68400"/>
              </a:xfrm>
              <a:custGeom>
                <a:avLst/>
                <a:gdLst/>
                <a:ahLst/>
                <a:rect l="0" t="0" r="r" b="b"/>
                <a:pathLst>
                  <a:path w="199" h="190">
                    <a:moveTo>
                      <a:pt x="76" y="155"/>
                    </a:moveTo>
                    <a:cubicBezTo>
                      <a:pt x="76" y="138"/>
                      <a:pt x="65" y="122"/>
                      <a:pt x="41" y="122"/>
                    </a:cubicBezTo>
                    <a:cubicBezTo>
                      <a:pt x="29" y="122"/>
                      <a:pt x="20" y="128"/>
                      <a:pt x="16" y="131"/>
                    </a:cubicBezTo>
                    <a:cubicBezTo>
                      <a:pt x="16" y="133"/>
                      <a:pt x="15" y="132"/>
                      <a:pt x="14" y="133"/>
                    </a:cubicBezTo>
                    <a:cubicBezTo>
                      <a:pt x="14" y="129"/>
                      <a:pt x="14" y="126"/>
                      <a:pt x="14" y="122"/>
                    </a:cubicBezTo>
                    <a:cubicBezTo>
                      <a:pt x="14" y="102"/>
                      <a:pt x="18" y="58"/>
                      <a:pt x="58" y="18"/>
                    </a:cubicBezTo>
                    <a:cubicBezTo>
                      <a:pt x="65" y="11"/>
                      <a:pt x="65" y="9"/>
                      <a:pt x="65" y="7"/>
                    </a:cubicBezTo>
                    <a:cubicBezTo>
                      <a:pt x="65" y="2"/>
                      <a:pt x="63" y="0"/>
                      <a:pt x="59" y="0"/>
                    </a:cubicBezTo>
                    <a:cubicBezTo>
                      <a:pt x="52" y="0"/>
                      <a:pt x="0" y="49"/>
                      <a:pt x="0" y="122"/>
                    </a:cubicBezTo>
                    <a:cubicBezTo>
                      <a:pt x="0" y="160"/>
                      <a:pt x="14" y="189"/>
                      <a:pt x="41" y="189"/>
                    </a:cubicBezTo>
                    <a:cubicBezTo>
                      <a:pt x="65" y="189"/>
                      <a:pt x="76" y="173"/>
                      <a:pt x="76" y="155"/>
                    </a:cubicBezTo>
                    <a:moveTo>
                      <a:pt x="198" y="155"/>
                    </a:moveTo>
                    <a:cubicBezTo>
                      <a:pt x="198" y="138"/>
                      <a:pt x="187" y="122"/>
                      <a:pt x="166" y="122"/>
                    </a:cubicBezTo>
                    <a:cubicBezTo>
                      <a:pt x="153" y="122"/>
                      <a:pt x="144" y="128"/>
                      <a:pt x="140" y="131"/>
                    </a:cubicBezTo>
                    <a:cubicBezTo>
                      <a:pt x="139" y="133"/>
                      <a:pt x="138" y="132"/>
                      <a:pt x="137" y="133"/>
                    </a:cubicBezTo>
                    <a:cubicBezTo>
                      <a:pt x="137" y="129"/>
                      <a:pt x="137" y="126"/>
                      <a:pt x="137" y="122"/>
                    </a:cubicBezTo>
                    <a:cubicBezTo>
                      <a:pt x="137" y="102"/>
                      <a:pt x="140" y="58"/>
                      <a:pt x="180" y="18"/>
                    </a:cubicBezTo>
                    <a:cubicBezTo>
                      <a:pt x="189" y="11"/>
                      <a:pt x="189" y="9"/>
                      <a:pt x="189" y="7"/>
                    </a:cubicBezTo>
                    <a:cubicBezTo>
                      <a:pt x="189" y="2"/>
                      <a:pt x="185" y="0"/>
                      <a:pt x="182" y="0"/>
                    </a:cubicBezTo>
                    <a:cubicBezTo>
                      <a:pt x="175" y="0"/>
                      <a:pt x="122" y="49"/>
                      <a:pt x="122" y="122"/>
                    </a:cubicBezTo>
                    <a:cubicBezTo>
                      <a:pt x="122" y="160"/>
                      <a:pt x="137" y="189"/>
                      <a:pt x="166" y="189"/>
                    </a:cubicBezTo>
                    <a:cubicBezTo>
                      <a:pt x="187" y="189"/>
                      <a:pt x="198" y="173"/>
                      <a:pt x="198" y="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3" name="Freeform 42"/>
              <p:cNvSpPr/>
              <p:nvPr/>
            </p:nvSpPr>
            <p:spPr>
              <a:xfrm>
                <a:off x="7476120" y="93960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89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2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4" name="Freeform 43"/>
              <p:cNvSpPr/>
              <p:nvPr/>
            </p:nvSpPr>
            <p:spPr>
              <a:xfrm>
                <a:off x="7539120" y="9882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0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5" y="277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7"/>
                      <a:pt x="248" y="277"/>
                    </a:cubicBezTo>
                    <a:cubicBezTo>
                      <a:pt x="272" y="277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5" name="Freeform 44"/>
              <p:cNvSpPr/>
              <p:nvPr/>
            </p:nvSpPr>
            <p:spPr>
              <a:xfrm>
                <a:off x="7656480" y="948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6"/>
                      <a:pt x="184" y="298"/>
                      <a:pt x="184" y="309"/>
                    </a:cubicBezTo>
                    <a:cubicBezTo>
                      <a:pt x="184" y="356"/>
                      <a:pt x="164" y="379"/>
                      <a:pt x="140" y="379"/>
                    </a:cubicBezTo>
                    <a:cubicBezTo>
                      <a:pt x="97" y="379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0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8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6" name="Freeform 45"/>
              <p:cNvSpPr/>
              <p:nvPr/>
            </p:nvSpPr>
            <p:spPr>
              <a:xfrm>
                <a:off x="7747200" y="98712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9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5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7" name="Freeform 46"/>
              <p:cNvSpPr/>
              <p:nvPr/>
            </p:nvSpPr>
            <p:spPr>
              <a:xfrm>
                <a:off x="7848000" y="9882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8" name="Freeform 47"/>
              <p:cNvSpPr/>
              <p:nvPr/>
            </p:nvSpPr>
            <p:spPr>
              <a:xfrm>
                <a:off x="7937640" y="98712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29" name="Freeform 48"/>
              <p:cNvSpPr/>
              <p:nvPr/>
            </p:nvSpPr>
            <p:spPr>
              <a:xfrm>
                <a:off x="8039880" y="98712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1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5" y="93"/>
                      <a:pt x="179" y="92"/>
                      <a:pt x="182" y="93"/>
                    </a:cubicBezTo>
                    <a:cubicBezTo>
                      <a:pt x="191" y="93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89"/>
                      <a:pt x="7" y="289"/>
                    </a:cubicBezTo>
                    <a:cubicBezTo>
                      <a:pt x="9" y="289"/>
                      <a:pt x="10" y="289"/>
                      <a:pt x="22" y="277"/>
                    </a:cubicBezTo>
                    <a:cubicBezTo>
                      <a:pt x="23" y="276"/>
                      <a:pt x="23" y="275"/>
                      <a:pt x="34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6" y="289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0" name="Freeform 49"/>
              <p:cNvSpPr/>
              <p:nvPr/>
            </p:nvSpPr>
            <p:spPr>
              <a:xfrm>
                <a:off x="8126280" y="948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6"/>
                      <a:pt x="182" y="298"/>
                      <a:pt x="182" y="309"/>
                    </a:cubicBezTo>
                    <a:cubicBezTo>
                      <a:pt x="182" y="356"/>
                      <a:pt x="164" y="379"/>
                      <a:pt x="140" y="379"/>
                    </a:cubicBezTo>
                    <a:cubicBezTo>
                      <a:pt x="97" y="379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0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8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1" name="Freeform 50"/>
              <p:cNvSpPr/>
              <p:nvPr/>
            </p:nvSpPr>
            <p:spPr>
              <a:xfrm>
                <a:off x="8218080" y="93960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89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6" y="412"/>
                      <a:pt x="68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2" name="Freeform 51"/>
              <p:cNvSpPr/>
              <p:nvPr/>
            </p:nvSpPr>
            <p:spPr>
              <a:xfrm>
                <a:off x="8281080" y="9882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0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5" y="277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7"/>
                      <a:pt x="248" y="277"/>
                    </a:cubicBezTo>
                    <a:cubicBezTo>
                      <a:pt x="272" y="277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3" name="Freeform 52"/>
              <p:cNvSpPr/>
              <p:nvPr/>
            </p:nvSpPr>
            <p:spPr>
              <a:xfrm>
                <a:off x="8406720" y="98568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2"/>
                    </a:moveTo>
                    <a:cubicBezTo>
                      <a:pt x="290" y="22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5"/>
                    </a:cubicBezTo>
                    <a:cubicBezTo>
                      <a:pt x="41" y="174"/>
                      <a:pt x="31" y="194"/>
                      <a:pt x="31" y="218"/>
                    </a:cubicBezTo>
                    <a:cubicBezTo>
                      <a:pt x="31" y="237"/>
                      <a:pt x="40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40" y="417"/>
                    </a:cubicBezTo>
                    <a:cubicBezTo>
                      <a:pt x="214" y="417"/>
                      <a:pt x="281" y="385"/>
                      <a:pt x="281" y="334"/>
                    </a:cubicBezTo>
                    <a:cubicBezTo>
                      <a:pt x="281" y="313"/>
                      <a:pt x="272" y="280"/>
                      <a:pt x="239" y="262"/>
                    </a:cubicBezTo>
                    <a:cubicBezTo>
                      <a:pt x="205" y="246"/>
                      <a:pt x="169" y="246"/>
                      <a:pt x="131" y="246"/>
                    </a:cubicBezTo>
                    <a:cubicBezTo>
                      <a:pt x="115" y="246"/>
                      <a:pt x="88" y="246"/>
                      <a:pt x="83" y="245"/>
                    </a:cubicBezTo>
                    <a:cubicBezTo>
                      <a:pt x="63" y="243"/>
                      <a:pt x="50" y="223"/>
                      <a:pt x="50" y="203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2"/>
                      <a:pt x="122" y="192"/>
                    </a:cubicBezTo>
                    <a:cubicBezTo>
                      <a:pt x="182" y="192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2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99"/>
                    </a:moveTo>
                    <a:cubicBezTo>
                      <a:pt x="178" y="117"/>
                      <a:pt x="178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0"/>
                      <a:pt x="203" y="403"/>
                      <a:pt x="140" y="403"/>
                    </a:cubicBezTo>
                    <a:cubicBezTo>
                      <a:pt x="77" y="403"/>
                      <a:pt x="32" y="370"/>
                      <a:pt x="32" y="336"/>
                    </a:cubicBezTo>
                    <a:cubicBezTo>
                      <a:pt x="32" y="307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4" name="Freeform 53"/>
              <p:cNvSpPr/>
              <p:nvPr/>
            </p:nvSpPr>
            <p:spPr>
              <a:xfrm>
                <a:off x="8533800" y="931320"/>
                <a:ext cx="72360" cy="68400"/>
              </a:xfrm>
              <a:custGeom>
                <a:avLst/>
                <a:gdLst/>
                <a:ahLst/>
                <a:rect l="0" t="0" r="r" b="b"/>
                <a:pathLst>
                  <a:path w="201" h="190">
                    <a:moveTo>
                      <a:pt x="76" y="67"/>
                    </a:moveTo>
                    <a:cubicBezTo>
                      <a:pt x="76" y="27"/>
                      <a:pt x="61" y="0"/>
                      <a:pt x="34" y="0"/>
                    </a:cubicBezTo>
                    <a:cubicBezTo>
                      <a:pt x="13" y="0"/>
                      <a:pt x="0" y="16"/>
                      <a:pt x="0" y="32"/>
                    </a:cubicBezTo>
                    <a:cubicBezTo>
                      <a:pt x="0" y="49"/>
                      <a:pt x="11" y="67"/>
                      <a:pt x="34" y="67"/>
                    </a:cubicBezTo>
                    <a:cubicBezTo>
                      <a:pt x="47" y="67"/>
                      <a:pt x="56" y="59"/>
                      <a:pt x="59" y="56"/>
                    </a:cubicBezTo>
                    <a:cubicBezTo>
                      <a:pt x="60" y="55"/>
                      <a:pt x="61" y="55"/>
                      <a:pt x="61" y="54"/>
                    </a:cubicBezTo>
                    <a:cubicBezTo>
                      <a:pt x="62" y="58"/>
                      <a:pt x="63" y="63"/>
                      <a:pt x="63" y="67"/>
                    </a:cubicBezTo>
                    <a:cubicBezTo>
                      <a:pt x="63" y="86"/>
                      <a:pt x="58" y="131"/>
                      <a:pt x="18" y="171"/>
                    </a:cubicBezTo>
                    <a:cubicBezTo>
                      <a:pt x="11" y="178"/>
                      <a:pt x="11" y="180"/>
                      <a:pt x="11" y="182"/>
                    </a:cubicBezTo>
                    <a:cubicBezTo>
                      <a:pt x="11" y="185"/>
                      <a:pt x="14" y="189"/>
                      <a:pt x="16" y="189"/>
                    </a:cubicBezTo>
                    <a:cubicBezTo>
                      <a:pt x="23" y="189"/>
                      <a:pt x="76" y="140"/>
                      <a:pt x="76" y="67"/>
                    </a:cubicBezTo>
                    <a:moveTo>
                      <a:pt x="200" y="67"/>
                    </a:moveTo>
                    <a:cubicBezTo>
                      <a:pt x="200" y="27"/>
                      <a:pt x="184" y="0"/>
                      <a:pt x="157" y="0"/>
                    </a:cubicBezTo>
                    <a:cubicBezTo>
                      <a:pt x="135" y="0"/>
                      <a:pt x="122" y="16"/>
                      <a:pt x="122" y="32"/>
                    </a:cubicBezTo>
                    <a:cubicBezTo>
                      <a:pt x="122" y="49"/>
                      <a:pt x="133" y="67"/>
                      <a:pt x="157" y="67"/>
                    </a:cubicBezTo>
                    <a:cubicBezTo>
                      <a:pt x="169" y="67"/>
                      <a:pt x="178" y="59"/>
                      <a:pt x="182" y="56"/>
                    </a:cubicBezTo>
                    <a:cubicBezTo>
                      <a:pt x="182" y="55"/>
                      <a:pt x="183" y="55"/>
                      <a:pt x="184" y="54"/>
                    </a:cubicBezTo>
                    <a:cubicBezTo>
                      <a:pt x="184" y="58"/>
                      <a:pt x="185" y="63"/>
                      <a:pt x="185" y="67"/>
                    </a:cubicBezTo>
                    <a:cubicBezTo>
                      <a:pt x="185" y="86"/>
                      <a:pt x="180" y="131"/>
                      <a:pt x="140" y="171"/>
                    </a:cubicBezTo>
                    <a:cubicBezTo>
                      <a:pt x="133" y="178"/>
                      <a:pt x="133" y="180"/>
                      <a:pt x="133" y="182"/>
                    </a:cubicBezTo>
                    <a:cubicBezTo>
                      <a:pt x="133" y="185"/>
                      <a:pt x="137" y="189"/>
                      <a:pt x="140" y="189"/>
                    </a:cubicBezTo>
                    <a:cubicBezTo>
                      <a:pt x="146" y="189"/>
                      <a:pt x="200" y="140"/>
                      <a:pt x="200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5" name="Freeform 54"/>
              <p:cNvSpPr/>
              <p:nvPr/>
            </p:nvSpPr>
            <p:spPr>
              <a:xfrm>
                <a:off x="8705160" y="933840"/>
                <a:ext cx="134640" cy="155160"/>
              </a:xfrm>
              <a:custGeom>
                <a:avLst/>
                <a:gdLst/>
                <a:ahLst/>
                <a:rect l="0" t="0" r="r" b="b"/>
                <a:pathLst>
                  <a:path w="374" h="431">
                    <a:moveTo>
                      <a:pt x="373" y="117"/>
                    </a:moveTo>
                    <a:cubicBezTo>
                      <a:pt x="373" y="54"/>
                      <a:pt x="310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1" y="18"/>
                      <a:pt x="16" y="18"/>
                    </a:cubicBezTo>
                    <a:cubicBezTo>
                      <a:pt x="65" y="18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22" y="428"/>
                      <a:pt x="69" y="428"/>
                      <a:pt x="94" y="428"/>
                    </a:cubicBezTo>
                    <a:cubicBezTo>
                      <a:pt x="118" y="428"/>
                      <a:pt x="166" y="428"/>
                      <a:pt x="187" y="430"/>
                    </a:cubicBezTo>
                    <a:cubicBezTo>
                      <a:pt x="187" y="424"/>
                      <a:pt x="187" y="418"/>
                      <a:pt x="187" y="412"/>
                    </a:cubicBezTo>
                    <a:cubicBezTo>
                      <a:pt x="182" y="412"/>
                      <a:pt x="176" y="412"/>
                      <a:pt x="171" y="412"/>
                    </a:cubicBezTo>
                    <a:cubicBezTo>
                      <a:pt x="122" y="412"/>
                      <a:pt x="122" y="405"/>
                      <a:pt x="122" y="381"/>
                    </a:cubicBezTo>
                    <a:cubicBezTo>
                      <a:pt x="122" y="331"/>
                      <a:pt x="122" y="280"/>
                      <a:pt x="122" y="230"/>
                    </a:cubicBezTo>
                    <a:cubicBezTo>
                      <a:pt x="158" y="230"/>
                      <a:pt x="193" y="230"/>
                      <a:pt x="229" y="230"/>
                    </a:cubicBezTo>
                    <a:cubicBezTo>
                      <a:pt x="304" y="230"/>
                      <a:pt x="373" y="180"/>
                      <a:pt x="373" y="117"/>
                    </a:cubicBezTo>
                    <a:moveTo>
                      <a:pt x="308" y="117"/>
                    </a:moveTo>
                    <a:cubicBezTo>
                      <a:pt x="308" y="146"/>
                      <a:pt x="308" y="214"/>
                      <a:pt x="207" y="214"/>
                    </a:cubicBezTo>
                    <a:cubicBezTo>
                      <a:pt x="178" y="214"/>
                      <a:pt x="149" y="214"/>
                      <a:pt x="121" y="214"/>
                    </a:cubicBezTo>
                    <a:cubicBezTo>
                      <a:pt x="121" y="157"/>
                      <a:pt x="121" y="100"/>
                      <a:pt x="121" y="43"/>
                    </a:cubicBezTo>
                    <a:cubicBezTo>
                      <a:pt x="121" y="23"/>
                      <a:pt x="121" y="18"/>
                      <a:pt x="151" y="18"/>
                    </a:cubicBezTo>
                    <a:cubicBezTo>
                      <a:pt x="170" y="18"/>
                      <a:pt x="188" y="18"/>
                      <a:pt x="207" y="18"/>
                    </a:cubicBezTo>
                    <a:cubicBezTo>
                      <a:pt x="308" y="18"/>
                      <a:pt x="308" y="86"/>
                      <a:pt x="308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6" name="Freeform 55"/>
              <p:cNvSpPr/>
              <p:nvPr/>
            </p:nvSpPr>
            <p:spPr>
              <a:xfrm>
                <a:off x="8857080" y="933840"/>
                <a:ext cx="162360" cy="160200"/>
              </a:xfrm>
              <a:custGeom>
                <a:avLst/>
                <a:gdLst/>
                <a:ahLst/>
                <a:rect l="0" t="0" r="r" b="b"/>
                <a:pathLst>
                  <a:path w="451" h="445">
                    <a:moveTo>
                      <a:pt x="450" y="18"/>
                    </a:moveTo>
                    <a:cubicBezTo>
                      <a:pt x="450" y="12"/>
                      <a:pt x="450" y="6"/>
                      <a:pt x="450" y="0"/>
                    </a:cubicBezTo>
                    <a:cubicBezTo>
                      <a:pt x="430" y="0"/>
                      <a:pt x="405" y="2"/>
                      <a:pt x="389" y="2"/>
                    </a:cubicBezTo>
                    <a:cubicBezTo>
                      <a:pt x="365" y="1"/>
                      <a:pt x="341" y="1"/>
                      <a:pt x="317" y="0"/>
                    </a:cubicBezTo>
                    <a:cubicBezTo>
                      <a:pt x="317" y="6"/>
                      <a:pt x="317" y="12"/>
                      <a:pt x="317" y="18"/>
                    </a:cubicBezTo>
                    <a:cubicBezTo>
                      <a:pt x="349" y="20"/>
                      <a:pt x="362" y="36"/>
                      <a:pt x="362" y="50"/>
                    </a:cubicBezTo>
                    <a:cubicBezTo>
                      <a:pt x="362" y="56"/>
                      <a:pt x="360" y="59"/>
                      <a:pt x="358" y="63"/>
                    </a:cubicBezTo>
                    <a:cubicBezTo>
                      <a:pt x="320" y="164"/>
                      <a:pt x="281" y="265"/>
                      <a:pt x="243" y="367"/>
                    </a:cubicBezTo>
                    <a:cubicBezTo>
                      <a:pt x="203" y="261"/>
                      <a:pt x="163" y="155"/>
                      <a:pt x="122" y="49"/>
                    </a:cubicBezTo>
                    <a:cubicBezTo>
                      <a:pt x="119" y="40"/>
                      <a:pt x="120" y="41"/>
                      <a:pt x="119" y="38"/>
                    </a:cubicBezTo>
                    <a:cubicBezTo>
                      <a:pt x="119" y="18"/>
                      <a:pt x="155" y="18"/>
                      <a:pt x="171" y="18"/>
                    </a:cubicBezTo>
                    <a:cubicBezTo>
                      <a:pt x="171" y="12"/>
                      <a:pt x="171" y="6"/>
                      <a:pt x="171" y="0"/>
                    </a:cubicBezTo>
                    <a:cubicBezTo>
                      <a:pt x="148" y="2"/>
                      <a:pt x="104" y="2"/>
                      <a:pt x="79" y="2"/>
                    </a:cubicBezTo>
                    <a:cubicBezTo>
                      <a:pt x="53" y="1"/>
                      <a:pt x="26" y="1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1" y="18"/>
                      <a:pt x="52" y="18"/>
                      <a:pt x="61" y="43"/>
                    </a:cubicBezTo>
                    <a:cubicBezTo>
                      <a:pt x="110" y="172"/>
                      <a:pt x="160" y="301"/>
                      <a:pt x="209" y="430"/>
                    </a:cubicBezTo>
                    <a:cubicBezTo>
                      <a:pt x="212" y="442"/>
                      <a:pt x="216" y="444"/>
                      <a:pt x="225" y="444"/>
                    </a:cubicBezTo>
                    <a:cubicBezTo>
                      <a:pt x="236" y="444"/>
                      <a:pt x="236" y="440"/>
                      <a:pt x="239" y="431"/>
                    </a:cubicBezTo>
                    <a:cubicBezTo>
                      <a:pt x="286" y="308"/>
                      <a:pt x="333" y="185"/>
                      <a:pt x="380" y="61"/>
                    </a:cubicBezTo>
                    <a:cubicBezTo>
                      <a:pt x="389" y="38"/>
                      <a:pt x="407" y="20"/>
                      <a:pt x="450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7" name="Freeform 56"/>
              <p:cNvSpPr/>
              <p:nvPr/>
            </p:nvSpPr>
            <p:spPr>
              <a:xfrm>
                <a:off x="9011880" y="98712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1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3"/>
                      <a:pt x="181" y="92"/>
                      <a:pt x="184" y="93"/>
                    </a:cubicBezTo>
                    <a:cubicBezTo>
                      <a:pt x="191" y="93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7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89"/>
                      <a:pt x="7" y="289"/>
                    </a:cubicBezTo>
                    <a:cubicBezTo>
                      <a:pt x="11" y="289"/>
                      <a:pt x="11" y="289"/>
                      <a:pt x="23" y="277"/>
                    </a:cubicBezTo>
                    <a:cubicBezTo>
                      <a:pt x="28" y="272"/>
                      <a:pt x="23" y="275"/>
                      <a:pt x="36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8" y="289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8" name="Freeform 57"/>
              <p:cNvSpPr/>
              <p:nvPr/>
            </p:nvSpPr>
            <p:spPr>
              <a:xfrm>
                <a:off x="5064120" y="145800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2"/>
                      <a:pt x="0" y="92"/>
                    </a:cubicBezTo>
                    <a:cubicBezTo>
                      <a:pt x="0" y="141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39" name="Freeform 58"/>
              <p:cNvSpPr/>
              <p:nvPr/>
            </p:nvSpPr>
            <p:spPr>
              <a:xfrm>
                <a:off x="5312160" y="1383120"/>
                <a:ext cx="138960" cy="165960"/>
              </a:xfrm>
              <a:custGeom>
                <a:avLst/>
                <a:gdLst/>
                <a:ahLst/>
                <a:rect l="0" t="0" r="r" b="b"/>
                <a:pathLst>
                  <a:path w="386" h="461">
                    <a:moveTo>
                      <a:pt x="385" y="298"/>
                    </a:moveTo>
                    <a:cubicBezTo>
                      <a:pt x="385" y="293"/>
                      <a:pt x="385" y="288"/>
                      <a:pt x="376" y="288"/>
                    </a:cubicBezTo>
                    <a:cubicBezTo>
                      <a:pt x="369" y="288"/>
                      <a:pt x="369" y="291"/>
                      <a:pt x="369" y="298"/>
                    </a:cubicBezTo>
                    <a:cubicBezTo>
                      <a:pt x="364" y="388"/>
                      <a:pt x="297" y="440"/>
                      <a:pt x="227" y="440"/>
                    </a:cubicBezTo>
                    <a:cubicBezTo>
                      <a:pt x="189" y="440"/>
                      <a:pt x="65" y="419"/>
                      <a:pt x="65" y="230"/>
                    </a:cubicBezTo>
                    <a:cubicBezTo>
                      <a:pt x="65" y="41"/>
                      <a:pt x="187" y="20"/>
                      <a:pt x="227" y="20"/>
                    </a:cubicBezTo>
                    <a:cubicBezTo>
                      <a:pt x="295" y="20"/>
                      <a:pt x="351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5"/>
                    </a:cubicBezTo>
                    <a:cubicBezTo>
                      <a:pt x="385" y="116"/>
                      <a:pt x="385" y="66"/>
                      <a:pt x="385" y="16"/>
                    </a:cubicBezTo>
                    <a:cubicBezTo>
                      <a:pt x="385" y="5"/>
                      <a:pt x="385" y="0"/>
                      <a:pt x="378" y="0"/>
                    </a:cubicBezTo>
                    <a:cubicBezTo>
                      <a:pt x="374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2"/>
                      <a:pt x="281" y="0"/>
                      <a:pt x="220" y="0"/>
                    </a:cubicBezTo>
                    <a:cubicBezTo>
                      <a:pt x="101" y="0"/>
                      <a:pt x="0" y="101"/>
                      <a:pt x="0" y="230"/>
                    </a:cubicBezTo>
                    <a:cubicBezTo>
                      <a:pt x="0" y="360"/>
                      <a:pt x="103" y="460"/>
                      <a:pt x="220" y="460"/>
                    </a:cubicBezTo>
                    <a:cubicBezTo>
                      <a:pt x="322" y="460"/>
                      <a:pt x="385" y="372"/>
                      <a:pt x="385" y="2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0" name="Freeform 59"/>
              <p:cNvSpPr/>
              <p:nvPr/>
            </p:nvSpPr>
            <p:spPr>
              <a:xfrm>
                <a:off x="5470920" y="1441800"/>
                <a:ext cx="103320" cy="104400"/>
              </a:xfrm>
              <a:custGeom>
                <a:avLst/>
                <a:gdLst/>
                <a:ahLst/>
                <a:rect l="0" t="0" r="r" b="b"/>
                <a:pathLst>
                  <a:path w="287" h="290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2"/>
                      <a:pt x="254" y="266"/>
                      <a:pt x="247" y="266"/>
                    </a:cubicBezTo>
                    <a:cubicBezTo>
                      <a:pt x="225" y="266"/>
                      <a:pt x="223" y="237"/>
                      <a:pt x="223" y="236"/>
                    </a:cubicBezTo>
                    <a:cubicBezTo>
                      <a:pt x="223" y="193"/>
                      <a:pt x="223" y="150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2" y="13"/>
                      <a:pt x="113" y="13"/>
                    </a:cubicBezTo>
                    <a:cubicBezTo>
                      <a:pt x="144" y="13"/>
                      <a:pt x="180" y="38"/>
                      <a:pt x="180" y="93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0"/>
                      <a:pt x="63" y="140"/>
                    </a:cubicBezTo>
                    <a:cubicBezTo>
                      <a:pt x="16" y="162"/>
                      <a:pt x="0" y="194"/>
                      <a:pt x="0" y="221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2" y="289"/>
                      <a:pt x="173" y="264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1" name="Freeform 60"/>
              <p:cNvSpPr/>
              <p:nvPr/>
            </p:nvSpPr>
            <p:spPr>
              <a:xfrm>
                <a:off x="5585040" y="144324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5"/>
                      <a:pt x="317" y="259"/>
                    </a:cubicBezTo>
                    <a:cubicBezTo>
                      <a:pt x="284" y="259"/>
                      <a:pt x="268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7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5"/>
                      <a:pt x="0" y="272"/>
                      <a:pt x="0" y="279"/>
                    </a:cubicBezTo>
                    <a:cubicBezTo>
                      <a:pt x="23" y="278"/>
                      <a:pt x="47" y="277"/>
                      <a:pt x="70" y="277"/>
                    </a:cubicBezTo>
                    <a:cubicBezTo>
                      <a:pt x="94" y="277"/>
                      <a:pt x="118" y="278"/>
                      <a:pt x="142" y="279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3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5"/>
                      <a:pt x="175" y="272"/>
                      <a:pt x="175" y="279"/>
                    </a:cubicBezTo>
                    <a:cubicBezTo>
                      <a:pt x="199" y="278"/>
                      <a:pt x="223" y="277"/>
                      <a:pt x="247" y="277"/>
                    </a:cubicBezTo>
                    <a:cubicBezTo>
                      <a:pt x="270" y="277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2" name="Freeform 61"/>
              <p:cNvSpPr/>
              <p:nvPr/>
            </p:nvSpPr>
            <p:spPr>
              <a:xfrm>
                <a:off x="5787000" y="1441800"/>
                <a:ext cx="103320" cy="104400"/>
              </a:xfrm>
              <a:custGeom>
                <a:avLst/>
                <a:gdLst/>
                <a:ahLst/>
                <a:rect l="0" t="0" r="r" b="b"/>
                <a:pathLst>
                  <a:path w="287" h="290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2"/>
                      <a:pt x="254" y="266"/>
                      <a:pt x="247" y="266"/>
                    </a:cubicBezTo>
                    <a:cubicBezTo>
                      <a:pt x="227" y="266"/>
                      <a:pt x="223" y="237"/>
                      <a:pt x="223" y="236"/>
                    </a:cubicBezTo>
                    <a:cubicBezTo>
                      <a:pt x="223" y="193"/>
                      <a:pt x="223" y="150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2" y="13"/>
                      <a:pt x="113" y="13"/>
                    </a:cubicBezTo>
                    <a:cubicBezTo>
                      <a:pt x="144" y="13"/>
                      <a:pt x="180" y="38"/>
                      <a:pt x="180" y="93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0"/>
                      <a:pt x="63" y="140"/>
                    </a:cubicBezTo>
                    <a:cubicBezTo>
                      <a:pt x="16" y="162"/>
                      <a:pt x="0" y="194"/>
                      <a:pt x="0" y="221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4" y="289"/>
                      <a:pt x="173" y="264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3" name="Freeform 62"/>
              <p:cNvSpPr/>
              <p:nvPr/>
            </p:nvSpPr>
            <p:spPr>
              <a:xfrm>
                <a:off x="5901840" y="1441800"/>
                <a:ext cx="86400" cy="104400"/>
              </a:xfrm>
              <a:custGeom>
                <a:avLst/>
                <a:gdLst/>
                <a:ahLst/>
                <a:rect l="0" t="0" r="r" b="b"/>
                <a:pathLst>
                  <a:path w="240" h="290">
                    <a:moveTo>
                      <a:pt x="239" y="207"/>
                    </a:moveTo>
                    <a:cubicBezTo>
                      <a:pt x="239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3" y="207"/>
                    </a:cubicBezTo>
                    <a:cubicBezTo>
                      <a:pt x="205" y="266"/>
                      <a:pt x="164" y="273"/>
                      <a:pt x="140" y="273"/>
                    </a:cubicBezTo>
                    <a:cubicBezTo>
                      <a:pt x="108" y="273"/>
                      <a:pt x="52" y="246"/>
                      <a:pt x="52" y="144"/>
                    </a:cubicBezTo>
                    <a:cubicBezTo>
                      <a:pt x="52" y="41"/>
                      <a:pt x="103" y="14"/>
                      <a:pt x="137" y="14"/>
                    </a:cubicBezTo>
                    <a:cubicBezTo>
                      <a:pt x="142" y="14"/>
                      <a:pt x="182" y="16"/>
                      <a:pt x="205" y="38"/>
                    </a:cubicBezTo>
                    <a:cubicBezTo>
                      <a:pt x="178" y="40"/>
                      <a:pt x="175" y="59"/>
                      <a:pt x="175" y="67"/>
                    </a:cubicBezTo>
                    <a:cubicBezTo>
                      <a:pt x="175" y="85"/>
                      <a:pt x="187" y="97"/>
                      <a:pt x="203" y="97"/>
                    </a:cubicBezTo>
                    <a:cubicBezTo>
                      <a:pt x="220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27"/>
                      <a:pt x="61" y="289"/>
                      <a:pt x="135" y="289"/>
                    </a:cubicBezTo>
                    <a:cubicBezTo>
                      <a:pt x="220" y="289"/>
                      <a:pt x="239" y="214"/>
                      <a:pt x="239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4" name="Freeform 63"/>
              <p:cNvSpPr/>
              <p:nvPr/>
            </p:nvSpPr>
            <p:spPr>
              <a:xfrm>
                <a:off x="5995800" y="138564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5"/>
                      <a:pt x="319" y="419"/>
                    </a:cubicBezTo>
                    <a:cubicBezTo>
                      <a:pt x="284" y="419"/>
                      <a:pt x="270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3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5"/>
                      <a:pt x="0" y="432"/>
                      <a:pt x="0" y="439"/>
                    </a:cubicBezTo>
                    <a:cubicBezTo>
                      <a:pt x="24" y="438"/>
                      <a:pt x="48" y="437"/>
                      <a:pt x="72" y="437"/>
                    </a:cubicBezTo>
                    <a:cubicBezTo>
                      <a:pt x="95" y="437"/>
                      <a:pt x="119" y="438"/>
                      <a:pt x="142" y="439"/>
                    </a:cubicBezTo>
                    <a:cubicBezTo>
                      <a:pt x="142" y="432"/>
                      <a:pt x="142" y="425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3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5"/>
                      <a:pt x="176" y="432"/>
                      <a:pt x="176" y="439"/>
                    </a:cubicBezTo>
                    <a:cubicBezTo>
                      <a:pt x="200" y="438"/>
                      <a:pt x="223" y="437"/>
                      <a:pt x="247" y="437"/>
                    </a:cubicBezTo>
                    <a:cubicBezTo>
                      <a:pt x="271" y="437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5" name="Freeform 64"/>
              <p:cNvSpPr/>
              <p:nvPr/>
            </p:nvSpPr>
            <p:spPr>
              <a:xfrm>
                <a:off x="6122880" y="13939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8"/>
                    </a:cubicBezTo>
                    <a:cubicBezTo>
                      <a:pt x="49" y="254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5"/>
                      <a:pt x="135" y="415"/>
                    </a:cubicBezTo>
                    <a:moveTo>
                      <a:pt x="101" y="34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6" name="Freeform 65"/>
              <p:cNvSpPr/>
              <p:nvPr/>
            </p:nvSpPr>
            <p:spPr>
              <a:xfrm>
                <a:off x="6185160" y="144180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0" y="273"/>
                      <a:pt x="85" y="254"/>
                      <a:pt x="70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7" name="Freeform 66"/>
              <p:cNvSpPr/>
              <p:nvPr/>
            </p:nvSpPr>
            <p:spPr>
              <a:xfrm>
                <a:off x="6283440" y="1445040"/>
                <a:ext cx="111960" cy="101160"/>
              </a:xfrm>
              <a:custGeom>
                <a:avLst/>
                <a:gdLst/>
                <a:ahLst/>
                <a:rect l="0" t="0" r="r" b="b"/>
                <a:pathLst>
                  <a:path w="311" h="281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4"/>
                      <a:pt x="263" y="4"/>
                    </a:cubicBezTo>
                    <a:cubicBezTo>
                      <a:pt x="244" y="2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2"/>
                      <a:pt x="238" y="36"/>
                      <a:pt x="238" y="47"/>
                    </a:cubicBezTo>
                    <a:cubicBezTo>
                      <a:pt x="238" y="54"/>
                      <a:pt x="238" y="56"/>
                      <a:pt x="234" y="63"/>
                    </a:cubicBezTo>
                    <a:cubicBezTo>
                      <a:pt x="212" y="116"/>
                      <a:pt x="191" y="170"/>
                      <a:pt x="169" y="223"/>
                    </a:cubicBezTo>
                    <a:cubicBezTo>
                      <a:pt x="146" y="164"/>
                      <a:pt x="122" y="105"/>
                      <a:pt x="99" y="47"/>
                    </a:cubicBezTo>
                    <a:cubicBezTo>
                      <a:pt x="95" y="40"/>
                      <a:pt x="97" y="41"/>
                      <a:pt x="95" y="38"/>
                    </a:cubicBezTo>
                    <a:cubicBezTo>
                      <a:pt x="95" y="20"/>
                      <a:pt x="121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2"/>
                      <a:pt x="63" y="4"/>
                    </a:cubicBezTo>
                    <a:cubicBezTo>
                      <a:pt x="45" y="4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1" y="20"/>
                      <a:pt x="43" y="23"/>
                      <a:pt x="52" y="43"/>
                    </a:cubicBezTo>
                    <a:cubicBezTo>
                      <a:pt x="82" y="118"/>
                      <a:pt x="112" y="193"/>
                      <a:pt x="142" y="268"/>
                    </a:cubicBezTo>
                    <a:cubicBezTo>
                      <a:pt x="146" y="277"/>
                      <a:pt x="148" y="280"/>
                      <a:pt x="157" y="280"/>
                    </a:cubicBezTo>
                    <a:cubicBezTo>
                      <a:pt x="165" y="280"/>
                      <a:pt x="167" y="275"/>
                      <a:pt x="169" y="268"/>
                    </a:cubicBezTo>
                    <a:cubicBezTo>
                      <a:pt x="197" y="200"/>
                      <a:pt x="224" y="131"/>
                      <a:pt x="252" y="63"/>
                    </a:cubicBezTo>
                    <a:cubicBezTo>
                      <a:pt x="257" y="49"/>
                      <a:pt x="268" y="22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8" name="Freeform 67"/>
              <p:cNvSpPr/>
              <p:nvPr/>
            </p:nvSpPr>
            <p:spPr>
              <a:xfrm>
                <a:off x="6399360" y="144180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7"/>
                    </a:moveTo>
                    <a:cubicBezTo>
                      <a:pt x="245" y="201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4"/>
                      <a:pt x="72" y="230"/>
                    </a:cubicBezTo>
                    <a:cubicBezTo>
                      <a:pt x="54" y="201"/>
                      <a:pt x="54" y="158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49" name="Freeform 68"/>
              <p:cNvSpPr/>
              <p:nvPr/>
            </p:nvSpPr>
            <p:spPr>
              <a:xfrm>
                <a:off x="6576480" y="14432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4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7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5"/>
                      <a:pt x="0" y="272"/>
                      <a:pt x="0" y="279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5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28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7"/>
                      <a:pt x="185" y="67"/>
                    </a:cubicBezTo>
                    <a:cubicBezTo>
                      <a:pt x="198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0" name="Freeform 69"/>
              <p:cNvSpPr/>
              <p:nvPr/>
            </p:nvSpPr>
            <p:spPr>
              <a:xfrm>
                <a:off x="6665760" y="144180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4"/>
                      <a:pt x="72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1" name="Freeform 70"/>
              <p:cNvSpPr/>
              <p:nvPr/>
            </p:nvSpPr>
            <p:spPr>
              <a:xfrm>
                <a:off x="6768000" y="144180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0"/>
                      <a:pt x="135" y="115"/>
                      <a:pt x="108" y="111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3"/>
                      <a:pt x="179" y="92"/>
                      <a:pt x="182" y="93"/>
                    </a:cubicBezTo>
                    <a:cubicBezTo>
                      <a:pt x="191" y="93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7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89"/>
                      <a:pt x="7" y="289"/>
                    </a:cubicBezTo>
                    <a:cubicBezTo>
                      <a:pt x="11" y="289"/>
                      <a:pt x="12" y="289"/>
                      <a:pt x="23" y="277"/>
                    </a:cubicBezTo>
                    <a:cubicBezTo>
                      <a:pt x="25" y="276"/>
                      <a:pt x="23" y="273"/>
                      <a:pt x="36" y="262"/>
                    </a:cubicBezTo>
                    <a:cubicBezTo>
                      <a:pt x="63" y="288"/>
                      <a:pt x="92" y="289"/>
                      <a:pt x="104" y="289"/>
                    </a:cubicBezTo>
                    <a:cubicBezTo>
                      <a:pt x="178" y="289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2" name="Freeform 71"/>
              <p:cNvSpPr/>
              <p:nvPr/>
            </p:nvSpPr>
            <p:spPr>
              <a:xfrm>
                <a:off x="6856920" y="144180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7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89"/>
                      <a:pt x="139" y="289"/>
                    </a:cubicBezTo>
                    <a:cubicBezTo>
                      <a:pt x="216" y="289"/>
                      <a:pt x="279" y="227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2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2" y="273"/>
                      <a:pt x="85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3" name="Freeform 72"/>
              <p:cNvSpPr/>
              <p:nvPr/>
            </p:nvSpPr>
            <p:spPr>
              <a:xfrm>
                <a:off x="6971400" y="138564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5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5"/>
                      <a:pt x="0" y="432"/>
                      <a:pt x="0" y="439"/>
                    </a:cubicBezTo>
                    <a:cubicBezTo>
                      <a:pt x="23" y="438"/>
                      <a:pt x="47" y="437"/>
                      <a:pt x="70" y="437"/>
                    </a:cubicBezTo>
                    <a:cubicBezTo>
                      <a:pt x="94" y="437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4" name="Freeform 73"/>
              <p:cNvSpPr/>
              <p:nvPr/>
            </p:nvSpPr>
            <p:spPr>
              <a:xfrm>
                <a:off x="7034400" y="144324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75" y="259"/>
                      <a:pt x="270" y="255"/>
                      <a:pt x="270" y="223"/>
                    </a:cubicBezTo>
                    <a:cubicBezTo>
                      <a:pt x="270" y="149"/>
                      <a:pt x="270" y="74"/>
                      <a:pt x="270" y="0"/>
                    </a:cubicBezTo>
                    <a:cubicBezTo>
                      <a:pt x="239" y="2"/>
                      <a:pt x="208" y="4"/>
                      <a:pt x="176" y="5"/>
                    </a:cubicBezTo>
                    <a:cubicBezTo>
                      <a:pt x="176" y="12"/>
                      <a:pt x="176" y="19"/>
                      <a:pt x="176" y="25"/>
                    </a:cubicBezTo>
                    <a:cubicBezTo>
                      <a:pt x="221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4"/>
                    </a:cubicBezTo>
                    <a:cubicBezTo>
                      <a:pt x="225" y="228"/>
                      <a:pt x="196" y="271"/>
                      <a:pt x="149" y="271"/>
                    </a:cubicBezTo>
                    <a:cubicBezTo>
                      <a:pt x="95" y="271"/>
                      <a:pt x="94" y="241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50" y="25"/>
                      <a:pt x="50" y="27"/>
                      <a:pt x="50" y="85"/>
                    </a:cubicBezTo>
                    <a:cubicBezTo>
                      <a:pt x="50" y="116"/>
                      <a:pt x="50" y="147"/>
                      <a:pt x="50" y="178"/>
                    </a:cubicBezTo>
                    <a:cubicBezTo>
                      <a:pt x="50" y="228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9" y="228"/>
                    </a:cubicBezTo>
                    <a:cubicBezTo>
                      <a:pt x="229" y="248"/>
                      <a:pt x="229" y="267"/>
                      <a:pt x="229" y="286"/>
                    </a:cubicBezTo>
                    <a:cubicBezTo>
                      <a:pt x="259" y="283"/>
                      <a:pt x="289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5" name="Freeform 74"/>
              <p:cNvSpPr/>
              <p:nvPr/>
            </p:nvSpPr>
            <p:spPr>
              <a:xfrm>
                <a:off x="7158240" y="14036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79"/>
                      <a:pt x="140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6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8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6" name="Freeform 75"/>
              <p:cNvSpPr/>
              <p:nvPr/>
            </p:nvSpPr>
            <p:spPr>
              <a:xfrm>
                <a:off x="7250040" y="13939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8"/>
                    </a:cubicBezTo>
                    <a:cubicBezTo>
                      <a:pt x="49" y="254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5"/>
                      <a:pt x="135" y="415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7" name="Freeform 76"/>
              <p:cNvSpPr/>
              <p:nvPr/>
            </p:nvSpPr>
            <p:spPr>
              <a:xfrm>
                <a:off x="7312320" y="144180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7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89"/>
                      <a:pt x="139" y="289"/>
                    </a:cubicBezTo>
                    <a:cubicBezTo>
                      <a:pt x="216" y="289"/>
                      <a:pt x="279" y="227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2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8" name="Freeform 77"/>
              <p:cNvSpPr/>
              <p:nvPr/>
            </p:nvSpPr>
            <p:spPr>
              <a:xfrm>
                <a:off x="7427160" y="144324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84" y="259"/>
                      <a:pt x="270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7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5"/>
                      <a:pt x="0" y="272"/>
                      <a:pt x="0" y="279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5" y="277"/>
                      <a:pt x="119" y="278"/>
                      <a:pt x="142" y="279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3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5"/>
                      <a:pt x="176" y="272"/>
                      <a:pt x="176" y="279"/>
                    </a:cubicBezTo>
                    <a:cubicBezTo>
                      <a:pt x="200" y="278"/>
                      <a:pt x="223" y="277"/>
                      <a:pt x="247" y="277"/>
                    </a:cubicBezTo>
                    <a:cubicBezTo>
                      <a:pt x="271" y="277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59" name="Freeform 78"/>
              <p:cNvSpPr/>
              <p:nvPr/>
            </p:nvSpPr>
            <p:spPr>
              <a:xfrm>
                <a:off x="7628400" y="144180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7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89"/>
                      <a:pt x="139" y="289"/>
                    </a:cubicBezTo>
                    <a:cubicBezTo>
                      <a:pt x="216" y="289"/>
                      <a:pt x="279" y="227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4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0" name="Freeform 79"/>
              <p:cNvSpPr/>
              <p:nvPr/>
            </p:nvSpPr>
            <p:spPr>
              <a:xfrm>
                <a:off x="7743240" y="138312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7"/>
                    </a:cubicBezTo>
                    <a:cubicBezTo>
                      <a:pt x="50" y="426"/>
                      <a:pt x="43" y="426"/>
                      <a:pt x="2" y="426"/>
                    </a:cubicBezTo>
                    <a:cubicBezTo>
                      <a:pt x="2" y="433"/>
                      <a:pt x="2" y="439"/>
                      <a:pt x="2" y="446"/>
                    </a:cubicBezTo>
                    <a:cubicBezTo>
                      <a:pt x="26" y="445"/>
                      <a:pt x="50" y="445"/>
                      <a:pt x="74" y="444"/>
                    </a:cubicBezTo>
                    <a:cubicBezTo>
                      <a:pt x="99" y="444"/>
                      <a:pt x="128" y="444"/>
                      <a:pt x="153" y="446"/>
                    </a:cubicBezTo>
                    <a:cubicBezTo>
                      <a:pt x="153" y="439"/>
                      <a:pt x="153" y="433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51" y="14"/>
                      <a:pt x="160" y="14"/>
                      <a:pt x="169" y="18"/>
                    </a:cubicBezTo>
                    <a:cubicBezTo>
                      <a:pt x="162" y="22"/>
                      <a:pt x="151" y="29"/>
                      <a:pt x="151" y="45"/>
                    </a:cubicBezTo>
                    <a:cubicBezTo>
                      <a:pt x="151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1" name="Freeform 80"/>
              <p:cNvSpPr/>
              <p:nvPr/>
            </p:nvSpPr>
            <p:spPr>
              <a:xfrm>
                <a:off x="7888320" y="1441800"/>
                <a:ext cx="103320" cy="104400"/>
              </a:xfrm>
              <a:custGeom>
                <a:avLst/>
                <a:gdLst/>
                <a:ahLst/>
                <a:rect l="0" t="0" r="r" b="b"/>
                <a:pathLst>
                  <a:path w="287" h="290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2"/>
                      <a:pt x="254" y="266"/>
                      <a:pt x="247" y="266"/>
                    </a:cubicBezTo>
                    <a:cubicBezTo>
                      <a:pt x="227" y="266"/>
                      <a:pt x="223" y="237"/>
                      <a:pt x="223" y="236"/>
                    </a:cubicBezTo>
                    <a:cubicBezTo>
                      <a:pt x="223" y="193"/>
                      <a:pt x="223" y="150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6" y="0"/>
                      <a:pt x="115" y="0"/>
                    </a:cubicBezTo>
                    <a:cubicBezTo>
                      <a:pt x="63" y="0"/>
                      <a:pt x="20" y="29"/>
                      <a:pt x="20" y="70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3" y="20"/>
                      <a:pt x="94" y="13"/>
                      <a:pt x="113" y="13"/>
                    </a:cubicBezTo>
                    <a:cubicBezTo>
                      <a:pt x="144" y="13"/>
                      <a:pt x="180" y="38"/>
                      <a:pt x="180" y="93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4" y="120"/>
                      <a:pt x="65" y="140"/>
                    </a:cubicBezTo>
                    <a:cubicBezTo>
                      <a:pt x="16" y="162"/>
                      <a:pt x="0" y="194"/>
                      <a:pt x="0" y="221"/>
                    </a:cubicBezTo>
                    <a:cubicBezTo>
                      <a:pt x="0" y="273"/>
                      <a:pt x="63" y="289"/>
                      <a:pt x="103" y="289"/>
                    </a:cubicBezTo>
                    <a:cubicBezTo>
                      <a:pt x="144" y="289"/>
                      <a:pt x="173" y="264"/>
                      <a:pt x="185" y="234"/>
                    </a:cubicBezTo>
                    <a:cubicBezTo>
                      <a:pt x="187" y="259"/>
                      <a:pt x="205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50" y="254"/>
                      <a:pt x="50" y="221"/>
                    </a:cubicBezTo>
                    <a:cubicBezTo>
                      <a:pt x="50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2" name="Freeform 81"/>
              <p:cNvSpPr/>
              <p:nvPr/>
            </p:nvSpPr>
            <p:spPr>
              <a:xfrm>
                <a:off x="8078760" y="1383120"/>
                <a:ext cx="73440" cy="160920"/>
              </a:xfrm>
              <a:custGeom>
                <a:avLst/>
                <a:gdLst/>
                <a:ahLst/>
                <a:rect l="0" t="0" r="r" b="b"/>
                <a:pathLst>
                  <a:path w="204" h="447">
                    <a:moveTo>
                      <a:pt x="203" y="45"/>
                    </a:moveTo>
                    <a:cubicBezTo>
                      <a:pt x="203" y="22"/>
                      <a:pt x="180" y="0"/>
                      <a:pt x="148" y="0"/>
                    </a:cubicBezTo>
                    <a:cubicBezTo>
                      <a:pt x="103" y="0"/>
                      <a:pt x="49" y="34"/>
                      <a:pt x="49" y="101"/>
                    </a:cubicBezTo>
                    <a:cubicBezTo>
                      <a:pt x="49" y="125"/>
                      <a:pt x="49" y="149"/>
                      <a:pt x="49" y="173"/>
                    </a:cubicBezTo>
                    <a:cubicBezTo>
                      <a:pt x="32" y="173"/>
                      <a:pt x="16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6" y="192"/>
                      <a:pt x="32" y="192"/>
                      <a:pt x="49" y="192"/>
                    </a:cubicBezTo>
                    <a:cubicBezTo>
                      <a:pt x="49" y="261"/>
                      <a:pt x="49" y="329"/>
                      <a:pt x="49" y="397"/>
                    </a:cubicBezTo>
                    <a:cubicBezTo>
                      <a:pt x="49" y="426"/>
                      <a:pt x="41" y="426"/>
                      <a:pt x="0" y="426"/>
                    </a:cubicBezTo>
                    <a:cubicBezTo>
                      <a:pt x="0" y="433"/>
                      <a:pt x="0" y="439"/>
                      <a:pt x="0" y="446"/>
                    </a:cubicBezTo>
                    <a:cubicBezTo>
                      <a:pt x="24" y="445"/>
                      <a:pt x="48" y="445"/>
                      <a:pt x="72" y="444"/>
                    </a:cubicBezTo>
                    <a:cubicBezTo>
                      <a:pt x="97" y="444"/>
                      <a:pt x="126" y="444"/>
                      <a:pt x="153" y="446"/>
                    </a:cubicBezTo>
                    <a:cubicBezTo>
                      <a:pt x="153" y="439"/>
                      <a:pt x="153" y="433"/>
                      <a:pt x="153" y="426"/>
                    </a:cubicBezTo>
                    <a:cubicBezTo>
                      <a:pt x="148" y="426"/>
                      <a:pt x="143" y="426"/>
                      <a:pt x="139" y="426"/>
                    </a:cubicBezTo>
                    <a:cubicBezTo>
                      <a:pt x="92" y="426"/>
                      <a:pt x="90" y="419"/>
                      <a:pt x="90" y="396"/>
                    </a:cubicBezTo>
                    <a:cubicBezTo>
                      <a:pt x="90" y="328"/>
                      <a:pt x="90" y="260"/>
                      <a:pt x="90" y="192"/>
                    </a:cubicBezTo>
                    <a:cubicBezTo>
                      <a:pt x="115" y="192"/>
                      <a:pt x="139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3" y="173"/>
                      <a:pt x="88" y="173"/>
                    </a:cubicBezTo>
                    <a:cubicBezTo>
                      <a:pt x="88" y="149"/>
                      <a:pt x="88" y="125"/>
                      <a:pt x="88" y="101"/>
                    </a:cubicBezTo>
                    <a:cubicBezTo>
                      <a:pt x="88" y="45"/>
                      <a:pt x="119" y="14"/>
                      <a:pt x="148" y="14"/>
                    </a:cubicBezTo>
                    <a:cubicBezTo>
                      <a:pt x="149" y="14"/>
                      <a:pt x="158" y="14"/>
                      <a:pt x="167" y="18"/>
                    </a:cubicBezTo>
                    <a:cubicBezTo>
                      <a:pt x="160" y="22"/>
                      <a:pt x="149" y="29"/>
                      <a:pt x="149" y="45"/>
                    </a:cubicBezTo>
                    <a:cubicBezTo>
                      <a:pt x="149" y="59"/>
                      <a:pt x="158" y="72"/>
                      <a:pt x="176" y="72"/>
                    </a:cubicBezTo>
                    <a:cubicBezTo>
                      <a:pt x="194" y="72"/>
                      <a:pt x="203" y="59"/>
                      <a:pt x="203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3" name="Freeform 82"/>
              <p:cNvSpPr/>
              <p:nvPr/>
            </p:nvSpPr>
            <p:spPr>
              <a:xfrm>
                <a:off x="8146800" y="144180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4"/>
                      <a:pt x="72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6" y="289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4" name="Freeform 83"/>
              <p:cNvSpPr/>
              <p:nvPr/>
            </p:nvSpPr>
            <p:spPr>
              <a:xfrm>
                <a:off x="8245800" y="1445040"/>
                <a:ext cx="155880" cy="101160"/>
              </a:xfrm>
              <a:custGeom>
                <a:avLst/>
                <a:gdLst/>
                <a:ahLst/>
                <a:rect l="0" t="0" r="r" b="b"/>
                <a:pathLst>
                  <a:path w="433" h="281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19" y="2"/>
                      <a:pt x="401" y="4"/>
                      <a:pt x="387" y="4"/>
                    </a:cubicBezTo>
                    <a:cubicBezTo>
                      <a:pt x="367" y="2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2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5"/>
                    </a:cubicBezTo>
                    <a:cubicBezTo>
                      <a:pt x="343" y="119"/>
                      <a:pt x="323" y="173"/>
                      <a:pt x="304" y="227"/>
                    </a:cubicBezTo>
                    <a:cubicBezTo>
                      <a:pt x="283" y="168"/>
                      <a:pt x="262" y="109"/>
                      <a:pt x="241" y="50"/>
                    </a:cubicBezTo>
                    <a:cubicBezTo>
                      <a:pt x="239" y="41"/>
                      <a:pt x="238" y="41"/>
                      <a:pt x="238" y="38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2"/>
                      <a:pt x="209" y="4"/>
                    </a:cubicBezTo>
                    <a:cubicBezTo>
                      <a:pt x="191" y="4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31"/>
                    </a:cubicBezTo>
                    <a:cubicBezTo>
                      <a:pt x="196" y="34"/>
                      <a:pt x="203" y="52"/>
                      <a:pt x="207" y="65"/>
                    </a:cubicBezTo>
                    <a:cubicBezTo>
                      <a:pt x="189" y="116"/>
                      <a:pt x="171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2"/>
                      <a:pt x="58" y="4"/>
                    </a:cubicBezTo>
                    <a:cubicBezTo>
                      <a:pt x="38" y="2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0" y="22"/>
                      <a:pt x="47" y="43"/>
                    </a:cubicBezTo>
                    <a:cubicBezTo>
                      <a:pt x="73" y="117"/>
                      <a:pt x="100" y="192"/>
                      <a:pt x="126" y="266"/>
                    </a:cubicBezTo>
                    <a:cubicBezTo>
                      <a:pt x="130" y="275"/>
                      <a:pt x="130" y="280"/>
                      <a:pt x="139" y="280"/>
                    </a:cubicBezTo>
                    <a:cubicBezTo>
                      <a:pt x="147" y="280"/>
                      <a:pt x="149" y="277"/>
                      <a:pt x="151" y="268"/>
                    </a:cubicBezTo>
                    <a:cubicBezTo>
                      <a:pt x="173" y="208"/>
                      <a:pt x="194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5"/>
                      <a:pt x="285" y="280"/>
                      <a:pt x="293" y="280"/>
                    </a:cubicBezTo>
                    <a:cubicBezTo>
                      <a:pt x="301" y="280"/>
                      <a:pt x="302" y="275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1" y="29"/>
                      <a:pt x="410" y="22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5" name="Freeform 84"/>
              <p:cNvSpPr/>
              <p:nvPr/>
            </p:nvSpPr>
            <p:spPr>
              <a:xfrm>
                <a:off x="8488440" y="144324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0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29"/>
                      <a:pt x="49" y="58"/>
                    </a:cubicBezTo>
                    <a:cubicBezTo>
                      <a:pt x="49" y="156"/>
                      <a:pt x="49" y="254"/>
                      <a:pt x="49" y="352"/>
                    </a:cubicBezTo>
                    <a:cubicBezTo>
                      <a:pt x="49" y="381"/>
                      <a:pt x="43" y="381"/>
                      <a:pt x="0" y="381"/>
                    </a:cubicBezTo>
                    <a:cubicBezTo>
                      <a:pt x="0" y="388"/>
                      <a:pt x="0" y="394"/>
                      <a:pt x="0" y="401"/>
                    </a:cubicBezTo>
                    <a:cubicBezTo>
                      <a:pt x="23" y="400"/>
                      <a:pt x="47" y="400"/>
                      <a:pt x="70" y="399"/>
                    </a:cubicBezTo>
                    <a:cubicBezTo>
                      <a:pt x="94" y="400"/>
                      <a:pt x="118" y="400"/>
                      <a:pt x="142" y="401"/>
                    </a:cubicBezTo>
                    <a:cubicBezTo>
                      <a:pt x="142" y="394"/>
                      <a:pt x="142" y="388"/>
                      <a:pt x="142" y="381"/>
                    </a:cubicBezTo>
                    <a:cubicBezTo>
                      <a:pt x="101" y="381"/>
                      <a:pt x="94" y="381"/>
                      <a:pt x="94" y="352"/>
                    </a:cubicBezTo>
                    <a:cubicBezTo>
                      <a:pt x="94" y="317"/>
                      <a:pt x="94" y="282"/>
                      <a:pt x="94" y="246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8"/>
                      <a:pt x="214" y="271"/>
                      <a:pt x="167" y="271"/>
                    </a:cubicBezTo>
                    <a:cubicBezTo>
                      <a:pt x="142" y="271"/>
                      <a:pt x="119" y="259"/>
                      <a:pt x="103" y="234"/>
                    </a:cubicBezTo>
                    <a:cubicBezTo>
                      <a:pt x="94" y="219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1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6" name="Freeform 85"/>
              <p:cNvSpPr/>
              <p:nvPr/>
            </p:nvSpPr>
            <p:spPr>
              <a:xfrm>
                <a:off x="8615880" y="144180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7"/>
                      <a:pt x="189" y="149"/>
                      <a:pt x="180" y="142"/>
                    </a:cubicBezTo>
                    <a:cubicBezTo>
                      <a:pt x="160" y="120"/>
                      <a:pt x="135" y="115"/>
                      <a:pt x="108" y="111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3"/>
                      <a:pt x="181" y="92"/>
                      <a:pt x="184" y="93"/>
                    </a:cubicBezTo>
                    <a:cubicBezTo>
                      <a:pt x="191" y="93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7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89"/>
                      <a:pt x="7" y="289"/>
                    </a:cubicBezTo>
                    <a:cubicBezTo>
                      <a:pt x="11" y="289"/>
                      <a:pt x="12" y="289"/>
                      <a:pt x="23" y="277"/>
                    </a:cubicBezTo>
                    <a:cubicBezTo>
                      <a:pt x="25" y="276"/>
                      <a:pt x="23" y="273"/>
                      <a:pt x="36" y="262"/>
                    </a:cubicBezTo>
                    <a:cubicBezTo>
                      <a:pt x="63" y="288"/>
                      <a:pt x="92" y="289"/>
                      <a:pt x="104" y="289"/>
                    </a:cubicBezTo>
                    <a:cubicBezTo>
                      <a:pt x="178" y="289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7" name="Freeform 86"/>
              <p:cNvSpPr/>
              <p:nvPr/>
            </p:nvSpPr>
            <p:spPr>
              <a:xfrm>
                <a:off x="8780400" y="144180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89"/>
                      <a:pt x="140" y="289"/>
                    </a:cubicBezTo>
                    <a:cubicBezTo>
                      <a:pt x="216" y="289"/>
                      <a:pt x="281" y="227"/>
                      <a:pt x="281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4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40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8" name="Freeform 87"/>
              <p:cNvSpPr/>
              <p:nvPr/>
            </p:nvSpPr>
            <p:spPr>
              <a:xfrm>
                <a:off x="8895240" y="144324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5"/>
                      <a:pt x="319" y="259"/>
                    </a:cubicBezTo>
                    <a:cubicBezTo>
                      <a:pt x="284" y="259"/>
                      <a:pt x="270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7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5"/>
                      <a:pt x="0" y="272"/>
                      <a:pt x="0" y="279"/>
                    </a:cubicBezTo>
                    <a:cubicBezTo>
                      <a:pt x="24" y="278"/>
                      <a:pt x="48" y="277"/>
                      <a:pt x="72" y="277"/>
                    </a:cubicBezTo>
                    <a:cubicBezTo>
                      <a:pt x="95" y="277"/>
                      <a:pt x="119" y="278"/>
                      <a:pt x="142" y="279"/>
                    </a:cubicBezTo>
                    <a:cubicBezTo>
                      <a:pt x="142" y="272"/>
                      <a:pt x="142" y="265"/>
                      <a:pt x="142" y="259"/>
                    </a:cubicBezTo>
                    <a:cubicBezTo>
                      <a:pt x="99" y="259"/>
                      <a:pt x="94" y="259"/>
                      <a:pt x="94" y="230"/>
                    </a:cubicBezTo>
                    <a:cubicBezTo>
                      <a:pt x="94" y="192"/>
                      <a:pt x="94" y="153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5"/>
                      <a:pt x="176" y="272"/>
                      <a:pt x="176" y="279"/>
                    </a:cubicBezTo>
                    <a:cubicBezTo>
                      <a:pt x="200" y="278"/>
                      <a:pt x="223" y="277"/>
                      <a:pt x="247" y="277"/>
                    </a:cubicBezTo>
                    <a:cubicBezTo>
                      <a:pt x="271" y="277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69" name="Freeform 88"/>
              <p:cNvSpPr/>
              <p:nvPr/>
            </p:nvSpPr>
            <p:spPr>
              <a:xfrm>
                <a:off x="9094680" y="14036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79"/>
                      <a:pt x="139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6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8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70" name="Freeform 89"/>
              <p:cNvSpPr/>
              <p:nvPr/>
            </p:nvSpPr>
            <p:spPr>
              <a:xfrm>
                <a:off x="9186120" y="138564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5"/>
                      <a:pt x="319" y="419"/>
                    </a:cubicBezTo>
                    <a:cubicBezTo>
                      <a:pt x="286" y="419"/>
                      <a:pt x="270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3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5"/>
                      <a:pt x="0" y="432"/>
                      <a:pt x="0" y="439"/>
                    </a:cubicBezTo>
                    <a:cubicBezTo>
                      <a:pt x="24" y="438"/>
                      <a:pt x="48" y="437"/>
                      <a:pt x="72" y="437"/>
                    </a:cubicBezTo>
                    <a:cubicBezTo>
                      <a:pt x="95" y="437"/>
                      <a:pt x="119" y="438"/>
                      <a:pt x="142" y="439"/>
                    </a:cubicBezTo>
                    <a:cubicBezTo>
                      <a:pt x="142" y="432"/>
                      <a:pt x="142" y="425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3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5"/>
                      <a:pt x="176" y="432"/>
                      <a:pt x="176" y="439"/>
                    </a:cubicBezTo>
                    <a:cubicBezTo>
                      <a:pt x="200" y="438"/>
                      <a:pt x="223" y="437"/>
                      <a:pt x="247" y="437"/>
                    </a:cubicBezTo>
                    <a:cubicBezTo>
                      <a:pt x="271" y="437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71" name="Freeform 90"/>
              <p:cNvSpPr/>
              <p:nvPr/>
            </p:nvSpPr>
            <p:spPr>
              <a:xfrm>
                <a:off x="9311760" y="144180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4"/>
                      <a:pt x="72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72" name="Freeform 91"/>
              <p:cNvSpPr/>
              <p:nvPr/>
            </p:nvSpPr>
            <p:spPr>
              <a:xfrm>
                <a:off x="9489960" y="1388160"/>
                <a:ext cx="134640" cy="155520"/>
              </a:xfrm>
              <a:custGeom>
                <a:avLst/>
                <a:gdLst/>
                <a:ahLst/>
                <a:rect l="0" t="0" r="r" b="b"/>
                <a:pathLst>
                  <a:path w="374" h="432">
                    <a:moveTo>
                      <a:pt x="373" y="117"/>
                    </a:moveTo>
                    <a:cubicBezTo>
                      <a:pt x="373" y="56"/>
                      <a:pt x="311" y="0"/>
                      <a:pt x="225" y="0"/>
                    </a:cubicBezTo>
                    <a:cubicBezTo>
                      <a:pt x="150" y="0"/>
                      <a:pt x="7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49"/>
                    </a:cubicBezTo>
                    <a:cubicBezTo>
                      <a:pt x="67" y="159"/>
                      <a:pt x="67" y="270"/>
                      <a:pt x="67" y="381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5"/>
                      <a:pt x="0" y="431"/>
                    </a:cubicBezTo>
                    <a:cubicBezTo>
                      <a:pt x="23" y="430"/>
                      <a:pt x="70" y="430"/>
                      <a:pt x="94" y="430"/>
                    </a:cubicBezTo>
                    <a:cubicBezTo>
                      <a:pt x="117" y="430"/>
                      <a:pt x="166" y="430"/>
                      <a:pt x="187" y="431"/>
                    </a:cubicBezTo>
                    <a:cubicBezTo>
                      <a:pt x="187" y="425"/>
                      <a:pt x="187" y="418"/>
                      <a:pt x="187" y="412"/>
                    </a:cubicBezTo>
                    <a:cubicBezTo>
                      <a:pt x="182" y="412"/>
                      <a:pt x="178" y="412"/>
                      <a:pt x="173" y="412"/>
                    </a:cubicBezTo>
                    <a:cubicBezTo>
                      <a:pt x="124" y="412"/>
                      <a:pt x="122" y="405"/>
                      <a:pt x="122" y="381"/>
                    </a:cubicBezTo>
                    <a:cubicBezTo>
                      <a:pt x="122" y="331"/>
                      <a:pt x="122" y="282"/>
                      <a:pt x="122" y="232"/>
                    </a:cubicBezTo>
                    <a:cubicBezTo>
                      <a:pt x="158" y="232"/>
                      <a:pt x="193" y="232"/>
                      <a:pt x="229" y="232"/>
                    </a:cubicBezTo>
                    <a:cubicBezTo>
                      <a:pt x="306" y="232"/>
                      <a:pt x="373" y="180"/>
                      <a:pt x="373" y="117"/>
                    </a:cubicBezTo>
                    <a:moveTo>
                      <a:pt x="308" y="117"/>
                    </a:moveTo>
                    <a:cubicBezTo>
                      <a:pt x="308" y="147"/>
                      <a:pt x="308" y="216"/>
                      <a:pt x="207" y="216"/>
                    </a:cubicBezTo>
                    <a:cubicBezTo>
                      <a:pt x="178" y="216"/>
                      <a:pt x="149" y="216"/>
                      <a:pt x="121" y="216"/>
                    </a:cubicBezTo>
                    <a:cubicBezTo>
                      <a:pt x="121" y="159"/>
                      <a:pt x="121" y="102"/>
                      <a:pt x="121" y="45"/>
                    </a:cubicBezTo>
                    <a:cubicBezTo>
                      <a:pt x="121" y="23"/>
                      <a:pt x="122" y="20"/>
                      <a:pt x="151" y="20"/>
                    </a:cubicBezTo>
                    <a:cubicBezTo>
                      <a:pt x="170" y="20"/>
                      <a:pt x="188" y="20"/>
                      <a:pt x="207" y="20"/>
                    </a:cubicBezTo>
                    <a:cubicBezTo>
                      <a:pt x="308" y="20"/>
                      <a:pt x="308" y="86"/>
                      <a:pt x="308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73" name="Freeform 92"/>
              <p:cNvSpPr/>
              <p:nvPr/>
            </p:nvSpPr>
            <p:spPr>
              <a:xfrm>
                <a:off x="9641520" y="1388160"/>
                <a:ext cx="162360" cy="160920"/>
              </a:xfrm>
              <a:custGeom>
                <a:avLst/>
                <a:gdLst/>
                <a:ahLst/>
                <a:rect l="0" t="0" r="r" b="b"/>
                <a:pathLst>
                  <a:path w="451" h="447">
                    <a:moveTo>
                      <a:pt x="450" y="20"/>
                    </a:moveTo>
                    <a:cubicBezTo>
                      <a:pt x="450" y="13"/>
                      <a:pt x="450" y="7"/>
                      <a:pt x="450" y="0"/>
                    </a:cubicBezTo>
                    <a:cubicBezTo>
                      <a:pt x="430" y="2"/>
                      <a:pt x="405" y="2"/>
                      <a:pt x="389" y="2"/>
                    </a:cubicBezTo>
                    <a:cubicBezTo>
                      <a:pt x="365" y="1"/>
                      <a:pt x="341" y="1"/>
                      <a:pt x="317" y="0"/>
                    </a:cubicBezTo>
                    <a:cubicBezTo>
                      <a:pt x="317" y="7"/>
                      <a:pt x="317" y="13"/>
                      <a:pt x="317" y="20"/>
                    </a:cubicBezTo>
                    <a:cubicBezTo>
                      <a:pt x="349" y="20"/>
                      <a:pt x="364" y="36"/>
                      <a:pt x="364" y="50"/>
                    </a:cubicBezTo>
                    <a:cubicBezTo>
                      <a:pt x="364" y="56"/>
                      <a:pt x="360" y="59"/>
                      <a:pt x="360" y="63"/>
                    </a:cubicBezTo>
                    <a:cubicBezTo>
                      <a:pt x="321" y="165"/>
                      <a:pt x="282" y="267"/>
                      <a:pt x="243" y="369"/>
                    </a:cubicBezTo>
                    <a:cubicBezTo>
                      <a:pt x="203" y="262"/>
                      <a:pt x="163" y="155"/>
                      <a:pt x="122" y="49"/>
                    </a:cubicBezTo>
                    <a:cubicBezTo>
                      <a:pt x="119" y="40"/>
                      <a:pt x="120" y="41"/>
                      <a:pt x="119" y="38"/>
                    </a:cubicBezTo>
                    <a:cubicBezTo>
                      <a:pt x="119" y="20"/>
                      <a:pt x="155" y="20"/>
                      <a:pt x="171" y="20"/>
                    </a:cubicBezTo>
                    <a:cubicBezTo>
                      <a:pt x="171" y="13"/>
                      <a:pt x="171" y="7"/>
                      <a:pt x="171" y="0"/>
                    </a:cubicBezTo>
                    <a:cubicBezTo>
                      <a:pt x="148" y="2"/>
                      <a:pt x="104" y="2"/>
                      <a:pt x="81" y="2"/>
                    </a:cubicBezTo>
                    <a:cubicBezTo>
                      <a:pt x="54" y="1"/>
                      <a:pt x="27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1" y="20"/>
                      <a:pt x="54" y="20"/>
                      <a:pt x="63" y="43"/>
                    </a:cubicBezTo>
                    <a:cubicBezTo>
                      <a:pt x="112" y="173"/>
                      <a:pt x="160" y="302"/>
                      <a:pt x="209" y="431"/>
                    </a:cubicBezTo>
                    <a:cubicBezTo>
                      <a:pt x="214" y="444"/>
                      <a:pt x="216" y="446"/>
                      <a:pt x="225" y="446"/>
                    </a:cubicBezTo>
                    <a:cubicBezTo>
                      <a:pt x="236" y="446"/>
                      <a:pt x="238" y="442"/>
                      <a:pt x="239" y="433"/>
                    </a:cubicBezTo>
                    <a:cubicBezTo>
                      <a:pt x="287" y="309"/>
                      <a:pt x="334" y="185"/>
                      <a:pt x="382" y="61"/>
                    </a:cubicBezTo>
                    <a:cubicBezTo>
                      <a:pt x="391" y="38"/>
                      <a:pt x="407" y="20"/>
                      <a:pt x="45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3174" name="" descr=""/>
          <p:cNvPicPr/>
          <p:nvPr/>
        </p:nvPicPr>
        <p:blipFill>
          <a:blip r:embed="rId2"/>
          <a:stretch/>
        </p:blipFill>
        <p:spPr>
          <a:xfrm>
            <a:off x="299520" y="1352160"/>
            <a:ext cx="4242240" cy="2723040"/>
          </a:xfrm>
          <a:prstGeom prst="rect">
            <a:avLst/>
          </a:prstGeom>
          <a:ln>
            <a:noFill/>
          </a:ln>
        </p:spPr>
      </p:pic>
      <p:grpSp>
        <p:nvGrpSpPr>
          <p:cNvPr id="3175" name="Group 93"/>
          <p:cNvGrpSpPr/>
          <p:nvPr/>
        </p:nvGrpSpPr>
        <p:grpSpPr>
          <a:xfrm>
            <a:off x="235080" y="4357080"/>
            <a:ext cx="5955840" cy="672120"/>
            <a:chOff x="235080" y="4357080"/>
            <a:chExt cx="5955840" cy="672120"/>
          </a:xfrm>
        </p:grpSpPr>
        <p:grpSp>
          <p:nvGrpSpPr>
            <p:cNvPr id="3176" name="Group 94"/>
            <p:cNvGrpSpPr/>
            <p:nvPr/>
          </p:nvGrpSpPr>
          <p:grpSpPr>
            <a:xfrm>
              <a:off x="235080" y="4357080"/>
              <a:ext cx="5955840" cy="672120"/>
              <a:chOff x="235080" y="4357080"/>
              <a:chExt cx="5955840" cy="672120"/>
            </a:xfrm>
          </p:grpSpPr>
          <p:sp>
            <p:nvSpPr>
              <p:cNvPr id="3177" name="Freeform 95"/>
              <p:cNvSpPr/>
              <p:nvPr/>
            </p:nvSpPr>
            <p:spPr>
              <a:xfrm>
                <a:off x="235080" y="444240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78" name="Freeform 96"/>
              <p:cNvSpPr/>
              <p:nvPr/>
            </p:nvSpPr>
            <p:spPr>
              <a:xfrm>
                <a:off x="478080" y="4372560"/>
                <a:ext cx="125280" cy="155160"/>
              </a:xfrm>
              <a:custGeom>
                <a:avLst/>
                <a:gdLst/>
                <a:ahLst/>
                <a:rect l="0" t="0" r="r" b="b"/>
                <a:pathLst>
                  <a:path w="348" h="431">
                    <a:moveTo>
                      <a:pt x="347" y="268"/>
                    </a:moveTo>
                    <a:cubicBezTo>
                      <a:pt x="342" y="268"/>
                      <a:pt x="337" y="268"/>
                      <a:pt x="331" y="268"/>
                    </a:cubicBezTo>
                    <a:cubicBezTo>
                      <a:pt x="324" y="333"/>
                      <a:pt x="315" y="412"/>
                      <a:pt x="203" y="412"/>
                    </a:cubicBezTo>
                    <a:cubicBezTo>
                      <a:pt x="186" y="412"/>
                      <a:pt x="169" y="412"/>
                      <a:pt x="151" y="412"/>
                    </a:cubicBezTo>
                    <a:cubicBezTo>
                      <a:pt x="122" y="412"/>
                      <a:pt x="121" y="406"/>
                      <a:pt x="121" y="387"/>
                    </a:cubicBezTo>
                    <a:cubicBezTo>
                      <a:pt x="121" y="274"/>
                      <a:pt x="121" y="161"/>
                      <a:pt x="121" y="49"/>
                    </a:cubicBezTo>
                    <a:cubicBezTo>
                      <a:pt x="121" y="27"/>
                      <a:pt x="121" y="18"/>
                      <a:pt x="182" y="18"/>
                    </a:cubicBezTo>
                    <a:cubicBezTo>
                      <a:pt x="188" y="18"/>
                      <a:pt x="195" y="18"/>
                      <a:pt x="202" y="18"/>
                    </a:cubicBezTo>
                    <a:cubicBezTo>
                      <a:pt x="202" y="12"/>
                      <a:pt x="202" y="6"/>
                      <a:pt x="202" y="0"/>
                    </a:cubicBezTo>
                    <a:cubicBezTo>
                      <a:pt x="180" y="2"/>
                      <a:pt x="122" y="2"/>
                      <a:pt x="95" y="2"/>
                    </a:cubicBezTo>
                    <a:cubicBezTo>
                      <a:pt x="70" y="2"/>
                      <a:pt x="22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63" y="18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110" y="430"/>
                      <a:pt x="220" y="430"/>
                      <a:pt x="329" y="430"/>
                    </a:cubicBezTo>
                    <a:cubicBezTo>
                      <a:pt x="335" y="376"/>
                      <a:pt x="341" y="322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79" name="Freeform 97"/>
              <p:cNvSpPr/>
              <p:nvPr/>
            </p:nvSpPr>
            <p:spPr>
              <a:xfrm>
                <a:off x="619200" y="4425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7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0" name="Freeform 98"/>
              <p:cNvSpPr/>
              <p:nvPr/>
            </p:nvSpPr>
            <p:spPr>
              <a:xfrm>
                <a:off x="721080" y="44258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3" y="94"/>
                      <a:pt x="193" y="92"/>
                      <a:pt x="193" y="79"/>
                    </a:cubicBezTo>
                    <a:cubicBezTo>
                      <a:pt x="193" y="58"/>
                      <a:pt x="193" y="37"/>
                      <a:pt x="193" y="16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9" y="147"/>
                      <a:pt x="67" y="151"/>
                      <a:pt x="112" y="160"/>
                    </a:cubicBezTo>
                    <a:cubicBezTo>
                      <a:pt x="126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0" y="289"/>
                      <a:pt x="23" y="277"/>
                    </a:cubicBezTo>
                    <a:cubicBezTo>
                      <a:pt x="25" y="276"/>
                      <a:pt x="25" y="275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1" name="Freeform 99"/>
              <p:cNvSpPr/>
              <p:nvPr/>
            </p:nvSpPr>
            <p:spPr>
              <a:xfrm>
                <a:off x="811080" y="44258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2" name="Freeform 100"/>
              <p:cNvSpPr/>
              <p:nvPr/>
            </p:nvSpPr>
            <p:spPr>
              <a:xfrm>
                <a:off x="973080" y="43876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09"/>
                    </a:cubicBezTo>
                    <a:cubicBezTo>
                      <a:pt x="184" y="356"/>
                      <a:pt x="164" y="381"/>
                      <a:pt x="140" y="381"/>
                    </a:cubicBezTo>
                    <a:cubicBezTo>
                      <a:pt x="99" y="381"/>
                      <a:pt x="99" y="324"/>
                      <a:pt x="99" y="313"/>
                    </a:cubicBezTo>
                    <a:cubicBezTo>
                      <a:pt x="99" y="254"/>
                      <a:pt x="99" y="195"/>
                      <a:pt x="99" y="137"/>
                    </a:cubicBezTo>
                    <a:cubicBezTo>
                      <a:pt x="129" y="137"/>
                      <a:pt x="159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3" name="Freeform 101"/>
              <p:cNvSpPr/>
              <p:nvPr/>
            </p:nvSpPr>
            <p:spPr>
              <a:xfrm>
                <a:off x="1065240" y="4370040"/>
                <a:ext cx="114480" cy="157680"/>
              </a:xfrm>
              <a:custGeom>
                <a:avLst/>
                <a:gdLst/>
                <a:ahLst/>
                <a:rect l="0" t="0" r="r" b="b"/>
                <a:pathLst>
                  <a:path w="318" h="438">
                    <a:moveTo>
                      <a:pt x="317" y="437"/>
                    </a:moveTo>
                    <a:cubicBezTo>
                      <a:pt x="317" y="431"/>
                      <a:pt x="317" y="425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20" y="158"/>
                      <a:pt x="182" y="158"/>
                    </a:cubicBezTo>
                    <a:cubicBezTo>
                      <a:pt x="130" y="158"/>
                      <a:pt x="101" y="196"/>
                      <a:pt x="92" y="219"/>
                    </a:cubicBezTo>
                    <a:cubicBezTo>
                      <a:pt x="91" y="219"/>
                      <a:pt x="91" y="219"/>
                      <a:pt x="90" y="219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6"/>
                      <a:pt x="47" y="436"/>
                      <a:pt x="70" y="435"/>
                    </a:cubicBezTo>
                    <a:cubicBezTo>
                      <a:pt x="94" y="436"/>
                      <a:pt x="118" y="436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1"/>
                      <a:pt x="92" y="312"/>
                      <a:pt x="92" y="273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5"/>
                      <a:pt x="175" y="431"/>
                      <a:pt x="175" y="437"/>
                    </a:cubicBezTo>
                    <a:cubicBezTo>
                      <a:pt x="199" y="436"/>
                      <a:pt x="223" y="436"/>
                      <a:pt x="247" y="435"/>
                    </a:cubicBezTo>
                    <a:cubicBezTo>
                      <a:pt x="270" y="436"/>
                      <a:pt x="293" y="436"/>
                      <a:pt x="317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4" name="Freeform 102"/>
              <p:cNvSpPr/>
              <p:nvPr/>
            </p:nvSpPr>
            <p:spPr>
              <a:xfrm>
                <a:off x="1191600" y="44258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3" y="264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5" name="Freeform 103"/>
              <p:cNvSpPr/>
              <p:nvPr/>
            </p:nvSpPr>
            <p:spPr>
              <a:xfrm>
                <a:off x="1305360" y="442692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6" name="Freeform 104"/>
              <p:cNvSpPr/>
              <p:nvPr/>
            </p:nvSpPr>
            <p:spPr>
              <a:xfrm>
                <a:off x="1520640" y="4376520"/>
                <a:ext cx="75600" cy="151200"/>
              </a:xfrm>
              <a:custGeom>
                <a:avLst/>
                <a:gdLst/>
                <a:ahLst/>
                <a:rect l="0" t="0" r="r" b="b"/>
                <a:pathLst>
                  <a:path w="210" h="420">
                    <a:moveTo>
                      <a:pt x="209" y="419"/>
                    </a:moveTo>
                    <a:cubicBezTo>
                      <a:pt x="209" y="413"/>
                      <a:pt x="209" y="407"/>
                      <a:pt x="209" y="401"/>
                    </a:cubicBezTo>
                    <a:cubicBezTo>
                      <a:pt x="202" y="401"/>
                      <a:pt x="196" y="401"/>
                      <a:pt x="189" y="401"/>
                    </a:cubicBezTo>
                    <a:cubicBezTo>
                      <a:pt x="131" y="401"/>
                      <a:pt x="130" y="394"/>
                      <a:pt x="130" y="371"/>
                    </a:cubicBezTo>
                    <a:cubicBezTo>
                      <a:pt x="130" y="252"/>
                      <a:pt x="130" y="134"/>
                      <a:pt x="130" y="16"/>
                    </a:cubicBezTo>
                    <a:cubicBezTo>
                      <a:pt x="130" y="0"/>
                      <a:pt x="130" y="0"/>
                      <a:pt x="115" y="0"/>
                    </a:cubicBezTo>
                    <a:cubicBezTo>
                      <a:pt x="76" y="40"/>
                      <a:pt x="20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3" y="59"/>
                      <a:pt x="50" y="59"/>
                      <a:pt x="83" y="43"/>
                    </a:cubicBezTo>
                    <a:cubicBezTo>
                      <a:pt x="83" y="152"/>
                      <a:pt x="83" y="261"/>
                      <a:pt x="83" y="371"/>
                    </a:cubicBezTo>
                    <a:cubicBezTo>
                      <a:pt x="83" y="392"/>
                      <a:pt x="81" y="401"/>
                      <a:pt x="25" y="401"/>
                    </a:cubicBezTo>
                    <a:cubicBezTo>
                      <a:pt x="18" y="401"/>
                      <a:pt x="11" y="401"/>
                      <a:pt x="4" y="401"/>
                    </a:cubicBezTo>
                    <a:cubicBezTo>
                      <a:pt x="4" y="407"/>
                      <a:pt x="4" y="413"/>
                      <a:pt x="4" y="419"/>
                    </a:cubicBezTo>
                    <a:cubicBezTo>
                      <a:pt x="27" y="417"/>
                      <a:pt x="81" y="417"/>
                      <a:pt x="106" y="417"/>
                    </a:cubicBezTo>
                    <a:cubicBezTo>
                      <a:pt x="131" y="417"/>
                      <a:pt x="187" y="417"/>
                      <a:pt x="209" y="4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7" name="Freeform 105"/>
              <p:cNvSpPr/>
              <p:nvPr/>
            </p:nvSpPr>
            <p:spPr>
              <a:xfrm>
                <a:off x="1626840" y="4357080"/>
                <a:ext cx="164160" cy="183600"/>
              </a:xfrm>
              <a:custGeom>
                <a:avLst/>
                <a:gdLst/>
                <a:ahLst/>
                <a:rect l="0" t="0" r="r" b="b"/>
                <a:pathLst>
                  <a:path w="456" h="510">
                    <a:moveTo>
                      <a:pt x="403" y="13"/>
                    </a:moveTo>
                    <a:cubicBezTo>
                      <a:pt x="403" y="5"/>
                      <a:pt x="398" y="0"/>
                      <a:pt x="391" y="0"/>
                    </a:cubicBezTo>
                    <a:cubicBezTo>
                      <a:pt x="385" y="0"/>
                      <a:pt x="382" y="4"/>
                      <a:pt x="378" y="9"/>
                    </a:cubicBezTo>
                    <a:cubicBezTo>
                      <a:pt x="346" y="52"/>
                      <a:pt x="304" y="68"/>
                      <a:pt x="257" y="68"/>
                    </a:cubicBezTo>
                    <a:cubicBezTo>
                      <a:pt x="212" y="68"/>
                      <a:pt x="175" y="54"/>
                      <a:pt x="139" y="20"/>
                    </a:cubicBezTo>
                    <a:cubicBezTo>
                      <a:pt x="128" y="9"/>
                      <a:pt x="113" y="0"/>
                      <a:pt x="94" y="0"/>
                    </a:cubicBezTo>
                    <a:cubicBezTo>
                      <a:pt x="45" y="0"/>
                      <a:pt x="0" y="54"/>
                      <a:pt x="0" y="128"/>
                    </a:cubicBezTo>
                    <a:cubicBezTo>
                      <a:pt x="0" y="203"/>
                      <a:pt x="47" y="255"/>
                      <a:pt x="94" y="255"/>
                    </a:cubicBezTo>
                    <a:cubicBezTo>
                      <a:pt x="140" y="255"/>
                      <a:pt x="176" y="198"/>
                      <a:pt x="176" y="128"/>
                    </a:cubicBezTo>
                    <a:cubicBezTo>
                      <a:pt x="176" y="119"/>
                      <a:pt x="176" y="90"/>
                      <a:pt x="162" y="56"/>
                    </a:cubicBezTo>
                    <a:cubicBezTo>
                      <a:pt x="203" y="79"/>
                      <a:pt x="236" y="83"/>
                      <a:pt x="257" y="83"/>
                    </a:cubicBezTo>
                    <a:cubicBezTo>
                      <a:pt x="306" y="83"/>
                      <a:pt x="338" y="63"/>
                      <a:pt x="342" y="61"/>
                    </a:cubicBezTo>
                    <a:cubicBezTo>
                      <a:pt x="248" y="202"/>
                      <a:pt x="154" y="343"/>
                      <a:pt x="59" y="484"/>
                    </a:cubicBezTo>
                    <a:cubicBezTo>
                      <a:pt x="52" y="493"/>
                      <a:pt x="55" y="492"/>
                      <a:pt x="52" y="496"/>
                    </a:cubicBezTo>
                    <a:cubicBezTo>
                      <a:pt x="52" y="504"/>
                      <a:pt x="60" y="509"/>
                      <a:pt x="67" y="509"/>
                    </a:cubicBezTo>
                    <a:cubicBezTo>
                      <a:pt x="73" y="509"/>
                      <a:pt x="74" y="507"/>
                      <a:pt x="79" y="500"/>
                    </a:cubicBezTo>
                    <a:cubicBezTo>
                      <a:pt x="185" y="341"/>
                      <a:pt x="292" y="182"/>
                      <a:pt x="398" y="23"/>
                    </a:cubicBezTo>
                    <a:cubicBezTo>
                      <a:pt x="401" y="18"/>
                      <a:pt x="403" y="16"/>
                      <a:pt x="403" y="13"/>
                    </a:cubicBezTo>
                    <a:moveTo>
                      <a:pt x="455" y="383"/>
                    </a:moveTo>
                    <a:cubicBezTo>
                      <a:pt x="455" y="309"/>
                      <a:pt x="419" y="255"/>
                      <a:pt x="374" y="255"/>
                    </a:cubicBezTo>
                    <a:cubicBezTo>
                      <a:pt x="326" y="255"/>
                      <a:pt x="281" y="308"/>
                      <a:pt x="281" y="381"/>
                    </a:cubicBezTo>
                    <a:cubicBezTo>
                      <a:pt x="281" y="459"/>
                      <a:pt x="326" y="509"/>
                      <a:pt x="374" y="509"/>
                    </a:cubicBezTo>
                    <a:cubicBezTo>
                      <a:pt x="419" y="509"/>
                      <a:pt x="455" y="453"/>
                      <a:pt x="455" y="383"/>
                    </a:cubicBezTo>
                    <a:moveTo>
                      <a:pt x="160" y="128"/>
                    </a:moveTo>
                    <a:cubicBezTo>
                      <a:pt x="160" y="196"/>
                      <a:pt x="128" y="241"/>
                      <a:pt x="94" y="241"/>
                    </a:cubicBezTo>
                    <a:cubicBezTo>
                      <a:pt x="81" y="241"/>
                      <a:pt x="40" y="232"/>
                      <a:pt x="40" y="128"/>
                    </a:cubicBezTo>
                    <a:cubicBezTo>
                      <a:pt x="40" y="22"/>
                      <a:pt x="81" y="14"/>
                      <a:pt x="94" y="14"/>
                    </a:cubicBezTo>
                    <a:cubicBezTo>
                      <a:pt x="128" y="14"/>
                      <a:pt x="160" y="61"/>
                      <a:pt x="160" y="128"/>
                    </a:cubicBezTo>
                    <a:moveTo>
                      <a:pt x="441" y="381"/>
                    </a:moveTo>
                    <a:cubicBezTo>
                      <a:pt x="441" y="450"/>
                      <a:pt x="407" y="495"/>
                      <a:pt x="374" y="495"/>
                    </a:cubicBezTo>
                    <a:cubicBezTo>
                      <a:pt x="362" y="495"/>
                      <a:pt x="320" y="487"/>
                      <a:pt x="320" y="383"/>
                    </a:cubicBezTo>
                    <a:cubicBezTo>
                      <a:pt x="320" y="277"/>
                      <a:pt x="362" y="268"/>
                      <a:pt x="374" y="268"/>
                    </a:cubicBezTo>
                    <a:cubicBezTo>
                      <a:pt x="409" y="268"/>
                      <a:pt x="441" y="315"/>
                      <a:pt x="441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8" name="Freeform 106"/>
              <p:cNvSpPr/>
              <p:nvPr/>
            </p:nvSpPr>
            <p:spPr>
              <a:xfrm>
                <a:off x="1887480" y="442692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3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3" y="14"/>
                    </a:cubicBezTo>
                    <a:cubicBezTo>
                      <a:pt x="394" y="14"/>
                      <a:pt x="400" y="49"/>
                      <a:pt x="400" y="85"/>
                    </a:cubicBezTo>
                    <a:cubicBezTo>
                      <a:pt x="400" y="134"/>
                      <a:pt x="400" y="183"/>
                      <a:pt x="400" y="232"/>
                    </a:cubicBezTo>
                    <a:cubicBezTo>
                      <a:pt x="400" y="261"/>
                      <a:pt x="394" y="261"/>
                      <a:pt x="351" y="261"/>
                    </a:cubicBezTo>
                    <a:cubicBezTo>
                      <a:pt x="351" y="267"/>
                      <a:pt x="351" y="273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9" name="Freeform 107"/>
              <p:cNvSpPr/>
              <p:nvPr/>
            </p:nvSpPr>
            <p:spPr>
              <a:xfrm>
                <a:off x="2075760" y="4425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0" name="Freeform 108"/>
              <p:cNvSpPr/>
              <p:nvPr/>
            </p:nvSpPr>
            <p:spPr>
              <a:xfrm>
                <a:off x="2176920" y="44269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1" name="Freeform 109"/>
              <p:cNvSpPr/>
              <p:nvPr/>
            </p:nvSpPr>
            <p:spPr>
              <a:xfrm>
                <a:off x="2266200" y="442440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5"/>
                    </a:cubicBezTo>
                    <a:cubicBezTo>
                      <a:pt x="41" y="174"/>
                      <a:pt x="31" y="196"/>
                      <a:pt x="31" y="218"/>
                    </a:cubicBezTo>
                    <a:cubicBezTo>
                      <a:pt x="31" y="237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39" y="417"/>
                    </a:cubicBezTo>
                    <a:cubicBezTo>
                      <a:pt x="214" y="417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9" y="263"/>
                    </a:cubicBezTo>
                    <a:cubicBezTo>
                      <a:pt x="205" y="246"/>
                      <a:pt x="169" y="246"/>
                      <a:pt x="130" y="246"/>
                    </a:cubicBezTo>
                    <a:cubicBezTo>
                      <a:pt x="113" y="246"/>
                      <a:pt x="86" y="246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2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2" name="Freeform 110"/>
              <p:cNvSpPr/>
              <p:nvPr/>
            </p:nvSpPr>
            <p:spPr>
              <a:xfrm>
                <a:off x="2381040" y="437832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2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7" y="0"/>
                      <a:pt x="32" y="18"/>
                      <a:pt x="32" y="32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3" name="Freeform 111"/>
              <p:cNvSpPr/>
              <p:nvPr/>
            </p:nvSpPr>
            <p:spPr>
              <a:xfrm>
                <a:off x="2444400" y="442692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4" name="Freeform 112"/>
              <p:cNvSpPr/>
              <p:nvPr/>
            </p:nvSpPr>
            <p:spPr>
              <a:xfrm>
                <a:off x="2570400" y="442440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5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5"/>
                    </a:cubicBezTo>
                    <a:cubicBezTo>
                      <a:pt x="41" y="174"/>
                      <a:pt x="29" y="196"/>
                      <a:pt x="29" y="218"/>
                    </a:cubicBezTo>
                    <a:cubicBezTo>
                      <a:pt x="29" y="237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6"/>
                      <a:pt x="167" y="246"/>
                      <a:pt x="130" y="246"/>
                    </a:cubicBezTo>
                    <a:cubicBezTo>
                      <a:pt x="113" y="246"/>
                      <a:pt x="86" y="246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2"/>
                      <a:pt x="122" y="192"/>
                    </a:cubicBezTo>
                    <a:cubicBezTo>
                      <a:pt x="180" y="192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5" y="50"/>
                      <a:pt x="288" y="47"/>
                      <a:pt x="288" y="32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7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5" name="Freeform 113"/>
              <p:cNvSpPr/>
              <p:nvPr/>
            </p:nvSpPr>
            <p:spPr>
              <a:xfrm>
                <a:off x="2760840" y="442584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6" name="Freeform 114"/>
              <p:cNvSpPr/>
              <p:nvPr/>
            </p:nvSpPr>
            <p:spPr>
              <a:xfrm>
                <a:off x="2871360" y="43876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7" name="Freeform 115"/>
              <p:cNvSpPr/>
              <p:nvPr/>
            </p:nvSpPr>
            <p:spPr>
              <a:xfrm>
                <a:off x="3042720" y="4376520"/>
                <a:ext cx="91800" cy="151200"/>
              </a:xfrm>
              <a:custGeom>
                <a:avLst/>
                <a:gdLst/>
                <a:ahLst/>
                <a:rect l="0" t="0" r="r" b="b"/>
                <a:pathLst>
                  <a:path w="255" h="420">
                    <a:moveTo>
                      <a:pt x="254" y="309"/>
                    </a:moveTo>
                    <a:cubicBezTo>
                      <a:pt x="248" y="309"/>
                      <a:pt x="243" y="309"/>
                      <a:pt x="238" y="309"/>
                    </a:cubicBezTo>
                    <a:cubicBezTo>
                      <a:pt x="234" y="329"/>
                      <a:pt x="230" y="356"/>
                      <a:pt x="223" y="367"/>
                    </a:cubicBezTo>
                    <a:cubicBezTo>
                      <a:pt x="220" y="371"/>
                      <a:pt x="176" y="371"/>
                      <a:pt x="164" y="371"/>
                    </a:cubicBezTo>
                    <a:cubicBezTo>
                      <a:pt x="125" y="371"/>
                      <a:pt x="87" y="371"/>
                      <a:pt x="49" y="371"/>
                    </a:cubicBezTo>
                    <a:cubicBezTo>
                      <a:pt x="71" y="349"/>
                      <a:pt x="94" y="327"/>
                      <a:pt x="117" y="306"/>
                    </a:cubicBezTo>
                    <a:cubicBezTo>
                      <a:pt x="216" y="219"/>
                      <a:pt x="254" y="185"/>
                      <a:pt x="254" y="122"/>
                    </a:cubicBezTo>
                    <a:cubicBezTo>
                      <a:pt x="254" y="50"/>
                      <a:pt x="196" y="0"/>
                      <a:pt x="119" y="0"/>
                    </a:cubicBezTo>
                    <a:cubicBezTo>
                      <a:pt x="47" y="0"/>
                      <a:pt x="0" y="58"/>
                      <a:pt x="0" y="113"/>
                    </a:cubicBezTo>
                    <a:cubicBezTo>
                      <a:pt x="0" y="149"/>
                      <a:pt x="32" y="149"/>
                      <a:pt x="34" y="149"/>
                    </a:cubicBezTo>
                    <a:cubicBezTo>
                      <a:pt x="45" y="149"/>
                      <a:pt x="67" y="142"/>
                      <a:pt x="67" y="115"/>
                    </a:cubicBezTo>
                    <a:cubicBezTo>
                      <a:pt x="67" y="99"/>
                      <a:pt x="56" y="83"/>
                      <a:pt x="34" y="83"/>
                    </a:cubicBezTo>
                    <a:cubicBezTo>
                      <a:pt x="29" y="83"/>
                      <a:pt x="27" y="83"/>
                      <a:pt x="25" y="83"/>
                    </a:cubicBezTo>
                    <a:cubicBezTo>
                      <a:pt x="40" y="41"/>
                      <a:pt x="74" y="18"/>
                      <a:pt x="112" y="18"/>
                    </a:cubicBezTo>
                    <a:cubicBezTo>
                      <a:pt x="169" y="18"/>
                      <a:pt x="196" y="70"/>
                      <a:pt x="196" y="122"/>
                    </a:cubicBezTo>
                    <a:cubicBezTo>
                      <a:pt x="196" y="173"/>
                      <a:pt x="164" y="223"/>
                      <a:pt x="130" y="261"/>
                    </a:cubicBezTo>
                    <a:cubicBezTo>
                      <a:pt x="89" y="306"/>
                      <a:pt x="48" y="351"/>
                      <a:pt x="7" y="396"/>
                    </a:cubicBezTo>
                    <a:cubicBezTo>
                      <a:pt x="0" y="403"/>
                      <a:pt x="0" y="405"/>
                      <a:pt x="0" y="419"/>
                    </a:cubicBezTo>
                    <a:cubicBezTo>
                      <a:pt x="79" y="419"/>
                      <a:pt x="157" y="419"/>
                      <a:pt x="236" y="419"/>
                    </a:cubicBezTo>
                    <a:cubicBezTo>
                      <a:pt x="242" y="383"/>
                      <a:pt x="248" y="346"/>
                      <a:pt x="254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8" name="Freeform 116"/>
              <p:cNvSpPr/>
              <p:nvPr/>
            </p:nvSpPr>
            <p:spPr>
              <a:xfrm>
                <a:off x="3153960" y="4376520"/>
                <a:ext cx="96120" cy="156240"/>
              </a:xfrm>
              <a:custGeom>
                <a:avLst/>
                <a:gdLst/>
                <a:ahLst/>
                <a:rect l="0" t="0" r="r" b="b"/>
                <a:pathLst>
                  <a:path w="267" h="434">
                    <a:moveTo>
                      <a:pt x="266" y="218"/>
                    </a:moveTo>
                    <a:cubicBezTo>
                      <a:pt x="266" y="167"/>
                      <a:pt x="263" y="117"/>
                      <a:pt x="241" y="70"/>
                    </a:cubicBezTo>
                    <a:cubicBezTo>
                      <a:pt x="212" y="9"/>
                      <a:pt x="160" y="0"/>
                      <a:pt x="133" y="0"/>
                    </a:cubicBezTo>
                    <a:cubicBezTo>
                      <a:pt x="95" y="0"/>
                      <a:pt x="50" y="16"/>
                      <a:pt x="23" y="74"/>
                    </a:cubicBezTo>
                    <a:cubicBezTo>
                      <a:pt x="4" y="119"/>
                      <a:pt x="0" y="167"/>
                      <a:pt x="0" y="218"/>
                    </a:cubicBezTo>
                    <a:cubicBezTo>
                      <a:pt x="0" y="264"/>
                      <a:pt x="4" y="322"/>
                      <a:pt x="29" y="371"/>
                    </a:cubicBezTo>
                    <a:cubicBezTo>
                      <a:pt x="56" y="421"/>
                      <a:pt x="103" y="433"/>
                      <a:pt x="133" y="433"/>
                    </a:cubicBezTo>
                    <a:cubicBezTo>
                      <a:pt x="167" y="433"/>
                      <a:pt x="216" y="421"/>
                      <a:pt x="243" y="360"/>
                    </a:cubicBezTo>
                    <a:cubicBezTo>
                      <a:pt x="263" y="317"/>
                      <a:pt x="266" y="268"/>
                      <a:pt x="266" y="218"/>
                    </a:cubicBezTo>
                    <a:moveTo>
                      <a:pt x="214" y="210"/>
                    </a:moveTo>
                    <a:cubicBezTo>
                      <a:pt x="214" y="257"/>
                      <a:pt x="214" y="300"/>
                      <a:pt x="207" y="342"/>
                    </a:cubicBezTo>
                    <a:cubicBezTo>
                      <a:pt x="198" y="401"/>
                      <a:pt x="162" y="419"/>
                      <a:pt x="133" y="419"/>
                    </a:cubicBezTo>
                    <a:cubicBezTo>
                      <a:pt x="108" y="419"/>
                      <a:pt x="72" y="405"/>
                      <a:pt x="59" y="344"/>
                    </a:cubicBezTo>
                    <a:cubicBezTo>
                      <a:pt x="52" y="306"/>
                      <a:pt x="52" y="248"/>
                      <a:pt x="52" y="210"/>
                    </a:cubicBezTo>
                    <a:cubicBezTo>
                      <a:pt x="52" y="169"/>
                      <a:pt x="52" y="128"/>
                      <a:pt x="58" y="94"/>
                    </a:cubicBezTo>
                    <a:cubicBezTo>
                      <a:pt x="70" y="18"/>
                      <a:pt x="117" y="13"/>
                      <a:pt x="133" y="13"/>
                    </a:cubicBezTo>
                    <a:cubicBezTo>
                      <a:pt x="155" y="13"/>
                      <a:pt x="196" y="25"/>
                      <a:pt x="209" y="86"/>
                    </a:cubicBezTo>
                    <a:cubicBezTo>
                      <a:pt x="214" y="122"/>
                      <a:pt x="214" y="171"/>
                      <a:pt x="2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9" name="Freeform 117"/>
              <p:cNvSpPr/>
              <p:nvPr/>
            </p:nvSpPr>
            <p:spPr>
              <a:xfrm>
                <a:off x="3268080" y="4376520"/>
                <a:ext cx="96120" cy="156240"/>
              </a:xfrm>
              <a:custGeom>
                <a:avLst/>
                <a:gdLst/>
                <a:ahLst/>
                <a:rect l="0" t="0" r="r" b="b"/>
                <a:pathLst>
                  <a:path w="267" h="434">
                    <a:moveTo>
                      <a:pt x="266" y="218"/>
                    </a:moveTo>
                    <a:cubicBezTo>
                      <a:pt x="266" y="167"/>
                      <a:pt x="263" y="117"/>
                      <a:pt x="241" y="70"/>
                    </a:cubicBezTo>
                    <a:cubicBezTo>
                      <a:pt x="212" y="9"/>
                      <a:pt x="160" y="0"/>
                      <a:pt x="133" y="0"/>
                    </a:cubicBezTo>
                    <a:cubicBezTo>
                      <a:pt x="95" y="0"/>
                      <a:pt x="49" y="16"/>
                      <a:pt x="23" y="74"/>
                    </a:cubicBezTo>
                    <a:cubicBezTo>
                      <a:pt x="4" y="119"/>
                      <a:pt x="0" y="167"/>
                      <a:pt x="0" y="218"/>
                    </a:cubicBezTo>
                    <a:cubicBezTo>
                      <a:pt x="0" y="264"/>
                      <a:pt x="2" y="322"/>
                      <a:pt x="29" y="371"/>
                    </a:cubicBezTo>
                    <a:cubicBezTo>
                      <a:pt x="56" y="421"/>
                      <a:pt x="103" y="433"/>
                      <a:pt x="133" y="433"/>
                    </a:cubicBezTo>
                    <a:cubicBezTo>
                      <a:pt x="167" y="433"/>
                      <a:pt x="214" y="421"/>
                      <a:pt x="243" y="360"/>
                    </a:cubicBezTo>
                    <a:cubicBezTo>
                      <a:pt x="263" y="317"/>
                      <a:pt x="266" y="268"/>
                      <a:pt x="266" y="218"/>
                    </a:cubicBezTo>
                    <a:moveTo>
                      <a:pt x="214" y="210"/>
                    </a:moveTo>
                    <a:cubicBezTo>
                      <a:pt x="214" y="257"/>
                      <a:pt x="214" y="300"/>
                      <a:pt x="207" y="342"/>
                    </a:cubicBezTo>
                    <a:cubicBezTo>
                      <a:pt x="198" y="401"/>
                      <a:pt x="162" y="419"/>
                      <a:pt x="133" y="419"/>
                    </a:cubicBezTo>
                    <a:cubicBezTo>
                      <a:pt x="108" y="419"/>
                      <a:pt x="70" y="405"/>
                      <a:pt x="59" y="344"/>
                    </a:cubicBezTo>
                    <a:cubicBezTo>
                      <a:pt x="52" y="306"/>
                      <a:pt x="52" y="248"/>
                      <a:pt x="52" y="210"/>
                    </a:cubicBezTo>
                    <a:cubicBezTo>
                      <a:pt x="52" y="169"/>
                      <a:pt x="52" y="128"/>
                      <a:pt x="58" y="94"/>
                    </a:cubicBezTo>
                    <a:cubicBezTo>
                      <a:pt x="70" y="18"/>
                      <a:pt x="117" y="13"/>
                      <a:pt x="133" y="13"/>
                    </a:cubicBezTo>
                    <a:cubicBezTo>
                      <a:pt x="153" y="13"/>
                      <a:pt x="196" y="25"/>
                      <a:pt x="207" y="86"/>
                    </a:cubicBezTo>
                    <a:cubicBezTo>
                      <a:pt x="214" y="122"/>
                      <a:pt x="214" y="171"/>
                      <a:pt x="2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0" name="Freeform 118"/>
              <p:cNvSpPr/>
              <p:nvPr/>
            </p:nvSpPr>
            <p:spPr>
              <a:xfrm>
                <a:off x="3455280" y="442692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5"/>
                      <a:pt x="92" y="243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4" y="273"/>
                      <a:pt x="167" y="273"/>
                    </a:cubicBezTo>
                    <a:cubicBezTo>
                      <a:pt x="142" y="273"/>
                      <a:pt x="119" y="261"/>
                      <a:pt x="101" y="234"/>
                    </a:cubicBezTo>
                    <a:cubicBezTo>
                      <a:pt x="92" y="221"/>
                      <a:pt x="92" y="219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1" name="Freeform 119"/>
              <p:cNvSpPr/>
              <p:nvPr/>
            </p:nvSpPr>
            <p:spPr>
              <a:xfrm>
                <a:off x="3583080" y="437832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2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2" name="Freeform 120"/>
              <p:cNvSpPr/>
              <p:nvPr/>
            </p:nvSpPr>
            <p:spPr>
              <a:xfrm>
                <a:off x="3646440" y="437004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5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6"/>
                      <a:pt x="47" y="436"/>
                      <a:pt x="70" y="435"/>
                    </a:cubicBezTo>
                    <a:cubicBezTo>
                      <a:pt x="94" y="436"/>
                      <a:pt x="117" y="436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3" name="Freeform 121"/>
              <p:cNvSpPr/>
              <p:nvPr/>
            </p:nvSpPr>
            <p:spPr>
              <a:xfrm>
                <a:off x="3708720" y="44258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7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4" name="Freeform 122"/>
              <p:cNvSpPr/>
              <p:nvPr/>
            </p:nvSpPr>
            <p:spPr>
              <a:xfrm>
                <a:off x="3810240" y="442692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4" y="261"/>
                      <a:pt x="268" y="255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1"/>
                      <a:pt x="225" y="63"/>
                    </a:cubicBezTo>
                    <a:cubicBezTo>
                      <a:pt x="225" y="100"/>
                      <a:pt x="225" y="137"/>
                      <a:pt x="225" y="174"/>
                    </a:cubicBezTo>
                    <a:cubicBezTo>
                      <a:pt x="225" y="230"/>
                      <a:pt x="194" y="273"/>
                      <a:pt x="149" y="273"/>
                    </a:cubicBezTo>
                    <a:cubicBezTo>
                      <a:pt x="95" y="273"/>
                      <a:pt x="94" y="243"/>
                      <a:pt x="94" y="210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8"/>
                      <a:pt x="49" y="286"/>
                      <a:pt x="146" y="286"/>
                    </a:cubicBezTo>
                    <a:cubicBezTo>
                      <a:pt x="182" y="286"/>
                      <a:pt x="209" y="268"/>
                      <a:pt x="227" y="230"/>
                    </a:cubicBezTo>
                    <a:cubicBezTo>
                      <a:pt x="227" y="249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5" name="Freeform 123"/>
              <p:cNvSpPr/>
              <p:nvPr/>
            </p:nvSpPr>
            <p:spPr>
              <a:xfrm>
                <a:off x="3936240" y="442692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3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101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5"/>
                      <a:pt x="94" y="243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6" y="273"/>
                      <a:pt x="169" y="273"/>
                    </a:cubicBezTo>
                    <a:cubicBezTo>
                      <a:pt x="142" y="273"/>
                      <a:pt x="119" y="261"/>
                      <a:pt x="103" y="234"/>
                    </a:cubicBezTo>
                    <a:cubicBezTo>
                      <a:pt x="94" y="221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6" name="Freeform 124"/>
              <p:cNvSpPr/>
              <p:nvPr/>
            </p:nvSpPr>
            <p:spPr>
              <a:xfrm>
                <a:off x="235080" y="489708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142"/>
                      <a:pt x="42" y="182"/>
                      <a:pt x="92" y="182"/>
                    </a:cubicBezTo>
                    <a:cubicBezTo>
                      <a:pt x="141" y="182"/>
                      <a:pt x="182" y="142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7" name="Freeform 125"/>
              <p:cNvSpPr/>
              <p:nvPr/>
            </p:nvSpPr>
            <p:spPr>
              <a:xfrm>
                <a:off x="478080" y="4827240"/>
                <a:ext cx="159120" cy="160920"/>
              </a:xfrm>
              <a:custGeom>
                <a:avLst/>
                <a:gdLst/>
                <a:ahLst/>
                <a:rect l="0" t="0" r="r" b="b"/>
                <a:pathLst>
                  <a:path w="442" h="447">
                    <a:moveTo>
                      <a:pt x="441" y="376"/>
                    </a:moveTo>
                    <a:cubicBezTo>
                      <a:pt x="441" y="372"/>
                      <a:pt x="441" y="365"/>
                      <a:pt x="434" y="365"/>
                    </a:cubicBezTo>
                    <a:cubicBezTo>
                      <a:pt x="427" y="365"/>
                      <a:pt x="427" y="371"/>
                      <a:pt x="427" y="376"/>
                    </a:cubicBezTo>
                    <a:cubicBezTo>
                      <a:pt x="421" y="421"/>
                      <a:pt x="400" y="432"/>
                      <a:pt x="383" y="432"/>
                    </a:cubicBezTo>
                    <a:cubicBezTo>
                      <a:pt x="353" y="432"/>
                      <a:pt x="347" y="399"/>
                      <a:pt x="338" y="340"/>
                    </a:cubicBezTo>
                    <a:cubicBezTo>
                      <a:pt x="336" y="323"/>
                      <a:pt x="334" y="306"/>
                      <a:pt x="331" y="290"/>
                    </a:cubicBezTo>
                    <a:cubicBezTo>
                      <a:pt x="320" y="250"/>
                      <a:pt x="288" y="228"/>
                      <a:pt x="254" y="218"/>
                    </a:cubicBezTo>
                    <a:cubicBezTo>
                      <a:pt x="315" y="201"/>
                      <a:pt x="364" y="164"/>
                      <a:pt x="364" y="113"/>
                    </a:cubicBezTo>
                    <a:cubicBezTo>
                      <a:pt x="364" y="54"/>
                      <a:pt x="292" y="0"/>
                      <a:pt x="200" y="0"/>
                    </a:cubicBezTo>
                    <a:cubicBezTo>
                      <a:pt x="133" y="0"/>
                      <a:pt x="6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49"/>
                    </a:cubicBezTo>
                    <a:cubicBezTo>
                      <a:pt x="67" y="160"/>
                      <a:pt x="67" y="272"/>
                      <a:pt x="67" y="383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5"/>
                      <a:pt x="0" y="432"/>
                    </a:cubicBezTo>
                    <a:cubicBezTo>
                      <a:pt x="23" y="430"/>
                      <a:pt x="69" y="430"/>
                      <a:pt x="94" y="430"/>
                    </a:cubicBezTo>
                    <a:cubicBezTo>
                      <a:pt x="118" y="430"/>
                      <a:pt x="162" y="430"/>
                      <a:pt x="185" y="432"/>
                    </a:cubicBezTo>
                    <a:cubicBezTo>
                      <a:pt x="185" y="425"/>
                      <a:pt x="185" y="418"/>
                      <a:pt x="185" y="412"/>
                    </a:cubicBezTo>
                    <a:cubicBezTo>
                      <a:pt x="181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3"/>
                    </a:cubicBezTo>
                    <a:cubicBezTo>
                      <a:pt x="121" y="330"/>
                      <a:pt x="121" y="276"/>
                      <a:pt x="121" y="223"/>
                    </a:cubicBezTo>
                    <a:cubicBezTo>
                      <a:pt x="145" y="223"/>
                      <a:pt x="169" y="223"/>
                      <a:pt x="193" y="223"/>
                    </a:cubicBezTo>
                    <a:cubicBezTo>
                      <a:pt x="203" y="223"/>
                      <a:pt x="230" y="223"/>
                      <a:pt x="252" y="245"/>
                    </a:cubicBezTo>
                    <a:cubicBezTo>
                      <a:pt x="275" y="266"/>
                      <a:pt x="275" y="286"/>
                      <a:pt x="275" y="329"/>
                    </a:cubicBezTo>
                    <a:cubicBezTo>
                      <a:pt x="275" y="371"/>
                      <a:pt x="275" y="396"/>
                      <a:pt x="302" y="419"/>
                    </a:cubicBezTo>
                    <a:cubicBezTo>
                      <a:pt x="328" y="442"/>
                      <a:pt x="362" y="446"/>
                      <a:pt x="382" y="446"/>
                    </a:cubicBezTo>
                    <a:cubicBezTo>
                      <a:pt x="430" y="446"/>
                      <a:pt x="441" y="394"/>
                      <a:pt x="441" y="376"/>
                    </a:cubicBezTo>
                    <a:moveTo>
                      <a:pt x="299" y="113"/>
                    </a:moveTo>
                    <a:cubicBezTo>
                      <a:pt x="299" y="158"/>
                      <a:pt x="284" y="209"/>
                      <a:pt x="191" y="209"/>
                    </a:cubicBezTo>
                    <a:cubicBezTo>
                      <a:pt x="167" y="209"/>
                      <a:pt x="144" y="209"/>
                      <a:pt x="121" y="209"/>
                    </a:cubicBezTo>
                    <a:cubicBezTo>
                      <a:pt x="121" y="154"/>
                      <a:pt x="121" y="100"/>
                      <a:pt x="121" y="45"/>
                    </a:cubicBezTo>
                    <a:cubicBezTo>
                      <a:pt x="121" y="31"/>
                      <a:pt x="121" y="23"/>
                      <a:pt x="135" y="22"/>
                    </a:cubicBezTo>
                    <a:cubicBezTo>
                      <a:pt x="140" y="20"/>
                      <a:pt x="158" y="20"/>
                      <a:pt x="171" y="20"/>
                    </a:cubicBezTo>
                    <a:cubicBezTo>
                      <a:pt x="229" y="20"/>
                      <a:pt x="299" y="22"/>
                      <a:pt x="299" y="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8" name="Freeform 126"/>
              <p:cNvSpPr/>
              <p:nvPr/>
            </p:nvSpPr>
            <p:spPr>
              <a:xfrm>
                <a:off x="644400" y="48808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0" y="273"/>
                      <a:pt x="85" y="255"/>
                      <a:pt x="70" y="232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9" name="Freeform 127"/>
              <p:cNvSpPr/>
              <p:nvPr/>
            </p:nvSpPr>
            <p:spPr>
              <a:xfrm>
                <a:off x="746280" y="48808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7"/>
                      <a:pt x="189" y="149"/>
                      <a:pt x="182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3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3" y="94"/>
                      <a:pt x="193" y="90"/>
                      <a:pt x="193" y="79"/>
                    </a:cubicBezTo>
                    <a:cubicBezTo>
                      <a:pt x="193" y="58"/>
                      <a:pt x="193" y="36"/>
                      <a:pt x="193" y="14"/>
                    </a:cubicBezTo>
                    <a:cubicBezTo>
                      <a:pt x="193" y="4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9"/>
                      <a:pt x="164" y="14"/>
                      <a:pt x="162" y="16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7"/>
                      <a:pt x="67" y="151"/>
                      <a:pt x="112" y="160"/>
                    </a:cubicBezTo>
                    <a:cubicBezTo>
                      <a:pt x="126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31" y="239"/>
                      <a:pt x="18" y="185"/>
                    </a:cubicBezTo>
                    <a:cubicBezTo>
                      <a:pt x="16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3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0" name="Freeform 128"/>
              <p:cNvSpPr/>
              <p:nvPr/>
            </p:nvSpPr>
            <p:spPr>
              <a:xfrm>
                <a:off x="835200" y="488088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7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1" name="Freeform 129"/>
              <p:cNvSpPr/>
              <p:nvPr/>
            </p:nvSpPr>
            <p:spPr>
              <a:xfrm>
                <a:off x="950400" y="48247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2" name="Freeform 130"/>
              <p:cNvSpPr/>
              <p:nvPr/>
            </p:nvSpPr>
            <p:spPr>
              <a:xfrm>
                <a:off x="1013400" y="488232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5"/>
                      <a:pt x="268" y="223"/>
                    </a:cubicBezTo>
                    <a:cubicBezTo>
                      <a:pt x="268" y="149"/>
                      <a:pt x="268" y="74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3"/>
                      <a:pt x="176" y="19"/>
                      <a:pt x="176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4"/>
                    </a:cubicBezTo>
                    <a:cubicBezTo>
                      <a:pt x="225" y="228"/>
                      <a:pt x="194" y="272"/>
                      <a:pt x="148" y="272"/>
                    </a:cubicBezTo>
                    <a:cubicBezTo>
                      <a:pt x="95" y="272"/>
                      <a:pt x="94" y="243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9" y="25"/>
                      <a:pt x="49" y="29"/>
                      <a:pt x="49" y="85"/>
                    </a:cubicBezTo>
                    <a:cubicBezTo>
                      <a:pt x="49" y="116"/>
                      <a:pt x="49" y="147"/>
                      <a:pt x="49" y="178"/>
                    </a:cubicBezTo>
                    <a:cubicBezTo>
                      <a:pt x="49" y="228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8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3" name="Freeform 131"/>
              <p:cNvSpPr/>
              <p:nvPr/>
            </p:nvSpPr>
            <p:spPr>
              <a:xfrm>
                <a:off x="1136880" y="4842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4" name="Freeform 132"/>
              <p:cNvSpPr/>
              <p:nvPr/>
            </p:nvSpPr>
            <p:spPr>
              <a:xfrm>
                <a:off x="1228320" y="4833000"/>
                <a:ext cx="49680" cy="149760"/>
              </a:xfrm>
              <a:custGeom>
                <a:avLst/>
                <a:gdLst/>
                <a:ahLst/>
                <a:rect l="0" t="0" r="r" b="b"/>
                <a:pathLst>
                  <a:path w="138" h="416">
                    <a:moveTo>
                      <a:pt x="137" y="415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1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5"/>
                      <a:pt x="137" y="415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5" name="Freeform 133"/>
              <p:cNvSpPr/>
              <p:nvPr/>
            </p:nvSpPr>
            <p:spPr>
              <a:xfrm>
                <a:off x="1290600" y="488088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7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6" name="Freeform 134"/>
              <p:cNvSpPr/>
              <p:nvPr/>
            </p:nvSpPr>
            <p:spPr>
              <a:xfrm>
                <a:off x="1405080" y="488232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3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7" name="Freeform 135"/>
              <p:cNvSpPr/>
              <p:nvPr/>
            </p:nvSpPr>
            <p:spPr>
              <a:xfrm>
                <a:off x="1532160" y="48808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7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2" y="290"/>
                      <a:pt x="23" y="277"/>
                    </a:cubicBezTo>
                    <a:cubicBezTo>
                      <a:pt x="25" y="276"/>
                      <a:pt x="23" y="273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8" name="Freeform 136"/>
              <p:cNvSpPr/>
              <p:nvPr/>
            </p:nvSpPr>
            <p:spPr>
              <a:xfrm>
                <a:off x="1696680" y="482472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3"/>
                      <a:pt x="250" y="160"/>
                      <a:pt x="178" y="160"/>
                    </a:cubicBezTo>
                    <a:cubicBezTo>
                      <a:pt x="128" y="160"/>
                      <a:pt x="101" y="189"/>
                      <a:pt x="90" y="201"/>
                    </a:cubicBezTo>
                    <a:cubicBezTo>
                      <a:pt x="90" y="134"/>
                      <a:pt x="90" y="67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88"/>
                      <a:pt x="49" y="314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3" y="426"/>
                      <a:pt x="80" y="412"/>
                      <a:pt x="88" y="399"/>
                    </a:cubicBezTo>
                    <a:cubicBezTo>
                      <a:pt x="97" y="414"/>
                      <a:pt x="124" y="446"/>
                      <a:pt x="171" y="446"/>
                    </a:cubicBezTo>
                    <a:cubicBezTo>
                      <a:pt x="247" y="446"/>
                      <a:pt x="311" y="383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3"/>
                      <a:pt x="239" y="392"/>
                    </a:cubicBezTo>
                    <a:cubicBezTo>
                      <a:pt x="227" y="412"/>
                      <a:pt x="202" y="432"/>
                      <a:pt x="167" y="432"/>
                    </a:cubicBezTo>
                    <a:cubicBezTo>
                      <a:pt x="140" y="432"/>
                      <a:pt x="117" y="417"/>
                      <a:pt x="101" y="394"/>
                    </a:cubicBezTo>
                    <a:cubicBezTo>
                      <a:pt x="94" y="380"/>
                      <a:pt x="94" y="378"/>
                      <a:pt x="94" y="367"/>
                    </a:cubicBezTo>
                    <a:cubicBezTo>
                      <a:pt x="94" y="324"/>
                      <a:pt x="94" y="281"/>
                      <a:pt x="94" y="237"/>
                    </a:cubicBezTo>
                    <a:cubicBezTo>
                      <a:pt x="94" y="225"/>
                      <a:pt x="94" y="225"/>
                      <a:pt x="99" y="214"/>
                    </a:cubicBezTo>
                    <a:cubicBezTo>
                      <a:pt x="124" y="178"/>
                      <a:pt x="158" y="173"/>
                      <a:pt x="175" y="173"/>
                    </a:cubicBezTo>
                    <a:cubicBezTo>
                      <a:pt x="203" y="173"/>
                      <a:pt x="225" y="191"/>
                      <a:pt x="241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9" name="Freeform 137"/>
              <p:cNvSpPr/>
              <p:nvPr/>
            </p:nvSpPr>
            <p:spPr>
              <a:xfrm>
                <a:off x="1829520" y="48808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0" name="Freeform 138"/>
              <p:cNvSpPr/>
              <p:nvPr/>
            </p:nvSpPr>
            <p:spPr>
              <a:xfrm>
                <a:off x="1932120" y="48247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1" name="Freeform 139"/>
              <p:cNvSpPr/>
              <p:nvPr/>
            </p:nvSpPr>
            <p:spPr>
              <a:xfrm>
                <a:off x="1994400" y="488088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7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4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2" name="Freeform 140"/>
              <p:cNvSpPr/>
              <p:nvPr/>
            </p:nvSpPr>
            <p:spPr>
              <a:xfrm>
                <a:off x="2099160" y="488484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18"/>
                    </a:moveTo>
                    <a:cubicBezTo>
                      <a:pt x="434" y="12"/>
                      <a:pt x="434" y="6"/>
                      <a:pt x="434" y="0"/>
                    </a:cubicBezTo>
                    <a:cubicBezTo>
                      <a:pt x="419" y="0"/>
                      <a:pt x="401" y="2"/>
                      <a:pt x="387" y="2"/>
                    </a:cubicBezTo>
                    <a:cubicBezTo>
                      <a:pt x="368" y="1"/>
                      <a:pt x="349" y="1"/>
                      <a:pt x="329" y="0"/>
                    </a:cubicBezTo>
                    <a:cubicBezTo>
                      <a:pt x="329" y="6"/>
                      <a:pt x="329" y="12"/>
                      <a:pt x="329" y="18"/>
                    </a:cubicBezTo>
                    <a:cubicBezTo>
                      <a:pt x="351" y="20"/>
                      <a:pt x="365" y="31"/>
                      <a:pt x="365" y="49"/>
                    </a:cubicBezTo>
                    <a:cubicBezTo>
                      <a:pt x="365" y="52"/>
                      <a:pt x="365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0"/>
                      <a:pt x="239" y="40"/>
                      <a:pt x="239" y="36"/>
                    </a:cubicBezTo>
                    <a:cubicBezTo>
                      <a:pt x="239" y="18"/>
                      <a:pt x="263" y="18"/>
                      <a:pt x="275" y="18"/>
                    </a:cubicBezTo>
                    <a:cubicBezTo>
                      <a:pt x="275" y="12"/>
                      <a:pt x="275" y="6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0"/>
                      <a:pt x="155" y="0"/>
                    </a:cubicBezTo>
                    <a:cubicBezTo>
                      <a:pt x="155" y="6"/>
                      <a:pt x="155" y="12"/>
                      <a:pt x="155" y="18"/>
                    </a:cubicBezTo>
                    <a:cubicBezTo>
                      <a:pt x="178" y="18"/>
                      <a:pt x="187" y="20"/>
                      <a:pt x="194" y="29"/>
                    </a:cubicBezTo>
                    <a:cubicBezTo>
                      <a:pt x="196" y="32"/>
                      <a:pt x="203" y="50"/>
                      <a:pt x="209" y="63"/>
                    </a:cubicBezTo>
                    <a:cubicBezTo>
                      <a:pt x="191" y="114"/>
                      <a:pt x="173" y="165"/>
                      <a:pt x="155" y="216"/>
                    </a:cubicBezTo>
                    <a:cubicBezTo>
                      <a:pt x="134" y="159"/>
                      <a:pt x="114" y="103"/>
                      <a:pt x="94" y="47"/>
                    </a:cubicBezTo>
                    <a:cubicBezTo>
                      <a:pt x="90" y="40"/>
                      <a:pt x="90" y="38"/>
                      <a:pt x="90" y="36"/>
                    </a:cubicBezTo>
                    <a:cubicBezTo>
                      <a:pt x="90" y="18"/>
                      <a:pt x="115" y="18"/>
                      <a:pt x="128" y="18"/>
                    </a:cubicBezTo>
                    <a:cubicBezTo>
                      <a:pt x="128" y="12"/>
                      <a:pt x="128" y="6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2" y="18"/>
                      <a:pt x="40" y="22"/>
                      <a:pt x="47" y="41"/>
                    </a:cubicBezTo>
                    <a:cubicBezTo>
                      <a:pt x="73" y="116"/>
                      <a:pt x="100" y="190"/>
                      <a:pt x="126" y="264"/>
                    </a:cubicBezTo>
                    <a:cubicBezTo>
                      <a:pt x="130" y="273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4" y="206"/>
                      <a:pt x="195" y="146"/>
                      <a:pt x="216" y="86"/>
                    </a:cubicBezTo>
                    <a:cubicBezTo>
                      <a:pt x="238" y="146"/>
                      <a:pt x="259" y="206"/>
                      <a:pt x="281" y="266"/>
                    </a:cubicBezTo>
                    <a:cubicBezTo>
                      <a:pt x="284" y="273"/>
                      <a:pt x="285" y="279"/>
                      <a:pt x="293" y="279"/>
                    </a:cubicBezTo>
                    <a:cubicBezTo>
                      <a:pt x="301" y="279"/>
                      <a:pt x="304" y="273"/>
                      <a:pt x="306" y="266"/>
                    </a:cubicBezTo>
                    <a:cubicBezTo>
                      <a:pt x="331" y="197"/>
                      <a:pt x="355" y="128"/>
                      <a:pt x="380" y="59"/>
                    </a:cubicBezTo>
                    <a:cubicBezTo>
                      <a:pt x="392" y="27"/>
                      <a:pt x="412" y="20"/>
                      <a:pt x="434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3" name="Freeform 141"/>
              <p:cNvSpPr/>
              <p:nvPr/>
            </p:nvSpPr>
            <p:spPr>
              <a:xfrm>
                <a:off x="2355840" y="4831200"/>
                <a:ext cx="75600" cy="151920"/>
              </a:xfrm>
              <a:custGeom>
                <a:avLst/>
                <a:gdLst/>
                <a:ahLst/>
                <a:rect l="0" t="0" r="r" b="b"/>
                <a:pathLst>
                  <a:path w="210" h="422">
                    <a:moveTo>
                      <a:pt x="209" y="421"/>
                    </a:moveTo>
                    <a:cubicBezTo>
                      <a:pt x="209" y="414"/>
                      <a:pt x="209" y="408"/>
                      <a:pt x="209" y="401"/>
                    </a:cubicBezTo>
                    <a:cubicBezTo>
                      <a:pt x="202" y="401"/>
                      <a:pt x="196" y="401"/>
                      <a:pt x="189" y="401"/>
                    </a:cubicBezTo>
                    <a:cubicBezTo>
                      <a:pt x="131" y="401"/>
                      <a:pt x="130" y="394"/>
                      <a:pt x="130" y="371"/>
                    </a:cubicBezTo>
                    <a:cubicBezTo>
                      <a:pt x="130" y="252"/>
                      <a:pt x="130" y="134"/>
                      <a:pt x="130" y="16"/>
                    </a:cubicBezTo>
                    <a:cubicBezTo>
                      <a:pt x="130" y="2"/>
                      <a:pt x="130" y="0"/>
                      <a:pt x="115" y="0"/>
                    </a:cubicBezTo>
                    <a:cubicBezTo>
                      <a:pt x="76" y="41"/>
                      <a:pt x="20" y="41"/>
                      <a:pt x="0" y="41"/>
                    </a:cubicBezTo>
                    <a:cubicBezTo>
                      <a:pt x="0" y="47"/>
                      <a:pt x="0" y="53"/>
                      <a:pt x="0" y="59"/>
                    </a:cubicBezTo>
                    <a:cubicBezTo>
                      <a:pt x="13" y="59"/>
                      <a:pt x="50" y="59"/>
                      <a:pt x="83" y="43"/>
                    </a:cubicBezTo>
                    <a:cubicBezTo>
                      <a:pt x="83" y="152"/>
                      <a:pt x="83" y="261"/>
                      <a:pt x="83" y="371"/>
                    </a:cubicBezTo>
                    <a:cubicBezTo>
                      <a:pt x="83" y="394"/>
                      <a:pt x="81" y="401"/>
                      <a:pt x="23" y="401"/>
                    </a:cubicBezTo>
                    <a:cubicBezTo>
                      <a:pt x="17" y="401"/>
                      <a:pt x="10" y="401"/>
                      <a:pt x="4" y="401"/>
                    </a:cubicBezTo>
                    <a:cubicBezTo>
                      <a:pt x="4" y="408"/>
                      <a:pt x="4" y="414"/>
                      <a:pt x="4" y="421"/>
                    </a:cubicBezTo>
                    <a:cubicBezTo>
                      <a:pt x="25" y="419"/>
                      <a:pt x="81" y="419"/>
                      <a:pt x="106" y="419"/>
                    </a:cubicBezTo>
                    <a:cubicBezTo>
                      <a:pt x="131" y="419"/>
                      <a:pt x="187" y="419"/>
                      <a:pt x="209" y="4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4" name="Freeform 142"/>
              <p:cNvSpPr/>
              <p:nvPr/>
            </p:nvSpPr>
            <p:spPr>
              <a:xfrm>
                <a:off x="2458080" y="4831200"/>
                <a:ext cx="96120" cy="156960"/>
              </a:xfrm>
              <a:custGeom>
                <a:avLst/>
                <a:gdLst/>
                <a:ahLst/>
                <a:rect l="0" t="0" r="r" b="b"/>
                <a:pathLst>
                  <a:path w="267" h="436">
                    <a:moveTo>
                      <a:pt x="266" y="219"/>
                    </a:moveTo>
                    <a:cubicBezTo>
                      <a:pt x="266" y="167"/>
                      <a:pt x="263" y="117"/>
                      <a:pt x="241" y="70"/>
                    </a:cubicBezTo>
                    <a:cubicBezTo>
                      <a:pt x="212" y="11"/>
                      <a:pt x="160" y="0"/>
                      <a:pt x="133" y="0"/>
                    </a:cubicBezTo>
                    <a:cubicBezTo>
                      <a:pt x="95" y="0"/>
                      <a:pt x="49" y="16"/>
                      <a:pt x="23" y="76"/>
                    </a:cubicBezTo>
                    <a:cubicBezTo>
                      <a:pt x="4" y="119"/>
                      <a:pt x="0" y="167"/>
                      <a:pt x="0" y="219"/>
                    </a:cubicBezTo>
                    <a:cubicBezTo>
                      <a:pt x="0" y="266"/>
                      <a:pt x="2" y="324"/>
                      <a:pt x="29" y="371"/>
                    </a:cubicBezTo>
                    <a:cubicBezTo>
                      <a:pt x="56" y="423"/>
                      <a:pt x="103" y="435"/>
                      <a:pt x="133" y="435"/>
                    </a:cubicBezTo>
                    <a:cubicBezTo>
                      <a:pt x="167" y="435"/>
                      <a:pt x="214" y="421"/>
                      <a:pt x="243" y="362"/>
                    </a:cubicBezTo>
                    <a:cubicBezTo>
                      <a:pt x="263" y="318"/>
                      <a:pt x="266" y="268"/>
                      <a:pt x="266" y="219"/>
                    </a:cubicBezTo>
                    <a:moveTo>
                      <a:pt x="214" y="210"/>
                    </a:moveTo>
                    <a:cubicBezTo>
                      <a:pt x="214" y="259"/>
                      <a:pt x="214" y="302"/>
                      <a:pt x="207" y="342"/>
                    </a:cubicBezTo>
                    <a:cubicBezTo>
                      <a:pt x="198" y="401"/>
                      <a:pt x="162" y="421"/>
                      <a:pt x="133" y="421"/>
                    </a:cubicBezTo>
                    <a:cubicBezTo>
                      <a:pt x="108" y="421"/>
                      <a:pt x="70" y="405"/>
                      <a:pt x="59" y="344"/>
                    </a:cubicBezTo>
                    <a:cubicBezTo>
                      <a:pt x="52" y="306"/>
                      <a:pt x="52" y="248"/>
                      <a:pt x="52" y="210"/>
                    </a:cubicBezTo>
                    <a:cubicBezTo>
                      <a:pt x="52" y="171"/>
                      <a:pt x="52" y="130"/>
                      <a:pt x="58" y="95"/>
                    </a:cubicBezTo>
                    <a:cubicBezTo>
                      <a:pt x="70" y="20"/>
                      <a:pt x="117" y="14"/>
                      <a:pt x="133" y="14"/>
                    </a:cubicBezTo>
                    <a:cubicBezTo>
                      <a:pt x="153" y="14"/>
                      <a:pt x="196" y="25"/>
                      <a:pt x="207" y="88"/>
                    </a:cubicBezTo>
                    <a:cubicBezTo>
                      <a:pt x="214" y="124"/>
                      <a:pt x="214" y="171"/>
                      <a:pt x="2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5" name="Freeform 143"/>
              <p:cNvSpPr/>
              <p:nvPr/>
            </p:nvSpPr>
            <p:spPr>
              <a:xfrm>
                <a:off x="2607120" y="4882320"/>
                <a:ext cx="113040" cy="144720"/>
              </a:xfrm>
              <a:custGeom>
                <a:avLst/>
                <a:gdLst/>
                <a:ahLst/>
                <a:rect l="0" t="0" r="r" b="b"/>
                <a:pathLst>
                  <a:path w="314" h="402">
                    <a:moveTo>
                      <a:pt x="313" y="142"/>
                    </a:moveTo>
                    <a:cubicBezTo>
                      <a:pt x="313" y="63"/>
                      <a:pt x="252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58"/>
                    </a:cubicBezTo>
                    <a:cubicBezTo>
                      <a:pt x="50" y="156"/>
                      <a:pt x="50" y="254"/>
                      <a:pt x="50" y="353"/>
                    </a:cubicBezTo>
                    <a:cubicBezTo>
                      <a:pt x="50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399"/>
                    </a:cubicBezTo>
                    <a:cubicBezTo>
                      <a:pt x="95" y="400"/>
                      <a:pt x="119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101" y="381"/>
                      <a:pt x="94" y="381"/>
                      <a:pt x="94" y="353"/>
                    </a:cubicBezTo>
                    <a:cubicBezTo>
                      <a:pt x="94" y="317"/>
                      <a:pt x="94" y="282"/>
                      <a:pt x="94" y="246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3"/>
                      <a:pt x="313" y="142"/>
                    </a:cubicBezTo>
                    <a:moveTo>
                      <a:pt x="259" y="142"/>
                    </a:moveTo>
                    <a:cubicBezTo>
                      <a:pt x="259" y="219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19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6" name="Freeform 144"/>
              <p:cNvSpPr/>
              <p:nvPr/>
            </p:nvSpPr>
            <p:spPr>
              <a:xfrm>
                <a:off x="2735640" y="4880880"/>
                <a:ext cx="74160" cy="104760"/>
              </a:xfrm>
              <a:custGeom>
                <a:avLst/>
                <a:gdLst/>
                <a:ahLst/>
                <a:rect l="0" t="0" r="r" b="b"/>
                <a:pathLst>
                  <a:path w="206" h="291">
                    <a:moveTo>
                      <a:pt x="205" y="201"/>
                    </a:moveTo>
                    <a:cubicBezTo>
                      <a:pt x="205" y="167"/>
                      <a:pt x="187" y="149"/>
                      <a:pt x="180" y="142"/>
                    </a:cubicBezTo>
                    <a:cubicBezTo>
                      <a:pt x="158" y="121"/>
                      <a:pt x="133" y="117"/>
                      <a:pt x="108" y="112"/>
                    </a:cubicBezTo>
                    <a:cubicBezTo>
                      <a:pt x="72" y="104"/>
                      <a:pt x="29" y="95"/>
                      <a:pt x="29" y="59"/>
                    </a:cubicBezTo>
                    <a:cubicBezTo>
                      <a:pt x="29" y="38"/>
                      <a:pt x="47" y="11"/>
                      <a:pt x="101" y="11"/>
                    </a:cubicBezTo>
                    <a:cubicBezTo>
                      <a:pt x="169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7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5" y="290"/>
                    </a:cubicBezTo>
                    <a:cubicBezTo>
                      <a:pt x="9" y="290"/>
                      <a:pt x="11" y="289"/>
                      <a:pt x="22" y="277"/>
                    </a:cubicBezTo>
                    <a:cubicBezTo>
                      <a:pt x="23" y="275"/>
                      <a:pt x="23" y="273"/>
                      <a:pt x="34" y="263"/>
                    </a:cubicBezTo>
                    <a:cubicBezTo>
                      <a:pt x="63" y="290"/>
                      <a:pt x="90" y="290"/>
                      <a:pt x="104" y="290"/>
                    </a:cubicBezTo>
                    <a:cubicBezTo>
                      <a:pt x="176" y="290"/>
                      <a:pt x="205" y="246"/>
                      <a:pt x="205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7" name="Freeform 145"/>
              <p:cNvSpPr/>
              <p:nvPr/>
            </p:nvSpPr>
            <p:spPr>
              <a:xfrm>
                <a:off x="2837160" y="495864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8" y="0"/>
                      <a:pt x="32" y="0"/>
                    </a:cubicBezTo>
                    <a:cubicBezTo>
                      <a:pt x="11" y="0"/>
                      <a:pt x="0" y="15"/>
                      <a:pt x="0" y="32"/>
                    </a:cubicBezTo>
                    <a:cubicBezTo>
                      <a:pt x="0" y="49"/>
                      <a:pt x="11" y="67"/>
                      <a:pt x="32" y="67"/>
                    </a:cubicBezTo>
                    <a:cubicBezTo>
                      <a:pt x="43" y="67"/>
                      <a:pt x="50" y="63"/>
                      <a:pt x="58" y="56"/>
                    </a:cubicBezTo>
                    <a:cubicBezTo>
                      <a:pt x="59" y="106"/>
                      <a:pt x="41" y="146"/>
                      <a:pt x="14" y="174"/>
                    </a:cubicBezTo>
                    <a:cubicBezTo>
                      <a:pt x="11" y="178"/>
                      <a:pt x="9" y="180"/>
                      <a:pt x="9" y="182"/>
                    </a:cubicBezTo>
                    <a:cubicBezTo>
                      <a:pt x="9" y="185"/>
                      <a:pt x="13" y="189"/>
                      <a:pt x="16" y="189"/>
                    </a:cubicBezTo>
                    <a:cubicBezTo>
                      <a:pt x="23" y="189"/>
                      <a:pt x="74" y="138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8" name="Freeform 146"/>
              <p:cNvSpPr/>
              <p:nvPr/>
            </p:nvSpPr>
            <p:spPr>
              <a:xfrm>
                <a:off x="2962800" y="482472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3"/>
                      <a:pt x="250" y="160"/>
                      <a:pt x="178" y="160"/>
                    </a:cubicBezTo>
                    <a:cubicBezTo>
                      <a:pt x="128" y="160"/>
                      <a:pt x="101" y="189"/>
                      <a:pt x="92" y="201"/>
                    </a:cubicBezTo>
                    <a:cubicBezTo>
                      <a:pt x="92" y="134"/>
                      <a:pt x="92" y="67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88"/>
                      <a:pt x="49" y="314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3" y="426"/>
                      <a:pt x="80" y="412"/>
                      <a:pt x="88" y="399"/>
                    </a:cubicBezTo>
                    <a:cubicBezTo>
                      <a:pt x="97" y="414"/>
                      <a:pt x="124" y="446"/>
                      <a:pt x="171" y="446"/>
                    </a:cubicBezTo>
                    <a:cubicBezTo>
                      <a:pt x="247" y="446"/>
                      <a:pt x="311" y="383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3"/>
                      <a:pt x="239" y="392"/>
                    </a:cubicBezTo>
                    <a:cubicBezTo>
                      <a:pt x="227" y="412"/>
                      <a:pt x="202" y="432"/>
                      <a:pt x="167" y="432"/>
                    </a:cubicBezTo>
                    <a:cubicBezTo>
                      <a:pt x="140" y="432"/>
                      <a:pt x="117" y="417"/>
                      <a:pt x="103" y="394"/>
                    </a:cubicBezTo>
                    <a:cubicBezTo>
                      <a:pt x="94" y="380"/>
                      <a:pt x="94" y="378"/>
                      <a:pt x="94" y="367"/>
                    </a:cubicBezTo>
                    <a:cubicBezTo>
                      <a:pt x="94" y="324"/>
                      <a:pt x="94" y="281"/>
                      <a:pt x="94" y="237"/>
                    </a:cubicBezTo>
                    <a:cubicBezTo>
                      <a:pt x="94" y="225"/>
                      <a:pt x="94" y="225"/>
                      <a:pt x="99" y="214"/>
                    </a:cubicBezTo>
                    <a:cubicBezTo>
                      <a:pt x="124" y="178"/>
                      <a:pt x="160" y="173"/>
                      <a:pt x="175" y="173"/>
                    </a:cubicBezTo>
                    <a:cubicBezTo>
                      <a:pt x="203" y="173"/>
                      <a:pt x="225" y="191"/>
                      <a:pt x="241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9" name="Freeform 147"/>
              <p:cNvSpPr/>
              <p:nvPr/>
            </p:nvSpPr>
            <p:spPr>
              <a:xfrm>
                <a:off x="3090600" y="488232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5"/>
                      <a:pt x="268" y="223"/>
                    </a:cubicBezTo>
                    <a:cubicBezTo>
                      <a:pt x="268" y="149"/>
                      <a:pt x="268" y="74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3"/>
                      <a:pt x="175" y="19"/>
                      <a:pt x="175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4"/>
                    </a:cubicBezTo>
                    <a:cubicBezTo>
                      <a:pt x="225" y="228"/>
                      <a:pt x="194" y="272"/>
                      <a:pt x="148" y="272"/>
                    </a:cubicBezTo>
                    <a:cubicBezTo>
                      <a:pt x="95" y="272"/>
                      <a:pt x="92" y="243"/>
                      <a:pt x="92" y="209"/>
                    </a:cubicBezTo>
                    <a:cubicBezTo>
                      <a:pt x="92" y="139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9" y="25"/>
                      <a:pt x="49" y="29"/>
                      <a:pt x="49" y="85"/>
                    </a:cubicBezTo>
                    <a:cubicBezTo>
                      <a:pt x="49" y="116"/>
                      <a:pt x="49" y="147"/>
                      <a:pt x="49" y="178"/>
                    </a:cubicBezTo>
                    <a:cubicBezTo>
                      <a:pt x="49" y="228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8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0" name="Freeform 148"/>
              <p:cNvSpPr/>
              <p:nvPr/>
            </p:nvSpPr>
            <p:spPr>
              <a:xfrm>
                <a:off x="3214440" y="4842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1" name="Freeform 149"/>
              <p:cNvSpPr/>
              <p:nvPr/>
            </p:nvSpPr>
            <p:spPr>
              <a:xfrm>
                <a:off x="3381480" y="488232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0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0"/>
                    </a:cubicBezTo>
                    <a:cubicBezTo>
                      <a:pt x="94" y="192"/>
                      <a:pt x="94" y="153"/>
                      <a:pt x="94" y="115"/>
                    </a:cubicBezTo>
                    <a:cubicBezTo>
                      <a:pt x="94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2" name="Freeform 150"/>
              <p:cNvSpPr/>
              <p:nvPr/>
            </p:nvSpPr>
            <p:spPr>
              <a:xfrm>
                <a:off x="3507120" y="48808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3" name="Freeform 151"/>
              <p:cNvSpPr/>
              <p:nvPr/>
            </p:nvSpPr>
            <p:spPr>
              <a:xfrm>
                <a:off x="3608280" y="48808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4" name="Freeform 152"/>
              <p:cNvSpPr/>
              <p:nvPr/>
            </p:nvSpPr>
            <p:spPr>
              <a:xfrm>
                <a:off x="3710520" y="482472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8" y="419"/>
                      <a:pt x="263" y="415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9"/>
                      <a:pt x="221" y="154"/>
                      <a:pt x="221" y="200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5" y="446"/>
                    </a:cubicBezTo>
                    <a:cubicBezTo>
                      <a:pt x="175" y="446"/>
                      <a:pt x="203" y="424"/>
                      <a:pt x="220" y="405"/>
                    </a:cubicBezTo>
                    <a:cubicBezTo>
                      <a:pt x="220" y="418"/>
                      <a:pt x="220" y="432"/>
                      <a:pt x="220" y="446"/>
                    </a:cubicBezTo>
                    <a:cubicBezTo>
                      <a:pt x="250" y="444"/>
                      <a:pt x="281" y="441"/>
                      <a:pt x="311" y="439"/>
                    </a:cubicBezTo>
                    <a:moveTo>
                      <a:pt x="220" y="365"/>
                    </a:moveTo>
                    <a:cubicBezTo>
                      <a:pt x="220" y="376"/>
                      <a:pt x="220" y="378"/>
                      <a:pt x="212" y="389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6" y="415"/>
                      <a:pt x="70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5" y="194"/>
                      <a:pt x="110" y="173"/>
                      <a:pt x="144" y="173"/>
                    </a:cubicBezTo>
                    <a:cubicBezTo>
                      <a:pt x="166" y="173"/>
                      <a:pt x="193" y="183"/>
                      <a:pt x="212" y="212"/>
                    </a:cubicBezTo>
                    <a:cubicBezTo>
                      <a:pt x="220" y="223"/>
                      <a:pt x="220" y="223"/>
                      <a:pt x="220" y="236"/>
                    </a:cubicBezTo>
                    <a:cubicBezTo>
                      <a:pt x="220" y="279"/>
                      <a:pt x="220" y="322"/>
                      <a:pt x="220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5" name="Freeform 153"/>
              <p:cNvSpPr/>
              <p:nvPr/>
            </p:nvSpPr>
            <p:spPr>
              <a:xfrm>
                <a:off x="3912840" y="488088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9" y="201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10" y="273"/>
                      <a:pt x="54" y="246"/>
                      <a:pt x="54" y="144"/>
                    </a:cubicBezTo>
                    <a:cubicBezTo>
                      <a:pt x="54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7" y="38"/>
                    </a:cubicBezTo>
                    <a:cubicBezTo>
                      <a:pt x="180" y="40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6" name="Freeform 154"/>
              <p:cNvSpPr/>
              <p:nvPr/>
            </p:nvSpPr>
            <p:spPr>
              <a:xfrm>
                <a:off x="4012560" y="488088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7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81" y="227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4" y="203"/>
                      <a:pt x="54" y="165"/>
                      <a:pt x="54" y="142"/>
                    </a:cubicBezTo>
                    <a:cubicBezTo>
                      <a:pt x="54" y="117"/>
                      <a:pt x="54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7" name="Freeform 155"/>
              <p:cNvSpPr/>
              <p:nvPr/>
            </p:nvSpPr>
            <p:spPr>
              <a:xfrm>
                <a:off x="4126680" y="48823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8" name="Freeform 156"/>
              <p:cNvSpPr/>
              <p:nvPr/>
            </p:nvSpPr>
            <p:spPr>
              <a:xfrm>
                <a:off x="4215960" y="488232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7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9" name="Freeform 157"/>
              <p:cNvSpPr/>
              <p:nvPr/>
            </p:nvSpPr>
            <p:spPr>
              <a:xfrm>
                <a:off x="4305600" y="48808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3"/>
                      <a:pt x="148" y="273"/>
                      <a:pt x="142" y="273"/>
                    </a:cubicBezTo>
                    <a:cubicBezTo>
                      <a:pt x="110" y="273"/>
                      <a:pt x="85" y="255"/>
                      <a:pt x="70" y="232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0" name="Freeform 158"/>
              <p:cNvSpPr/>
              <p:nvPr/>
            </p:nvSpPr>
            <p:spPr>
              <a:xfrm>
                <a:off x="4407840" y="488088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3" y="207"/>
                    </a:cubicBezTo>
                    <a:cubicBezTo>
                      <a:pt x="205" y="266"/>
                      <a:pt x="164" y="273"/>
                      <a:pt x="140" y="273"/>
                    </a:cubicBezTo>
                    <a:cubicBezTo>
                      <a:pt x="108" y="273"/>
                      <a:pt x="52" y="246"/>
                      <a:pt x="52" y="144"/>
                    </a:cubicBezTo>
                    <a:cubicBezTo>
                      <a:pt x="52" y="41"/>
                      <a:pt x="104" y="14"/>
                      <a:pt x="137" y="14"/>
                    </a:cubicBezTo>
                    <a:cubicBezTo>
                      <a:pt x="142" y="14"/>
                      <a:pt x="184" y="16"/>
                      <a:pt x="205" y="38"/>
                    </a:cubicBezTo>
                    <a:cubicBezTo>
                      <a:pt x="180" y="40"/>
                      <a:pt x="175" y="59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1" y="290"/>
                      <a:pt x="135" y="290"/>
                    </a:cubicBezTo>
                    <a:cubicBezTo>
                      <a:pt x="220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1" name="Freeform 159"/>
              <p:cNvSpPr/>
              <p:nvPr/>
            </p:nvSpPr>
            <p:spPr>
              <a:xfrm>
                <a:off x="4505040" y="4842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2"/>
                      <a:pt x="99" y="311"/>
                    </a:cubicBezTo>
                    <a:cubicBezTo>
                      <a:pt x="99" y="252"/>
                      <a:pt x="99" y="194"/>
                      <a:pt x="99" y="135"/>
                    </a:cubicBezTo>
                    <a:cubicBezTo>
                      <a:pt x="129" y="135"/>
                      <a:pt x="159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2" name="Freeform 160"/>
              <p:cNvSpPr/>
              <p:nvPr/>
            </p:nvSpPr>
            <p:spPr>
              <a:xfrm>
                <a:off x="4673520" y="4827240"/>
                <a:ext cx="134640" cy="155880"/>
              </a:xfrm>
              <a:custGeom>
                <a:avLst/>
                <a:gdLst/>
                <a:ahLst/>
                <a:rect l="0" t="0" r="r" b="b"/>
                <a:pathLst>
                  <a:path w="374" h="433">
                    <a:moveTo>
                      <a:pt x="373" y="117"/>
                    </a:moveTo>
                    <a:cubicBezTo>
                      <a:pt x="373" y="56"/>
                      <a:pt x="310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8"/>
                      <a:pt x="0" y="425"/>
                      <a:pt x="0" y="432"/>
                    </a:cubicBezTo>
                    <a:cubicBezTo>
                      <a:pt x="22" y="430"/>
                      <a:pt x="67" y="430"/>
                      <a:pt x="92" y="430"/>
                    </a:cubicBezTo>
                    <a:cubicBezTo>
                      <a:pt x="116" y="430"/>
                      <a:pt x="164" y="430"/>
                      <a:pt x="185" y="432"/>
                    </a:cubicBezTo>
                    <a:cubicBezTo>
                      <a:pt x="185" y="425"/>
                      <a:pt x="185" y="418"/>
                      <a:pt x="185" y="412"/>
                    </a:cubicBezTo>
                    <a:cubicBezTo>
                      <a:pt x="181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3"/>
                    </a:cubicBezTo>
                    <a:cubicBezTo>
                      <a:pt x="121" y="333"/>
                      <a:pt x="121" y="282"/>
                      <a:pt x="121" y="232"/>
                    </a:cubicBezTo>
                    <a:cubicBezTo>
                      <a:pt x="157" y="232"/>
                      <a:pt x="193" y="232"/>
                      <a:pt x="229" y="232"/>
                    </a:cubicBezTo>
                    <a:cubicBezTo>
                      <a:pt x="304" y="232"/>
                      <a:pt x="373" y="182"/>
                      <a:pt x="373" y="117"/>
                    </a:cubicBezTo>
                    <a:moveTo>
                      <a:pt x="308" y="117"/>
                    </a:moveTo>
                    <a:cubicBezTo>
                      <a:pt x="308" y="147"/>
                      <a:pt x="308" y="216"/>
                      <a:pt x="207" y="216"/>
                    </a:cubicBezTo>
                    <a:cubicBezTo>
                      <a:pt x="178" y="216"/>
                      <a:pt x="148" y="216"/>
                      <a:pt x="119" y="216"/>
                    </a:cubicBezTo>
                    <a:cubicBezTo>
                      <a:pt x="119" y="159"/>
                      <a:pt x="119" y="102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69" y="20"/>
                      <a:pt x="188" y="20"/>
                      <a:pt x="207" y="20"/>
                    </a:cubicBezTo>
                    <a:cubicBezTo>
                      <a:pt x="308" y="20"/>
                      <a:pt x="308" y="86"/>
                      <a:pt x="308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3" name="Freeform 161"/>
              <p:cNvSpPr/>
              <p:nvPr/>
            </p:nvSpPr>
            <p:spPr>
              <a:xfrm>
                <a:off x="4826880" y="4827240"/>
                <a:ext cx="69840" cy="155880"/>
              </a:xfrm>
              <a:custGeom>
                <a:avLst/>
                <a:gdLst/>
                <a:ahLst/>
                <a:rect l="0" t="0" r="r" b="b"/>
                <a:pathLst>
                  <a:path w="194" h="433">
                    <a:moveTo>
                      <a:pt x="193" y="432"/>
                    </a:moveTo>
                    <a:cubicBezTo>
                      <a:pt x="193" y="425"/>
                      <a:pt x="193" y="418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3"/>
                    </a:cubicBezTo>
                    <a:cubicBezTo>
                      <a:pt x="124" y="272"/>
                      <a:pt x="124" y="160"/>
                      <a:pt x="124" y="49"/>
                    </a:cubicBezTo>
                    <a:cubicBezTo>
                      <a:pt x="124" y="27"/>
                      <a:pt x="126" y="20"/>
                      <a:pt x="176" y="20"/>
                    </a:cubicBezTo>
                    <a:cubicBezTo>
                      <a:pt x="182" y="20"/>
                      <a:pt x="187" y="20"/>
                      <a:pt x="193" y="20"/>
                    </a:cubicBezTo>
                    <a:cubicBezTo>
                      <a:pt x="193" y="13"/>
                      <a:pt x="193" y="7"/>
                      <a:pt x="193" y="0"/>
                    </a:cubicBezTo>
                    <a:cubicBezTo>
                      <a:pt x="171" y="2"/>
                      <a:pt x="121" y="2"/>
                      <a:pt x="95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7" y="20"/>
                      <a:pt x="68" y="27"/>
                      <a:pt x="68" y="49"/>
                    </a:cubicBezTo>
                    <a:cubicBezTo>
                      <a:pt x="68" y="160"/>
                      <a:pt x="68" y="272"/>
                      <a:pt x="68" y="383"/>
                    </a:cubicBezTo>
                    <a:cubicBezTo>
                      <a:pt x="68" y="405"/>
                      <a:pt x="67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5"/>
                      <a:pt x="0" y="432"/>
                    </a:cubicBezTo>
                    <a:cubicBezTo>
                      <a:pt x="22" y="430"/>
                      <a:pt x="72" y="430"/>
                      <a:pt x="95" y="430"/>
                    </a:cubicBezTo>
                    <a:cubicBezTo>
                      <a:pt x="121" y="430"/>
                      <a:pt x="171" y="430"/>
                      <a:pt x="19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4" name="Freeform 162"/>
              <p:cNvSpPr/>
              <p:nvPr/>
            </p:nvSpPr>
            <p:spPr>
              <a:xfrm>
                <a:off x="4910760" y="482724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8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49" y="327"/>
                      <a:pt x="328" y="358"/>
                    </a:cubicBezTo>
                    <a:cubicBezTo>
                      <a:pt x="315" y="376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19" y="408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4" y="20"/>
                      <a:pt x="297" y="34"/>
                      <a:pt x="329" y="79"/>
                    </a:cubicBezTo>
                    <a:cubicBezTo>
                      <a:pt x="356" y="115"/>
                      <a:pt x="362" y="171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5" name="Freeform 163"/>
              <p:cNvSpPr/>
              <p:nvPr/>
            </p:nvSpPr>
            <p:spPr>
              <a:xfrm>
                <a:off x="5159520" y="482472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1"/>
                    </a:cubicBezTo>
                    <a:cubicBezTo>
                      <a:pt x="270" y="360"/>
                      <a:pt x="270" y="320"/>
                      <a:pt x="270" y="279"/>
                    </a:cubicBezTo>
                    <a:cubicBezTo>
                      <a:pt x="270" y="225"/>
                      <a:pt x="270" y="205"/>
                      <a:pt x="250" y="183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6" y="438"/>
                      <a:pt x="120" y="438"/>
                      <a:pt x="144" y="439"/>
                    </a:cubicBezTo>
                    <a:cubicBezTo>
                      <a:pt x="144" y="432"/>
                      <a:pt x="144" y="426"/>
                      <a:pt x="144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80" y="173"/>
                    </a:cubicBezTo>
                    <a:cubicBezTo>
                      <a:pt x="220" y="173"/>
                      <a:pt x="227" y="207"/>
                      <a:pt x="227" y="243"/>
                    </a:cubicBezTo>
                    <a:cubicBezTo>
                      <a:pt x="227" y="292"/>
                      <a:pt x="227" y="341"/>
                      <a:pt x="227" y="390"/>
                    </a:cubicBezTo>
                    <a:cubicBezTo>
                      <a:pt x="227" y="419"/>
                      <a:pt x="220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6" name="Freeform 164"/>
              <p:cNvSpPr/>
              <p:nvPr/>
            </p:nvSpPr>
            <p:spPr>
              <a:xfrm>
                <a:off x="5276520" y="488484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18"/>
                    </a:moveTo>
                    <a:cubicBezTo>
                      <a:pt x="310" y="12"/>
                      <a:pt x="310" y="6"/>
                      <a:pt x="310" y="0"/>
                    </a:cubicBezTo>
                    <a:cubicBezTo>
                      <a:pt x="295" y="0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6"/>
                      <a:pt x="207" y="12"/>
                      <a:pt x="207" y="18"/>
                    </a:cubicBezTo>
                    <a:cubicBezTo>
                      <a:pt x="227" y="20"/>
                      <a:pt x="238" y="31"/>
                      <a:pt x="238" y="47"/>
                    </a:cubicBezTo>
                    <a:cubicBezTo>
                      <a:pt x="238" y="52"/>
                      <a:pt x="236" y="54"/>
                      <a:pt x="234" y="61"/>
                    </a:cubicBezTo>
                    <a:cubicBezTo>
                      <a:pt x="212" y="113"/>
                      <a:pt x="191" y="164"/>
                      <a:pt x="169" y="216"/>
                    </a:cubicBezTo>
                    <a:cubicBezTo>
                      <a:pt x="146" y="159"/>
                      <a:pt x="122" y="103"/>
                      <a:pt x="99" y="47"/>
                    </a:cubicBezTo>
                    <a:cubicBezTo>
                      <a:pt x="97" y="40"/>
                      <a:pt x="95" y="38"/>
                      <a:pt x="95" y="36"/>
                    </a:cubicBezTo>
                    <a:cubicBezTo>
                      <a:pt x="95" y="18"/>
                      <a:pt x="119" y="18"/>
                      <a:pt x="131" y="18"/>
                    </a:cubicBezTo>
                    <a:cubicBezTo>
                      <a:pt x="131" y="12"/>
                      <a:pt x="131" y="6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1" y="18"/>
                      <a:pt x="43" y="18"/>
                      <a:pt x="52" y="41"/>
                    </a:cubicBezTo>
                    <a:cubicBezTo>
                      <a:pt x="84" y="118"/>
                      <a:pt x="116" y="195"/>
                      <a:pt x="148" y="272"/>
                    </a:cubicBezTo>
                    <a:cubicBezTo>
                      <a:pt x="142" y="284"/>
                      <a:pt x="137" y="297"/>
                      <a:pt x="131" y="309"/>
                    </a:cubicBezTo>
                    <a:cubicBezTo>
                      <a:pt x="117" y="344"/>
                      <a:pt x="99" y="387"/>
                      <a:pt x="59" y="387"/>
                    </a:cubicBezTo>
                    <a:cubicBezTo>
                      <a:pt x="56" y="387"/>
                      <a:pt x="41" y="387"/>
                      <a:pt x="29" y="376"/>
                    </a:cubicBezTo>
                    <a:cubicBezTo>
                      <a:pt x="49" y="374"/>
                      <a:pt x="54" y="360"/>
                      <a:pt x="54" y="349"/>
                    </a:cubicBezTo>
                    <a:cubicBezTo>
                      <a:pt x="54" y="333"/>
                      <a:pt x="41" y="322"/>
                      <a:pt x="27" y="322"/>
                    </a:cubicBezTo>
                    <a:cubicBezTo>
                      <a:pt x="14" y="322"/>
                      <a:pt x="0" y="331"/>
                      <a:pt x="0" y="351"/>
                    </a:cubicBezTo>
                    <a:cubicBezTo>
                      <a:pt x="0" y="378"/>
                      <a:pt x="27" y="401"/>
                      <a:pt x="59" y="401"/>
                    </a:cubicBezTo>
                    <a:cubicBezTo>
                      <a:pt x="99" y="401"/>
                      <a:pt x="124" y="365"/>
                      <a:pt x="140" y="329"/>
                    </a:cubicBezTo>
                    <a:cubicBezTo>
                      <a:pt x="178" y="239"/>
                      <a:pt x="215" y="149"/>
                      <a:pt x="252" y="59"/>
                    </a:cubicBezTo>
                    <a:cubicBezTo>
                      <a:pt x="268" y="20"/>
                      <a:pt x="301" y="18"/>
                      <a:pt x="310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7" name="Freeform 165"/>
              <p:cNvSpPr/>
              <p:nvPr/>
            </p:nvSpPr>
            <p:spPr>
              <a:xfrm>
                <a:off x="5399280" y="488232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58"/>
                    </a:cubicBezTo>
                    <a:cubicBezTo>
                      <a:pt x="50" y="156"/>
                      <a:pt x="50" y="254"/>
                      <a:pt x="50" y="353"/>
                    </a:cubicBezTo>
                    <a:cubicBezTo>
                      <a:pt x="50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101" y="381"/>
                      <a:pt x="94" y="381"/>
                      <a:pt x="94" y="353"/>
                    </a:cubicBezTo>
                    <a:cubicBezTo>
                      <a:pt x="94" y="317"/>
                      <a:pt x="94" y="282"/>
                      <a:pt x="94" y="246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19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8" name="Freeform 166"/>
              <p:cNvSpPr/>
              <p:nvPr/>
            </p:nvSpPr>
            <p:spPr>
              <a:xfrm>
                <a:off x="5532120" y="488088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7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81" y="227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4" y="203"/>
                      <a:pt x="54" y="165"/>
                      <a:pt x="54" y="142"/>
                    </a:cubicBezTo>
                    <a:cubicBezTo>
                      <a:pt x="54" y="117"/>
                      <a:pt x="54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9" name="Freeform 167"/>
              <p:cNvSpPr/>
              <p:nvPr/>
            </p:nvSpPr>
            <p:spPr>
              <a:xfrm>
                <a:off x="5644080" y="484272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50" name="Freeform 168"/>
              <p:cNvSpPr/>
              <p:nvPr/>
            </p:nvSpPr>
            <p:spPr>
              <a:xfrm>
                <a:off x="5735520" y="482472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1"/>
                    </a:cubicBezTo>
                    <a:cubicBezTo>
                      <a:pt x="270" y="360"/>
                      <a:pt x="270" y="320"/>
                      <a:pt x="270" y="279"/>
                    </a:cubicBezTo>
                    <a:cubicBezTo>
                      <a:pt x="270" y="225"/>
                      <a:pt x="270" y="205"/>
                      <a:pt x="250" y="183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51" name="Freeform 169"/>
              <p:cNvSpPr/>
              <p:nvPr/>
            </p:nvSpPr>
            <p:spPr>
              <a:xfrm>
                <a:off x="5861160" y="488088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5"/>
                      <a:pt x="72" y="232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52" name="Freeform 170"/>
              <p:cNvSpPr/>
              <p:nvPr/>
            </p:nvSpPr>
            <p:spPr>
              <a:xfrm>
                <a:off x="5963400" y="48808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3" y="275"/>
                      <a:pt x="23" y="273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53" name="Freeform 171"/>
              <p:cNvSpPr/>
              <p:nvPr/>
            </p:nvSpPr>
            <p:spPr>
              <a:xfrm>
                <a:off x="6053040" y="4833000"/>
                <a:ext cx="49680" cy="149760"/>
              </a:xfrm>
              <a:custGeom>
                <a:avLst/>
                <a:gdLst/>
                <a:ahLst/>
                <a:rect l="0" t="0" r="r" b="b"/>
                <a:pathLst>
                  <a:path w="138" h="416">
                    <a:moveTo>
                      <a:pt x="137" y="415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1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5"/>
                      <a:pt x="137" y="415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54" name="Freeform 172"/>
              <p:cNvSpPr/>
              <p:nvPr/>
            </p:nvSpPr>
            <p:spPr>
              <a:xfrm>
                <a:off x="6116400" y="488088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7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4"/>
                      <a:pt x="9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3" y="275"/>
                      <a:pt x="23" y="273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3255" name="Group 173"/>
          <p:cNvGrpSpPr/>
          <p:nvPr/>
        </p:nvGrpSpPr>
        <p:grpSpPr>
          <a:xfrm>
            <a:off x="7207200" y="2075040"/>
            <a:ext cx="1227600" cy="119520"/>
            <a:chOff x="7207200" y="2075040"/>
            <a:chExt cx="1227600" cy="119520"/>
          </a:xfrm>
        </p:grpSpPr>
        <p:grpSp>
          <p:nvGrpSpPr>
            <p:cNvPr id="3256" name="Group 174"/>
            <p:cNvGrpSpPr/>
            <p:nvPr/>
          </p:nvGrpSpPr>
          <p:grpSpPr>
            <a:xfrm>
              <a:off x="7207200" y="2075040"/>
              <a:ext cx="1227600" cy="119520"/>
              <a:chOff x="7207200" y="2075040"/>
              <a:chExt cx="1227600" cy="119520"/>
            </a:xfrm>
          </p:grpSpPr>
          <p:sp>
            <p:nvSpPr>
              <p:cNvPr id="3257" name="Freeform 175"/>
              <p:cNvSpPr/>
              <p:nvPr/>
            </p:nvSpPr>
            <p:spPr>
              <a:xfrm>
                <a:off x="7207200" y="2078640"/>
                <a:ext cx="90720" cy="112320"/>
              </a:xfrm>
              <a:custGeom>
                <a:avLst/>
                <a:gdLst/>
                <a:ahLst/>
                <a:rect l="0" t="0" r="r" b="b"/>
                <a:pathLst>
                  <a:path w="252" h="312">
                    <a:moveTo>
                      <a:pt x="251" y="194"/>
                    </a:moveTo>
                    <a:cubicBezTo>
                      <a:pt x="247" y="194"/>
                      <a:pt x="243" y="194"/>
                      <a:pt x="239" y="194"/>
                    </a:cubicBezTo>
                    <a:cubicBezTo>
                      <a:pt x="234" y="241"/>
                      <a:pt x="228" y="297"/>
                      <a:pt x="147" y="297"/>
                    </a:cubicBezTo>
                    <a:cubicBezTo>
                      <a:pt x="134" y="297"/>
                      <a:pt x="122" y="297"/>
                      <a:pt x="109" y="297"/>
                    </a:cubicBezTo>
                    <a:cubicBezTo>
                      <a:pt x="88" y="297"/>
                      <a:pt x="87" y="294"/>
                      <a:pt x="87" y="279"/>
                    </a:cubicBezTo>
                    <a:cubicBezTo>
                      <a:pt x="87" y="197"/>
                      <a:pt x="87" y="116"/>
                      <a:pt x="87" y="35"/>
                    </a:cubicBezTo>
                    <a:cubicBezTo>
                      <a:pt x="87" y="21"/>
                      <a:pt x="87" y="14"/>
                      <a:pt x="130" y="14"/>
                    </a:cubicBezTo>
                    <a:cubicBezTo>
                      <a:pt x="135" y="14"/>
                      <a:pt x="140" y="14"/>
                      <a:pt x="146" y="14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87" y="1"/>
                      <a:pt x="69" y="1"/>
                    </a:cubicBezTo>
                    <a:cubicBezTo>
                      <a:pt x="51" y="1"/>
                      <a:pt x="16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3" y="14"/>
                      <a:pt x="7" y="14"/>
                      <a:pt x="10" y="14"/>
                    </a:cubicBezTo>
                    <a:cubicBezTo>
                      <a:pt x="46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6" y="297"/>
                      <a:pt x="10" y="297"/>
                    </a:cubicBezTo>
                    <a:cubicBezTo>
                      <a:pt x="7" y="297"/>
                      <a:pt x="3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79" y="311"/>
                      <a:pt x="159" y="311"/>
                      <a:pt x="238" y="311"/>
                    </a:cubicBezTo>
                    <a:cubicBezTo>
                      <a:pt x="242" y="272"/>
                      <a:pt x="247" y="233"/>
                      <a:pt x="251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58" name="Freeform 176"/>
              <p:cNvSpPr/>
              <p:nvPr/>
            </p:nvSpPr>
            <p:spPr>
              <a:xfrm>
                <a:off x="7309800" y="2078640"/>
                <a:ext cx="112680" cy="112320"/>
              </a:xfrm>
              <a:custGeom>
                <a:avLst/>
                <a:gdLst/>
                <a:ahLst/>
                <a:rect l="0" t="0" r="r" b="b"/>
                <a:pathLst>
                  <a:path w="313" h="312">
                    <a:moveTo>
                      <a:pt x="312" y="311"/>
                    </a:moveTo>
                    <a:cubicBezTo>
                      <a:pt x="312" y="306"/>
                      <a:pt x="312" y="302"/>
                      <a:pt x="312" y="297"/>
                    </a:cubicBezTo>
                    <a:cubicBezTo>
                      <a:pt x="309" y="297"/>
                      <a:pt x="305" y="297"/>
                      <a:pt x="302" y="297"/>
                    </a:cubicBezTo>
                    <a:cubicBezTo>
                      <a:pt x="267" y="297"/>
                      <a:pt x="265" y="293"/>
                      <a:pt x="265" y="276"/>
                    </a:cubicBezTo>
                    <a:cubicBezTo>
                      <a:pt x="265" y="196"/>
                      <a:pt x="265" y="115"/>
                      <a:pt x="265" y="35"/>
                    </a:cubicBezTo>
                    <a:cubicBezTo>
                      <a:pt x="265" y="18"/>
                      <a:pt x="267" y="14"/>
                      <a:pt x="302" y="14"/>
                    </a:cubicBezTo>
                    <a:cubicBezTo>
                      <a:pt x="305" y="14"/>
                      <a:pt x="309" y="14"/>
                      <a:pt x="312" y="14"/>
                    </a:cubicBezTo>
                    <a:cubicBezTo>
                      <a:pt x="312" y="10"/>
                      <a:pt x="312" y="5"/>
                      <a:pt x="312" y="0"/>
                    </a:cubicBezTo>
                    <a:cubicBezTo>
                      <a:pt x="296" y="1"/>
                      <a:pt x="263" y="1"/>
                      <a:pt x="246" y="1"/>
                    </a:cubicBezTo>
                    <a:cubicBezTo>
                      <a:pt x="228" y="1"/>
                      <a:pt x="194" y="1"/>
                      <a:pt x="178" y="0"/>
                    </a:cubicBezTo>
                    <a:cubicBezTo>
                      <a:pt x="178" y="5"/>
                      <a:pt x="178" y="10"/>
                      <a:pt x="178" y="14"/>
                    </a:cubicBezTo>
                    <a:cubicBezTo>
                      <a:pt x="182" y="14"/>
                      <a:pt x="185" y="14"/>
                      <a:pt x="189" y="14"/>
                    </a:cubicBezTo>
                    <a:cubicBezTo>
                      <a:pt x="224" y="14"/>
                      <a:pt x="225" y="18"/>
                      <a:pt x="225" y="35"/>
                    </a:cubicBezTo>
                    <a:cubicBezTo>
                      <a:pt x="225" y="71"/>
                      <a:pt x="225" y="106"/>
                      <a:pt x="225" y="142"/>
                    </a:cubicBezTo>
                    <a:cubicBezTo>
                      <a:pt x="179" y="142"/>
                      <a:pt x="134" y="142"/>
                      <a:pt x="88" y="142"/>
                    </a:cubicBezTo>
                    <a:cubicBezTo>
                      <a:pt x="88" y="106"/>
                      <a:pt x="88" y="71"/>
                      <a:pt x="88" y="35"/>
                    </a:cubicBezTo>
                    <a:cubicBezTo>
                      <a:pt x="88" y="18"/>
                      <a:pt x="88" y="14"/>
                      <a:pt x="124" y="14"/>
                    </a:cubicBezTo>
                    <a:cubicBezTo>
                      <a:pt x="127" y="14"/>
                      <a:pt x="131" y="14"/>
                      <a:pt x="135" y="14"/>
                    </a:cubicBezTo>
                    <a:cubicBezTo>
                      <a:pt x="135" y="10"/>
                      <a:pt x="135" y="5"/>
                      <a:pt x="135" y="0"/>
                    </a:cubicBezTo>
                    <a:cubicBezTo>
                      <a:pt x="120" y="1"/>
                      <a:pt x="85" y="1"/>
                      <a:pt x="68" y="1"/>
                    </a:cubicBezTo>
                    <a:cubicBezTo>
                      <a:pt x="50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4" y="14"/>
                      <a:pt x="8" y="14"/>
                      <a:pt x="12" y="14"/>
                    </a:cubicBezTo>
                    <a:cubicBezTo>
                      <a:pt x="47" y="14"/>
                      <a:pt x="47" y="18"/>
                      <a:pt x="47" y="35"/>
                    </a:cubicBezTo>
                    <a:cubicBezTo>
                      <a:pt x="47" y="115"/>
                      <a:pt x="47" y="196"/>
                      <a:pt x="47" y="276"/>
                    </a:cubicBezTo>
                    <a:cubicBezTo>
                      <a:pt x="47" y="293"/>
                      <a:pt x="47" y="297"/>
                      <a:pt x="12" y="297"/>
                    </a:cubicBezTo>
                    <a:cubicBezTo>
                      <a:pt x="8" y="297"/>
                      <a:pt x="4" y="297"/>
                      <a:pt x="0" y="297"/>
                    </a:cubicBezTo>
                    <a:cubicBezTo>
                      <a:pt x="0" y="302"/>
                      <a:pt x="0" y="306"/>
                      <a:pt x="0" y="311"/>
                    </a:cubicBezTo>
                    <a:cubicBezTo>
                      <a:pt x="17" y="310"/>
                      <a:pt x="51" y="310"/>
                      <a:pt x="68" y="310"/>
                    </a:cubicBezTo>
                    <a:cubicBezTo>
                      <a:pt x="85" y="310"/>
                      <a:pt x="120" y="310"/>
                      <a:pt x="135" y="311"/>
                    </a:cubicBezTo>
                    <a:cubicBezTo>
                      <a:pt x="135" y="306"/>
                      <a:pt x="135" y="302"/>
                      <a:pt x="135" y="297"/>
                    </a:cubicBezTo>
                    <a:cubicBezTo>
                      <a:pt x="131" y="297"/>
                      <a:pt x="127" y="297"/>
                      <a:pt x="124" y="297"/>
                    </a:cubicBezTo>
                    <a:cubicBezTo>
                      <a:pt x="88" y="297"/>
                      <a:pt x="88" y="293"/>
                      <a:pt x="88" y="276"/>
                    </a:cubicBezTo>
                    <a:cubicBezTo>
                      <a:pt x="88" y="236"/>
                      <a:pt x="88" y="196"/>
                      <a:pt x="88" y="156"/>
                    </a:cubicBezTo>
                    <a:cubicBezTo>
                      <a:pt x="134" y="156"/>
                      <a:pt x="179" y="156"/>
                      <a:pt x="225" y="156"/>
                    </a:cubicBezTo>
                    <a:cubicBezTo>
                      <a:pt x="225" y="196"/>
                      <a:pt x="225" y="236"/>
                      <a:pt x="225" y="276"/>
                    </a:cubicBezTo>
                    <a:cubicBezTo>
                      <a:pt x="225" y="293"/>
                      <a:pt x="224" y="297"/>
                      <a:pt x="189" y="297"/>
                    </a:cubicBezTo>
                    <a:cubicBezTo>
                      <a:pt x="185" y="297"/>
                      <a:pt x="182" y="297"/>
                      <a:pt x="178" y="297"/>
                    </a:cubicBezTo>
                    <a:cubicBezTo>
                      <a:pt x="178" y="302"/>
                      <a:pt x="178" y="306"/>
                      <a:pt x="178" y="311"/>
                    </a:cubicBezTo>
                    <a:cubicBezTo>
                      <a:pt x="194" y="310"/>
                      <a:pt x="227" y="310"/>
                      <a:pt x="244" y="310"/>
                    </a:cubicBezTo>
                    <a:cubicBezTo>
                      <a:pt x="262" y="310"/>
                      <a:pt x="296" y="310"/>
                      <a:pt x="31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59" name="Freeform 177"/>
              <p:cNvSpPr/>
              <p:nvPr/>
            </p:nvSpPr>
            <p:spPr>
              <a:xfrm>
                <a:off x="7436880" y="2075040"/>
                <a:ext cx="100440" cy="119880"/>
              </a:xfrm>
              <a:custGeom>
                <a:avLst/>
                <a:gdLst/>
                <a:ahLst/>
                <a:rect l="0" t="0" r="r" b="b"/>
                <a:pathLst>
                  <a:path w="279" h="333">
                    <a:moveTo>
                      <a:pt x="278" y="216"/>
                    </a:moveTo>
                    <a:cubicBezTo>
                      <a:pt x="278" y="211"/>
                      <a:pt x="278" y="208"/>
                      <a:pt x="272" y="208"/>
                    </a:cubicBezTo>
                    <a:cubicBezTo>
                      <a:pt x="267" y="208"/>
                      <a:pt x="267" y="211"/>
                      <a:pt x="267" y="215"/>
                    </a:cubicBezTo>
                    <a:cubicBezTo>
                      <a:pt x="263" y="280"/>
                      <a:pt x="215" y="318"/>
                      <a:pt x="164" y="318"/>
                    </a:cubicBezTo>
                    <a:cubicBezTo>
                      <a:pt x="137" y="318"/>
                      <a:pt x="47" y="302"/>
                      <a:pt x="47" y="167"/>
                    </a:cubicBezTo>
                    <a:cubicBezTo>
                      <a:pt x="47" y="30"/>
                      <a:pt x="137" y="14"/>
                      <a:pt x="164" y="14"/>
                    </a:cubicBezTo>
                    <a:cubicBezTo>
                      <a:pt x="213" y="14"/>
                      <a:pt x="255" y="56"/>
                      <a:pt x="264" y="122"/>
                    </a:cubicBezTo>
                    <a:cubicBezTo>
                      <a:pt x="264" y="129"/>
                      <a:pt x="264" y="130"/>
                      <a:pt x="270" y="130"/>
                    </a:cubicBezTo>
                    <a:cubicBezTo>
                      <a:pt x="278" y="130"/>
                      <a:pt x="278" y="129"/>
                      <a:pt x="278" y="120"/>
                    </a:cubicBezTo>
                    <a:cubicBezTo>
                      <a:pt x="278" y="83"/>
                      <a:pt x="278" y="47"/>
                      <a:pt x="278" y="10"/>
                    </a:cubicBezTo>
                    <a:cubicBezTo>
                      <a:pt x="278" y="3"/>
                      <a:pt x="278" y="0"/>
                      <a:pt x="273" y="0"/>
                    </a:cubicBezTo>
                    <a:cubicBezTo>
                      <a:pt x="272" y="0"/>
                      <a:pt x="269" y="0"/>
                      <a:pt x="265" y="5"/>
                    </a:cubicBezTo>
                    <a:cubicBezTo>
                      <a:pt x="258" y="16"/>
                      <a:pt x="250" y="28"/>
                      <a:pt x="243" y="39"/>
                    </a:cubicBezTo>
                    <a:cubicBezTo>
                      <a:pt x="226" y="23"/>
                      <a:pt x="203" y="0"/>
                      <a:pt x="159" y="0"/>
                    </a:cubicBezTo>
                    <a:cubicBezTo>
                      <a:pt x="73" y="0"/>
                      <a:pt x="0" y="73"/>
                      <a:pt x="0" y="165"/>
                    </a:cubicBezTo>
                    <a:cubicBezTo>
                      <a:pt x="0" y="260"/>
                      <a:pt x="74" y="332"/>
                      <a:pt x="159" y="332"/>
                    </a:cubicBezTo>
                    <a:cubicBezTo>
                      <a:pt x="233" y="332"/>
                      <a:pt x="278" y="268"/>
                      <a:pt x="278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0" name="Freeform 178"/>
              <p:cNvSpPr/>
              <p:nvPr/>
            </p:nvSpPr>
            <p:spPr>
              <a:xfrm>
                <a:off x="7551360" y="2076840"/>
                <a:ext cx="81360" cy="116280"/>
              </a:xfrm>
              <a:custGeom>
                <a:avLst/>
                <a:gdLst/>
                <a:ahLst/>
                <a:rect l="0" t="0" r="r" b="b"/>
                <a:pathLst>
                  <a:path w="226" h="323">
                    <a:moveTo>
                      <a:pt x="225" y="219"/>
                    </a:moveTo>
                    <a:cubicBezTo>
                      <a:pt x="225" y="160"/>
                      <a:pt x="179" y="115"/>
                      <a:pt x="127" y="115"/>
                    </a:cubicBezTo>
                    <a:cubicBezTo>
                      <a:pt x="92" y="115"/>
                      <a:pt x="73" y="137"/>
                      <a:pt x="65" y="145"/>
                    </a:cubicBezTo>
                    <a:cubicBezTo>
                      <a:pt x="65" y="96"/>
                      <a:pt x="65" y="48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4"/>
                    </a:cubicBezTo>
                    <a:cubicBezTo>
                      <a:pt x="35" y="135"/>
                      <a:pt x="35" y="226"/>
                      <a:pt x="35" y="316"/>
                    </a:cubicBezTo>
                    <a:cubicBezTo>
                      <a:pt x="39" y="316"/>
                      <a:pt x="43" y="316"/>
                      <a:pt x="47" y="316"/>
                    </a:cubicBezTo>
                    <a:cubicBezTo>
                      <a:pt x="52" y="307"/>
                      <a:pt x="58" y="298"/>
                      <a:pt x="64" y="289"/>
                    </a:cubicBezTo>
                    <a:cubicBezTo>
                      <a:pt x="70" y="299"/>
                      <a:pt x="90" y="322"/>
                      <a:pt x="124" y="322"/>
                    </a:cubicBezTo>
                    <a:cubicBezTo>
                      <a:pt x="177" y="322"/>
                      <a:pt x="225" y="277"/>
                      <a:pt x="225" y="219"/>
                    </a:cubicBezTo>
                    <a:moveTo>
                      <a:pt x="187" y="217"/>
                    </a:moveTo>
                    <a:cubicBezTo>
                      <a:pt x="187" y="234"/>
                      <a:pt x="186" y="262"/>
                      <a:pt x="173" y="283"/>
                    </a:cubicBezTo>
                    <a:cubicBezTo>
                      <a:pt x="163" y="297"/>
                      <a:pt x="146" y="311"/>
                      <a:pt x="121" y="311"/>
                    </a:cubicBezTo>
                    <a:cubicBezTo>
                      <a:pt x="100" y="311"/>
                      <a:pt x="85" y="301"/>
                      <a:pt x="73" y="284"/>
                    </a:cubicBezTo>
                    <a:cubicBezTo>
                      <a:pt x="66" y="275"/>
                      <a:pt x="66" y="273"/>
                      <a:pt x="66" y="264"/>
                    </a:cubicBezTo>
                    <a:cubicBezTo>
                      <a:pt x="66" y="233"/>
                      <a:pt x="66" y="202"/>
                      <a:pt x="66" y="171"/>
                    </a:cubicBezTo>
                    <a:cubicBezTo>
                      <a:pt x="66" y="161"/>
                      <a:pt x="66" y="161"/>
                      <a:pt x="72" y="154"/>
                    </a:cubicBezTo>
                    <a:cubicBezTo>
                      <a:pt x="90" y="129"/>
                      <a:pt x="114" y="125"/>
                      <a:pt x="126" y="125"/>
                    </a:cubicBezTo>
                    <a:cubicBezTo>
                      <a:pt x="146" y="125"/>
                      <a:pt x="163" y="137"/>
                      <a:pt x="174" y="154"/>
                    </a:cubicBezTo>
                    <a:cubicBezTo>
                      <a:pt x="186" y="173"/>
                      <a:pt x="187" y="199"/>
                      <a:pt x="187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1" name="Freeform 179"/>
              <p:cNvSpPr/>
              <p:nvPr/>
            </p:nvSpPr>
            <p:spPr>
              <a:xfrm>
                <a:off x="7698240" y="2117160"/>
                <a:ext cx="54360" cy="75960"/>
              </a:xfrm>
              <a:custGeom>
                <a:avLst/>
                <a:gdLst/>
                <a:ahLst/>
                <a:rect l="0" t="0" r="r" b="b"/>
                <a:pathLst>
                  <a:path w="151" h="211">
                    <a:moveTo>
                      <a:pt x="150" y="146"/>
                    </a:moveTo>
                    <a:cubicBezTo>
                      <a:pt x="150" y="122"/>
                      <a:pt x="135" y="108"/>
                      <a:pt x="130" y="103"/>
                    </a:cubicBezTo>
                    <a:cubicBezTo>
                      <a:pt x="114" y="89"/>
                      <a:pt x="98" y="85"/>
                      <a:pt x="78" y="81"/>
                    </a:cubicBezTo>
                    <a:cubicBezTo>
                      <a:pt x="52" y="76"/>
                      <a:pt x="22" y="70"/>
                      <a:pt x="22" y="43"/>
                    </a:cubicBezTo>
                    <a:cubicBezTo>
                      <a:pt x="22" y="27"/>
                      <a:pt x="34" y="9"/>
                      <a:pt x="73" y="9"/>
                    </a:cubicBezTo>
                    <a:cubicBezTo>
                      <a:pt x="124" y="9"/>
                      <a:pt x="125" y="49"/>
                      <a:pt x="126" y="64"/>
                    </a:cubicBezTo>
                    <a:cubicBezTo>
                      <a:pt x="127" y="68"/>
                      <a:pt x="130" y="66"/>
                      <a:pt x="131" y="68"/>
                    </a:cubicBezTo>
                    <a:cubicBezTo>
                      <a:pt x="138" y="68"/>
                      <a:pt x="138" y="66"/>
                      <a:pt x="138" y="57"/>
                    </a:cubicBezTo>
                    <a:cubicBezTo>
                      <a:pt x="138" y="42"/>
                      <a:pt x="138" y="27"/>
                      <a:pt x="138" y="12"/>
                    </a:cubicBezTo>
                    <a:cubicBezTo>
                      <a:pt x="138" y="4"/>
                      <a:pt x="138" y="0"/>
                      <a:pt x="133" y="0"/>
                    </a:cubicBezTo>
                    <a:cubicBezTo>
                      <a:pt x="130" y="0"/>
                      <a:pt x="130" y="0"/>
                      <a:pt x="124" y="5"/>
                    </a:cubicBezTo>
                    <a:cubicBezTo>
                      <a:pt x="122" y="8"/>
                      <a:pt x="117" y="12"/>
                      <a:pt x="116" y="13"/>
                    </a:cubicBezTo>
                    <a:cubicBezTo>
                      <a:pt x="99" y="0"/>
                      <a:pt x="79" y="0"/>
                      <a:pt x="73" y="0"/>
                    </a:cubicBezTo>
                    <a:cubicBezTo>
                      <a:pt x="17" y="0"/>
                      <a:pt x="0" y="31"/>
                      <a:pt x="0" y="56"/>
                    </a:cubicBezTo>
                    <a:cubicBezTo>
                      <a:pt x="0" y="73"/>
                      <a:pt x="7" y="85"/>
                      <a:pt x="20" y="95"/>
                    </a:cubicBezTo>
                    <a:cubicBezTo>
                      <a:pt x="34" y="107"/>
                      <a:pt x="47" y="109"/>
                      <a:pt x="79" y="116"/>
                    </a:cubicBezTo>
                    <a:cubicBezTo>
                      <a:pt x="90" y="118"/>
                      <a:pt x="127" y="125"/>
                      <a:pt x="127" y="159"/>
                    </a:cubicBezTo>
                    <a:cubicBezTo>
                      <a:pt x="127" y="181"/>
                      <a:pt x="112" y="199"/>
                      <a:pt x="75" y="199"/>
                    </a:cubicBezTo>
                    <a:cubicBezTo>
                      <a:pt x="38" y="199"/>
                      <a:pt x="21" y="173"/>
                      <a:pt x="12" y="135"/>
                    </a:cubicBezTo>
                    <a:cubicBezTo>
                      <a:pt x="10" y="129"/>
                      <a:pt x="10" y="128"/>
                      <a:pt x="5" y="128"/>
                    </a:cubicBezTo>
                    <a:cubicBezTo>
                      <a:pt x="0" y="128"/>
                      <a:pt x="0" y="130"/>
                      <a:pt x="0" y="138"/>
                    </a:cubicBezTo>
                    <a:cubicBezTo>
                      <a:pt x="0" y="158"/>
                      <a:pt x="0" y="179"/>
                      <a:pt x="0" y="199"/>
                    </a:cubicBezTo>
                    <a:cubicBezTo>
                      <a:pt x="0" y="207"/>
                      <a:pt x="0" y="210"/>
                      <a:pt x="5" y="210"/>
                    </a:cubicBezTo>
                    <a:cubicBezTo>
                      <a:pt x="7" y="210"/>
                      <a:pt x="8" y="210"/>
                      <a:pt x="16" y="201"/>
                    </a:cubicBezTo>
                    <a:cubicBezTo>
                      <a:pt x="17" y="199"/>
                      <a:pt x="17" y="199"/>
                      <a:pt x="25" y="190"/>
                    </a:cubicBezTo>
                    <a:cubicBezTo>
                      <a:pt x="46" y="210"/>
                      <a:pt x="66" y="210"/>
                      <a:pt x="75" y="210"/>
                    </a:cubicBezTo>
                    <a:cubicBezTo>
                      <a:pt x="129" y="210"/>
                      <a:pt x="150" y="180"/>
                      <a:pt x="150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2" name="Freeform 180"/>
              <p:cNvSpPr/>
              <p:nvPr/>
            </p:nvSpPr>
            <p:spPr>
              <a:xfrm>
                <a:off x="7762680" y="208296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3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3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9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3" name="Freeform 181"/>
              <p:cNvSpPr/>
              <p:nvPr/>
            </p:nvSpPr>
            <p:spPr>
              <a:xfrm>
                <a:off x="7808760" y="2118240"/>
                <a:ext cx="128520" cy="73080"/>
              </a:xfrm>
              <a:custGeom>
                <a:avLst/>
                <a:gdLst/>
                <a:ahLst/>
                <a:rect l="0" t="0" r="r" b="b"/>
                <a:pathLst>
                  <a:path w="357" h="203">
                    <a:moveTo>
                      <a:pt x="356" y="202"/>
                    </a:moveTo>
                    <a:cubicBezTo>
                      <a:pt x="356" y="197"/>
                      <a:pt x="356" y="192"/>
                      <a:pt x="356" y="187"/>
                    </a:cubicBezTo>
                    <a:cubicBezTo>
                      <a:pt x="333" y="187"/>
                      <a:pt x="321" y="187"/>
                      <a:pt x="321" y="174"/>
                    </a:cubicBezTo>
                    <a:cubicBezTo>
                      <a:pt x="321" y="145"/>
                      <a:pt x="321" y="116"/>
                      <a:pt x="321" y="87"/>
                    </a:cubicBezTo>
                    <a:cubicBezTo>
                      <a:pt x="321" y="48"/>
                      <a:pt x="321" y="34"/>
                      <a:pt x="307" y="17"/>
                    </a:cubicBezTo>
                    <a:cubicBezTo>
                      <a:pt x="300" y="9"/>
                      <a:pt x="285" y="0"/>
                      <a:pt x="259" y="0"/>
                    </a:cubicBezTo>
                    <a:cubicBezTo>
                      <a:pt x="220" y="0"/>
                      <a:pt x="200" y="27"/>
                      <a:pt x="192" y="46"/>
                    </a:cubicBezTo>
                    <a:cubicBezTo>
                      <a:pt x="186" y="5"/>
                      <a:pt x="152" y="0"/>
                      <a:pt x="131" y="0"/>
                    </a:cubicBezTo>
                    <a:cubicBezTo>
                      <a:pt x="98" y="0"/>
                      <a:pt x="77" y="20"/>
                      <a:pt x="64" y="48"/>
                    </a:cubicBezTo>
                    <a:cubicBezTo>
                      <a:pt x="64" y="32"/>
                      <a:pt x="64" y="16"/>
                      <a:pt x="64" y="0"/>
                    </a:cubicBezTo>
                    <a:cubicBezTo>
                      <a:pt x="42" y="2"/>
                      <a:pt x="21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1" y="20"/>
                      <a:pt x="35" y="22"/>
                      <a:pt x="35" y="46"/>
                    </a:cubicBezTo>
                    <a:cubicBezTo>
                      <a:pt x="35" y="86"/>
                      <a:pt x="35" y="127"/>
                      <a:pt x="35" y="168"/>
                    </a:cubicBezTo>
                    <a:cubicBezTo>
                      <a:pt x="35" y="187"/>
                      <a:pt x="30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4" y="201"/>
                      <a:pt x="51" y="201"/>
                    </a:cubicBezTo>
                    <a:cubicBezTo>
                      <a:pt x="68" y="201"/>
                      <a:pt x="85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2" y="187"/>
                      <a:pt x="66" y="187"/>
                      <a:pt x="66" y="168"/>
                    </a:cubicBezTo>
                    <a:cubicBezTo>
                      <a:pt x="66" y="140"/>
                      <a:pt x="66" y="112"/>
                      <a:pt x="66" y="83"/>
                    </a:cubicBezTo>
                    <a:cubicBezTo>
                      <a:pt x="66" y="36"/>
                      <a:pt x="99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6" y="187"/>
                    </a:cubicBezTo>
                    <a:cubicBezTo>
                      <a:pt x="126" y="192"/>
                      <a:pt x="126" y="197"/>
                      <a:pt x="126" y="202"/>
                    </a:cubicBezTo>
                    <a:cubicBezTo>
                      <a:pt x="143" y="201"/>
                      <a:pt x="161" y="201"/>
                      <a:pt x="178" y="201"/>
                    </a:cubicBezTo>
                    <a:cubicBezTo>
                      <a:pt x="195" y="201"/>
                      <a:pt x="212" y="201"/>
                      <a:pt x="229" y="202"/>
                    </a:cubicBezTo>
                    <a:cubicBezTo>
                      <a:pt x="229" y="197"/>
                      <a:pt x="229" y="192"/>
                      <a:pt x="229" y="187"/>
                    </a:cubicBezTo>
                    <a:cubicBezTo>
                      <a:pt x="199" y="187"/>
                      <a:pt x="194" y="187"/>
                      <a:pt x="194" y="168"/>
                    </a:cubicBezTo>
                    <a:cubicBezTo>
                      <a:pt x="194" y="140"/>
                      <a:pt x="194" y="112"/>
                      <a:pt x="194" y="83"/>
                    </a:cubicBezTo>
                    <a:cubicBezTo>
                      <a:pt x="194" y="36"/>
                      <a:pt x="226" y="10"/>
                      <a:pt x="255" y="10"/>
                    </a:cubicBezTo>
                    <a:cubicBezTo>
                      <a:pt x="285" y="10"/>
                      <a:pt x="289" y="35"/>
                      <a:pt x="289" y="61"/>
                    </a:cubicBezTo>
                    <a:cubicBezTo>
                      <a:pt x="289" y="97"/>
                      <a:pt x="289" y="132"/>
                      <a:pt x="289" y="168"/>
                    </a:cubicBezTo>
                    <a:cubicBezTo>
                      <a:pt x="289" y="187"/>
                      <a:pt x="285" y="187"/>
                      <a:pt x="254" y="187"/>
                    </a:cubicBezTo>
                    <a:cubicBezTo>
                      <a:pt x="254" y="192"/>
                      <a:pt x="254" y="197"/>
                      <a:pt x="254" y="202"/>
                    </a:cubicBezTo>
                    <a:cubicBezTo>
                      <a:pt x="271" y="201"/>
                      <a:pt x="288" y="201"/>
                      <a:pt x="306" y="201"/>
                    </a:cubicBezTo>
                    <a:cubicBezTo>
                      <a:pt x="322" y="201"/>
                      <a:pt x="339" y="201"/>
                      <a:pt x="356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4" name="Freeform 182"/>
              <p:cNvSpPr/>
              <p:nvPr/>
            </p:nvSpPr>
            <p:spPr>
              <a:xfrm>
                <a:off x="7940520" y="2118240"/>
                <a:ext cx="83160" cy="74880"/>
              </a:xfrm>
              <a:custGeom>
                <a:avLst/>
                <a:gdLst/>
                <a:ahLst/>
                <a:rect l="0" t="0" r="r" b="b"/>
                <a:pathLst>
                  <a:path w="231" h="208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199" y="187"/>
                      <a:pt x="195" y="185"/>
                      <a:pt x="195" y="163"/>
                    </a:cubicBezTo>
                    <a:cubicBezTo>
                      <a:pt x="195" y="108"/>
                      <a:pt x="195" y="54"/>
                      <a:pt x="195" y="0"/>
                    </a:cubicBezTo>
                    <a:cubicBezTo>
                      <a:pt x="172" y="2"/>
                      <a:pt x="150" y="3"/>
                      <a:pt x="127" y="5"/>
                    </a:cubicBezTo>
                    <a:cubicBezTo>
                      <a:pt x="127" y="10"/>
                      <a:pt x="127" y="15"/>
                      <a:pt x="127" y="20"/>
                    </a:cubicBezTo>
                    <a:cubicBezTo>
                      <a:pt x="160" y="20"/>
                      <a:pt x="164" y="22"/>
                      <a:pt x="164" y="46"/>
                    </a:cubicBezTo>
                    <a:cubicBezTo>
                      <a:pt x="164" y="72"/>
                      <a:pt x="164" y="99"/>
                      <a:pt x="164" y="126"/>
                    </a:cubicBezTo>
                    <a:cubicBezTo>
                      <a:pt x="164" y="167"/>
                      <a:pt x="142" y="197"/>
                      <a:pt x="108" y="197"/>
                    </a:cubicBezTo>
                    <a:cubicBezTo>
                      <a:pt x="70" y="197"/>
                      <a:pt x="68" y="176"/>
                      <a:pt x="68" y="152"/>
                    </a:cubicBezTo>
                    <a:cubicBezTo>
                      <a:pt x="68" y="102"/>
                      <a:pt x="68" y="51"/>
                      <a:pt x="68" y="0"/>
                    </a:cubicBezTo>
                    <a:cubicBezTo>
                      <a:pt x="45" y="2"/>
                      <a:pt x="23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6" y="20"/>
                      <a:pt x="36" y="21"/>
                      <a:pt x="36" y="61"/>
                    </a:cubicBezTo>
                    <a:cubicBezTo>
                      <a:pt x="36" y="84"/>
                      <a:pt x="36" y="107"/>
                      <a:pt x="36" y="130"/>
                    </a:cubicBezTo>
                    <a:cubicBezTo>
                      <a:pt x="36" y="165"/>
                      <a:pt x="36" y="207"/>
                      <a:pt x="105" y="207"/>
                    </a:cubicBezTo>
                    <a:cubicBezTo>
                      <a:pt x="131" y="207"/>
                      <a:pt x="151" y="194"/>
                      <a:pt x="165" y="167"/>
                    </a:cubicBezTo>
                    <a:cubicBezTo>
                      <a:pt x="165" y="180"/>
                      <a:pt x="165" y="194"/>
                      <a:pt x="165" y="207"/>
                    </a:cubicBezTo>
                    <a:cubicBezTo>
                      <a:pt x="187" y="205"/>
                      <a:pt x="208" y="204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5" name="Freeform 183"/>
              <p:cNvSpPr/>
              <p:nvPr/>
            </p:nvSpPr>
            <p:spPr>
              <a:xfrm>
                <a:off x="8032320" y="2076840"/>
                <a:ext cx="36720" cy="114120"/>
              </a:xfrm>
              <a:custGeom>
                <a:avLst/>
                <a:gdLst/>
                <a:ahLst/>
                <a:rect l="0" t="0" r="r" b="b"/>
                <a:pathLst>
                  <a:path w="102" h="317">
                    <a:moveTo>
                      <a:pt x="101" y="316"/>
                    </a:moveTo>
                    <a:cubicBezTo>
                      <a:pt x="101" y="312"/>
                      <a:pt x="101" y="307"/>
                      <a:pt x="101" y="302"/>
                    </a:cubicBezTo>
                    <a:cubicBezTo>
                      <a:pt x="72" y="302"/>
                      <a:pt x="66" y="302"/>
                      <a:pt x="66" y="283"/>
                    </a:cubicBezTo>
                    <a:cubicBezTo>
                      <a:pt x="66" y="188"/>
                      <a:pt x="66" y="94"/>
                      <a:pt x="66" y="0"/>
                    </a:cubicBezTo>
                    <a:cubicBezTo>
                      <a:pt x="44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4"/>
                    </a:cubicBezTo>
                    <a:cubicBezTo>
                      <a:pt x="36" y="124"/>
                      <a:pt x="36" y="203"/>
                      <a:pt x="36" y="283"/>
                    </a:cubicBezTo>
                    <a:cubicBezTo>
                      <a:pt x="36" y="302"/>
                      <a:pt x="31" y="302"/>
                      <a:pt x="0" y="302"/>
                    </a:cubicBezTo>
                    <a:cubicBezTo>
                      <a:pt x="0" y="307"/>
                      <a:pt x="0" y="312"/>
                      <a:pt x="0" y="316"/>
                    </a:cubicBezTo>
                    <a:cubicBezTo>
                      <a:pt x="17" y="316"/>
                      <a:pt x="34" y="316"/>
                      <a:pt x="51" y="315"/>
                    </a:cubicBezTo>
                    <a:cubicBezTo>
                      <a:pt x="68" y="316"/>
                      <a:pt x="85" y="316"/>
                      <a:pt x="101" y="3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6" name="Freeform 184"/>
              <p:cNvSpPr/>
              <p:nvPr/>
            </p:nvSpPr>
            <p:spPr>
              <a:xfrm>
                <a:off x="8078040" y="2117160"/>
                <a:ext cx="74160" cy="75960"/>
              </a:xfrm>
              <a:custGeom>
                <a:avLst/>
                <a:gdLst/>
                <a:ahLst/>
                <a:rect l="0" t="0" r="r" b="b"/>
                <a:pathLst>
                  <a:path w="206" h="211">
                    <a:moveTo>
                      <a:pt x="205" y="164"/>
                    </a:moveTo>
                    <a:cubicBezTo>
                      <a:pt x="205" y="155"/>
                      <a:pt x="205" y="147"/>
                      <a:pt x="205" y="138"/>
                    </a:cubicBezTo>
                    <a:cubicBezTo>
                      <a:pt x="202" y="138"/>
                      <a:pt x="198" y="138"/>
                      <a:pt x="194" y="138"/>
                    </a:cubicBezTo>
                    <a:cubicBezTo>
                      <a:pt x="194" y="147"/>
                      <a:pt x="194" y="155"/>
                      <a:pt x="194" y="164"/>
                    </a:cubicBezTo>
                    <a:cubicBezTo>
                      <a:pt x="194" y="190"/>
                      <a:pt x="182" y="194"/>
                      <a:pt x="178" y="194"/>
                    </a:cubicBezTo>
                    <a:cubicBezTo>
                      <a:pt x="163" y="194"/>
                      <a:pt x="161" y="173"/>
                      <a:pt x="161" y="171"/>
                    </a:cubicBezTo>
                    <a:cubicBezTo>
                      <a:pt x="161" y="140"/>
                      <a:pt x="161" y="110"/>
                      <a:pt x="161" y="79"/>
                    </a:cubicBezTo>
                    <a:cubicBezTo>
                      <a:pt x="161" y="60"/>
                      <a:pt x="161" y="42"/>
                      <a:pt x="144" y="25"/>
                    </a:cubicBezTo>
                    <a:cubicBezTo>
                      <a:pt x="126" y="8"/>
                      <a:pt x="104" y="0"/>
                      <a:pt x="82" y="0"/>
                    </a:cubicBezTo>
                    <a:cubicBezTo>
                      <a:pt x="44" y="0"/>
                      <a:pt x="13" y="22"/>
                      <a:pt x="13" y="52"/>
                    </a:cubicBezTo>
                    <a:cubicBezTo>
                      <a:pt x="13" y="65"/>
                      <a:pt x="22" y="73"/>
                      <a:pt x="34" y="73"/>
                    </a:cubicBezTo>
                    <a:cubicBezTo>
                      <a:pt x="47" y="73"/>
                      <a:pt x="55" y="64"/>
                      <a:pt x="55" y="52"/>
                    </a:cubicBezTo>
                    <a:cubicBezTo>
                      <a:pt x="55" y="47"/>
                      <a:pt x="52" y="31"/>
                      <a:pt x="31" y="31"/>
                    </a:cubicBezTo>
                    <a:cubicBezTo>
                      <a:pt x="44" y="16"/>
                      <a:pt x="66" y="10"/>
                      <a:pt x="81" y="10"/>
                    </a:cubicBezTo>
                    <a:cubicBezTo>
                      <a:pt x="103" y="10"/>
                      <a:pt x="129" y="29"/>
                      <a:pt x="129" y="69"/>
                    </a:cubicBezTo>
                    <a:cubicBezTo>
                      <a:pt x="129" y="75"/>
                      <a:pt x="129" y="80"/>
                      <a:pt x="129" y="86"/>
                    </a:cubicBezTo>
                    <a:cubicBezTo>
                      <a:pt x="105" y="87"/>
                      <a:pt x="74" y="89"/>
                      <a:pt x="46" y="102"/>
                    </a:cubicBezTo>
                    <a:cubicBezTo>
                      <a:pt x="10" y="117"/>
                      <a:pt x="0" y="142"/>
                      <a:pt x="0" y="161"/>
                    </a:cubicBezTo>
                    <a:cubicBezTo>
                      <a:pt x="0" y="198"/>
                      <a:pt x="44" y="210"/>
                      <a:pt x="73" y="210"/>
                    </a:cubicBezTo>
                    <a:cubicBezTo>
                      <a:pt x="103" y="210"/>
                      <a:pt x="124" y="191"/>
                      <a:pt x="133" y="171"/>
                    </a:cubicBezTo>
                    <a:cubicBezTo>
                      <a:pt x="134" y="189"/>
                      <a:pt x="147" y="207"/>
                      <a:pt x="168" y="207"/>
                    </a:cubicBezTo>
                    <a:cubicBezTo>
                      <a:pt x="178" y="207"/>
                      <a:pt x="205" y="201"/>
                      <a:pt x="205" y="164"/>
                    </a:cubicBezTo>
                    <a:moveTo>
                      <a:pt x="129" y="141"/>
                    </a:moveTo>
                    <a:cubicBezTo>
                      <a:pt x="129" y="184"/>
                      <a:pt x="96" y="199"/>
                      <a:pt x="75" y="199"/>
                    </a:cubicBezTo>
                    <a:cubicBezTo>
                      <a:pt x="53" y="199"/>
                      <a:pt x="35" y="184"/>
                      <a:pt x="35" y="161"/>
                    </a:cubicBezTo>
                    <a:cubicBezTo>
                      <a:pt x="35" y="135"/>
                      <a:pt x="53" y="98"/>
                      <a:pt x="129" y="95"/>
                    </a:cubicBezTo>
                    <a:cubicBezTo>
                      <a:pt x="129" y="110"/>
                      <a:pt x="129" y="125"/>
                      <a:pt x="129" y="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7" name="Freeform 185"/>
              <p:cNvSpPr/>
              <p:nvPr/>
            </p:nvSpPr>
            <p:spPr>
              <a:xfrm>
                <a:off x="8158320" y="2090160"/>
                <a:ext cx="51840" cy="102960"/>
              </a:xfrm>
              <a:custGeom>
                <a:avLst/>
                <a:gdLst/>
                <a:ahLst/>
                <a:rect l="0" t="0" r="r" b="b"/>
                <a:pathLst>
                  <a:path w="144" h="286">
                    <a:moveTo>
                      <a:pt x="143" y="224"/>
                    </a:moveTo>
                    <a:cubicBezTo>
                      <a:pt x="143" y="215"/>
                      <a:pt x="143" y="207"/>
                      <a:pt x="143" y="198"/>
                    </a:cubicBezTo>
                    <a:cubicBezTo>
                      <a:pt x="139" y="198"/>
                      <a:pt x="135" y="198"/>
                      <a:pt x="131" y="198"/>
                    </a:cubicBezTo>
                    <a:cubicBezTo>
                      <a:pt x="131" y="206"/>
                      <a:pt x="131" y="214"/>
                      <a:pt x="131" y="223"/>
                    </a:cubicBezTo>
                    <a:cubicBezTo>
                      <a:pt x="131" y="256"/>
                      <a:pt x="117" y="273"/>
                      <a:pt x="100" y="273"/>
                    </a:cubicBezTo>
                    <a:cubicBezTo>
                      <a:pt x="70" y="273"/>
                      <a:pt x="70" y="232"/>
                      <a:pt x="70" y="224"/>
                    </a:cubicBezTo>
                    <a:cubicBezTo>
                      <a:pt x="70" y="182"/>
                      <a:pt x="70" y="140"/>
                      <a:pt x="70" y="98"/>
                    </a:cubicBezTo>
                    <a:cubicBezTo>
                      <a:pt x="92" y="98"/>
                      <a:pt x="114" y="98"/>
                      <a:pt x="135" y="98"/>
                    </a:cubicBezTo>
                    <a:cubicBezTo>
                      <a:pt x="135" y="93"/>
                      <a:pt x="135" y="88"/>
                      <a:pt x="135" y="83"/>
                    </a:cubicBezTo>
                    <a:cubicBezTo>
                      <a:pt x="114" y="83"/>
                      <a:pt x="92" y="83"/>
                      <a:pt x="70" y="83"/>
                    </a:cubicBezTo>
                    <a:cubicBezTo>
                      <a:pt x="70" y="56"/>
                      <a:pt x="70" y="28"/>
                      <a:pt x="70" y="0"/>
                    </a:cubicBezTo>
                    <a:cubicBezTo>
                      <a:pt x="66" y="0"/>
                      <a:pt x="62" y="0"/>
                      <a:pt x="59" y="0"/>
                    </a:cubicBezTo>
                    <a:cubicBezTo>
                      <a:pt x="59" y="36"/>
                      <a:pt x="44" y="86"/>
                      <a:pt x="0" y="87"/>
                    </a:cubicBezTo>
                    <a:cubicBezTo>
                      <a:pt x="0" y="91"/>
                      <a:pt x="0" y="94"/>
                      <a:pt x="0" y="98"/>
                    </a:cubicBezTo>
                    <a:cubicBezTo>
                      <a:pt x="13" y="98"/>
                      <a:pt x="25" y="98"/>
                      <a:pt x="38" y="98"/>
                    </a:cubicBezTo>
                    <a:cubicBezTo>
                      <a:pt x="38" y="140"/>
                      <a:pt x="38" y="182"/>
                      <a:pt x="38" y="224"/>
                    </a:cubicBezTo>
                    <a:cubicBezTo>
                      <a:pt x="38" y="280"/>
                      <a:pt x="81" y="285"/>
                      <a:pt x="98" y="285"/>
                    </a:cubicBezTo>
                    <a:cubicBezTo>
                      <a:pt x="130" y="285"/>
                      <a:pt x="143" y="253"/>
                      <a:pt x="143" y="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8" name="Freeform 186"/>
              <p:cNvSpPr/>
              <p:nvPr/>
            </p:nvSpPr>
            <p:spPr>
              <a:xfrm>
                <a:off x="8224200" y="2082960"/>
                <a:ext cx="35640" cy="108000"/>
              </a:xfrm>
              <a:custGeom>
                <a:avLst/>
                <a:gdLst/>
                <a:ahLst/>
                <a:rect l="0" t="0" r="r" b="b"/>
                <a:pathLst>
                  <a:path w="99" h="300">
                    <a:moveTo>
                      <a:pt x="98" y="299"/>
                    </a:moveTo>
                    <a:cubicBezTo>
                      <a:pt x="98" y="295"/>
                      <a:pt x="98" y="290"/>
                      <a:pt x="98" y="285"/>
                    </a:cubicBezTo>
                    <a:cubicBezTo>
                      <a:pt x="68" y="285"/>
                      <a:pt x="66" y="284"/>
                      <a:pt x="66" y="266"/>
                    </a:cubicBezTo>
                    <a:cubicBezTo>
                      <a:pt x="66" y="210"/>
                      <a:pt x="66" y="154"/>
                      <a:pt x="66" y="98"/>
                    </a:cubicBezTo>
                    <a:cubicBezTo>
                      <a:pt x="45" y="99"/>
                      <a:pt x="24" y="101"/>
                      <a:pt x="3" y="103"/>
                    </a:cubicBezTo>
                    <a:cubicBezTo>
                      <a:pt x="3" y="108"/>
                      <a:pt x="3" y="112"/>
                      <a:pt x="3" y="117"/>
                    </a:cubicBezTo>
                    <a:cubicBezTo>
                      <a:pt x="31" y="117"/>
                      <a:pt x="36" y="120"/>
                      <a:pt x="36" y="142"/>
                    </a:cubicBezTo>
                    <a:cubicBezTo>
                      <a:pt x="36" y="183"/>
                      <a:pt x="36" y="224"/>
                      <a:pt x="36" y="266"/>
                    </a:cubicBezTo>
                    <a:cubicBezTo>
                      <a:pt x="36" y="285"/>
                      <a:pt x="31" y="285"/>
                      <a:pt x="0" y="285"/>
                    </a:cubicBezTo>
                    <a:cubicBezTo>
                      <a:pt x="0" y="290"/>
                      <a:pt x="0" y="295"/>
                      <a:pt x="0" y="299"/>
                    </a:cubicBezTo>
                    <a:cubicBezTo>
                      <a:pt x="17" y="299"/>
                      <a:pt x="34" y="299"/>
                      <a:pt x="51" y="298"/>
                    </a:cubicBezTo>
                    <a:cubicBezTo>
                      <a:pt x="66" y="298"/>
                      <a:pt x="82" y="299"/>
                      <a:pt x="98" y="299"/>
                    </a:cubicBezTo>
                    <a:moveTo>
                      <a:pt x="73" y="23"/>
                    </a:moveTo>
                    <a:cubicBezTo>
                      <a:pt x="73" y="12"/>
                      <a:pt x="62" y="0"/>
                      <a:pt x="48" y="0"/>
                    </a:cubicBezTo>
                    <a:cubicBezTo>
                      <a:pt x="34" y="0"/>
                      <a:pt x="25" y="13"/>
                      <a:pt x="25" y="23"/>
                    </a:cubicBezTo>
                    <a:cubicBezTo>
                      <a:pt x="25" y="36"/>
                      <a:pt x="35" y="48"/>
                      <a:pt x="48" y="48"/>
                    </a:cubicBezTo>
                    <a:cubicBezTo>
                      <a:pt x="64" y="48"/>
                      <a:pt x="73" y="35"/>
                      <a:pt x="7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9" name="Freeform 187"/>
              <p:cNvSpPr/>
              <p:nvPr/>
            </p:nvSpPr>
            <p:spPr>
              <a:xfrm>
                <a:off x="8269200" y="2117160"/>
                <a:ext cx="73440" cy="75960"/>
              </a:xfrm>
              <a:custGeom>
                <a:avLst/>
                <a:gdLst/>
                <a:ahLst/>
                <a:rect l="0" t="0" r="r" b="b"/>
                <a:pathLst>
                  <a:path w="204" h="211">
                    <a:moveTo>
                      <a:pt x="203" y="107"/>
                    </a:moveTo>
                    <a:cubicBezTo>
                      <a:pt x="203" y="48"/>
                      <a:pt x="157" y="0"/>
                      <a:pt x="101" y="0"/>
                    </a:cubicBezTo>
                    <a:cubicBezTo>
                      <a:pt x="44" y="0"/>
                      <a:pt x="0" y="49"/>
                      <a:pt x="0" y="107"/>
                    </a:cubicBezTo>
                    <a:cubicBezTo>
                      <a:pt x="0" y="165"/>
                      <a:pt x="48" y="210"/>
                      <a:pt x="101" y="210"/>
                    </a:cubicBezTo>
                    <a:cubicBezTo>
                      <a:pt x="156" y="210"/>
                      <a:pt x="203" y="165"/>
                      <a:pt x="203" y="107"/>
                    </a:cubicBezTo>
                    <a:moveTo>
                      <a:pt x="165" y="103"/>
                    </a:moveTo>
                    <a:cubicBezTo>
                      <a:pt x="165" y="120"/>
                      <a:pt x="165" y="145"/>
                      <a:pt x="155" y="164"/>
                    </a:cubicBezTo>
                    <a:cubicBezTo>
                      <a:pt x="144" y="185"/>
                      <a:pt x="125" y="198"/>
                      <a:pt x="101" y="198"/>
                    </a:cubicBezTo>
                    <a:cubicBezTo>
                      <a:pt x="82" y="198"/>
                      <a:pt x="62" y="189"/>
                      <a:pt x="49" y="168"/>
                    </a:cubicBezTo>
                    <a:cubicBezTo>
                      <a:pt x="38" y="147"/>
                      <a:pt x="38" y="120"/>
                      <a:pt x="38" y="103"/>
                    </a:cubicBezTo>
                    <a:cubicBezTo>
                      <a:pt x="38" y="86"/>
                      <a:pt x="38" y="61"/>
                      <a:pt x="49" y="40"/>
                    </a:cubicBezTo>
                    <a:cubicBezTo>
                      <a:pt x="61" y="20"/>
                      <a:pt x="83" y="10"/>
                      <a:pt x="101" y="10"/>
                    </a:cubicBezTo>
                    <a:cubicBezTo>
                      <a:pt x="121" y="10"/>
                      <a:pt x="141" y="21"/>
                      <a:pt x="153" y="40"/>
                    </a:cubicBezTo>
                    <a:cubicBezTo>
                      <a:pt x="166" y="60"/>
                      <a:pt x="165" y="86"/>
                      <a:pt x="165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70" name="Freeform 188"/>
              <p:cNvSpPr/>
              <p:nvPr/>
            </p:nvSpPr>
            <p:spPr>
              <a:xfrm>
                <a:off x="8352000" y="2118240"/>
                <a:ext cx="83160" cy="73080"/>
              </a:xfrm>
              <a:custGeom>
                <a:avLst/>
                <a:gdLst/>
                <a:ahLst/>
                <a:rect l="0" t="0" r="r" b="b"/>
                <a:pathLst>
                  <a:path w="231" h="203">
                    <a:moveTo>
                      <a:pt x="230" y="202"/>
                    </a:moveTo>
                    <a:cubicBezTo>
                      <a:pt x="230" y="197"/>
                      <a:pt x="230" y="192"/>
                      <a:pt x="230" y="187"/>
                    </a:cubicBezTo>
                    <a:cubicBezTo>
                      <a:pt x="207" y="187"/>
                      <a:pt x="195" y="187"/>
                      <a:pt x="195" y="174"/>
                    </a:cubicBezTo>
                    <a:cubicBezTo>
                      <a:pt x="195" y="145"/>
                      <a:pt x="195" y="116"/>
                      <a:pt x="195" y="87"/>
                    </a:cubicBezTo>
                    <a:cubicBezTo>
                      <a:pt x="195" y="48"/>
                      <a:pt x="195" y="34"/>
                      <a:pt x="181" y="17"/>
                    </a:cubicBezTo>
                    <a:cubicBezTo>
                      <a:pt x="174" y="9"/>
                      <a:pt x="159" y="0"/>
                      <a:pt x="133" y="0"/>
                    </a:cubicBezTo>
                    <a:cubicBezTo>
                      <a:pt x="99" y="0"/>
                      <a:pt x="78" y="20"/>
                      <a:pt x="65" y="48"/>
                    </a:cubicBezTo>
                    <a:cubicBezTo>
                      <a:pt x="65" y="32"/>
                      <a:pt x="65" y="16"/>
                      <a:pt x="65" y="0"/>
                    </a:cubicBezTo>
                    <a:cubicBezTo>
                      <a:pt x="43" y="2"/>
                      <a:pt x="22" y="3"/>
                      <a:pt x="0" y="5"/>
                    </a:cubicBezTo>
                    <a:cubicBezTo>
                      <a:pt x="0" y="10"/>
                      <a:pt x="0" y="15"/>
                      <a:pt x="0" y="20"/>
                    </a:cubicBezTo>
                    <a:cubicBezTo>
                      <a:pt x="33" y="20"/>
                      <a:pt x="36" y="22"/>
                      <a:pt x="36" y="46"/>
                    </a:cubicBezTo>
                    <a:cubicBezTo>
                      <a:pt x="36" y="86"/>
                      <a:pt x="36" y="127"/>
                      <a:pt x="36" y="168"/>
                    </a:cubicBezTo>
                    <a:cubicBezTo>
                      <a:pt x="36" y="187"/>
                      <a:pt x="31" y="187"/>
                      <a:pt x="0" y="187"/>
                    </a:cubicBezTo>
                    <a:cubicBezTo>
                      <a:pt x="0" y="192"/>
                      <a:pt x="0" y="197"/>
                      <a:pt x="0" y="202"/>
                    </a:cubicBezTo>
                    <a:cubicBezTo>
                      <a:pt x="17" y="201"/>
                      <a:pt x="35" y="201"/>
                      <a:pt x="52" y="201"/>
                    </a:cubicBezTo>
                    <a:cubicBezTo>
                      <a:pt x="69" y="201"/>
                      <a:pt x="86" y="201"/>
                      <a:pt x="103" y="202"/>
                    </a:cubicBezTo>
                    <a:cubicBezTo>
                      <a:pt x="103" y="197"/>
                      <a:pt x="103" y="192"/>
                      <a:pt x="103" y="187"/>
                    </a:cubicBezTo>
                    <a:cubicBezTo>
                      <a:pt x="73" y="187"/>
                      <a:pt x="68" y="187"/>
                      <a:pt x="68" y="168"/>
                    </a:cubicBezTo>
                    <a:cubicBezTo>
                      <a:pt x="68" y="140"/>
                      <a:pt x="68" y="112"/>
                      <a:pt x="68" y="83"/>
                    </a:cubicBezTo>
                    <a:cubicBezTo>
                      <a:pt x="68" y="36"/>
                      <a:pt x="100" y="10"/>
                      <a:pt x="129" y="10"/>
                    </a:cubicBezTo>
                    <a:cubicBezTo>
                      <a:pt x="157" y="10"/>
                      <a:pt x="163" y="35"/>
                      <a:pt x="163" y="61"/>
                    </a:cubicBezTo>
                    <a:cubicBezTo>
                      <a:pt x="163" y="97"/>
                      <a:pt x="163" y="132"/>
                      <a:pt x="163" y="168"/>
                    </a:cubicBezTo>
                    <a:cubicBezTo>
                      <a:pt x="163" y="187"/>
                      <a:pt x="157" y="187"/>
                      <a:pt x="127" y="187"/>
                    </a:cubicBezTo>
                    <a:cubicBezTo>
                      <a:pt x="127" y="192"/>
                      <a:pt x="127" y="197"/>
                      <a:pt x="127" y="202"/>
                    </a:cubicBezTo>
                    <a:cubicBezTo>
                      <a:pt x="145" y="201"/>
                      <a:pt x="162" y="201"/>
                      <a:pt x="179" y="201"/>
                    </a:cubicBezTo>
                    <a:cubicBezTo>
                      <a:pt x="196" y="201"/>
                      <a:pt x="213" y="201"/>
                      <a:pt x="230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1" name="Group 1"/>
          <p:cNvGrpSpPr/>
          <p:nvPr/>
        </p:nvGrpSpPr>
        <p:grpSpPr>
          <a:xfrm>
            <a:off x="214560" y="183240"/>
            <a:ext cx="4317840" cy="255960"/>
            <a:chOff x="214560" y="183240"/>
            <a:chExt cx="4317840" cy="255960"/>
          </a:xfrm>
        </p:grpSpPr>
        <p:grpSp>
          <p:nvGrpSpPr>
            <p:cNvPr id="3272" name="Group 2"/>
            <p:cNvGrpSpPr/>
            <p:nvPr/>
          </p:nvGrpSpPr>
          <p:grpSpPr>
            <a:xfrm>
              <a:off x="214560" y="183240"/>
              <a:ext cx="4317840" cy="255960"/>
              <a:chOff x="214560" y="183240"/>
              <a:chExt cx="4317840" cy="255960"/>
            </a:xfrm>
          </p:grpSpPr>
          <p:sp>
            <p:nvSpPr>
              <p:cNvPr id="3273" name="Freeform 3"/>
              <p:cNvSpPr/>
              <p:nvPr/>
            </p:nvSpPr>
            <p:spPr>
              <a:xfrm>
                <a:off x="214560" y="192600"/>
                <a:ext cx="163440" cy="189360"/>
              </a:xfrm>
              <a:custGeom>
                <a:avLst/>
                <a:gdLst/>
                <a:ahLst/>
                <a:rect l="0" t="0" r="r" b="b"/>
                <a:pathLst>
                  <a:path w="454" h="526">
                    <a:moveTo>
                      <a:pt x="453" y="143"/>
                    </a:moveTo>
                    <a:cubicBezTo>
                      <a:pt x="453" y="68"/>
                      <a:pt x="378" y="0"/>
                      <a:pt x="273" y="0"/>
                    </a:cubicBezTo>
                    <a:cubicBezTo>
                      <a:pt x="182" y="0"/>
                      <a:pt x="91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7" y="503"/>
                      <a:pt x="18" y="503"/>
                    </a:cubicBezTo>
                    <a:cubicBezTo>
                      <a:pt x="12" y="503"/>
                      <a:pt x="6" y="503"/>
                      <a:pt x="0" y="503"/>
                    </a:cubicBezTo>
                    <a:cubicBezTo>
                      <a:pt x="0" y="510"/>
                      <a:pt x="0" y="517"/>
                      <a:pt x="0" y="525"/>
                    </a:cubicBezTo>
                    <a:cubicBezTo>
                      <a:pt x="26" y="522"/>
                      <a:pt x="82" y="522"/>
                      <a:pt x="112" y="522"/>
                    </a:cubicBezTo>
                    <a:cubicBezTo>
                      <a:pt x="142" y="522"/>
                      <a:pt x="200" y="522"/>
                      <a:pt x="227" y="525"/>
                    </a:cubicBezTo>
                    <a:cubicBezTo>
                      <a:pt x="227" y="517"/>
                      <a:pt x="227" y="510"/>
                      <a:pt x="227" y="503"/>
                    </a:cubicBezTo>
                    <a:cubicBezTo>
                      <a:pt x="221" y="503"/>
                      <a:pt x="215" y="503"/>
                      <a:pt x="209" y="503"/>
                    </a:cubicBezTo>
                    <a:cubicBezTo>
                      <a:pt x="150" y="503"/>
                      <a:pt x="147" y="494"/>
                      <a:pt x="147" y="465"/>
                    </a:cubicBezTo>
                    <a:cubicBezTo>
                      <a:pt x="147" y="405"/>
                      <a:pt x="147" y="344"/>
                      <a:pt x="147" y="283"/>
                    </a:cubicBezTo>
                    <a:cubicBezTo>
                      <a:pt x="191" y="283"/>
                      <a:pt x="234" y="283"/>
                      <a:pt x="277" y="283"/>
                    </a:cubicBezTo>
                    <a:cubicBezTo>
                      <a:pt x="372" y="283"/>
                      <a:pt x="453" y="219"/>
                      <a:pt x="453" y="143"/>
                    </a:cubicBezTo>
                    <a:moveTo>
                      <a:pt x="374" y="143"/>
                    </a:moveTo>
                    <a:cubicBezTo>
                      <a:pt x="374" y="180"/>
                      <a:pt x="374" y="261"/>
                      <a:pt x="251" y="261"/>
                    </a:cubicBezTo>
                    <a:cubicBezTo>
                      <a:pt x="216" y="261"/>
                      <a:pt x="180" y="261"/>
                      <a:pt x="145" y="261"/>
                    </a:cubicBezTo>
                    <a:cubicBezTo>
                      <a:pt x="145" y="192"/>
                      <a:pt x="145" y="124"/>
                      <a:pt x="145" y="55"/>
                    </a:cubicBezTo>
                    <a:cubicBezTo>
                      <a:pt x="145" y="29"/>
                      <a:pt x="147" y="24"/>
                      <a:pt x="183" y="24"/>
                    </a:cubicBezTo>
                    <a:cubicBezTo>
                      <a:pt x="205" y="24"/>
                      <a:pt x="228" y="24"/>
                      <a:pt x="251" y="24"/>
                    </a:cubicBezTo>
                    <a:cubicBezTo>
                      <a:pt x="374" y="24"/>
                      <a:pt x="374" y="105"/>
                      <a:pt x="374" y="1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74" name="Freeform 4"/>
              <p:cNvSpPr/>
              <p:nvPr/>
            </p:nvSpPr>
            <p:spPr>
              <a:xfrm>
                <a:off x="401400" y="192600"/>
                <a:ext cx="86040" cy="189360"/>
              </a:xfrm>
              <a:custGeom>
                <a:avLst/>
                <a:gdLst/>
                <a:ahLst/>
                <a:rect l="0" t="0" r="r" b="b"/>
                <a:pathLst>
                  <a:path w="239" h="526">
                    <a:moveTo>
                      <a:pt x="238" y="525"/>
                    </a:moveTo>
                    <a:cubicBezTo>
                      <a:pt x="238" y="517"/>
                      <a:pt x="238" y="510"/>
                      <a:pt x="238" y="503"/>
                    </a:cubicBezTo>
                    <a:cubicBezTo>
                      <a:pt x="230" y="503"/>
                      <a:pt x="223" y="503"/>
                      <a:pt x="216" y="503"/>
                    </a:cubicBezTo>
                    <a:cubicBezTo>
                      <a:pt x="156" y="503"/>
                      <a:pt x="154" y="494"/>
                      <a:pt x="154" y="465"/>
                    </a:cubicBezTo>
                    <a:cubicBezTo>
                      <a:pt x="154" y="330"/>
                      <a:pt x="154" y="195"/>
                      <a:pt x="154" y="59"/>
                    </a:cubicBezTo>
                    <a:cubicBezTo>
                      <a:pt x="154" y="33"/>
                      <a:pt x="156" y="24"/>
                      <a:pt x="216" y="24"/>
                    </a:cubicBezTo>
                    <a:cubicBezTo>
                      <a:pt x="223" y="24"/>
                      <a:pt x="230" y="24"/>
                      <a:pt x="238" y="24"/>
                    </a:cubicBezTo>
                    <a:cubicBezTo>
                      <a:pt x="238" y="16"/>
                      <a:pt x="238" y="8"/>
                      <a:pt x="238" y="0"/>
                    </a:cubicBezTo>
                    <a:cubicBezTo>
                      <a:pt x="209" y="2"/>
                      <a:pt x="147" y="2"/>
                      <a:pt x="119" y="2"/>
                    </a:cubicBezTo>
                    <a:cubicBezTo>
                      <a:pt x="88" y="2"/>
                      <a:pt x="29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81" y="24"/>
                      <a:pt x="84" y="33"/>
                      <a:pt x="84" y="59"/>
                    </a:cubicBezTo>
                    <a:cubicBezTo>
                      <a:pt x="84" y="195"/>
                      <a:pt x="84" y="330"/>
                      <a:pt x="84" y="465"/>
                    </a:cubicBezTo>
                    <a:cubicBezTo>
                      <a:pt x="84" y="494"/>
                      <a:pt x="81" y="503"/>
                      <a:pt x="20" y="503"/>
                    </a:cubicBezTo>
                    <a:cubicBezTo>
                      <a:pt x="13" y="503"/>
                      <a:pt x="7" y="503"/>
                      <a:pt x="0" y="503"/>
                    </a:cubicBezTo>
                    <a:cubicBezTo>
                      <a:pt x="0" y="510"/>
                      <a:pt x="0" y="517"/>
                      <a:pt x="0" y="525"/>
                    </a:cubicBezTo>
                    <a:cubicBezTo>
                      <a:pt x="29" y="522"/>
                      <a:pt x="88" y="522"/>
                      <a:pt x="119" y="522"/>
                    </a:cubicBezTo>
                    <a:cubicBezTo>
                      <a:pt x="147" y="522"/>
                      <a:pt x="209" y="522"/>
                      <a:pt x="238" y="5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75" name="Freeform 5"/>
              <p:cNvSpPr/>
              <p:nvPr/>
            </p:nvSpPr>
            <p:spPr>
              <a:xfrm>
                <a:off x="504360" y="192600"/>
                <a:ext cx="187200" cy="189360"/>
              </a:xfrm>
              <a:custGeom>
                <a:avLst/>
                <a:gdLst/>
                <a:ahLst/>
                <a:rect l="0" t="0" r="r" b="b"/>
                <a:pathLst>
                  <a:path w="520" h="526">
                    <a:moveTo>
                      <a:pt x="519" y="268"/>
                    </a:moveTo>
                    <a:cubicBezTo>
                      <a:pt x="519" y="121"/>
                      <a:pt x="414" y="0"/>
                      <a:pt x="282" y="0"/>
                    </a:cubicBezTo>
                    <a:cubicBezTo>
                      <a:pt x="188" y="0"/>
                      <a:pt x="94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7" y="503"/>
                      <a:pt x="18" y="503"/>
                    </a:cubicBezTo>
                    <a:cubicBezTo>
                      <a:pt x="12" y="503"/>
                      <a:pt x="6" y="503"/>
                      <a:pt x="0" y="503"/>
                    </a:cubicBezTo>
                    <a:cubicBezTo>
                      <a:pt x="0" y="510"/>
                      <a:pt x="0" y="517"/>
                      <a:pt x="0" y="525"/>
                    </a:cubicBezTo>
                    <a:cubicBezTo>
                      <a:pt x="94" y="525"/>
                      <a:pt x="188" y="525"/>
                      <a:pt x="282" y="525"/>
                    </a:cubicBezTo>
                    <a:cubicBezTo>
                      <a:pt x="411" y="525"/>
                      <a:pt x="519" y="413"/>
                      <a:pt x="519" y="268"/>
                    </a:cubicBezTo>
                    <a:moveTo>
                      <a:pt x="442" y="268"/>
                    </a:moveTo>
                    <a:cubicBezTo>
                      <a:pt x="442" y="353"/>
                      <a:pt x="427" y="399"/>
                      <a:pt x="398" y="437"/>
                    </a:cubicBezTo>
                    <a:cubicBezTo>
                      <a:pt x="383" y="457"/>
                      <a:pt x="339" y="503"/>
                      <a:pt x="262" y="503"/>
                    </a:cubicBezTo>
                    <a:cubicBezTo>
                      <a:pt x="235" y="503"/>
                      <a:pt x="209" y="503"/>
                      <a:pt x="183" y="503"/>
                    </a:cubicBezTo>
                    <a:cubicBezTo>
                      <a:pt x="147" y="503"/>
                      <a:pt x="145" y="496"/>
                      <a:pt x="145" y="472"/>
                    </a:cubicBezTo>
                    <a:cubicBezTo>
                      <a:pt x="145" y="333"/>
                      <a:pt x="145" y="194"/>
                      <a:pt x="145" y="55"/>
                    </a:cubicBezTo>
                    <a:cubicBezTo>
                      <a:pt x="145" y="29"/>
                      <a:pt x="147" y="24"/>
                      <a:pt x="183" y="24"/>
                    </a:cubicBezTo>
                    <a:cubicBezTo>
                      <a:pt x="208" y="24"/>
                      <a:pt x="234" y="24"/>
                      <a:pt x="260" y="24"/>
                    </a:cubicBezTo>
                    <a:cubicBezTo>
                      <a:pt x="308" y="24"/>
                      <a:pt x="361" y="40"/>
                      <a:pt x="400" y="94"/>
                    </a:cubicBezTo>
                    <a:cubicBezTo>
                      <a:pt x="433" y="140"/>
                      <a:pt x="442" y="206"/>
                      <a:pt x="442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76" name="Freeform 6"/>
              <p:cNvSpPr/>
              <p:nvPr/>
            </p:nvSpPr>
            <p:spPr>
              <a:xfrm>
                <a:off x="804600" y="262080"/>
                <a:ext cx="191160" cy="122760"/>
              </a:xfrm>
              <a:custGeom>
                <a:avLst/>
                <a:gdLst/>
                <a:ahLst/>
                <a:rect l="0" t="0" r="r" b="b"/>
                <a:pathLst>
                  <a:path w="531" h="341">
                    <a:moveTo>
                      <a:pt x="530" y="24"/>
                    </a:moveTo>
                    <a:cubicBezTo>
                      <a:pt x="530" y="16"/>
                      <a:pt x="530" y="8"/>
                      <a:pt x="530" y="0"/>
                    </a:cubicBezTo>
                    <a:cubicBezTo>
                      <a:pt x="512" y="2"/>
                      <a:pt x="490" y="2"/>
                      <a:pt x="473" y="2"/>
                    </a:cubicBezTo>
                    <a:cubicBezTo>
                      <a:pt x="449" y="1"/>
                      <a:pt x="425" y="1"/>
                      <a:pt x="400" y="0"/>
                    </a:cubicBezTo>
                    <a:cubicBezTo>
                      <a:pt x="400" y="8"/>
                      <a:pt x="400" y="16"/>
                      <a:pt x="400" y="24"/>
                    </a:cubicBezTo>
                    <a:cubicBezTo>
                      <a:pt x="429" y="24"/>
                      <a:pt x="447" y="40"/>
                      <a:pt x="447" y="61"/>
                    </a:cubicBezTo>
                    <a:cubicBezTo>
                      <a:pt x="447" y="66"/>
                      <a:pt x="447" y="68"/>
                      <a:pt x="442" y="77"/>
                    </a:cubicBezTo>
                    <a:cubicBezTo>
                      <a:pt x="419" y="143"/>
                      <a:pt x="395" y="209"/>
                      <a:pt x="372" y="274"/>
                    </a:cubicBezTo>
                    <a:cubicBezTo>
                      <a:pt x="346" y="203"/>
                      <a:pt x="320" y="131"/>
                      <a:pt x="295" y="59"/>
                    </a:cubicBezTo>
                    <a:cubicBezTo>
                      <a:pt x="293" y="50"/>
                      <a:pt x="293" y="48"/>
                      <a:pt x="293" y="46"/>
                    </a:cubicBezTo>
                    <a:cubicBezTo>
                      <a:pt x="293" y="24"/>
                      <a:pt x="321" y="24"/>
                      <a:pt x="337" y="24"/>
                    </a:cubicBezTo>
                    <a:cubicBezTo>
                      <a:pt x="337" y="16"/>
                      <a:pt x="337" y="8"/>
                      <a:pt x="337" y="0"/>
                    </a:cubicBezTo>
                    <a:cubicBezTo>
                      <a:pt x="310" y="1"/>
                      <a:pt x="284" y="1"/>
                      <a:pt x="257" y="2"/>
                    </a:cubicBezTo>
                    <a:cubicBezTo>
                      <a:pt x="233" y="2"/>
                      <a:pt x="211" y="2"/>
                      <a:pt x="189" y="0"/>
                    </a:cubicBezTo>
                    <a:cubicBezTo>
                      <a:pt x="189" y="8"/>
                      <a:pt x="189" y="16"/>
                      <a:pt x="189" y="24"/>
                    </a:cubicBezTo>
                    <a:cubicBezTo>
                      <a:pt x="218" y="24"/>
                      <a:pt x="229" y="26"/>
                      <a:pt x="238" y="35"/>
                    </a:cubicBezTo>
                    <a:cubicBezTo>
                      <a:pt x="240" y="40"/>
                      <a:pt x="249" y="64"/>
                      <a:pt x="255" y="79"/>
                    </a:cubicBezTo>
                    <a:cubicBezTo>
                      <a:pt x="233" y="141"/>
                      <a:pt x="211" y="203"/>
                      <a:pt x="189" y="266"/>
                    </a:cubicBezTo>
                    <a:cubicBezTo>
                      <a:pt x="164" y="197"/>
                      <a:pt x="139" y="128"/>
                      <a:pt x="114" y="59"/>
                    </a:cubicBezTo>
                    <a:cubicBezTo>
                      <a:pt x="110" y="50"/>
                      <a:pt x="110" y="48"/>
                      <a:pt x="110" y="46"/>
                    </a:cubicBezTo>
                    <a:cubicBezTo>
                      <a:pt x="110" y="24"/>
                      <a:pt x="141" y="24"/>
                      <a:pt x="156" y="24"/>
                    </a:cubicBezTo>
                    <a:cubicBezTo>
                      <a:pt x="156" y="16"/>
                      <a:pt x="156" y="8"/>
                      <a:pt x="156" y="0"/>
                    </a:cubicBezTo>
                    <a:cubicBezTo>
                      <a:pt x="128" y="1"/>
                      <a:pt x="100" y="1"/>
                      <a:pt x="73" y="2"/>
                    </a:cubicBezTo>
                    <a:cubicBezTo>
                      <a:pt x="48" y="1"/>
                      <a:pt x="24" y="1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40" y="24"/>
                      <a:pt x="48" y="26"/>
                      <a:pt x="57" y="50"/>
                    </a:cubicBezTo>
                    <a:cubicBezTo>
                      <a:pt x="89" y="142"/>
                      <a:pt x="122" y="233"/>
                      <a:pt x="154" y="325"/>
                    </a:cubicBezTo>
                    <a:cubicBezTo>
                      <a:pt x="158" y="336"/>
                      <a:pt x="162" y="340"/>
                      <a:pt x="172" y="340"/>
                    </a:cubicBezTo>
                    <a:cubicBezTo>
                      <a:pt x="181" y="340"/>
                      <a:pt x="183" y="336"/>
                      <a:pt x="187" y="325"/>
                    </a:cubicBezTo>
                    <a:cubicBezTo>
                      <a:pt x="213" y="252"/>
                      <a:pt x="238" y="180"/>
                      <a:pt x="264" y="108"/>
                    </a:cubicBezTo>
                    <a:cubicBezTo>
                      <a:pt x="290" y="181"/>
                      <a:pt x="317" y="254"/>
                      <a:pt x="343" y="327"/>
                    </a:cubicBezTo>
                    <a:cubicBezTo>
                      <a:pt x="348" y="336"/>
                      <a:pt x="349" y="340"/>
                      <a:pt x="359" y="340"/>
                    </a:cubicBezTo>
                    <a:cubicBezTo>
                      <a:pt x="368" y="340"/>
                      <a:pt x="372" y="334"/>
                      <a:pt x="374" y="327"/>
                    </a:cubicBezTo>
                    <a:cubicBezTo>
                      <a:pt x="404" y="243"/>
                      <a:pt x="434" y="159"/>
                      <a:pt x="464" y="75"/>
                    </a:cubicBezTo>
                    <a:cubicBezTo>
                      <a:pt x="479" y="35"/>
                      <a:pt x="504" y="24"/>
                      <a:pt x="530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77" name="Freeform 7"/>
              <p:cNvSpPr/>
              <p:nvPr/>
            </p:nvSpPr>
            <p:spPr>
              <a:xfrm>
                <a:off x="1009440" y="199800"/>
                <a:ext cx="59760" cy="182160"/>
              </a:xfrm>
              <a:custGeom>
                <a:avLst/>
                <a:gdLst/>
                <a:ahLst/>
                <a:rect l="0" t="0" r="r" b="b"/>
                <a:pathLst>
                  <a:path w="166" h="506">
                    <a:moveTo>
                      <a:pt x="165" y="505"/>
                    </a:moveTo>
                    <a:cubicBezTo>
                      <a:pt x="165" y="498"/>
                      <a:pt x="165" y="490"/>
                      <a:pt x="165" y="483"/>
                    </a:cubicBezTo>
                    <a:cubicBezTo>
                      <a:pt x="114" y="483"/>
                      <a:pt x="112" y="479"/>
                      <a:pt x="112" y="448"/>
                    </a:cubicBezTo>
                    <a:cubicBezTo>
                      <a:pt x="112" y="353"/>
                      <a:pt x="112" y="259"/>
                      <a:pt x="112" y="165"/>
                    </a:cubicBezTo>
                    <a:cubicBezTo>
                      <a:pt x="76" y="168"/>
                      <a:pt x="39" y="170"/>
                      <a:pt x="2" y="173"/>
                    </a:cubicBezTo>
                    <a:cubicBezTo>
                      <a:pt x="2" y="181"/>
                      <a:pt x="2" y="189"/>
                      <a:pt x="2" y="198"/>
                    </a:cubicBezTo>
                    <a:cubicBezTo>
                      <a:pt x="53" y="198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3" y="483"/>
                      <a:pt x="0" y="483"/>
                    </a:cubicBezTo>
                    <a:cubicBezTo>
                      <a:pt x="0" y="490"/>
                      <a:pt x="0" y="498"/>
                      <a:pt x="0" y="505"/>
                    </a:cubicBezTo>
                    <a:cubicBezTo>
                      <a:pt x="29" y="504"/>
                      <a:pt x="57" y="503"/>
                      <a:pt x="86" y="503"/>
                    </a:cubicBezTo>
                    <a:cubicBezTo>
                      <a:pt x="112" y="503"/>
                      <a:pt x="139" y="505"/>
                      <a:pt x="165" y="505"/>
                    </a:cubicBezTo>
                    <a:moveTo>
                      <a:pt x="123" y="42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78" name="Freeform 8"/>
              <p:cNvSpPr/>
              <p:nvPr/>
            </p:nvSpPr>
            <p:spPr>
              <a:xfrm>
                <a:off x="1083240" y="21168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8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8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9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1"/>
                      <a:pt x="75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7"/>
                      <a:pt x="66" y="378"/>
                    </a:cubicBezTo>
                    <a:cubicBezTo>
                      <a:pt x="66" y="472"/>
                      <a:pt x="136" y="481"/>
                      <a:pt x="165" y="481"/>
                    </a:cubicBezTo>
                    <a:cubicBezTo>
                      <a:pt x="220" y="481"/>
                      <a:pt x="242" y="426"/>
                      <a:pt x="242" y="3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79" name="Freeform 9"/>
              <p:cNvSpPr/>
              <p:nvPr/>
            </p:nvSpPr>
            <p:spPr>
              <a:xfrm>
                <a:off x="1194840" y="189360"/>
                <a:ext cx="140400" cy="192240"/>
              </a:xfrm>
              <a:custGeom>
                <a:avLst/>
                <a:gdLst/>
                <a:ahLst/>
                <a:rect l="0" t="0" r="r" b="b"/>
                <a:pathLst>
                  <a:path w="390" h="534">
                    <a:moveTo>
                      <a:pt x="389" y="533"/>
                    </a:moveTo>
                    <a:cubicBezTo>
                      <a:pt x="389" y="526"/>
                      <a:pt x="389" y="519"/>
                      <a:pt x="389" y="511"/>
                    </a:cubicBezTo>
                    <a:cubicBezTo>
                      <a:pt x="350" y="511"/>
                      <a:pt x="330" y="511"/>
                      <a:pt x="328" y="487"/>
                    </a:cubicBezTo>
                    <a:cubicBezTo>
                      <a:pt x="328" y="438"/>
                      <a:pt x="328" y="389"/>
                      <a:pt x="328" y="340"/>
                    </a:cubicBezTo>
                    <a:cubicBezTo>
                      <a:pt x="328" y="274"/>
                      <a:pt x="328" y="250"/>
                      <a:pt x="306" y="222"/>
                    </a:cubicBezTo>
                    <a:cubicBezTo>
                      <a:pt x="295" y="209"/>
                      <a:pt x="268" y="193"/>
                      <a:pt x="224" y="193"/>
                    </a:cubicBezTo>
                    <a:cubicBezTo>
                      <a:pt x="158" y="193"/>
                      <a:pt x="125" y="239"/>
                      <a:pt x="112" y="268"/>
                    </a:cubicBezTo>
                    <a:cubicBezTo>
                      <a:pt x="112" y="179"/>
                      <a:pt x="112" y="89"/>
                      <a:pt x="112" y="0"/>
                    </a:cubicBezTo>
                    <a:cubicBezTo>
                      <a:pt x="75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209"/>
                      <a:pt x="62" y="342"/>
                      <a:pt x="62" y="476"/>
                    </a:cubicBezTo>
                    <a:cubicBezTo>
                      <a:pt x="62" y="511"/>
                      <a:pt x="53" y="511"/>
                      <a:pt x="0" y="511"/>
                    </a:cubicBezTo>
                    <a:cubicBezTo>
                      <a:pt x="0" y="519"/>
                      <a:pt x="0" y="526"/>
                      <a:pt x="0" y="533"/>
                    </a:cubicBezTo>
                    <a:cubicBezTo>
                      <a:pt x="29" y="533"/>
                      <a:pt x="59" y="532"/>
                      <a:pt x="88" y="531"/>
                    </a:cubicBezTo>
                    <a:cubicBezTo>
                      <a:pt x="117" y="532"/>
                      <a:pt x="145" y="533"/>
                      <a:pt x="174" y="533"/>
                    </a:cubicBezTo>
                    <a:cubicBezTo>
                      <a:pt x="174" y="526"/>
                      <a:pt x="174" y="519"/>
                      <a:pt x="174" y="511"/>
                    </a:cubicBezTo>
                    <a:cubicBezTo>
                      <a:pt x="123" y="511"/>
                      <a:pt x="114" y="511"/>
                      <a:pt x="114" y="476"/>
                    </a:cubicBezTo>
                    <a:cubicBezTo>
                      <a:pt x="114" y="429"/>
                      <a:pt x="114" y="381"/>
                      <a:pt x="114" y="334"/>
                    </a:cubicBezTo>
                    <a:cubicBezTo>
                      <a:pt x="114" y="255"/>
                      <a:pt x="169" y="211"/>
                      <a:pt x="218" y="211"/>
                    </a:cubicBezTo>
                    <a:cubicBezTo>
                      <a:pt x="266" y="211"/>
                      <a:pt x="275" y="252"/>
                      <a:pt x="275" y="296"/>
                    </a:cubicBezTo>
                    <a:cubicBezTo>
                      <a:pt x="275" y="356"/>
                      <a:pt x="275" y="416"/>
                      <a:pt x="275" y="476"/>
                    </a:cubicBezTo>
                    <a:cubicBezTo>
                      <a:pt x="275" y="511"/>
                      <a:pt x="266" y="511"/>
                      <a:pt x="216" y="511"/>
                    </a:cubicBezTo>
                    <a:cubicBezTo>
                      <a:pt x="216" y="519"/>
                      <a:pt x="216" y="526"/>
                      <a:pt x="216" y="533"/>
                    </a:cubicBezTo>
                    <a:cubicBezTo>
                      <a:pt x="244" y="533"/>
                      <a:pt x="273" y="532"/>
                      <a:pt x="301" y="531"/>
                    </a:cubicBezTo>
                    <a:cubicBezTo>
                      <a:pt x="331" y="532"/>
                      <a:pt x="360" y="533"/>
                      <a:pt x="389" y="5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0" name="Freeform 10"/>
              <p:cNvSpPr/>
              <p:nvPr/>
            </p:nvSpPr>
            <p:spPr>
              <a:xfrm>
                <a:off x="1438560" y="21168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8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8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9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1"/>
                      <a:pt x="75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7"/>
                      <a:pt x="66" y="378"/>
                    </a:cubicBezTo>
                    <a:cubicBezTo>
                      <a:pt x="66" y="472"/>
                      <a:pt x="136" y="481"/>
                      <a:pt x="165" y="481"/>
                    </a:cubicBezTo>
                    <a:cubicBezTo>
                      <a:pt x="220" y="481"/>
                      <a:pt x="242" y="426"/>
                      <a:pt x="242" y="3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1" name="Freeform 11"/>
              <p:cNvSpPr/>
              <p:nvPr/>
            </p:nvSpPr>
            <p:spPr>
              <a:xfrm>
                <a:off x="1551240" y="199800"/>
                <a:ext cx="59760" cy="182160"/>
              </a:xfrm>
              <a:custGeom>
                <a:avLst/>
                <a:gdLst/>
                <a:ahLst/>
                <a:rect l="0" t="0" r="r" b="b"/>
                <a:pathLst>
                  <a:path w="166" h="506">
                    <a:moveTo>
                      <a:pt x="165" y="505"/>
                    </a:moveTo>
                    <a:cubicBezTo>
                      <a:pt x="165" y="498"/>
                      <a:pt x="165" y="490"/>
                      <a:pt x="165" y="483"/>
                    </a:cubicBezTo>
                    <a:cubicBezTo>
                      <a:pt x="114" y="483"/>
                      <a:pt x="110" y="479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8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8"/>
                    </a:cubicBezTo>
                    <a:cubicBezTo>
                      <a:pt x="53" y="198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1" y="483"/>
                      <a:pt x="0" y="483"/>
                    </a:cubicBezTo>
                    <a:cubicBezTo>
                      <a:pt x="0" y="490"/>
                      <a:pt x="0" y="498"/>
                      <a:pt x="0" y="505"/>
                    </a:cubicBezTo>
                    <a:cubicBezTo>
                      <a:pt x="28" y="504"/>
                      <a:pt x="56" y="503"/>
                      <a:pt x="84" y="503"/>
                    </a:cubicBezTo>
                    <a:cubicBezTo>
                      <a:pt x="110" y="503"/>
                      <a:pt x="139" y="505"/>
                      <a:pt x="165" y="505"/>
                    </a:cubicBezTo>
                    <a:moveTo>
                      <a:pt x="121" y="42"/>
                    </a:moveTo>
                    <a:cubicBezTo>
                      <a:pt x="121" y="20"/>
                      <a:pt x="103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79" y="81"/>
                    </a:cubicBezTo>
                    <a:cubicBezTo>
                      <a:pt x="106" y="81"/>
                      <a:pt x="121" y="59"/>
                      <a:pt x="121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2" name="Freeform 12"/>
              <p:cNvSpPr/>
              <p:nvPr/>
            </p:nvSpPr>
            <p:spPr>
              <a:xfrm>
                <a:off x="1627920" y="259200"/>
                <a:ext cx="217440" cy="122760"/>
              </a:xfrm>
              <a:custGeom>
                <a:avLst/>
                <a:gdLst/>
                <a:ahLst/>
                <a:rect l="0" t="0" r="r" b="b"/>
                <a:pathLst>
                  <a:path w="604" h="341">
                    <a:moveTo>
                      <a:pt x="603" y="340"/>
                    </a:moveTo>
                    <a:cubicBezTo>
                      <a:pt x="603" y="333"/>
                      <a:pt x="603" y="326"/>
                      <a:pt x="603" y="318"/>
                    </a:cubicBezTo>
                    <a:cubicBezTo>
                      <a:pt x="563" y="318"/>
                      <a:pt x="543" y="318"/>
                      <a:pt x="543" y="294"/>
                    </a:cubicBezTo>
                    <a:cubicBezTo>
                      <a:pt x="543" y="245"/>
                      <a:pt x="543" y="196"/>
                      <a:pt x="543" y="147"/>
                    </a:cubicBezTo>
                    <a:cubicBezTo>
                      <a:pt x="543" y="81"/>
                      <a:pt x="543" y="57"/>
                      <a:pt x="519" y="29"/>
                    </a:cubicBezTo>
                    <a:cubicBezTo>
                      <a:pt x="508" y="15"/>
                      <a:pt x="482" y="0"/>
                      <a:pt x="438" y="0"/>
                    </a:cubicBezTo>
                    <a:cubicBezTo>
                      <a:pt x="374" y="0"/>
                      <a:pt x="339" y="46"/>
                      <a:pt x="326" y="77"/>
                    </a:cubicBezTo>
                    <a:cubicBezTo>
                      <a:pt x="315" y="9"/>
                      <a:pt x="257" y="0"/>
                      <a:pt x="222" y="0"/>
                    </a:cubicBezTo>
                    <a:cubicBezTo>
                      <a:pt x="167" y="0"/>
                      <a:pt x="130" y="33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40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3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7" y="339"/>
                      <a:pt x="145" y="339"/>
                      <a:pt x="174" y="340"/>
                    </a:cubicBezTo>
                    <a:cubicBezTo>
                      <a:pt x="174" y="333"/>
                      <a:pt x="174" y="326"/>
                      <a:pt x="174" y="318"/>
                    </a:cubicBezTo>
                    <a:cubicBezTo>
                      <a:pt x="121" y="318"/>
                      <a:pt x="112" y="318"/>
                      <a:pt x="112" y="283"/>
                    </a:cubicBezTo>
                    <a:cubicBezTo>
                      <a:pt x="112" y="236"/>
                      <a:pt x="112" y="188"/>
                      <a:pt x="112" y="140"/>
                    </a:cubicBezTo>
                    <a:cubicBezTo>
                      <a:pt x="112" y="61"/>
                      <a:pt x="167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3"/>
                      <a:pt x="216" y="340"/>
                    </a:cubicBezTo>
                    <a:cubicBezTo>
                      <a:pt x="244" y="339"/>
                      <a:pt x="273" y="339"/>
                      <a:pt x="301" y="338"/>
                    </a:cubicBezTo>
                    <a:cubicBezTo>
                      <a:pt x="331" y="339"/>
                      <a:pt x="360" y="339"/>
                      <a:pt x="389" y="340"/>
                    </a:cubicBezTo>
                    <a:cubicBezTo>
                      <a:pt x="389" y="333"/>
                      <a:pt x="389" y="326"/>
                      <a:pt x="389" y="318"/>
                    </a:cubicBezTo>
                    <a:cubicBezTo>
                      <a:pt x="337" y="318"/>
                      <a:pt x="328" y="318"/>
                      <a:pt x="328" y="283"/>
                    </a:cubicBezTo>
                    <a:cubicBezTo>
                      <a:pt x="328" y="236"/>
                      <a:pt x="328" y="188"/>
                      <a:pt x="328" y="140"/>
                    </a:cubicBezTo>
                    <a:cubicBezTo>
                      <a:pt x="328" y="61"/>
                      <a:pt x="383" y="18"/>
                      <a:pt x="433" y="18"/>
                    </a:cubicBezTo>
                    <a:cubicBezTo>
                      <a:pt x="482" y="18"/>
                      <a:pt x="490" y="59"/>
                      <a:pt x="490" y="103"/>
                    </a:cubicBezTo>
                    <a:cubicBezTo>
                      <a:pt x="490" y="163"/>
                      <a:pt x="490" y="223"/>
                      <a:pt x="490" y="283"/>
                    </a:cubicBezTo>
                    <a:cubicBezTo>
                      <a:pt x="490" y="318"/>
                      <a:pt x="482" y="318"/>
                      <a:pt x="429" y="318"/>
                    </a:cubicBezTo>
                    <a:cubicBezTo>
                      <a:pt x="429" y="326"/>
                      <a:pt x="429" y="333"/>
                      <a:pt x="429" y="340"/>
                    </a:cubicBezTo>
                    <a:cubicBezTo>
                      <a:pt x="458" y="339"/>
                      <a:pt x="488" y="339"/>
                      <a:pt x="517" y="338"/>
                    </a:cubicBezTo>
                    <a:cubicBezTo>
                      <a:pt x="545" y="339"/>
                      <a:pt x="574" y="339"/>
                      <a:pt x="603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3" name="Freeform 13"/>
              <p:cNvSpPr/>
              <p:nvPr/>
            </p:nvSpPr>
            <p:spPr>
              <a:xfrm>
                <a:off x="1860120" y="199800"/>
                <a:ext cx="59760" cy="182160"/>
              </a:xfrm>
              <a:custGeom>
                <a:avLst/>
                <a:gdLst/>
                <a:ahLst/>
                <a:rect l="0" t="0" r="r" b="b"/>
                <a:pathLst>
                  <a:path w="166" h="506">
                    <a:moveTo>
                      <a:pt x="165" y="505"/>
                    </a:moveTo>
                    <a:cubicBezTo>
                      <a:pt x="165" y="498"/>
                      <a:pt x="165" y="490"/>
                      <a:pt x="165" y="483"/>
                    </a:cubicBezTo>
                    <a:cubicBezTo>
                      <a:pt x="114" y="483"/>
                      <a:pt x="110" y="479"/>
                      <a:pt x="110" y="448"/>
                    </a:cubicBezTo>
                    <a:cubicBezTo>
                      <a:pt x="110" y="353"/>
                      <a:pt x="110" y="259"/>
                      <a:pt x="110" y="165"/>
                    </a:cubicBezTo>
                    <a:cubicBezTo>
                      <a:pt x="74" y="168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8"/>
                    </a:cubicBezTo>
                    <a:cubicBezTo>
                      <a:pt x="53" y="198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1" y="483"/>
                      <a:pt x="0" y="483"/>
                    </a:cubicBezTo>
                    <a:cubicBezTo>
                      <a:pt x="0" y="490"/>
                      <a:pt x="0" y="498"/>
                      <a:pt x="0" y="505"/>
                    </a:cubicBezTo>
                    <a:cubicBezTo>
                      <a:pt x="29" y="504"/>
                      <a:pt x="57" y="503"/>
                      <a:pt x="86" y="503"/>
                    </a:cubicBezTo>
                    <a:cubicBezTo>
                      <a:pt x="112" y="503"/>
                      <a:pt x="139" y="505"/>
                      <a:pt x="165" y="505"/>
                    </a:cubicBezTo>
                    <a:moveTo>
                      <a:pt x="123" y="42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4" name="Freeform 14"/>
              <p:cNvSpPr/>
              <p:nvPr/>
            </p:nvSpPr>
            <p:spPr>
              <a:xfrm>
                <a:off x="1936800" y="259200"/>
                <a:ext cx="140400" cy="122760"/>
              </a:xfrm>
              <a:custGeom>
                <a:avLst/>
                <a:gdLst/>
                <a:ahLst/>
                <a:rect l="0" t="0" r="r" b="b"/>
                <a:pathLst>
                  <a:path w="390" h="341">
                    <a:moveTo>
                      <a:pt x="389" y="340"/>
                    </a:moveTo>
                    <a:cubicBezTo>
                      <a:pt x="389" y="333"/>
                      <a:pt x="389" y="326"/>
                      <a:pt x="389" y="318"/>
                    </a:cubicBezTo>
                    <a:cubicBezTo>
                      <a:pt x="350" y="318"/>
                      <a:pt x="330" y="318"/>
                      <a:pt x="330" y="294"/>
                    </a:cubicBezTo>
                    <a:cubicBezTo>
                      <a:pt x="330" y="245"/>
                      <a:pt x="330" y="196"/>
                      <a:pt x="330" y="147"/>
                    </a:cubicBezTo>
                    <a:cubicBezTo>
                      <a:pt x="330" y="81"/>
                      <a:pt x="330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2" y="33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40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8"/>
                      <a:pt x="53" y="318"/>
                      <a:pt x="0" y="318"/>
                    </a:cubicBezTo>
                    <a:cubicBezTo>
                      <a:pt x="0" y="326"/>
                      <a:pt x="0" y="333"/>
                      <a:pt x="0" y="340"/>
                    </a:cubicBezTo>
                    <a:cubicBezTo>
                      <a:pt x="29" y="339"/>
                      <a:pt x="59" y="339"/>
                      <a:pt x="88" y="338"/>
                    </a:cubicBezTo>
                    <a:cubicBezTo>
                      <a:pt x="117" y="339"/>
                      <a:pt x="145" y="339"/>
                      <a:pt x="174" y="340"/>
                    </a:cubicBezTo>
                    <a:cubicBezTo>
                      <a:pt x="174" y="333"/>
                      <a:pt x="174" y="326"/>
                      <a:pt x="174" y="318"/>
                    </a:cubicBezTo>
                    <a:cubicBezTo>
                      <a:pt x="123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3"/>
                      <a:pt x="216" y="340"/>
                    </a:cubicBezTo>
                    <a:cubicBezTo>
                      <a:pt x="245" y="339"/>
                      <a:pt x="274" y="339"/>
                      <a:pt x="304" y="338"/>
                    </a:cubicBezTo>
                    <a:cubicBezTo>
                      <a:pt x="332" y="339"/>
                      <a:pt x="361" y="339"/>
                      <a:pt x="38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5" name="Freeform 15"/>
              <p:cNvSpPr/>
              <p:nvPr/>
            </p:nvSpPr>
            <p:spPr>
              <a:xfrm>
                <a:off x="2090520" y="256680"/>
                <a:ext cx="127800" cy="182880"/>
              </a:xfrm>
              <a:custGeom>
                <a:avLst/>
                <a:gdLst/>
                <a:ahLst/>
                <a:rect l="0" t="0" r="r" b="b"/>
                <a:pathLst>
                  <a:path w="355" h="508">
                    <a:moveTo>
                      <a:pt x="354" y="37"/>
                    </a:moveTo>
                    <a:cubicBezTo>
                      <a:pt x="354" y="24"/>
                      <a:pt x="345" y="0"/>
                      <a:pt x="315" y="0"/>
                    </a:cubicBezTo>
                    <a:cubicBezTo>
                      <a:pt x="299" y="0"/>
                      <a:pt x="264" y="4"/>
                      <a:pt x="233" y="35"/>
                    </a:cubicBezTo>
                    <a:cubicBezTo>
                      <a:pt x="200" y="9"/>
                      <a:pt x="167" y="7"/>
                      <a:pt x="150" y="7"/>
                    </a:cubicBezTo>
                    <a:cubicBezTo>
                      <a:pt x="79" y="7"/>
                      <a:pt x="24" y="61"/>
                      <a:pt x="24" y="121"/>
                    </a:cubicBezTo>
                    <a:cubicBezTo>
                      <a:pt x="24" y="154"/>
                      <a:pt x="42" y="182"/>
                      <a:pt x="62" y="200"/>
                    </a:cubicBezTo>
                    <a:cubicBezTo>
                      <a:pt x="51" y="211"/>
                      <a:pt x="37" y="237"/>
                      <a:pt x="37" y="263"/>
                    </a:cubicBezTo>
                    <a:cubicBezTo>
                      <a:pt x="37" y="288"/>
                      <a:pt x="48" y="316"/>
                      <a:pt x="70" y="331"/>
                    </a:cubicBezTo>
                    <a:cubicBezTo>
                      <a:pt x="24" y="345"/>
                      <a:pt x="0" y="378"/>
                      <a:pt x="0" y="408"/>
                    </a:cubicBezTo>
                    <a:cubicBezTo>
                      <a:pt x="0" y="463"/>
                      <a:pt x="77" y="507"/>
                      <a:pt x="172" y="507"/>
                    </a:cubicBezTo>
                    <a:cubicBezTo>
                      <a:pt x="262" y="507"/>
                      <a:pt x="343" y="468"/>
                      <a:pt x="343" y="408"/>
                    </a:cubicBezTo>
                    <a:cubicBezTo>
                      <a:pt x="343" y="380"/>
                      <a:pt x="332" y="340"/>
                      <a:pt x="293" y="320"/>
                    </a:cubicBezTo>
                    <a:cubicBezTo>
                      <a:pt x="251" y="299"/>
                      <a:pt x="207" y="299"/>
                      <a:pt x="161" y="299"/>
                    </a:cubicBezTo>
                    <a:cubicBezTo>
                      <a:pt x="141" y="299"/>
                      <a:pt x="108" y="299"/>
                      <a:pt x="101" y="296"/>
                    </a:cubicBezTo>
                    <a:cubicBezTo>
                      <a:pt x="77" y="294"/>
                      <a:pt x="62" y="270"/>
                      <a:pt x="62" y="246"/>
                    </a:cubicBezTo>
                    <a:cubicBezTo>
                      <a:pt x="62" y="241"/>
                      <a:pt x="62" y="224"/>
                      <a:pt x="75" y="209"/>
                    </a:cubicBezTo>
                    <a:cubicBezTo>
                      <a:pt x="103" y="230"/>
                      <a:pt x="136" y="233"/>
                      <a:pt x="150" y="233"/>
                    </a:cubicBezTo>
                    <a:cubicBezTo>
                      <a:pt x="222" y="233"/>
                      <a:pt x="275" y="180"/>
                      <a:pt x="275" y="121"/>
                    </a:cubicBezTo>
                    <a:cubicBezTo>
                      <a:pt x="275" y="92"/>
                      <a:pt x="264" y="64"/>
                      <a:pt x="244" y="46"/>
                    </a:cubicBezTo>
                    <a:cubicBezTo>
                      <a:pt x="271" y="20"/>
                      <a:pt x="299" y="15"/>
                      <a:pt x="312" y="15"/>
                    </a:cubicBezTo>
                    <a:cubicBezTo>
                      <a:pt x="315" y="16"/>
                      <a:pt x="319" y="15"/>
                      <a:pt x="321" y="18"/>
                    </a:cubicBezTo>
                    <a:cubicBezTo>
                      <a:pt x="312" y="20"/>
                      <a:pt x="308" y="29"/>
                      <a:pt x="308" y="37"/>
                    </a:cubicBezTo>
                    <a:cubicBezTo>
                      <a:pt x="308" y="50"/>
                      <a:pt x="319" y="59"/>
                      <a:pt x="332" y="59"/>
                    </a:cubicBezTo>
                    <a:cubicBezTo>
                      <a:pt x="339" y="59"/>
                      <a:pt x="354" y="55"/>
                      <a:pt x="354" y="37"/>
                    </a:cubicBezTo>
                    <a:moveTo>
                      <a:pt x="218" y="121"/>
                    </a:moveTo>
                    <a:cubicBezTo>
                      <a:pt x="218" y="140"/>
                      <a:pt x="218" y="165"/>
                      <a:pt x="205" y="184"/>
                    </a:cubicBezTo>
                    <a:cubicBezTo>
                      <a:pt x="198" y="193"/>
                      <a:pt x="180" y="215"/>
                      <a:pt x="150" y="215"/>
                    </a:cubicBezTo>
                    <a:cubicBezTo>
                      <a:pt x="84" y="215"/>
                      <a:pt x="84" y="138"/>
                      <a:pt x="84" y="121"/>
                    </a:cubicBezTo>
                    <a:cubicBezTo>
                      <a:pt x="84" y="99"/>
                      <a:pt x="84" y="75"/>
                      <a:pt x="95" y="55"/>
                    </a:cubicBezTo>
                    <a:cubicBezTo>
                      <a:pt x="101" y="46"/>
                      <a:pt x="119" y="24"/>
                      <a:pt x="150" y="24"/>
                    </a:cubicBezTo>
                    <a:cubicBezTo>
                      <a:pt x="218" y="24"/>
                      <a:pt x="218" y="103"/>
                      <a:pt x="218" y="121"/>
                    </a:cubicBezTo>
                    <a:moveTo>
                      <a:pt x="304" y="408"/>
                    </a:moveTo>
                    <a:cubicBezTo>
                      <a:pt x="304" y="450"/>
                      <a:pt x="249" y="489"/>
                      <a:pt x="172" y="489"/>
                    </a:cubicBezTo>
                    <a:cubicBezTo>
                      <a:pt x="95" y="489"/>
                      <a:pt x="40" y="450"/>
                      <a:pt x="40" y="408"/>
                    </a:cubicBezTo>
                    <a:cubicBezTo>
                      <a:pt x="40" y="373"/>
                      <a:pt x="70" y="345"/>
                      <a:pt x="103" y="342"/>
                    </a:cubicBezTo>
                    <a:cubicBezTo>
                      <a:pt x="119" y="342"/>
                      <a:pt x="134" y="342"/>
                      <a:pt x="150" y="342"/>
                    </a:cubicBezTo>
                    <a:cubicBezTo>
                      <a:pt x="216" y="342"/>
                      <a:pt x="304" y="342"/>
                      <a:pt x="304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6" name="Freeform 16"/>
              <p:cNvSpPr/>
              <p:nvPr/>
            </p:nvSpPr>
            <p:spPr>
              <a:xfrm>
                <a:off x="2323080" y="25740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7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7"/>
                    </a:cubicBezTo>
                    <a:cubicBezTo>
                      <a:pt x="330" y="323"/>
                      <a:pt x="310" y="327"/>
                      <a:pt x="301" y="327"/>
                    </a:cubicBezTo>
                    <a:cubicBezTo>
                      <a:pt x="277" y="327"/>
                      <a:pt x="273" y="292"/>
                      <a:pt x="273" y="288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2"/>
                      <a:pt x="246" y="44"/>
                    </a:cubicBezTo>
                    <a:cubicBezTo>
                      <a:pt x="216" y="13"/>
                      <a:pt x="176" y="0"/>
                      <a:pt x="141" y="0"/>
                    </a:cubicBezTo>
                    <a:cubicBezTo>
                      <a:pt x="77" y="0"/>
                      <a:pt x="22" y="37"/>
                      <a:pt x="22" y="88"/>
                    </a:cubicBezTo>
                    <a:cubicBezTo>
                      <a:pt x="22" y="110"/>
                      <a:pt x="37" y="123"/>
                      <a:pt x="59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3"/>
                      <a:pt x="55" y="53"/>
                    </a:cubicBezTo>
                    <a:cubicBezTo>
                      <a:pt x="75" y="26"/>
                      <a:pt x="114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8" y="149"/>
                      <a:pt x="77" y="173"/>
                    </a:cubicBezTo>
                    <a:cubicBezTo>
                      <a:pt x="20" y="198"/>
                      <a:pt x="0" y="239"/>
                      <a:pt x="0" y="272"/>
                    </a:cubicBezTo>
                    <a:cubicBezTo>
                      <a:pt x="0" y="336"/>
                      <a:pt x="75" y="353"/>
                      <a:pt x="123" y="353"/>
                    </a:cubicBezTo>
                    <a:cubicBezTo>
                      <a:pt x="176" y="353"/>
                      <a:pt x="211" y="323"/>
                      <a:pt x="227" y="288"/>
                    </a:cubicBezTo>
                    <a:cubicBezTo>
                      <a:pt x="229" y="318"/>
                      <a:pt x="249" y="351"/>
                      <a:pt x="286" y="351"/>
                    </a:cubicBezTo>
                    <a:cubicBezTo>
                      <a:pt x="301" y="351"/>
                      <a:pt x="350" y="340"/>
                      <a:pt x="350" y="277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59" y="309"/>
                      <a:pt x="59" y="272"/>
                    </a:cubicBezTo>
                    <a:cubicBezTo>
                      <a:pt x="59" y="228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7" name="Freeform 17"/>
              <p:cNvSpPr/>
              <p:nvPr/>
            </p:nvSpPr>
            <p:spPr>
              <a:xfrm>
                <a:off x="2458440" y="21168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8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6" y="334"/>
                      <a:pt x="230" y="334"/>
                      <a:pt x="224" y="334"/>
                    </a:cubicBezTo>
                    <a:cubicBezTo>
                      <a:pt x="224" y="348"/>
                      <a:pt x="224" y="361"/>
                      <a:pt x="224" y="375"/>
                    </a:cubicBezTo>
                    <a:cubicBezTo>
                      <a:pt x="224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6" y="165"/>
                      <a:pt x="194" y="165"/>
                      <a:pt x="231" y="165"/>
                    </a:cubicBezTo>
                    <a:cubicBezTo>
                      <a:pt x="231" y="157"/>
                      <a:pt x="231" y="149"/>
                      <a:pt x="231" y="140"/>
                    </a:cubicBezTo>
                    <a:cubicBezTo>
                      <a:pt x="194" y="140"/>
                      <a:pt x="156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3" y="0"/>
                      <a:pt x="107" y="0"/>
                      <a:pt x="101" y="0"/>
                    </a:cubicBezTo>
                    <a:cubicBezTo>
                      <a:pt x="99" y="61"/>
                      <a:pt x="77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7"/>
                      <a:pt x="66" y="378"/>
                    </a:cubicBezTo>
                    <a:cubicBezTo>
                      <a:pt x="66" y="472"/>
                      <a:pt x="139" y="481"/>
                      <a:pt x="167" y="481"/>
                    </a:cubicBezTo>
                    <a:cubicBezTo>
                      <a:pt x="222" y="481"/>
                      <a:pt x="242" y="426"/>
                      <a:pt x="242" y="3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8" name="Freeform 18"/>
              <p:cNvSpPr/>
              <p:nvPr/>
            </p:nvSpPr>
            <p:spPr>
              <a:xfrm>
                <a:off x="2670120" y="186480"/>
                <a:ext cx="169920" cy="201960"/>
              </a:xfrm>
              <a:custGeom>
                <a:avLst/>
                <a:gdLst/>
                <a:ahLst/>
                <a:rect l="0" t="0" r="r" b="b"/>
                <a:pathLst>
                  <a:path w="472" h="561">
                    <a:moveTo>
                      <a:pt x="471" y="364"/>
                    </a:moveTo>
                    <a:cubicBezTo>
                      <a:pt x="471" y="356"/>
                      <a:pt x="471" y="351"/>
                      <a:pt x="460" y="351"/>
                    </a:cubicBezTo>
                    <a:cubicBezTo>
                      <a:pt x="453" y="351"/>
                      <a:pt x="453" y="356"/>
                      <a:pt x="451" y="362"/>
                    </a:cubicBezTo>
                    <a:cubicBezTo>
                      <a:pt x="444" y="474"/>
                      <a:pt x="363" y="536"/>
                      <a:pt x="279" y="536"/>
                    </a:cubicBezTo>
                    <a:cubicBezTo>
                      <a:pt x="231" y="536"/>
                      <a:pt x="79" y="509"/>
                      <a:pt x="79" y="281"/>
                    </a:cubicBezTo>
                    <a:cubicBezTo>
                      <a:pt x="79" y="50"/>
                      <a:pt x="231" y="24"/>
                      <a:pt x="277" y="24"/>
                    </a:cubicBezTo>
                    <a:cubicBezTo>
                      <a:pt x="363" y="24"/>
                      <a:pt x="431" y="94"/>
                      <a:pt x="447" y="206"/>
                    </a:cubicBezTo>
                    <a:cubicBezTo>
                      <a:pt x="449" y="217"/>
                      <a:pt x="449" y="219"/>
                      <a:pt x="458" y="219"/>
                    </a:cubicBezTo>
                    <a:cubicBezTo>
                      <a:pt x="471" y="219"/>
                      <a:pt x="471" y="217"/>
                      <a:pt x="471" y="202"/>
                    </a:cubicBezTo>
                    <a:cubicBezTo>
                      <a:pt x="471" y="140"/>
                      <a:pt x="471" y="79"/>
                      <a:pt x="471" y="18"/>
                    </a:cubicBezTo>
                    <a:cubicBezTo>
                      <a:pt x="471" y="7"/>
                      <a:pt x="471" y="0"/>
                      <a:pt x="462" y="0"/>
                    </a:cubicBezTo>
                    <a:cubicBezTo>
                      <a:pt x="460" y="0"/>
                      <a:pt x="455" y="0"/>
                      <a:pt x="451" y="9"/>
                    </a:cubicBezTo>
                    <a:cubicBezTo>
                      <a:pt x="438" y="28"/>
                      <a:pt x="425" y="47"/>
                      <a:pt x="411" y="66"/>
                    </a:cubicBezTo>
                    <a:cubicBezTo>
                      <a:pt x="383" y="40"/>
                      <a:pt x="343" y="0"/>
                      <a:pt x="268" y="0"/>
                    </a:cubicBezTo>
                    <a:cubicBezTo>
                      <a:pt x="125" y="0"/>
                      <a:pt x="0" y="123"/>
                      <a:pt x="0" y="279"/>
                    </a:cubicBezTo>
                    <a:cubicBezTo>
                      <a:pt x="0" y="439"/>
                      <a:pt x="125" y="560"/>
                      <a:pt x="268" y="560"/>
                    </a:cubicBezTo>
                    <a:cubicBezTo>
                      <a:pt x="396" y="560"/>
                      <a:pt x="471" y="452"/>
                      <a:pt x="471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9" name="Freeform 19"/>
              <p:cNvSpPr/>
              <p:nvPr/>
            </p:nvSpPr>
            <p:spPr>
              <a:xfrm>
                <a:off x="2865600" y="192600"/>
                <a:ext cx="234720" cy="189360"/>
              </a:xfrm>
              <a:custGeom>
                <a:avLst/>
                <a:gdLst/>
                <a:ahLst/>
                <a:rect l="0" t="0" r="r" b="b"/>
                <a:pathLst>
                  <a:path w="652" h="526">
                    <a:moveTo>
                      <a:pt x="651" y="525"/>
                    </a:moveTo>
                    <a:cubicBezTo>
                      <a:pt x="651" y="517"/>
                      <a:pt x="651" y="510"/>
                      <a:pt x="651" y="503"/>
                    </a:cubicBezTo>
                    <a:cubicBezTo>
                      <a:pt x="644" y="503"/>
                      <a:pt x="638" y="503"/>
                      <a:pt x="631" y="503"/>
                    </a:cubicBezTo>
                    <a:cubicBezTo>
                      <a:pt x="572" y="503"/>
                      <a:pt x="572" y="494"/>
                      <a:pt x="572" y="465"/>
                    </a:cubicBezTo>
                    <a:cubicBezTo>
                      <a:pt x="572" y="330"/>
                      <a:pt x="572" y="195"/>
                      <a:pt x="572" y="59"/>
                    </a:cubicBezTo>
                    <a:cubicBezTo>
                      <a:pt x="572" y="33"/>
                      <a:pt x="572" y="24"/>
                      <a:pt x="631" y="24"/>
                    </a:cubicBezTo>
                    <a:cubicBezTo>
                      <a:pt x="638" y="24"/>
                      <a:pt x="644" y="24"/>
                      <a:pt x="651" y="24"/>
                    </a:cubicBezTo>
                    <a:cubicBezTo>
                      <a:pt x="651" y="16"/>
                      <a:pt x="651" y="8"/>
                      <a:pt x="651" y="0"/>
                    </a:cubicBezTo>
                    <a:cubicBezTo>
                      <a:pt x="608" y="0"/>
                      <a:pt x="565" y="0"/>
                      <a:pt x="521" y="0"/>
                    </a:cubicBezTo>
                    <a:cubicBezTo>
                      <a:pt x="499" y="0"/>
                      <a:pt x="499" y="0"/>
                      <a:pt x="495" y="13"/>
                    </a:cubicBezTo>
                    <a:cubicBezTo>
                      <a:pt x="438" y="158"/>
                      <a:pt x="382" y="303"/>
                      <a:pt x="326" y="448"/>
                    </a:cubicBezTo>
                    <a:cubicBezTo>
                      <a:pt x="270" y="304"/>
                      <a:pt x="214" y="161"/>
                      <a:pt x="158" y="18"/>
                    </a:cubicBezTo>
                    <a:cubicBezTo>
                      <a:pt x="152" y="0"/>
                      <a:pt x="150" y="0"/>
                      <a:pt x="130" y="0"/>
                    </a:cubicBezTo>
                    <a:cubicBezTo>
                      <a:pt x="87" y="0"/>
                      <a:pt x="43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88"/>
                      <a:pt x="79" y="317"/>
                      <a:pt x="79" y="446"/>
                    </a:cubicBezTo>
                    <a:cubicBezTo>
                      <a:pt x="79" y="465"/>
                      <a:pt x="79" y="503"/>
                      <a:pt x="0" y="503"/>
                    </a:cubicBezTo>
                    <a:cubicBezTo>
                      <a:pt x="0" y="510"/>
                      <a:pt x="0" y="517"/>
                      <a:pt x="0" y="525"/>
                    </a:cubicBezTo>
                    <a:cubicBezTo>
                      <a:pt x="30" y="524"/>
                      <a:pt x="60" y="523"/>
                      <a:pt x="90" y="522"/>
                    </a:cubicBezTo>
                    <a:cubicBezTo>
                      <a:pt x="120" y="523"/>
                      <a:pt x="150" y="524"/>
                      <a:pt x="180" y="525"/>
                    </a:cubicBezTo>
                    <a:cubicBezTo>
                      <a:pt x="180" y="517"/>
                      <a:pt x="180" y="510"/>
                      <a:pt x="180" y="503"/>
                    </a:cubicBezTo>
                    <a:cubicBezTo>
                      <a:pt x="101" y="503"/>
                      <a:pt x="101" y="465"/>
                      <a:pt x="101" y="446"/>
                    </a:cubicBezTo>
                    <a:cubicBezTo>
                      <a:pt x="101" y="307"/>
                      <a:pt x="101" y="168"/>
                      <a:pt x="101" y="29"/>
                    </a:cubicBezTo>
                    <a:cubicBezTo>
                      <a:pt x="163" y="189"/>
                      <a:pt x="226" y="349"/>
                      <a:pt x="288" y="509"/>
                    </a:cubicBezTo>
                    <a:cubicBezTo>
                      <a:pt x="293" y="518"/>
                      <a:pt x="297" y="525"/>
                      <a:pt x="304" y="525"/>
                    </a:cubicBezTo>
                    <a:cubicBezTo>
                      <a:pt x="312" y="525"/>
                      <a:pt x="315" y="520"/>
                      <a:pt x="317" y="511"/>
                    </a:cubicBezTo>
                    <a:cubicBezTo>
                      <a:pt x="381" y="349"/>
                      <a:pt x="444" y="187"/>
                      <a:pt x="508" y="24"/>
                    </a:cubicBezTo>
                    <a:cubicBezTo>
                      <a:pt x="508" y="171"/>
                      <a:pt x="508" y="318"/>
                      <a:pt x="508" y="465"/>
                    </a:cubicBezTo>
                    <a:cubicBezTo>
                      <a:pt x="508" y="494"/>
                      <a:pt x="508" y="503"/>
                      <a:pt x="449" y="503"/>
                    </a:cubicBezTo>
                    <a:cubicBezTo>
                      <a:pt x="442" y="503"/>
                      <a:pt x="436" y="503"/>
                      <a:pt x="429" y="503"/>
                    </a:cubicBezTo>
                    <a:cubicBezTo>
                      <a:pt x="429" y="510"/>
                      <a:pt x="429" y="517"/>
                      <a:pt x="429" y="525"/>
                    </a:cubicBezTo>
                    <a:cubicBezTo>
                      <a:pt x="458" y="522"/>
                      <a:pt x="511" y="522"/>
                      <a:pt x="541" y="522"/>
                    </a:cubicBezTo>
                    <a:cubicBezTo>
                      <a:pt x="571" y="522"/>
                      <a:pt x="622" y="522"/>
                      <a:pt x="651" y="5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90" name="Freeform 20"/>
              <p:cNvSpPr/>
              <p:nvPr/>
            </p:nvSpPr>
            <p:spPr>
              <a:xfrm>
                <a:off x="3126240" y="186480"/>
                <a:ext cx="123840" cy="201960"/>
              </a:xfrm>
              <a:custGeom>
                <a:avLst/>
                <a:gdLst/>
                <a:ahLst/>
                <a:rect l="0" t="0" r="r" b="b"/>
                <a:pathLst>
                  <a:path w="344" h="561">
                    <a:moveTo>
                      <a:pt x="343" y="399"/>
                    </a:moveTo>
                    <a:cubicBezTo>
                      <a:pt x="343" y="323"/>
                      <a:pt x="290" y="259"/>
                      <a:pt x="227" y="244"/>
                    </a:cubicBezTo>
                    <a:cubicBezTo>
                      <a:pt x="194" y="236"/>
                      <a:pt x="161" y="228"/>
                      <a:pt x="128" y="219"/>
                    </a:cubicBezTo>
                    <a:cubicBezTo>
                      <a:pt x="79" y="209"/>
                      <a:pt x="48" y="167"/>
                      <a:pt x="48" y="123"/>
                    </a:cubicBezTo>
                    <a:cubicBezTo>
                      <a:pt x="48" y="68"/>
                      <a:pt x="90" y="22"/>
                      <a:pt x="152" y="22"/>
                    </a:cubicBezTo>
                    <a:cubicBezTo>
                      <a:pt x="282" y="22"/>
                      <a:pt x="297" y="147"/>
                      <a:pt x="301" y="182"/>
                    </a:cubicBezTo>
                    <a:cubicBezTo>
                      <a:pt x="304" y="187"/>
                      <a:pt x="304" y="191"/>
                      <a:pt x="312" y="191"/>
                    </a:cubicBezTo>
                    <a:cubicBezTo>
                      <a:pt x="321" y="191"/>
                      <a:pt x="321" y="189"/>
                      <a:pt x="321" y="173"/>
                    </a:cubicBezTo>
                    <a:cubicBezTo>
                      <a:pt x="321" y="121"/>
                      <a:pt x="321" y="70"/>
                      <a:pt x="321" y="18"/>
                    </a:cubicBezTo>
                    <a:cubicBezTo>
                      <a:pt x="321" y="7"/>
                      <a:pt x="321" y="0"/>
                      <a:pt x="312" y="0"/>
                    </a:cubicBezTo>
                    <a:cubicBezTo>
                      <a:pt x="308" y="0"/>
                      <a:pt x="306" y="0"/>
                      <a:pt x="301" y="11"/>
                    </a:cubicBezTo>
                    <a:cubicBezTo>
                      <a:pt x="293" y="26"/>
                      <a:pt x="284" y="40"/>
                      <a:pt x="275" y="55"/>
                    </a:cubicBezTo>
                    <a:cubicBezTo>
                      <a:pt x="251" y="31"/>
                      <a:pt x="220" y="0"/>
                      <a:pt x="150" y="0"/>
                    </a:cubicBezTo>
                    <a:cubicBezTo>
                      <a:pt x="64" y="0"/>
                      <a:pt x="0" y="68"/>
                      <a:pt x="0" y="149"/>
                    </a:cubicBezTo>
                    <a:cubicBezTo>
                      <a:pt x="0" y="213"/>
                      <a:pt x="42" y="270"/>
                      <a:pt x="101" y="290"/>
                    </a:cubicBezTo>
                    <a:cubicBezTo>
                      <a:pt x="110" y="294"/>
                      <a:pt x="150" y="303"/>
                      <a:pt x="202" y="316"/>
                    </a:cubicBezTo>
                    <a:cubicBezTo>
                      <a:pt x="224" y="320"/>
                      <a:pt x="246" y="327"/>
                      <a:pt x="268" y="356"/>
                    </a:cubicBezTo>
                    <a:cubicBezTo>
                      <a:pt x="286" y="375"/>
                      <a:pt x="293" y="402"/>
                      <a:pt x="293" y="426"/>
                    </a:cubicBezTo>
                    <a:cubicBezTo>
                      <a:pt x="293" y="481"/>
                      <a:pt x="255" y="536"/>
                      <a:pt x="189" y="536"/>
                    </a:cubicBezTo>
                    <a:cubicBezTo>
                      <a:pt x="167" y="536"/>
                      <a:pt x="108" y="533"/>
                      <a:pt x="68" y="494"/>
                    </a:cubicBezTo>
                    <a:cubicBezTo>
                      <a:pt x="22" y="452"/>
                      <a:pt x="20" y="404"/>
                      <a:pt x="20" y="375"/>
                    </a:cubicBezTo>
                    <a:cubicBezTo>
                      <a:pt x="18" y="369"/>
                      <a:pt x="13" y="369"/>
                      <a:pt x="11" y="369"/>
                    </a:cubicBezTo>
                    <a:cubicBezTo>
                      <a:pt x="0" y="369"/>
                      <a:pt x="0" y="373"/>
                      <a:pt x="0" y="389"/>
                    </a:cubicBezTo>
                    <a:cubicBezTo>
                      <a:pt x="0" y="440"/>
                      <a:pt x="0" y="491"/>
                      <a:pt x="0" y="542"/>
                    </a:cubicBezTo>
                    <a:cubicBezTo>
                      <a:pt x="0" y="555"/>
                      <a:pt x="0" y="560"/>
                      <a:pt x="9" y="560"/>
                    </a:cubicBezTo>
                    <a:cubicBezTo>
                      <a:pt x="13" y="560"/>
                      <a:pt x="15" y="560"/>
                      <a:pt x="20" y="551"/>
                    </a:cubicBezTo>
                    <a:cubicBezTo>
                      <a:pt x="29" y="536"/>
                      <a:pt x="22" y="547"/>
                      <a:pt x="48" y="507"/>
                    </a:cubicBezTo>
                    <a:cubicBezTo>
                      <a:pt x="73" y="533"/>
                      <a:pt x="121" y="560"/>
                      <a:pt x="189" y="560"/>
                    </a:cubicBezTo>
                    <a:cubicBezTo>
                      <a:pt x="282" y="560"/>
                      <a:pt x="343" y="485"/>
                      <a:pt x="343" y="3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91" name="Freeform 21"/>
              <p:cNvSpPr/>
              <p:nvPr/>
            </p:nvSpPr>
            <p:spPr>
              <a:xfrm>
                <a:off x="3369240" y="183240"/>
                <a:ext cx="191160" cy="204840"/>
              </a:xfrm>
              <a:custGeom>
                <a:avLst/>
                <a:gdLst/>
                <a:ahLst/>
                <a:rect l="0" t="0" r="r" b="b"/>
                <a:pathLst>
                  <a:path w="531" h="569">
                    <a:moveTo>
                      <a:pt x="530" y="244"/>
                    </a:moveTo>
                    <a:cubicBezTo>
                      <a:pt x="530" y="236"/>
                      <a:pt x="530" y="228"/>
                      <a:pt x="530" y="219"/>
                    </a:cubicBezTo>
                    <a:cubicBezTo>
                      <a:pt x="505" y="220"/>
                      <a:pt x="480" y="221"/>
                      <a:pt x="455" y="222"/>
                    </a:cubicBezTo>
                    <a:cubicBezTo>
                      <a:pt x="447" y="222"/>
                      <a:pt x="383" y="222"/>
                      <a:pt x="361" y="219"/>
                    </a:cubicBezTo>
                    <a:cubicBezTo>
                      <a:pt x="361" y="228"/>
                      <a:pt x="361" y="236"/>
                      <a:pt x="361" y="244"/>
                    </a:cubicBezTo>
                    <a:cubicBezTo>
                      <a:pt x="396" y="244"/>
                      <a:pt x="416" y="259"/>
                      <a:pt x="416" y="279"/>
                    </a:cubicBezTo>
                    <a:cubicBezTo>
                      <a:pt x="416" y="285"/>
                      <a:pt x="411" y="292"/>
                      <a:pt x="411" y="294"/>
                    </a:cubicBezTo>
                    <a:cubicBezTo>
                      <a:pt x="370" y="369"/>
                      <a:pt x="334" y="419"/>
                      <a:pt x="301" y="461"/>
                    </a:cubicBezTo>
                    <a:cubicBezTo>
                      <a:pt x="290" y="450"/>
                      <a:pt x="207" y="345"/>
                      <a:pt x="172" y="255"/>
                    </a:cubicBezTo>
                    <a:cubicBezTo>
                      <a:pt x="213" y="209"/>
                      <a:pt x="266" y="151"/>
                      <a:pt x="266" y="99"/>
                    </a:cubicBezTo>
                    <a:cubicBezTo>
                      <a:pt x="266" y="64"/>
                      <a:pt x="255" y="0"/>
                      <a:pt x="200" y="0"/>
                    </a:cubicBezTo>
                    <a:cubicBezTo>
                      <a:pt x="152" y="0"/>
                      <a:pt x="95" y="44"/>
                      <a:pt x="95" y="125"/>
                    </a:cubicBezTo>
                    <a:cubicBezTo>
                      <a:pt x="95" y="156"/>
                      <a:pt x="99" y="213"/>
                      <a:pt x="125" y="281"/>
                    </a:cubicBezTo>
                    <a:cubicBezTo>
                      <a:pt x="102" y="306"/>
                      <a:pt x="78" y="331"/>
                      <a:pt x="55" y="356"/>
                    </a:cubicBezTo>
                    <a:cubicBezTo>
                      <a:pt x="22" y="391"/>
                      <a:pt x="0" y="413"/>
                      <a:pt x="0" y="454"/>
                    </a:cubicBezTo>
                    <a:cubicBezTo>
                      <a:pt x="0" y="520"/>
                      <a:pt x="64" y="568"/>
                      <a:pt x="141" y="568"/>
                    </a:cubicBezTo>
                    <a:cubicBezTo>
                      <a:pt x="207" y="568"/>
                      <a:pt x="253" y="536"/>
                      <a:pt x="282" y="511"/>
                    </a:cubicBezTo>
                    <a:cubicBezTo>
                      <a:pt x="334" y="558"/>
                      <a:pt x="381" y="568"/>
                      <a:pt x="416" y="568"/>
                    </a:cubicBezTo>
                    <a:cubicBezTo>
                      <a:pt x="475" y="568"/>
                      <a:pt x="523" y="525"/>
                      <a:pt x="526" y="459"/>
                    </a:cubicBezTo>
                    <a:cubicBezTo>
                      <a:pt x="519" y="459"/>
                      <a:pt x="512" y="459"/>
                      <a:pt x="506" y="459"/>
                    </a:cubicBezTo>
                    <a:cubicBezTo>
                      <a:pt x="504" y="520"/>
                      <a:pt x="455" y="544"/>
                      <a:pt x="420" y="544"/>
                    </a:cubicBezTo>
                    <a:cubicBezTo>
                      <a:pt x="378" y="544"/>
                      <a:pt x="339" y="505"/>
                      <a:pt x="312" y="476"/>
                    </a:cubicBezTo>
                    <a:cubicBezTo>
                      <a:pt x="350" y="435"/>
                      <a:pt x="381" y="384"/>
                      <a:pt x="416" y="323"/>
                    </a:cubicBezTo>
                    <a:cubicBezTo>
                      <a:pt x="444" y="272"/>
                      <a:pt x="462" y="244"/>
                      <a:pt x="530" y="244"/>
                    </a:cubicBezTo>
                    <a:moveTo>
                      <a:pt x="246" y="99"/>
                    </a:moveTo>
                    <a:cubicBezTo>
                      <a:pt x="246" y="149"/>
                      <a:pt x="185" y="217"/>
                      <a:pt x="167" y="237"/>
                    </a:cubicBezTo>
                    <a:cubicBezTo>
                      <a:pt x="145" y="176"/>
                      <a:pt x="143" y="132"/>
                      <a:pt x="143" y="108"/>
                    </a:cubicBezTo>
                    <a:cubicBezTo>
                      <a:pt x="143" y="42"/>
                      <a:pt x="174" y="18"/>
                      <a:pt x="200" y="18"/>
                    </a:cubicBezTo>
                    <a:cubicBezTo>
                      <a:pt x="246" y="18"/>
                      <a:pt x="231" y="72"/>
                      <a:pt x="246" y="99"/>
                    </a:cubicBezTo>
                    <a:moveTo>
                      <a:pt x="266" y="496"/>
                    </a:moveTo>
                    <a:cubicBezTo>
                      <a:pt x="216" y="540"/>
                      <a:pt x="169" y="544"/>
                      <a:pt x="147" y="544"/>
                    </a:cubicBezTo>
                    <a:cubicBezTo>
                      <a:pt x="84" y="544"/>
                      <a:pt x="66" y="470"/>
                      <a:pt x="66" y="428"/>
                    </a:cubicBezTo>
                    <a:cubicBezTo>
                      <a:pt x="66" y="367"/>
                      <a:pt x="92" y="338"/>
                      <a:pt x="132" y="299"/>
                    </a:cubicBezTo>
                    <a:cubicBezTo>
                      <a:pt x="150" y="336"/>
                      <a:pt x="161" y="358"/>
                      <a:pt x="196" y="406"/>
                    </a:cubicBezTo>
                    <a:cubicBezTo>
                      <a:pt x="209" y="428"/>
                      <a:pt x="238" y="468"/>
                      <a:pt x="266" y="4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92" name="Freeform 22"/>
              <p:cNvSpPr/>
              <p:nvPr/>
            </p:nvSpPr>
            <p:spPr>
              <a:xfrm>
                <a:off x="3675600" y="183240"/>
                <a:ext cx="191160" cy="198720"/>
              </a:xfrm>
              <a:custGeom>
                <a:avLst/>
                <a:gdLst/>
                <a:ahLst/>
                <a:rect l="0" t="0" r="r" b="b"/>
                <a:pathLst>
                  <a:path w="531" h="552">
                    <a:moveTo>
                      <a:pt x="530" y="551"/>
                    </a:moveTo>
                    <a:cubicBezTo>
                      <a:pt x="530" y="544"/>
                      <a:pt x="530" y="536"/>
                      <a:pt x="530" y="529"/>
                    </a:cubicBezTo>
                    <a:cubicBezTo>
                      <a:pt x="526" y="529"/>
                      <a:pt x="521" y="529"/>
                      <a:pt x="517" y="529"/>
                    </a:cubicBezTo>
                    <a:cubicBezTo>
                      <a:pt x="471" y="529"/>
                      <a:pt x="460" y="522"/>
                      <a:pt x="451" y="498"/>
                    </a:cubicBezTo>
                    <a:cubicBezTo>
                      <a:pt x="395" y="337"/>
                      <a:pt x="339" y="176"/>
                      <a:pt x="284" y="15"/>
                    </a:cubicBezTo>
                    <a:cubicBezTo>
                      <a:pt x="279" y="7"/>
                      <a:pt x="278" y="0"/>
                      <a:pt x="266" y="0"/>
                    </a:cubicBezTo>
                    <a:cubicBezTo>
                      <a:pt x="254" y="0"/>
                      <a:pt x="251" y="4"/>
                      <a:pt x="246" y="15"/>
                    </a:cubicBezTo>
                    <a:cubicBezTo>
                      <a:pt x="194" y="169"/>
                      <a:pt x="141" y="323"/>
                      <a:pt x="88" y="476"/>
                    </a:cubicBezTo>
                    <a:cubicBezTo>
                      <a:pt x="73" y="516"/>
                      <a:pt x="42" y="527"/>
                      <a:pt x="0" y="529"/>
                    </a:cubicBezTo>
                    <a:cubicBezTo>
                      <a:pt x="0" y="536"/>
                      <a:pt x="0" y="544"/>
                      <a:pt x="0" y="551"/>
                    </a:cubicBezTo>
                    <a:cubicBezTo>
                      <a:pt x="26" y="550"/>
                      <a:pt x="53" y="549"/>
                      <a:pt x="79" y="549"/>
                    </a:cubicBezTo>
                    <a:cubicBezTo>
                      <a:pt x="109" y="549"/>
                      <a:pt x="139" y="550"/>
                      <a:pt x="169" y="551"/>
                    </a:cubicBezTo>
                    <a:cubicBezTo>
                      <a:pt x="169" y="544"/>
                      <a:pt x="169" y="536"/>
                      <a:pt x="169" y="529"/>
                    </a:cubicBezTo>
                    <a:cubicBezTo>
                      <a:pt x="130" y="529"/>
                      <a:pt x="110" y="509"/>
                      <a:pt x="110" y="489"/>
                    </a:cubicBezTo>
                    <a:cubicBezTo>
                      <a:pt x="110" y="487"/>
                      <a:pt x="112" y="479"/>
                      <a:pt x="112" y="476"/>
                    </a:cubicBezTo>
                    <a:cubicBezTo>
                      <a:pt x="124" y="443"/>
                      <a:pt x="136" y="409"/>
                      <a:pt x="147" y="375"/>
                    </a:cubicBezTo>
                    <a:cubicBezTo>
                      <a:pt x="211" y="375"/>
                      <a:pt x="275" y="375"/>
                      <a:pt x="339" y="375"/>
                    </a:cubicBezTo>
                    <a:cubicBezTo>
                      <a:pt x="352" y="415"/>
                      <a:pt x="365" y="454"/>
                      <a:pt x="378" y="494"/>
                    </a:cubicBezTo>
                    <a:cubicBezTo>
                      <a:pt x="381" y="498"/>
                      <a:pt x="381" y="503"/>
                      <a:pt x="381" y="505"/>
                    </a:cubicBezTo>
                    <a:cubicBezTo>
                      <a:pt x="381" y="529"/>
                      <a:pt x="339" y="529"/>
                      <a:pt x="317" y="529"/>
                    </a:cubicBezTo>
                    <a:cubicBezTo>
                      <a:pt x="317" y="536"/>
                      <a:pt x="317" y="544"/>
                      <a:pt x="317" y="551"/>
                    </a:cubicBezTo>
                    <a:cubicBezTo>
                      <a:pt x="345" y="549"/>
                      <a:pt x="400" y="549"/>
                      <a:pt x="429" y="549"/>
                    </a:cubicBezTo>
                    <a:cubicBezTo>
                      <a:pt x="463" y="549"/>
                      <a:pt x="496" y="550"/>
                      <a:pt x="530" y="551"/>
                    </a:cubicBezTo>
                    <a:moveTo>
                      <a:pt x="330" y="353"/>
                    </a:moveTo>
                    <a:cubicBezTo>
                      <a:pt x="272" y="353"/>
                      <a:pt x="214" y="353"/>
                      <a:pt x="156" y="353"/>
                    </a:cubicBezTo>
                    <a:cubicBezTo>
                      <a:pt x="185" y="270"/>
                      <a:pt x="213" y="187"/>
                      <a:pt x="242" y="103"/>
                    </a:cubicBezTo>
                    <a:cubicBezTo>
                      <a:pt x="271" y="187"/>
                      <a:pt x="301" y="270"/>
                      <a:pt x="330" y="3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93" name="Freeform 23"/>
              <p:cNvSpPr/>
              <p:nvPr/>
            </p:nvSpPr>
            <p:spPr>
              <a:xfrm>
                <a:off x="3884760" y="192600"/>
                <a:ext cx="153360" cy="189360"/>
              </a:xfrm>
              <a:custGeom>
                <a:avLst/>
                <a:gdLst/>
                <a:ahLst/>
                <a:rect l="0" t="0" r="r" b="b"/>
                <a:pathLst>
                  <a:path w="426" h="526">
                    <a:moveTo>
                      <a:pt x="425" y="327"/>
                    </a:moveTo>
                    <a:cubicBezTo>
                      <a:pt x="418" y="327"/>
                      <a:pt x="411" y="327"/>
                      <a:pt x="405" y="327"/>
                    </a:cubicBezTo>
                    <a:cubicBezTo>
                      <a:pt x="396" y="406"/>
                      <a:pt x="385" y="503"/>
                      <a:pt x="251" y="503"/>
                    </a:cubicBezTo>
                    <a:cubicBezTo>
                      <a:pt x="229" y="503"/>
                      <a:pt x="208" y="503"/>
                      <a:pt x="187" y="503"/>
                    </a:cubicBezTo>
                    <a:cubicBezTo>
                      <a:pt x="150" y="503"/>
                      <a:pt x="150" y="496"/>
                      <a:pt x="150" y="472"/>
                    </a:cubicBezTo>
                    <a:cubicBezTo>
                      <a:pt x="150" y="335"/>
                      <a:pt x="150" y="198"/>
                      <a:pt x="150" y="61"/>
                    </a:cubicBezTo>
                    <a:cubicBezTo>
                      <a:pt x="150" y="35"/>
                      <a:pt x="150" y="24"/>
                      <a:pt x="222" y="24"/>
                    </a:cubicBezTo>
                    <a:cubicBezTo>
                      <a:pt x="231" y="24"/>
                      <a:pt x="240" y="24"/>
                      <a:pt x="249" y="24"/>
                    </a:cubicBezTo>
                    <a:cubicBezTo>
                      <a:pt x="249" y="16"/>
                      <a:pt x="249" y="8"/>
                      <a:pt x="249" y="0"/>
                    </a:cubicBezTo>
                    <a:cubicBezTo>
                      <a:pt x="220" y="2"/>
                      <a:pt x="150" y="2"/>
                      <a:pt x="119" y="2"/>
                    </a:cubicBezTo>
                    <a:cubicBezTo>
                      <a:pt x="88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3"/>
                      <a:pt x="20" y="503"/>
                    </a:cubicBezTo>
                    <a:cubicBezTo>
                      <a:pt x="13" y="503"/>
                      <a:pt x="7" y="503"/>
                      <a:pt x="0" y="503"/>
                    </a:cubicBezTo>
                    <a:cubicBezTo>
                      <a:pt x="0" y="510"/>
                      <a:pt x="0" y="517"/>
                      <a:pt x="0" y="525"/>
                    </a:cubicBezTo>
                    <a:cubicBezTo>
                      <a:pt x="134" y="525"/>
                      <a:pt x="268" y="525"/>
                      <a:pt x="403" y="525"/>
                    </a:cubicBezTo>
                    <a:cubicBezTo>
                      <a:pt x="410" y="459"/>
                      <a:pt x="417" y="393"/>
                      <a:pt x="425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94" name="Freeform 24"/>
              <p:cNvSpPr/>
              <p:nvPr/>
            </p:nvSpPr>
            <p:spPr>
              <a:xfrm>
                <a:off x="4057200" y="192600"/>
                <a:ext cx="84960" cy="189360"/>
              </a:xfrm>
              <a:custGeom>
                <a:avLst/>
                <a:gdLst/>
                <a:ahLst/>
                <a:rect l="0" t="0" r="r" b="b"/>
                <a:pathLst>
                  <a:path w="236" h="526">
                    <a:moveTo>
                      <a:pt x="235" y="525"/>
                    </a:moveTo>
                    <a:cubicBezTo>
                      <a:pt x="235" y="517"/>
                      <a:pt x="235" y="510"/>
                      <a:pt x="235" y="503"/>
                    </a:cubicBezTo>
                    <a:cubicBezTo>
                      <a:pt x="229" y="503"/>
                      <a:pt x="222" y="503"/>
                      <a:pt x="216" y="503"/>
                    </a:cubicBezTo>
                    <a:cubicBezTo>
                      <a:pt x="154" y="503"/>
                      <a:pt x="152" y="494"/>
                      <a:pt x="152" y="465"/>
                    </a:cubicBezTo>
                    <a:cubicBezTo>
                      <a:pt x="152" y="330"/>
                      <a:pt x="152" y="195"/>
                      <a:pt x="152" y="59"/>
                    </a:cubicBezTo>
                    <a:cubicBezTo>
                      <a:pt x="152" y="33"/>
                      <a:pt x="154" y="24"/>
                      <a:pt x="216" y="24"/>
                    </a:cubicBezTo>
                    <a:cubicBezTo>
                      <a:pt x="222" y="24"/>
                      <a:pt x="229" y="24"/>
                      <a:pt x="235" y="24"/>
                    </a:cubicBezTo>
                    <a:cubicBezTo>
                      <a:pt x="235" y="16"/>
                      <a:pt x="235" y="8"/>
                      <a:pt x="235" y="0"/>
                    </a:cubicBezTo>
                    <a:cubicBezTo>
                      <a:pt x="209" y="2"/>
                      <a:pt x="147" y="2"/>
                      <a:pt x="119" y="2"/>
                    </a:cubicBezTo>
                    <a:cubicBezTo>
                      <a:pt x="88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81" y="24"/>
                      <a:pt x="84" y="33"/>
                      <a:pt x="84" y="59"/>
                    </a:cubicBezTo>
                    <a:cubicBezTo>
                      <a:pt x="84" y="195"/>
                      <a:pt x="84" y="330"/>
                      <a:pt x="84" y="465"/>
                    </a:cubicBezTo>
                    <a:cubicBezTo>
                      <a:pt x="84" y="494"/>
                      <a:pt x="81" y="503"/>
                      <a:pt x="20" y="503"/>
                    </a:cubicBezTo>
                    <a:cubicBezTo>
                      <a:pt x="13" y="503"/>
                      <a:pt x="7" y="503"/>
                      <a:pt x="0" y="503"/>
                    </a:cubicBezTo>
                    <a:cubicBezTo>
                      <a:pt x="0" y="510"/>
                      <a:pt x="0" y="517"/>
                      <a:pt x="0" y="525"/>
                    </a:cubicBezTo>
                    <a:cubicBezTo>
                      <a:pt x="26" y="522"/>
                      <a:pt x="88" y="522"/>
                      <a:pt x="117" y="522"/>
                    </a:cubicBezTo>
                    <a:cubicBezTo>
                      <a:pt x="147" y="522"/>
                      <a:pt x="209" y="522"/>
                      <a:pt x="235" y="5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95" name="Freeform 25"/>
              <p:cNvSpPr/>
              <p:nvPr/>
            </p:nvSpPr>
            <p:spPr>
              <a:xfrm>
                <a:off x="4165920" y="186480"/>
                <a:ext cx="169920" cy="201960"/>
              </a:xfrm>
              <a:custGeom>
                <a:avLst/>
                <a:gdLst/>
                <a:ahLst/>
                <a:rect l="0" t="0" r="r" b="b"/>
                <a:pathLst>
                  <a:path w="472" h="561">
                    <a:moveTo>
                      <a:pt x="471" y="364"/>
                    </a:moveTo>
                    <a:cubicBezTo>
                      <a:pt x="471" y="356"/>
                      <a:pt x="471" y="351"/>
                      <a:pt x="460" y="351"/>
                    </a:cubicBezTo>
                    <a:cubicBezTo>
                      <a:pt x="451" y="351"/>
                      <a:pt x="451" y="356"/>
                      <a:pt x="451" y="362"/>
                    </a:cubicBezTo>
                    <a:cubicBezTo>
                      <a:pt x="444" y="474"/>
                      <a:pt x="361" y="536"/>
                      <a:pt x="277" y="536"/>
                    </a:cubicBezTo>
                    <a:cubicBezTo>
                      <a:pt x="231" y="536"/>
                      <a:pt x="79" y="509"/>
                      <a:pt x="79" y="281"/>
                    </a:cubicBezTo>
                    <a:cubicBezTo>
                      <a:pt x="79" y="50"/>
                      <a:pt x="229" y="24"/>
                      <a:pt x="277" y="24"/>
                    </a:cubicBezTo>
                    <a:cubicBezTo>
                      <a:pt x="361" y="24"/>
                      <a:pt x="429" y="94"/>
                      <a:pt x="444" y="206"/>
                    </a:cubicBezTo>
                    <a:cubicBezTo>
                      <a:pt x="447" y="217"/>
                      <a:pt x="447" y="219"/>
                      <a:pt x="458" y="219"/>
                    </a:cubicBezTo>
                    <a:cubicBezTo>
                      <a:pt x="471" y="219"/>
                      <a:pt x="471" y="217"/>
                      <a:pt x="471" y="202"/>
                    </a:cubicBezTo>
                    <a:cubicBezTo>
                      <a:pt x="471" y="140"/>
                      <a:pt x="471" y="79"/>
                      <a:pt x="471" y="18"/>
                    </a:cubicBezTo>
                    <a:cubicBezTo>
                      <a:pt x="471" y="7"/>
                      <a:pt x="471" y="0"/>
                      <a:pt x="462" y="0"/>
                    </a:cubicBezTo>
                    <a:cubicBezTo>
                      <a:pt x="458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40"/>
                      <a:pt x="343" y="0"/>
                      <a:pt x="268" y="0"/>
                    </a:cubicBezTo>
                    <a:cubicBezTo>
                      <a:pt x="123" y="0"/>
                      <a:pt x="0" y="123"/>
                      <a:pt x="0" y="279"/>
                    </a:cubicBezTo>
                    <a:cubicBezTo>
                      <a:pt x="0" y="439"/>
                      <a:pt x="125" y="560"/>
                      <a:pt x="268" y="560"/>
                    </a:cubicBezTo>
                    <a:cubicBezTo>
                      <a:pt x="394" y="560"/>
                      <a:pt x="471" y="452"/>
                      <a:pt x="471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96" name="Freeform 26"/>
              <p:cNvSpPr/>
              <p:nvPr/>
            </p:nvSpPr>
            <p:spPr>
              <a:xfrm>
                <a:off x="4359960" y="193320"/>
                <a:ext cx="172800" cy="188280"/>
              </a:xfrm>
              <a:custGeom>
                <a:avLst/>
                <a:gdLst/>
                <a:ahLst/>
                <a:rect l="0" t="0" r="r" b="b"/>
                <a:pathLst>
                  <a:path w="480" h="523">
                    <a:moveTo>
                      <a:pt x="479" y="325"/>
                    </a:moveTo>
                    <a:cubicBezTo>
                      <a:pt x="473" y="325"/>
                      <a:pt x="466" y="325"/>
                      <a:pt x="460" y="325"/>
                    </a:cubicBezTo>
                    <a:cubicBezTo>
                      <a:pt x="440" y="443"/>
                      <a:pt x="422" y="500"/>
                      <a:pt x="290" y="500"/>
                    </a:cubicBezTo>
                    <a:cubicBezTo>
                      <a:pt x="256" y="500"/>
                      <a:pt x="221" y="500"/>
                      <a:pt x="187" y="500"/>
                    </a:cubicBezTo>
                    <a:cubicBezTo>
                      <a:pt x="150" y="500"/>
                      <a:pt x="150" y="494"/>
                      <a:pt x="150" y="470"/>
                    </a:cubicBezTo>
                    <a:cubicBezTo>
                      <a:pt x="150" y="401"/>
                      <a:pt x="150" y="332"/>
                      <a:pt x="150" y="263"/>
                    </a:cubicBezTo>
                    <a:cubicBezTo>
                      <a:pt x="172" y="263"/>
                      <a:pt x="195" y="263"/>
                      <a:pt x="218" y="263"/>
                    </a:cubicBezTo>
                    <a:cubicBezTo>
                      <a:pt x="293" y="263"/>
                      <a:pt x="301" y="288"/>
                      <a:pt x="301" y="353"/>
                    </a:cubicBezTo>
                    <a:cubicBezTo>
                      <a:pt x="308" y="353"/>
                      <a:pt x="315" y="353"/>
                      <a:pt x="321" y="353"/>
                    </a:cubicBezTo>
                    <a:cubicBezTo>
                      <a:pt x="321" y="285"/>
                      <a:pt x="321" y="217"/>
                      <a:pt x="321" y="149"/>
                    </a:cubicBezTo>
                    <a:cubicBezTo>
                      <a:pt x="315" y="149"/>
                      <a:pt x="308" y="149"/>
                      <a:pt x="301" y="149"/>
                    </a:cubicBezTo>
                    <a:cubicBezTo>
                      <a:pt x="301" y="215"/>
                      <a:pt x="293" y="239"/>
                      <a:pt x="218" y="239"/>
                    </a:cubicBezTo>
                    <a:cubicBezTo>
                      <a:pt x="195" y="239"/>
                      <a:pt x="172" y="239"/>
                      <a:pt x="150" y="239"/>
                    </a:cubicBezTo>
                    <a:cubicBezTo>
                      <a:pt x="150" y="178"/>
                      <a:pt x="150" y="116"/>
                      <a:pt x="150" y="55"/>
                    </a:cubicBezTo>
                    <a:cubicBezTo>
                      <a:pt x="150" y="29"/>
                      <a:pt x="150" y="24"/>
                      <a:pt x="187" y="24"/>
                    </a:cubicBezTo>
                    <a:cubicBezTo>
                      <a:pt x="220" y="24"/>
                      <a:pt x="253" y="24"/>
                      <a:pt x="286" y="24"/>
                    </a:cubicBezTo>
                    <a:cubicBezTo>
                      <a:pt x="405" y="24"/>
                      <a:pt x="427" y="66"/>
                      <a:pt x="438" y="173"/>
                    </a:cubicBezTo>
                    <a:cubicBezTo>
                      <a:pt x="444" y="173"/>
                      <a:pt x="451" y="173"/>
                      <a:pt x="458" y="173"/>
                    </a:cubicBezTo>
                    <a:cubicBezTo>
                      <a:pt x="450" y="116"/>
                      <a:pt x="443" y="58"/>
                      <a:pt x="436" y="0"/>
                    </a:cubicBezTo>
                    <a:cubicBezTo>
                      <a:pt x="290" y="0"/>
                      <a:pt x="14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4"/>
                      <a:pt x="79" y="329"/>
                      <a:pt x="79" y="463"/>
                    </a:cubicBezTo>
                    <a:cubicBezTo>
                      <a:pt x="79" y="492"/>
                      <a:pt x="79" y="500"/>
                      <a:pt x="20" y="500"/>
                    </a:cubicBezTo>
                    <a:cubicBezTo>
                      <a:pt x="13" y="500"/>
                      <a:pt x="7" y="500"/>
                      <a:pt x="0" y="500"/>
                    </a:cubicBezTo>
                    <a:cubicBezTo>
                      <a:pt x="0" y="508"/>
                      <a:pt x="0" y="515"/>
                      <a:pt x="0" y="522"/>
                    </a:cubicBezTo>
                    <a:cubicBezTo>
                      <a:pt x="149" y="522"/>
                      <a:pt x="298" y="522"/>
                      <a:pt x="447" y="522"/>
                    </a:cubicBezTo>
                    <a:cubicBezTo>
                      <a:pt x="458" y="457"/>
                      <a:pt x="468" y="391"/>
                      <a:pt x="479" y="3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3297" name="" descr=""/>
          <p:cNvPicPr/>
          <p:nvPr/>
        </p:nvPicPr>
        <p:blipFill>
          <a:blip r:embed="rId1"/>
          <a:stretch/>
        </p:blipFill>
        <p:spPr>
          <a:xfrm>
            <a:off x="27000" y="1424160"/>
            <a:ext cx="5113080" cy="2479680"/>
          </a:xfrm>
          <a:prstGeom prst="rect">
            <a:avLst/>
          </a:prstGeom>
          <a:ln>
            <a:noFill/>
          </a:ln>
        </p:spPr>
      </p:pic>
      <p:grpSp>
        <p:nvGrpSpPr>
          <p:cNvPr id="3298" name="Group 27"/>
          <p:cNvGrpSpPr/>
          <p:nvPr/>
        </p:nvGrpSpPr>
        <p:grpSpPr>
          <a:xfrm>
            <a:off x="339840" y="4276080"/>
            <a:ext cx="4437360" cy="661680"/>
            <a:chOff x="339840" y="4276080"/>
            <a:chExt cx="4437360" cy="661680"/>
          </a:xfrm>
        </p:grpSpPr>
        <p:grpSp>
          <p:nvGrpSpPr>
            <p:cNvPr id="3299" name="Group 28"/>
            <p:cNvGrpSpPr/>
            <p:nvPr/>
          </p:nvGrpSpPr>
          <p:grpSpPr>
            <a:xfrm>
              <a:off x="339840" y="4276080"/>
              <a:ext cx="4437360" cy="661680"/>
              <a:chOff x="339840" y="4276080"/>
              <a:chExt cx="4437360" cy="661680"/>
            </a:xfrm>
          </p:grpSpPr>
          <p:sp>
            <p:nvSpPr>
              <p:cNvPr id="3300" name="Freeform 29"/>
              <p:cNvSpPr/>
              <p:nvPr/>
            </p:nvSpPr>
            <p:spPr>
              <a:xfrm>
                <a:off x="339840" y="435384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1" name="Freeform 30"/>
              <p:cNvSpPr/>
              <p:nvPr/>
            </p:nvSpPr>
            <p:spPr>
              <a:xfrm>
                <a:off x="587880" y="427860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9"/>
                    </a:moveTo>
                    <a:cubicBezTo>
                      <a:pt x="385" y="291"/>
                      <a:pt x="385" y="288"/>
                      <a:pt x="376" y="288"/>
                    </a:cubicBezTo>
                    <a:cubicBezTo>
                      <a:pt x="369" y="288"/>
                      <a:pt x="369" y="291"/>
                      <a:pt x="369" y="297"/>
                    </a:cubicBezTo>
                    <a:cubicBezTo>
                      <a:pt x="364" y="388"/>
                      <a:pt x="297" y="439"/>
                      <a:pt x="227" y="439"/>
                    </a:cubicBezTo>
                    <a:cubicBezTo>
                      <a:pt x="189" y="439"/>
                      <a:pt x="65" y="417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5"/>
                    </a:cubicBezTo>
                    <a:cubicBezTo>
                      <a:pt x="385" y="115"/>
                      <a:pt x="385" y="65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101"/>
                      <a:pt x="0" y="228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0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2" name="Freeform 31"/>
              <p:cNvSpPr/>
              <p:nvPr/>
            </p:nvSpPr>
            <p:spPr>
              <a:xfrm>
                <a:off x="746640" y="433692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4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3" name="Freeform 32"/>
              <p:cNvSpPr/>
              <p:nvPr/>
            </p:nvSpPr>
            <p:spPr>
              <a:xfrm>
                <a:off x="860760" y="433836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0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4" name="Freeform 33"/>
              <p:cNvSpPr/>
              <p:nvPr/>
            </p:nvSpPr>
            <p:spPr>
              <a:xfrm>
                <a:off x="1062360" y="433836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5"/>
                      <a:pt x="92" y="243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4" y="273"/>
                      <a:pt x="167" y="273"/>
                    </a:cubicBezTo>
                    <a:cubicBezTo>
                      <a:pt x="142" y="273"/>
                      <a:pt x="119" y="261"/>
                      <a:pt x="101" y="234"/>
                    </a:cubicBezTo>
                    <a:cubicBezTo>
                      <a:pt x="92" y="221"/>
                      <a:pt x="92" y="219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5" name="Freeform 34"/>
              <p:cNvSpPr/>
              <p:nvPr/>
            </p:nvSpPr>
            <p:spPr>
              <a:xfrm>
                <a:off x="1188720" y="433836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5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6" name="Freeform 35"/>
              <p:cNvSpPr/>
              <p:nvPr/>
            </p:nvSpPr>
            <p:spPr>
              <a:xfrm>
                <a:off x="1278000" y="43369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7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6" y="290"/>
                      <a:pt x="281" y="228"/>
                      <a:pt x="281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4" y="228"/>
                    </a:cubicBezTo>
                    <a:cubicBezTo>
                      <a:pt x="200" y="255"/>
                      <a:pt x="173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2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7" name="Freeform 36"/>
              <p:cNvSpPr/>
              <p:nvPr/>
            </p:nvSpPr>
            <p:spPr>
              <a:xfrm>
                <a:off x="1383480" y="4340880"/>
                <a:ext cx="111960" cy="100800"/>
              </a:xfrm>
              <a:custGeom>
                <a:avLst/>
                <a:gdLst/>
                <a:ahLst/>
                <a:rect l="0" t="0" r="r" b="b"/>
                <a:pathLst>
                  <a:path w="311" h="280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0"/>
                      <a:pt x="236" y="34"/>
                      <a:pt x="236" y="47"/>
                    </a:cubicBezTo>
                    <a:cubicBezTo>
                      <a:pt x="236" y="52"/>
                      <a:pt x="236" y="56"/>
                      <a:pt x="232" y="63"/>
                    </a:cubicBezTo>
                    <a:cubicBezTo>
                      <a:pt x="211" y="116"/>
                      <a:pt x="190" y="170"/>
                      <a:pt x="169" y="223"/>
                    </a:cubicBezTo>
                    <a:cubicBezTo>
                      <a:pt x="145" y="164"/>
                      <a:pt x="121" y="106"/>
                      <a:pt x="97" y="47"/>
                    </a:cubicBezTo>
                    <a:cubicBezTo>
                      <a:pt x="94" y="40"/>
                      <a:pt x="95" y="40"/>
                      <a:pt x="94" y="36"/>
                    </a:cubicBezTo>
                    <a:cubicBezTo>
                      <a:pt x="94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1" y="23"/>
                      <a:pt x="50" y="43"/>
                    </a:cubicBezTo>
                    <a:cubicBezTo>
                      <a:pt x="80" y="118"/>
                      <a:pt x="110" y="193"/>
                      <a:pt x="140" y="268"/>
                    </a:cubicBezTo>
                    <a:cubicBezTo>
                      <a:pt x="146" y="277"/>
                      <a:pt x="147" y="279"/>
                      <a:pt x="155" y="279"/>
                    </a:cubicBezTo>
                    <a:cubicBezTo>
                      <a:pt x="163" y="279"/>
                      <a:pt x="166" y="273"/>
                      <a:pt x="167" y="268"/>
                    </a:cubicBezTo>
                    <a:cubicBezTo>
                      <a:pt x="195" y="200"/>
                      <a:pt x="223" y="131"/>
                      <a:pt x="250" y="63"/>
                    </a:cubicBezTo>
                    <a:cubicBezTo>
                      <a:pt x="256" y="47"/>
                      <a:pt x="266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8" name="Freeform 37"/>
              <p:cNvSpPr/>
              <p:nvPr/>
            </p:nvSpPr>
            <p:spPr>
              <a:xfrm>
                <a:off x="1506600" y="428976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5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2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9" name="Freeform 38"/>
              <p:cNvSpPr/>
              <p:nvPr/>
            </p:nvSpPr>
            <p:spPr>
              <a:xfrm>
                <a:off x="1570320" y="428112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7"/>
                    </a:moveTo>
                    <a:cubicBezTo>
                      <a:pt x="311" y="431"/>
                      <a:pt x="311" y="425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3"/>
                      <a:pt x="171" y="19"/>
                      <a:pt x="171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4"/>
                      <a:pt x="176" y="158"/>
                      <a:pt x="142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0"/>
                      <a:pt x="220" y="444"/>
                    </a:cubicBezTo>
                    <a:cubicBezTo>
                      <a:pt x="250" y="442"/>
                      <a:pt x="281" y="439"/>
                      <a:pt x="311" y="437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6" y="432"/>
                      <a:pt x="137" y="432"/>
                    </a:cubicBezTo>
                    <a:cubicBezTo>
                      <a:pt x="110" y="432"/>
                      <a:pt x="86" y="414"/>
                      <a:pt x="72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0" name="Freeform 39"/>
              <p:cNvSpPr/>
              <p:nvPr/>
            </p:nvSpPr>
            <p:spPr>
              <a:xfrm>
                <a:off x="1695240" y="43369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41" y="200"/>
                      <a:pt x="238" y="200"/>
                    </a:cubicBezTo>
                    <a:cubicBezTo>
                      <a:pt x="232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2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1" name="Freeform 40"/>
              <p:cNvSpPr/>
              <p:nvPr/>
            </p:nvSpPr>
            <p:spPr>
              <a:xfrm>
                <a:off x="1874160" y="4284000"/>
                <a:ext cx="134640" cy="155160"/>
              </a:xfrm>
              <a:custGeom>
                <a:avLst/>
                <a:gdLst/>
                <a:ahLst/>
                <a:rect l="0" t="0" r="r" b="b"/>
                <a:pathLst>
                  <a:path w="374" h="431">
                    <a:moveTo>
                      <a:pt x="373" y="117"/>
                    </a:moveTo>
                    <a:cubicBezTo>
                      <a:pt x="373" y="54"/>
                      <a:pt x="310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63" y="18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22" y="428"/>
                      <a:pt x="69" y="428"/>
                      <a:pt x="94" y="428"/>
                    </a:cubicBezTo>
                    <a:cubicBezTo>
                      <a:pt x="118" y="428"/>
                      <a:pt x="164" y="428"/>
                      <a:pt x="187" y="430"/>
                    </a:cubicBezTo>
                    <a:cubicBezTo>
                      <a:pt x="187" y="424"/>
                      <a:pt x="187" y="418"/>
                      <a:pt x="187" y="412"/>
                    </a:cubicBezTo>
                    <a:cubicBezTo>
                      <a:pt x="182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1"/>
                    </a:cubicBezTo>
                    <a:cubicBezTo>
                      <a:pt x="121" y="331"/>
                      <a:pt x="121" y="281"/>
                      <a:pt x="121" y="230"/>
                    </a:cubicBezTo>
                    <a:cubicBezTo>
                      <a:pt x="157" y="230"/>
                      <a:pt x="193" y="230"/>
                      <a:pt x="229" y="230"/>
                    </a:cubicBezTo>
                    <a:cubicBezTo>
                      <a:pt x="304" y="230"/>
                      <a:pt x="373" y="180"/>
                      <a:pt x="373" y="117"/>
                    </a:cubicBezTo>
                    <a:moveTo>
                      <a:pt x="308" y="117"/>
                    </a:moveTo>
                    <a:cubicBezTo>
                      <a:pt x="308" y="146"/>
                      <a:pt x="308" y="214"/>
                      <a:pt x="207" y="214"/>
                    </a:cubicBezTo>
                    <a:cubicBezTo>
                      <a:pt x="178" y="214"/>
                      <a:pt x="148" y="214"/>
                      <a:pt x="119" y="214"/>
                    </a:cubicBezTo>
                    <a:cubicBezTo>
                      <a:pt x="119" y="158"/>
                      <a:pt x="119" y="101"/>
                      <a:pt x="119" y="45"/>
                    </a:cubicBezTo>
                    <a:cubicBezTo>
                      <a:pt x="119" y="23"/>
                      <a:pt x="121" y="18"/>
                      <a:pt x="151" y="18"/>
                    </a:cubicBezTo>
                    <a:cubicBezTo>
                      <a:pt x="170" y="18"/>
                      <a:pt x="188" y="18"/>
                      <a:pt x="207" y="18"/>
                    </a:cubicBezTo>
                    <a:cubicBezTo>
                      <a:pt x="308" y="18"/>
                      <a:pt x="308" y="86"/>
                      <a:pt x="308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2" name="Freeform 41"/>
              <p:cNvSpPr/>
              <p:nvPr/>
            </p:nvSpPr>
            <p:spPr>
              <a:xfrm>
                <a:off x="2027520" y="4284000"/>
                <a:ext cx="69840" cy="155160"/>
              </a:xfrm>
              <a:custGeom>
                <a:avLst/>
                <a:gdLst/>
                <a:ahLst/>
                <a:rect l="0" t="0" r="r" b="b"/>
                <a:pathLst>
                  <a:path w="194" h="431">
                    <a:moveTo>
                      <a:pt x="193" y="430"/>
                    </a:moveTo>
                    <a:cubicBezTo>
                      <a:pt x="193" y="424"/>
                      <a:pt x="193" y="418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1"/>
                    </a:cubicBezTo>
                    <a:cubicBezTo>
                      <a:pt x="124" y="270"/>
                      <a:pt x="124" y="159"/>
                      <a:pt x="124" y="49"/>
                    </a:cubicBezTo>
                    <a:cubicBezTo>
                      <a:pt x="124" y="25"/>
                      <a:pt x="126" y="18"/>
                      <a:pt x="176" y="18"/>
                    </a:cubicBezTo>
                    <a:cubicBezTo>
                      <a:pt x="182" y="18"/>
                      <a:pt x="187" y="18"/>
                      <a:pt x="193" y="18"/>
                    </a:cubicBezTo>
                    <a:cubicBezTo>
                      <a:pt x="193" y="12"/>
                      <a:pt x="193" y="6"/>
                      <a:pt x="193" y="0"/>
                    </a:cubicBezTo>
                    <a:cubicBezTo>
                      <a:pt x="171" y="2"/>
                      <a:pt x="121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1" y="18"/>
                      <a:pt x="16" y="18"/>
                    </a:cubicBezTo>
                    <a:cubicBezTo>
                      <a:pt x="67" y="18"/>
                      <a:pt x="68" y="25"/>
                      <a:pt x="68" y="49"/>
                    </a:cubicBezTo>
                    <a:cubicBezTo>
                      <a:pt x="68" y="159"/>
                      <a:pt x="68" y="270"/>
                      <a:pt x="68" y="381"/>
                    </a:cubicBezTo>
                    <a:cubicBezTo>
                      <a:pt x="68" y="405"/>
                      <a:pt x="67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22" y="428"/>
                      <a:pt x="72" y="428"/>
                      <a:pt x="95" y="428"/>
                    </a:cubicBezTo>
                    <a:cubicBezTo>
                      <a:pt x="121" y="428"/>
                      <a:pt x="171" y="428"/>
                      <a:pt x="193" y="4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3" name="Freeform 42"/>
              <p:cNvSpPr/>
              <p:nvPr/>
            </p:nvSpPr>
            <p:spPr>
              <a:xfrm>
                <a:off x="2111040" y="4284000"/>
                <a:ext cx="153360" cy="155160"/>
              </a:xfrm>
              <a:custGeom>
                <a:avLst/>
                <a:gdLst/>
                <a:ahLst/>
                <a:rect l="0" t="0" r="r" b="b"/>
                <a:pathLst>
                  <a:path w="426" h="431">
                    <a:moveTo>
                      <a:pt x="425" y="218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1" y="18"/>
                      <a:pt x="16" y="18"/>
                    </a:cubicBezTo>
                    <a:cubicBezTo>
                      <a:pt x="65" y="18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77" y="430"/>
                      <a:pt x="155" y="430"/>
                      <a:pt x="232" y="430"/>
                    </a:cubicBezTo>
                    <a:cubicBezTo>
                      <a:pt x="338" y="430"/>
                      <a:pt x="425" y="336"/>
                      <a:pt x="425" y="218"/>
                    </a:cubicBezTo>
                    <a:moveTo>
                      <a:pt x="362" y="218"/>
                    </a:moveTo>
                    <a:cubicBezTo>
                      <a:pt x="362" y="288"/>
                      <a:pt x="351" y="327"/>
                      <a:pt x="328" y="358"/>
                    </a:cubicBezTo>
                    <a:cubicBezTo>
                      <a:pt x="315" y="374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21" y="406"/>
                      <a:pt x="121" y="387"/>
                    </a:cubicBezTo>
                    <a:cubicBezTo>
                      <a:pt x="121" y="273"/>
                      <a:pt x="121" y="159"/>
                      <a:pt x="121" y="45"/>
                    </a:cubicBezTo>
                    <a:cubicBezTo>
                      <a:pt x="121" y="23"/>
                      <a:pt x="121" y="18"/>
                      <a:pt x="151" y="18"/>
                    </a:cubicBezTo>
                    <a:cubicBezTo>
                      <a:pt x="172" y="18"/>
                      <a:pt x="193" y="18"/>
                      <a:pt x="214" y="18"/>
                    </a:cubicBezTo>
                    <a:cubicBezTo>
                      <a:pt x="254" y="18"/>
                      <a:pt x="297" y="32"/>
                      <a:pt x="329" y="77"/>
                    </a:cubicBezTo>
                    <a:cubicBezTo>
                      <a:pt x="356" y="115"/>
                      <a:pt x="362" y="169"/>
                      <a:pt x="362" y="2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4" name="Freeform 43"/>
              <p:cNvSpPr/>
              <p:nvPr/>
            </p:nvSpPr>
            <p:spPr>
              <a:xfrm>
                <a:off x="2360520" y="43369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4" y="246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7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5" name="Freeform 44"/>
              <p:cNvSpPr/>
              <p:nvPr/>
            </p:nvSpPr>
            <p:spPr>
              <a:xfrm>
                <a:off x="2461680" y="43369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6" name="Freeform 45"/>
              <p:cNvSpPr/>
              <p:nvPr/>
            </p:nvSpPr>
            <p:spPr>
              <a:xfrm>
                <a:off x="2574360" y="433836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3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5"/>
                      <a:pt x="94" y="243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4" y="273"/>
                      <a:pt x="167" y="273"/>
                    </a:cubicBezTo>
                    <a:cubicBezTo>
                      <a:pt x="142" y="273"/>
                      <a:pt x="119" y="261"/>
                      <a:pt x="103" y="234"/>
                    </a:cubicBezTo>
                    <a:cubicBezTo>
                      <a:pt x="94" y="221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7" name="Freeform 46"/>
              <p:cNvSpPr/>
              <p:nvPr/>
            </p:nvSpPr>
            <p:spPr>
              <a:xfrm>
                <a:off x="2702160" y="43369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79" y="192"/>
                      <a:pt x="274" y="192"/>
                      <a:pt x="268" y="192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5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8" name="Freeform 47"/>
              <p:cNvSpPr/>
              <p:nvPr/>
            </p:nvSpPr>
            <p:spPr>
              <a:xfrm>
                <a:off x="2815920" y="43369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7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9" name="Freeform 48"/>
              <p:cNvSpPr/>
              <p:nvPr/>
            </p:nvSpPr>
            <p:spPr>
              <a:xfrm>
                <a:off x="2917080" y="428976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2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0" name="Freeform 49"/>
              <p:cNvSpPr/>
              <p:nvPr/>
            </p:nvSpPr>
            <p:spPr>
              <a:xfrm>
                <a:off x="2977200" y="42987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0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8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1" name="Freeform 50"/>
              <p:cNvSpPr/>
              <p:nvPr/>
            </p:nvSpPr>
            <p:spPr>
              <a:xfrm>
                <a:off x="3059640" y="4340880"/>
                <a:ext cx="111240" cy="144720"/>
              </a:xfrm>
              <a:custGeom>
                <a:avLst/>
                <a:gdLst/>
                <a:ahLst/>
                <a:rect l="0" t="0" r="r" b="b"/>
                <a:pathLst>
                  <a:path w="309" h="402">
                    <a:moveTo>
                      <a:pt x="308" y="20"/>
                    </a:moveTo>
                    <a:cubicBezTo>
                      <a:pt x="308" y="13"/>
                      <a:pt x="308" y="7"/>
                      <a:pt x="308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2" y="1"/>
                      <a:pt x="224" y="1"/>
                      <a:pt x="205" y="0"/>
                    </a:cubicBezTo>
                    <a:cubicBezTo>
                      <a:pt x="205" y="7"/>
                      <a:pt x="205" y="13"/>
                      <a:pt x="205" y="20"/>
                    </a:cubicBezTo>
                    <a:cubicBezTo>
                      <a:pt x="225" y="20"/>
                      <a:pt x="236" y="31"/>
                      <a:pt x="236" y="47"/>
                    </a:cubicBezTo>
                    <a:cubicBezTo>
                      <a:pt x="236" y="54"/>
                      <a:pt x="236" y="54"/>
                      <a:pt x="232" y="63"/>
                    </a:cubicBezTo>
                    <a:cubicBezTo>
                      <a:pt x="211" y="115"/>
                      <a:pt x="189" y="166"/>
                      <a:pt x="167" y="218"/>
                    </a:cubicBezTo>
                    <a:cubicBezTo>
                      <a:pt x="144" y="161"/>
                      <a:pt x="121" y="104"/>
                      <a:pt x="97" y="47"/>
                    </a:cubicBezTo>
                    <a:cubicBezTo>
                      <a:pt x="95" y="41"/>
                      <a:pt x="94" y="40"/>
                      <a:pt x="94" y="36"/>
                    </a:cubicBezTo>
                    <a:cubicBezTo>
                      <a:pt x="94" y="20"/>
                      <a:pt x="117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29" y="20"/>
                      <a:pt x="41" y="20"/>
                      <a:pt x="50" y="41"/>
                    </a:cubicBezTo>
                    <a:cubicBezTo>
                      <a:pt x="82" y="118"/>
                      <a:pt x="114" y="195"/>
                      <a:pt x="146" y="272"/>
                    </a:cubicBezTo>
                    <a:cubicBezTo>
                      <a:pt x="140" y="284"/>
                      <a:pt x="135" y="297"/>
                      <a:pt x="130" y="309"/>
                    </a:cubicBezTo>
                    <a:cubicBezTo>
                      <a:pt x="115" y="344"/>
                      <a:pt x="97" y="388"/>
                      <a:pt x="58" y="388"/>
                    </a:cubicBezTo>
                    <a:cubicBezTo>
                      <a:pt x="54" y="388"/>
                      <a:pt x="40" y="388"/>
                      <a:pt x="27" y="376"/>
                    </a:cubicBezTo>
                    <a:cubicBezTo>
                      <a:pt x="47" y="374"/>
                      <a:pt x="52" y="360"/>
                      <a:pt x="52" y="351"/>
                    </a:cubicBezTo>
                    <a:cubicBezTo>
                      <a:pt x="52" y="335"/>
                      <a:pt x="40" y="324"/>
                      <a:pt x="25" y="324"/>
                    </a:cubicBezTo>
                    <a:cubicBezTo>
                      <a:pt x="13" y="324"/>
                      <a:pt x="0" y="331"/>
                      <a:pt x="0" y="351"/>
                    </a:cubicBezTo>
                    <a:cubicBezTo>
                      <a:pt x="0" y="379"/>
                      <a:pt x="25" y="401"/>
                      <a:pt x="58" y="401"/>
                    </a:cubicBezTo>
                    <a:cubicBezTo>
                      <a:pt x="97" y="401"/>
                      <a:pt x="122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20"/>
                      <a:pt x="30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2" name="Freeform 51"/>
              <p:cNvSpPr/>
              <p:nvPr/>
            </p:nvSpPr>
            <p:spPr>
              <a:xfrm>
                <a:off x="3258720" y="428976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2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3" name="Freeform 52"/>
              <p:cNvSpPr/>
              <p:nvPr/>
            </p:nvSpPr>
            <p:spPr>
              <a:xfrm>
                <a:off x="3321360" y="433836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0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4" name="Freeform 53"/>
              <p:cNvSpPr/>
              <p:nvPr/>
            </p:nvSpPr>
            <p:spPr>
              <a:xfrm>
                <a:off x="3524040" y="4284000"/>
                <a:ext cx="155880" cy="155160"/>
              </a:xfrm>
              <a:custGeom>
                <a:avLst/>
                <a:gdLst/>
                <a:ahLst/>
                <a:rect l="0" t="0" r="r" b="b"/>
                <a:pathLst>
                  <a:path w="433" h="431">
                    <a:moveTo>
                      <a:pt x="432" y="430"/>
                    </a:moveTo>
                    <a:cubicBezTo>
                      <a:pt x="432" y="424"/>
                      <a:pt x="432" y="418"/>
                      <a:pt x="432" y="412"/>
                    </a:cubicBezTo>
                    <a:cubicBezTo>
                      <a:pt x="427" y="412"/>
                      <a:pt x="422" y="412"/>
                      <a:pt x="418" y="412"/>
                    </a:cubicBezTo>
                    <a:cubicBezTo>
                      <a:pt x="369" y="412"/>
                      <a:pt x="367" y="405"/>
                      <a:pt x="367" y="381"/>
                    </a:cubicBezTo>
                    <a:cubicBezTo>
                      <a:pt x="367" y="270"/>
                      <a:pt x="367" y="159"/>
                      <a:pt x="367" y="49"/>
                    </a:cubicBezTo>
                    <a:cubicBezTo>
                      <a:pt x="367" y="25"/>
                      <a:pt x="369" y="18"/>
                      <a:pt x="418" y="18"/>
                    </a:cubicBezTo>
                    <a:cubicBezTo>
                      <a:pt x="422" y="18"/>
                      <a:pt x="427" y="18"/>
                      <a:pt x="432" y="18"/>
                    </a:cubicBezTo>
                    <a:cubicBezTo>
                      <a:pt x="432" y="12"/>
                      <a:pt x="432" y="6"/>
                      <a:pt x="432" y="0"/>
                    </a:cubicBezTo>
                    <a:cubicBezTo>
                      <a:pt x="410" y="2"/>
                      <a:pt x="363" y="2"/>
                      <a:pt x="338" y="2"/>
                    </a:cubicBezTo>
                    <a:cubicBezTo>
                      <a:pt x="314" y="2"/>
                      <a:pt x="268" y="2"/>
                      <a:pt x="245" y="0"/>
                    </a:cubicBezTo>
                    <a:cubicBezTo>
                      <a:pt x="245" y="6"/>
                      <a:pt x="245" y="12"/>
                      <a:pt x="245" y="18"/>
                    </a:cubicBezTo>
                    <a:cubicBezTo>
                      <a:pt x="250" y="18"/>
                      <a:pt x="256" y="18"/>
                      <a:pt x="261" y="18"/>
                    </a:cubicBezTo>
                    <a:cubicBezTo>
                      <a:pt x="310" y="18"/>
                      <a:pt x="311" y="25"/>
                      <a:pt x="311" y="49"/>
                    </a:cubicBezTo>
                    <a:cubicBezTo>
                      <a:pt x="311" y="98"/>
                      <a:pt x="311" y="147"/>
                      <a:pt x="311" y="196"/>
                    </a:cubicBezTo>
                    <a:cubicBezTo>
                      <a:pt x="248" y="196"/>
                      <a:pt x="185" y="196"/>
                      <a:pt x="122" y="196"/>
                    </a:cubicBezTo>
                    <a:cubicBezTo>
                      <a:pt x="122" y="147"/>
                      <a:pt x="122" y="98"/>
                      <a:pt x="122" y="49"/>
                    </a:cubicBezTo>
                    <a:cubicBezTo>
                      <a:pt x="122" y="25"/>
                      <a:pt x="122" y="18"/>
                      <a:pt x="171" y="18"/>
                    </a:cubicBezTo>
                    <a:cubicBezTo>
                      <a:pt x="176" y="18"/>
                      <a:pt x="182" y="18"/>
                      <a:pt x="187" y="18"/>
                    </a:cubicBezTo>
                    <a:cubicBezTo>
                      <a:pt x="187" y="12"/>
                      <a:pt x="187" y="6"/>
                      <a:pt x="187" y="0"/>
                    </a:cubicBezTo>
                    <a:cubicBezTo>
                      <a:pt x="164" y="2"/>
                      <a:pt x="117" y="2"/>
                      <a:pt x="94" y="2"/>
                    </a:cubicBezTo>
                    <a:cubicBezTo>
                      <a:pt x="70" y="2"/>
                      <a:pt x="22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1" y="18"/>
                      <a:pt x="16" y="18"/>
                    </a:cubicBezTo>
                    <a:cubicBezTo>
                      <a:pt x="65" y="18"/>
                      <a:pt x="65" y="25"/>
                      <a:pt x="65" y="49"/>
                    </a:cubicBezTo>
                    <a:cubicBezTo>
                      <a:pt x="65" y="159"/>
                      <a:pt x="65" y="270"/>
                      <a:pt x="65" y="381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22" y="428"/>
                      <a:pt x="69" y="428"/>
                      <a:pt x="94" y="428"/>
                    </a:cubicBezTo>
                    <a:cubicBezTo>
                      <a:pt x="118" y="428"/>
                      <a:pt x="164" y="428"/>
                      <a:pt x="187" y="430"/>
                    </a:cubicBezTo>
                    <a:cubicBezTo>
                      <a:pt x="187" y="424"/>
                      <a:pt x="187" y="418"/>
                      <a:pt x="187" y="412"/>
                    </a:cubicBezTo>
                    <a:cubicBezTo>
                      <a:pt x="182" y="412"/>
                      <a:pt x="176" y="412"/>
                      <a:pt x="171" y="412"/>
                    </a:cubicBezTo>
                    <a:cubicBezTo>
                      <a:pt x="122" y="412"/>
                      <a:pt x="122" y="405"/>
                      <a:pt x="122" y="381"/>
                    </a:cubicBezTo>
                    <a:cubicBezTo>
                      <a:pt x="122" y="326"/>
                      <a:pt x="122" y="271"/>
                      <a:pt x="122" y="216"/>
                    </a:cubicBezTo>
                    <a:cubicBezTo>
                      <a:pt x="185" y="216"/>
                      <a:pt x="248" y="216"/>
                      <a:pt x="311" y="216"/>
                    </a:cubicBezTo>
                    <a:cubicBezTo>
                      <a:pt x="311" y="271"/>
                      <a:pt x="311" y="326"/>
                      <a:pt x="311" y="381"/>
                    </a:cubicBezTo>
                    <a:cubicBezTo>
                      <a:pt x="311" y="405"/>
                      <a:pt x="310" y="412"/>
                      <a:pt x="261" y="412"/>
                    </a:cubicBezTo>
                    <a:cubicBezTo>
                      <a:pt x="256" y="412"/>
                      <a:pt x="250" y="412"/>
                      <a:pt x="245" y="412"/>
                    </a:cubicBezTo>
                    <a:cubicBezTo>
                      <a:pt x="245" y="418"/>
                      <a:pt x="245" y="424"/>
                      <a:pt x="245" y="430"/>
                    </a:cubicBezTo>
                    <a:cubicBezTo>
                      <a:pt x="268" y="428"/>
                      <a:pt x="315" y="428"/>
                      <a:pt x="338" y="428"/>
                    </a:cubicBezTo>
                    <a:cubicBezTo>
                      <a:pt x="362" y="428"/>
                      <a:pt x="410" y="428"/>
                      <a:pt x="432" y="4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5" name="Freeform 54"/>
              <p:cNvSpPr/>
              <p:nvPr/>
            </p:nvSpPr>
            <p:spPr>
              <a:xfrm>
                <a:off x="3693960" y="4284000"/>
                <a:ext cx="69840" cy="155160"/>
              </a:xfrm>
              <a:custGeom>
                <a:avLst/>
                <a:gdLst/>
                <a:ahLst/>
                <a:rect l="0" t="0" r="r" b="b"/>
                <a:pathLst>
                  <a:path w="194" h="431">
                    <a:moveTo>
                      <a:pt x="193" y="430"/>
                    </a:moveTo>
                    <a:cubicBezTo>
                      <a:pt x="193" y="424"/>
                      <a:pt x="193" y="418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1"/>
                    </a:cubicBezTo>
                    <a:cubicBezTo>
                      <a:pt x="124" y="270"/>
                      <a:pt x="124" y="159"/>
                      <a:pt x="124" y="49"/>
                    </a:cubicBezTo>
                    <a:cubicBezTo>
                      <a:pt x="124" y="25"/>
                      <a:pt x="126" y="18"/>
                      <a:pt x="176" y="18"/>
                    </a:cubicBezTo>
                    <a:cubicBezTo>
                      <a:pt x="182" y="18"/>
                      <a:pt x="187" y="18"/>
                      <a:pt x="193" y="18"/>
                    </a:cubicBezTo>
                    <a:cubicBezTo>
                      <a:pt x="193" y="12"/>
                      <a:pt x="193" y="6"/>
                      <a:pt x="193" y="0"/>
                    </a:cubicBezTo>
                    <a:cubicBezTo>
                      <a:pt x="171" y="2"/>
                      <a:pt x="121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1" y="18"/>
                      <a:pt x="16" y="18"/>
                    </a:cubicBezTo>
                    <a:cubicBezTo>
                      <a:pt x="67" y="18"/>
                      <a:pt x="68" y="25"/>
                      <a:pt x="68" y="49"/>
                    </a:cubicBezTo>
                    <a:cubicBezTo>
                      <a:pt x="68" y="159"/>
                      <a:pt x="68" y="270"/>
                      <a:pt x="68" y="381"/>
                    </a:cubicBezTo>
                    <a:cubicBezTo>
                      <a:pt x="68" y="405"/>
                      <a:pt x="67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22" y="428"/>
                      <a:pt x="72" y="428"/>
                      <a:pt x="95" y="428"/>
                    </a:cubicBezTo>
                    <a:cubicBezTo>
                      <a:pt x="121" y="428"/>
                      <a:pt x="171" y="428"/>
                      <a:pt x="193" y="4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6" name="Freeform 55"/>
              <p:cNvSpPr/>
              <p:nvPr/>
            </p:nvSpPr>
            <p:spPr>
              <a:xfrm>
                <a:off x="3853440" y="43369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5" y="209"/>
                    </a:cubicBezTo>
                    <a:cubicBezTo>
                      <a:pt x="205" y="266"/>
                      <a:pt x="166" y="275"/>
                      <a:pt x="142" y="275"/>
                    </a:cubicBezTo>
                    <a:cubicBezTo>
                      <a:pt x="108" y="275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7" name="Freeform 56"/>
              <p:cNvSpPr/>
              <p:nvPr/>
            </p:nvSpPr>
            <p:spPr>
              <a:xfrm>
                <a:off x="3953160" y="43369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7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30"/>
                      <a:pt x="65" y="290"/>
                      <a:pt x="140" y="290"/>
                    </a:cubicBezTo>
                    <a:cubicBezTo>
                      <a:pt x="216" y="290"/>
                      <a:pt x="281" y="228"/>
                      <a:pt x="281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4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8" name="Freeform 57"/>
              <p:cNvSpPr/>
              <p:nvPr/>
            </p:nvSpPr>
            <p:spPr>
              <a:xfrm>
                <a:off x="4067640" y="428112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5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6"/>
                      <a:pt x="47" y="436"/>
                      <a:pt x="70" y="435"/>
                    </a:cubicBezTo>
                    <a:cubicBezTo>
                      <a:pt x="94" y="436"/>
                      <a:pt x="117" y="436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9" name="Freeform 58"/>
              <p:cNvSpPr/>
              <p:nvPr/>
            </p:nvSpPr>
            <p:spPr>
              <a:xfrm>
                <a:off x="4131360" y="428112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5"/>
                      <a:pt x="140" y="419"/>
                    </a:cubicBezTo>
                    <a:cubicBezTo>
                      <a:pt x="97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6"/>
                      <a:pt x="47" y="436"/>
                      <a:pt x="70" y="435"/>
                    </a:cubicBezTo>
                    <a:cubicBezTo>
                      <a:pt x="94" y="436"/>
                      <a:pt x="117" y="436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0" name="Freeform 59"/>
              <p:cNvSpPr/>
              <p:nvPr/>
            </p:nvSpPr>
            <p:spPr>
              <a:xfrm>
                <a:off x="4194720" y="428976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6" y="412"/>
                      <a:pt x="68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1" name="Freeform 60"/>
              <p:cNvSpPr/>
              <p:nvPr/>
            </p:nvSpPr>
            <p:spPr>
              <a:xfrm>
                <a:off x="4257720" y="43369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3" y="94"/>
                      <a:pt x="193" y="92"/>
                      <a:pt x="193" y="79"/>
                    </a:cubicBezTo>
                    <a:cubicBezTo>
                      <a:pt x="193" y="58"/>
                      <a:pt x="193" y="37"/>
                      <a:pt x="193" y="16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9" y="131"/>
                    </a:cubicBezTo>
                    <a:cubicBezTo>
                      <a:pt x="49" y="147"/>
                      <a:pt x="67" y="151"/>
                      <a:pt x="112" y="160"/>
                    </a:cubicBezTo>
                    <a:cubicBezTo>
                      <a:pt x="126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0" y="289"/>
                      <a:pt x="23" y="277"/>
                    </a:cubicBezTo>
                    <a:cubicBezTo>
                      <a:pt x="25" y="276"/>
                      <a:pt x="25" y="275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2" name="Freeform 61"/>
              <p:cNvSpPr/>
              <p:nvPr/>
            </p:nvSpPr>
            <p:spPr>
              <a:xfrm>
                <a:off x="4347720" y="428976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2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3" name="Freeform 62"/>
              <p:cNvSpPr/>
              <p:nvPr/>
            </p:nvSpPr>
            <p:spPr>
              <a:xfrm>
                <a:off x="4410000" y="433692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7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4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5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4" name="Freeform 63"/>
              <p:cNvSpPr/>
              <p:nvPr/>
            </p:nvSpPr>
            <p:spPr>
              <a:xfrm>
                <a:off x="4524480" y="433836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0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5" name="Freeform 64"/>
              <p:cNvSpPr/>
              <p:nvPr/>
            </p:nvSpPr>
            <p:spPr>
              <a:xfrm>
                <a:off x="4651560" y="43369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6" name="Freeform 65"/>
              <p:cNvSpPr/>
              <p:nvPr/>
            </p:nvSpPr>
            <p:spPr>
              <a:xfrm>
                <a:off x="4753080" y="4276080"/>
                <a:ext cx="24480" cy="162720"/>
              </a:xfrm>
              <a:custGeom>
                <a:avLst/>
                <a:gdLst/>
                <a:ahLst/>
                <a:rect l="0" t="0" r="r" b="b"/>
                <a:pathLst>
                  <a:path w="68" h="452">
                    <a:moveTo>
                      <a:pt x="67" y="32"/>
                    </a:moveTo>
                    <a:cubicBezTo>
                      <a:pt x="67" y="11"/>
                      <a:pt x="49" y="0"/>
                      <a:pt x="32" y="0"/>
                    </a:cubicBezTo>
                    <a:cubicBezTo>
                      <a:pt x="15" y="0"/>
                      <a:pt x="0" y="11"/>
                      <a:pt x="0" y="32"/>
                    </a:cubicBezTo>
                    <a:cubicBezTo>
                      <a:pt x="8" y="128"/>
                      <a:pt x="16" y="224"/>
                      <a:pt x="23" y="320"/>
                    </a:cubicBezTo>
                    <a:cubicBezTo>
                      <a:pt x="25" y="329"/>
                      <a:pt x="25" y="335"/>
                      <a:pt x="32" y="335"/>
                    </a:cubicBezTo>
                    <a:cubicBezTo>
                      <a:pt x="40" y="335"/>
                      <a:pt x="41" y="331"/>
                      <a:pt x="41" y="320"/>
                    </a:cubicBezTo>
                    <a:cubicBezTo>
                      <a:pt x="50" y="224"/>
                      <a:pt x="58" y="128"/>
                      <a:pt x="67" y="32"/>
                    </a:cubicBezTo>
                    <a:moveTo>
                      <a:pt x="67" y="419"/>
                    </a:moveTo>
                    <a:cubicBezTo>
                      <a:pt x="67" y="401"/>
                      <a:pt x="51" y="385"/>
                      <a:pt x="32" y="385"/>
                    </a:cubicBezTo>
                    <a:cubicBezTo>
                      <a:pt x="13" y="385"/>
                      <a:pt x="0" y="401"/>
                      <a:pt x="0" y="419"/>
                    </a:cubicBezTo>
                    <a:cubicBezTo>
                      <a:pt x="0" y="437"/>
                      <a:pt x="13" y="451"/>
                      <a:pt x="32" y="451"/>
                    </a:cubicBezTo>
                    <a:cubicBezTo>
                      <a:pt x="51" y="451"/>
                      <a:pt x="67" y="437"/>
                      <a:pt x="67" y="4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7" name="Freeform 66"/>
              <p:cNvSpPr/>
              <p:nvPr/>
            </p:nvSpPr>
            <p:spPr>
              <a:xfrm>
                <a:off x="339840" y="480816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2"/>
                      <a:pt x="0" y="92"/>
                    </a:cubicBezTo>
                    <a:cubicBezTo>
                      <a:pt x="0" y="141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8" name="Freeform 67"/>
              <p:cNvSpPr/>
              <p:nvPr/>
            </p:nvSpPr>
            <p:spPr>
              <a:xfrm>
                <a:off x="582840" y="4738320"/>
                <a:ext cx="155880" cy="160920"/>
              </a:xfrm>
              <a:custGeom>
                <a:avLst/>
                <a:gdLst/>
                <a:ahLst/>
                <a:rect l="0" t="0" r="r" b="b"/>
                <a:pathLst>
                  <a:path w="433" h="447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07" y="1"/>
                      <a:pt x="382" y="1"/>
                      <a:pt x="356" y="2"/>
                    </a:cubicBezTo>
                    <a:cubicBezTo>
                      <a:pt x="331" y="1"/>
                      <a:pt x="306" y="1"/>
                      <a:pt x="281" y="0"/>
                    </a:cubicBezTo>
                    <a:cubicBezTo>
                      <a:pt x="281" y="7"/>
                      <a:pt x="281" y="13"/>
                      <a:pt x="281" y="20"/>
                    </a:cubicBezTo>
                    <a:cubicBezTo>
                      <a:pt x="347" y="20"/>
                      <a:pt x="347" y="49"/>
                      <a:pt x="347" y="67"/>
                    </a:cubicBezTo>
                    <a:cubicBezTo>
                      <a:pt x="347" y="140"/>
                      <a:pt x="347" y="213"/>
                      <a:pt x="347" y="286"/>
                    </a:cubicBezTo>
                    <a:cubicBezTo>
                      <a:pt x="347" y="376"/>
                      <a:pt x="286" y="426"/>
                      <a:pt x="225" y="426"/>
                    </a:cubicBezTo>
                    <a:cubicBezTo>
                      <a:pt x="196" y="426"/>
                      <a:pt x="121" y="410"/>
                      <a:pt x="121" y="290"/>
                    </a:cubicBezTo>
                    <a:cubicBezTo>
                      <a:pt x="121" y="209"/>
                      <a:pt x="121" y="129"/>
                      <a:pt x="121" y="49"/>
                    </a:cubicBezTo>
                    <a:cubicBezTo>
                      <a:pt x="121" y="27"/>
                      <a:pt x="122" y="20"/>
                      <a:pt x="171" y="20"/>
                    </a:cubicBezTo>
                    <a:cubicBezTo>
                      <a:pt x="176" y="20"/>
                      <a:pt x="181" y="20"/>
                      <a:pt x="185" y="20"/>
                    </a:cubicBezTo>
                    <a:cubicBezTo>
                      <a:pt x="185" y="13"/>
                      <a:pt x="185" y="7"/>
                      <a:pt x="185" y="0"/>
                    </a:cubicBezTo>
                    <a:cubicBezTo>
                      <a:pt x="164" y="2"/>
                      <a:pt x="118" y="2"/>
                      <a:pt x="94" y="2"/>
                    </a:cubicBezTo>
                    <a:cubicBezTo>
                      <a:pt x="69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28"/>
                      <a:pt x="65" y="208"/>
                      <a:pt x="65" y="288"/>
                    </a:cubicBezTo>
                    <a:cubicBezTo>
                      <a:pt x="65" y="376"/>
                      <a:pt x="139" y="446"/>
                      <a:pt x="223" y="446"/>
                    </a:cubicBezTo>
                    <a:cubicBezTo>
                      <a:pt x="297" y="446"/>
                      <a:pt x="355" y="387"/>
                      <a:pt x="364" y="315"/>
                    </a:cubicBezTo>
                    <a:cubicBezTo>
                      <a:pt x="367" y="302"/>
                      <a:pt x="367" y="297"/>
                      <a:pt x="367" y="272"/>
                    </a:cubicBezTo>
                    <a:cubicBezTo>
                      <a:pt x="367" y="204"/>
                      <a:pt x="367" y="136"/>
                      <a:pt x="367" y="68"/>
                    </a:cubicBezTo>
                    <a:cubicBezTo>
                      <a:pt x="367" y="49"/>
                      <a:pt x="367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9" name="Freeform 68"/>
              <p:cNvSpPr/>
              <p:nvPr/>
            </p:nvSpPr>
            <p:spPr>
              <a:xfrm>
                <a:off x="752400" y="47934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78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29"/>
                      <a:pt x="49" y="58"/>
                    </a:cubicBezTo>
                    <a:cubicBezTo>
                      <a:pt x="49" y="156"/>
                      <a:pt x="49" y="254"/>
                      <a:pt x="49" y="352"/>
                    </a:cubicBezTo>
                    <a:cubicBezTo>
                      <a:pt x="49" y="381"/>
                      <a:pt x="41" y="381"/>
                      <a:pt x="0" y="381"/>
                    </a:cubicBezTo>
                    <a:cubicBezTo>
                      <a:pt x="0" y="388"/>
                      <a:pt x="0" y="394"/>
                      <a:pt x="0" y="401"/>
                    </a:cubicBezTo>
                    <a:cubicBezTo>
                      <a:pt x="23" y="400"/>
                      <a:pt x="47" y="400"/>
                      <a:pt x="70" y="399"/>
                    </a:cubicBezTo>
                    <a:cubicBezTo>
                      <a:pt x="94" y="400"/>
                      <a:pt x="118" y="400"/>
                      <a:pt x="142" y="401"/>
                    </a:cubicBezTo>
                    <a:cubicBezTo>
                      <a:pt x="142" y="394"/>
                      <a:pt x="142" y="388"/>
                      <a:pt x="142" y="381"/>
                    </a:cubicBezTo>
                    <a:cubicBezTo>
                      <a:pt x="99" y="381"/>
                      <a:pt x="92" y="381"/>
                      <a:pt x="92" y="352"/>
                    </a:cubicBezTo>
                    <a:cubicBezTo>
                      <a:pt x="92" y="317"/>
                      <a:pt x="92" y="282"/>
                      <a:pt x="92" y="246"/>
                    </a:cubicBezTo>
                    <a:cubicBezTo>
                      <a:pt x="92" y="245"/>
                      <a:pt x="92" y="243"/>
                      <a:pt x="92" y="241"/>
                    </a:cubicBezTo>
                    <a:cubicBezTo>
                      <a:pt x="95" y="252"/>
                      <a:pt x="122" y="286"/>
                      <a:pt x="169" y="286"/>
                    </a:cubicBezTo>
                    <a:cubicBezTo>
                      <a:pt x="245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19"/>
                      <a:pt x="92" y="219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0" y="34"/>
                      <a:pt x="142" y="14"/>
                      <a:pt x="175" y="14"/>
                    </a:cubicBezTo>
                    <a:cubicBezTo>
                      <a:pt x="220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0" name="Freeform 69"/>
              <p:cNvSpPr/>
              <p:nvPr/>
            </p:nvSpPr>
            <p:spPr>
              <a:xfrm>
                <a:off x="952560" y="4753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79"/>
                      <a:pt x="139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6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8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1" name="Freeform 70"/>
              <p:cNvSpPr/>
              <p:nvPr/>
            </p:nvSpPr>
            <p:spPr>
              <a:xfrm>
                <a:off x="1043280" y="479196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7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2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2" name="Freeform 71"/>
              <p:cNvSpPr/>
              <p:nvPr/>
            </p:nvSpPr>
            <p:spPr>
              <a:xfrm>
                <a:off x="1239120" y="4810320"/>
                <a:ext cx="151200" cy="53280"/>
              </a:xfrm>
              <a:custGeom>
                <a:avLst/>
                <a:gdLst/>
                <a:ahLst/>
                <a:rect l="0" t="0" r="r" b="b"/>
                <a:pathLst>
                  <a:path w="420" h="148">
                    <a:moveTo>
                      <a:pt x="419" y="9"/>
                    </a:moveTo>
                    <a:cubicBezTo>
                      <a:pt x="419" y="4"/>
                      <a:pt x="416" y="0"/>
                      <a:pt x="410" y="0"/>
                    </a:cubicBezTo>
                    <a:cubicBezTo>
                      <a:pt x="407" y="0"/>
                      <a:pt x="403" y="4"/>
                      <a:pt x="403" y="9"/>
                    </a:cubicBezTo>
                    <a:cubicBezTo>
                      <a:pt x="401" y="68"/>
                      <a:pt x="376" y="95"/>
                      <a:pt x="333" y="110"/>
                    </a:cubicBezTo>
                    <a:cubicBezTo>
                      <a:pt x="326" y="112"/>
                      <a:pt x="320" y="113"/>
                      <a:pt x="313" y="113"/>
                    </a:cubicBezTo>
                    <a:cubicBezTo>
                      <a:pt x="279" y="113"/>
                      <a:pt x="248" y="86"/>
                      <a:pt x="221" y="61"/>
                    </a:cubicBezTo>
                    <a:cubicBezTo>
                      <a:pt x="187" y="31"/>
                      <a:pt x="146" y="2"/>
                      <a:pt x="104" y="2"/>
                    </a:cubicBezTo>
                    <a:cubicBezTo>
                      <a:pt x="95" y="2"/>
                      <a:pt x="85" y="4"/>
                      <a:pt x="76" y="5"/>
                    </a:cubicBezTo>
                    <a:cubicBezTo>
                      <a:pt x="22" y="23"/>
                      <a:pt x="4" y="67"/>
                      <a:pt x="0" y="140"/>
                    </a:cubicBezTo>
                    <a:cubicBezTo>
                      <a:pt x="0" y="144"/>
                      <a:pt x="4" y="147"/>
                      <a:pt x="7" y="147"/>
                    </a:cubicBezTo>
                    <a:cubicBezTo>
                      <a:pt x="13" y="147"/>
                      <a:pt x="16" y="144"/>
                      <a:pt x="16" y="140"/>
                    </a:cubicBezTo>
                    <a:cubicBezTo>
                      <a:pt x="18" y="81"/>
                      <a:pt x="41" y="52"/>
                      <a:pt x="86" y="38"/>
                    </a:cubicBezTo>
                    <a:cubicBezTo>
                      <a:pt x="94" y="36"/>
                      <a:pt x="99" y="34"/>
                      <a:pt x="106" y="34"/>
                    </a:cubicBezTo>
                    <a:cubicBezTo>
                      <a:pt x="140" y="34"/>
                      <a:pt x="171" y="61"/>
                      <a:pt x="198" y="86"/>
                    </a:cubicBezTo>
                    <a:cubicBezTo>
                      <a:pt x="232" y="117"/>
                      <a:pt x="274" y="146"/>
                      <a:pt x="315" y="146"/>
                    </a:cubicBezTo>
                    <a:cubicBezTo>
                      <a:pt x="324" y="146"/>
                      <a:pt x="333" y="144"/>
                      <a:pt x="344" y="142"/>
                    </a:cubicBezTo>
                    <a:cubicBezTo>
                      <a:pt x="398" y="124"/>
                      <a:pt x="416" y="81"/>
                      <a:pt x="419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3" name="Freeform 72"/>
              <p:cNvSpPr/>
              <p:nvPr/>
            </p:nvSpPr>
            <p:spPr>
              <a:xfrm>
                <a:off x="1476720" y="4742280"/>
                <a:ext cx="91800" cy="156960"/>
              </a:xfrm>
              <a:custGeom>
                <a:avLst/>
                <a:gdLst/>
                <a:ahLst/>
                <a:rect l="0" t="0" r="r" b="b"/>
                <a:pathLst>
                  <a:path w="255" h="436">
                    <a:moveTo>
                      <a:pt x="254" y="293"/>
                    </a:moveTo>
                    <a:cubicBezTo>
                      <a:pt x="254" y="218"/>
                      <a:pt x="202" y="155"/>
                      <a:pt x="133" y="155"/>
                    </a:cubicBezTo>
                    <a:cubicBezTo>
                      <a:pt x="103" y="155"/>
                      <a:pt x="76" y="165"/>
                      <a:pt x="52" y="187"/>
                    </a:cubicBezTo>
                    <a:cubicBezTo>
                      <a:pt x="52" y="146"/>
                      <a:pt x="52" y="106"/>
                      <a:pt x="52" y="65"/>
                    </a:cubicBezTo>
                    <a:cubicBezTo>
                      <a:pt x="65" y="68"/>
                      <a:pt x="86" y="72"/>
                      <a:pt x="106" y="72"/>
                    </a:cubicBezTo>
                    <a:cubicBezTo>
                      <a:pt x="184" y="72"/>
                      <a:pt x="229" y="14"/>
                      <a:pt x="229" y="7"/>
                    </a:cubicBezTo>
                    <a:cubicBezTo>
                      <a:pt x="229" y="4"/>
                      <a:pt x="227" y="0"/>
                      <a:pt x="221" y="0"/>
                    </a:cubicBezTo>
                    <a:cubicBezTo>
                      <a:pt x="220" y="1"/>
                      <a:pt x="220" y="0"/>
                      <a:pt x="218" y="2"/>
                    </a:cubicBezTo>
                    <a:cubicBezTo>
                      <a:pt x="205" y="7"/>
                      <a:pt x="173" y="20"/>
                      <a:pt x="131" y="20"/>
                    </a:cubicBezTo>
                    <a:cubicBezTo>
                      <a:pt x="106" y="20"/>
                      <a:pt x="77" y="16"/>
                      <a:pt x="47" y="2"/>
                    </a:cubicBezTo>
                    <a:cubicBezTo>
                      <a:pt x="41" y="0"/>
                      <a:pt x="42" y="1"/>
                      <a:pt x="40" y="0"/>
                    </a:cubicBezTo>
                    <a:cubicBezTo>
                      <a:pt x="32" y="0"/>
                      <a:pt x="32" y="5"/>
                      <a:pt x="32" y="16"/>
                    </a:cubicBezTo>
                    <a:cubicBezTo>
                      <a:pt x="32" y="79"/>
                      <a:pt x="32" y="141"/>
                      <a:pt x="32" y="203"/>
                    </a:cubicBezTo>
                    <a:cubicBezTo>
                      <a:pt x="32" y="214"/>
                      <a:pt x="32" y="219"/>
                      <a:pt x="41" y="219"/>
                    </a:cubicBezTo>
                    <a:cubicBezTo>
                      <a:pt x="47" y="219"/>
                      <a:pt x="47" y="218"/>
                      <a:pt x="50" y="214"/>
                    </a:cubicBezTo>
                    <a:cubicBezTo>
                      <a:pt x="58" y="203"/>
                      <a:pt x="81" y="169"/>
                      <a:pt x="131" y="169"/>
                    </a:cubicBezTo>
                    <a:cubicBezTo>
                      <a:pt x="164" y="169"/>
                      <a:pt x="180" y="198"/>
                      <a:pt x="185" y="210"/>
                    </a:cubicBezTo>
                    <a:cubicBezTo>
                      <a:pt x="196" y="234"/>
                      <a:pt x="196" y="257"/>
                      <a:pt x="196" y="290"/>
                    </a:cubicBezTo>
                    <a:cubicBezTo>
                      <a:pt x="196" y="311"/>
                      <a:pt x="196" y="349"/>
                      <a:pt x="182" y="376"/>
                    </a:cubicBezTo>
                    <a:cubicBezTo>
                      <a:pt x="166" y="401"/>
                      <a:pt x="142" y="417"/>
                      <a:pt x="113" y="417"/>
                    </a:cubicBezTo>
                    <a:cubicBezTo>
                      <a:pt x="68" y="417"/>
                      <a:pt x="32" y="383"/>
                      <a:pt x="22" y="345"/>
                    </a:cubicBezTo>
                    <a:cubicBezTo>
                      <a:pt x="23" y="347"/>
                      <a:pt x="25" y="347"/>
                      <a:pt x="32" y="347"/>
                    </a:cubicBezTo>
                    <a:cubicBezTo>
                      <a:pt x="52" y="347"/>
                      <a:pt x="63" y="332"/>
                      <a:pt x="63" y="317"/>
                    </a:cubicBezTo>
                    <a:cubicBezTo>
                      <a:pt x="63" y="301"/>
                      <a:pt x="52" y="286"/>
                      <a:pt x="32" y="286"/>
                    </a:cubicBezTo>
                    <a:cubicBezTo>
                      <a:pt x="23" y="286"/>
                      <a:pt x="0" y="290"/>
                      <a:pt x="0" y="318"/>
                    </a:cubicBezTo>
                    <a:cubicBezTo>
                      <a:pt x="0" y="374"/>
                      <a:pt x="45" y="435"/>
                      <a:pt x="115" y="435"/>
                    </a:cubicBezTo>
                    <a:cubicBezTo>
                      <a:pt x="189" y="435"/>
                      <a:pt x="254" y="374"/>
                      <a:pt x="254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4" name="Freeform 73"/>
              <p:cNvSpPr/>
              <p:nvPr/>
            </p:nvSpPr>
            <p:spPr>
              <a:xfrm>
                <a:off x="1630440" y="4733280"/>
                <a:ext cx="154440" cy="165960"/>
              </a:xfrm>
              <a:custGeom>
                <a:avLst/>
                <a:gdLst/>
                <a:ahLst/>
                <a:rect l="0" t="0" r="r" b="b"/>
                <a:pathLst>
                  <a:path w="429" h="461">
                    <a:moveTo>
                      <a:pt x="428" y="293"/>
                    </a:moveTo>
                    <a:cubicBezTo>
                      <a:pt x="428" y="287"/>
                      <a:pt x="428" y="280"/>
                      <a:pt x="428" y="273"/>
                    </a:cubicBezTo>
                    <a:cubicBezTo>
                      <a:pt x="403" y="274"/>
                      <a:pt x="378" y="275"/>
                      <a:pt x="353" y="275"/>
                    </a:cubicBezTo>
                    <a:cubicBezTo>
                      <a:pt x="326" y="275"/>
                      <a:pt x="274" y="275"/>
                      <a:pt x="250" y="273"/>
                    </a:cubicBezTo>
                    <a:cubicBezTo>
                      <a:pt x="250" y="280"/>
                      <a:pt x="250" y="287"/>
                      <a:pt x="250" y="293"/>
                    </a:cubicBezTo>
                    <a:cubicBezTo>
                      <a:pt x="257" y="293"/>
                      <a:pt x="263" y="293"/>
                      <a:pt x="270" y="293"/>
                    </a:cubicBezTo>
                    <a:cubicBezTo>
                      <a:pt x="328" y="293"/>
                      <a:pt x="329" y="300"/>
                      <a:pt x="329" y="324"/>
                    </a:cubicBezTo>
                    <a:cubicBezTo>
                      <a:pt x="329" y="337"/>
                      <a:pt x="329" y="350"/>
                      <a:pt x="329" y="363"/>
                    </a:cubicBezTo>
                    <a:cubicBezTo>
                      <a:pt x="329" y="435"/>
                      <a:pt x="248" y="441"/>
                      <a:pt x="230" y="441"/>
                    </a:cubicBezTo>
                    <a:cubicBezTo>
                      <a:pt x="191" y="441"/>
                      <a:pt x="65" y="417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7" y="178"/>
                      <a:pt x="367" y="180"/>
                      <a:pt x="376" y="180"/>
                    </a:cubicBezTo>
                    <a:cubicBezTo>
                      <a:pt x="385" y="180"/>
                      <a:pt x="385" y="178"/>
                      <a:pt x="385" y="165"/>
                    </a:cubicBezTo>
                    <a:cubicBezTo>
                      <a:pt x="385" y="116"/>
                      <a:pt x="385" y="66"/>
                      <a:pt x="385" y="16"/>
                    </a:cubicBezTo>
                    <a:cubicBezTo>
                      <a:pt x="385" y="5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9" y="7"/>
                    </a:cubicBezTo>
                    <a:cubicBezTo>
                      <a:pt x="358" y="23"/>
                      <a:pt x="347" y="38"/>
                      <a:pt x="337" y="54"/>
                    </a:cubicBezTo>
                    <a:cubicBezTo>
                      <a:pt x="317" y="34"/>
                      <a:pt x="283" y="0"/>
                      <a:pt x="220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0"/>
                      <a:pt x="101" y="460"/>
                      <a:pt x="221" y="460"/>
                    </a:cubicBezTo>
                    <a:cubicBezTo>
                      <a:pt x="266" y="460"/>
                      <a:pt x="319" y="442"/>
                      <a:pt x="340" y="406"/>
                    </a:cubicBezTo>
                    <a:cubicBezTo>
                      <a:pt x="347" y="419"/>
                      <a:pt x="373" y="446"/>
                      <a:pt x="380" y="446"/>
                    </a:cubicBezTo>
                    <a:cubicBezTo>
                      <a:pt x="385" y="446"/>
                      <a:pt x="385" y="441"/>
                      <a:pt x="385" y="430"/>
                    </a:cubicBezTo>
                    <a:cubicBezTo>
                      <a:pt x="385" y="393"/>
                      <a:pt x="385" y="357"/>
                      <a:pt x="385" y="320"/>
                    </a:cubicBezTo>
                    <a:cubicBezTo>
                      <a:pt x="385" y="297"/>
                      <a:pt x="389" y="293"/>
                      <a:pt x="428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5" name="Freeform 74"/>
              <p:cNvSpPr/>
              <p:nvPr/>
            </p:nvSpPr>
            <p:spPr>
              <a:xfrm>
                <a:off x="1802880" y="4791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4"/>
                      <a:pt x="72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6" name="Freeform 75"/>
              <p:cNvSpPr/>
              <p:nvPr/>
            </p:nvSpPr>
            <p:spPr>
              <a:xfrm>
                <a:off x="1879200" y="4738320"/>
                <a:ext cx="161640" cy="160920"/>
              </a:xfrm>
              <a:custGeom>
                <a:avLst/>
                <a:gdLst/>
                <a:ahLst/>
                <a:rect l="0" t="0" r="r" b="b"/>
                <a:pathLst>
                  <a:path w="449" h="447">
                    <a:moveTo>
                      <a:pt x="448" y="20"/>
                    </a:moveTo>
                    <a:cubicBezTo>
                      <a:pt x="448" y="13"/>
                      <a:pt x="448" y="7"/>
                      <a:pt x="448" y="0"/>
                    </a:cubicBezTo>
                    <a:cubicBezTo>
                      <a:pt x="430" y="2"/>
                      <a:pt x="403" y="2"/>
                      <a:pt x="387" y="2"/>
                    </a:cubicBezTo>
                    <a:cubicBezTo>
                      <a:pt x="363" y="1"/>
                      <a:pt x="339" y="1"/>
                      <a:pt x="315" y="0"/>
                    </a:cubicBezTo>
                    <a:cubicBezTo>
                      <a:pt x="315" y="7"/>
                      <a:pt x="315" y="13"/>
                      <a:pt x="315" y="20"/>
                    </a:cubicBezTo>
                    <a:cubicBezTo>
                      <a:pt x="349" y="20"/>
                      <a:pt x="362" y="36"/>
                      <a:pt x="362" y="50"/>
                    </a:cubicBezTo>
                    <a:cubicBezTo>
                      <a:pt x="362" y="56"/>
                      <a:pt x="360" y="59"/>
                      <a:pt x="358" y="63"/>
                    </a:cubicBezTo>
                    <a:cubicBezTo>
                      <a:pt x="320" y="165"/>
                      <a:pt x="281" y="267"/>
                      <a:pt x="243" y="369"/>
                    </a:cubicBezTo>
                    <a:cubicBezTo>
                      <a:pt x="203" y="262"/>
                      <a:pt x="163" y="155"/>
                      <a:pt x="122" y="49"/>
                    </a:cubicBezTo>
                    <a:cubicBezTo>
                      <a:pt x="119" y="40"/>
                      <a:pt x="120" y="41"/>
                      <a:pt x="119" y="38"/>
                    </a:cubicBezTo>
                    <a:cubicBezTo>
                      <a:pt x="119" y="20"/>
                      <a:pt x="155" y="20"/>
                      <a:pt x="169" y="20"/>
                    </a:cubicBezTo>
                    <a:cubicBezTo>
                      <a:pt x="169" y="13"/>
                      <a:pt x="169" y="7"/>
                      <a:pt x="169" y="0"/>
                    </a:cubicBezTo>
                    <a:cubicBezTo>
                      <a:pt x="148" y="2"/>
                      <a:pt x="104" y="2"/>
                      <a:pt x="79" y="2"/>
                    </a:cubicBezTo>
                    <a:cubicBezTo>
                      <a:pt x="53" y="1"/>
                      <a:pt x="26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52" y="20"/>
                      <a:pt x="61" y="43"/>
                    </a:cubicBezTo>
                    <a:cubicBezTo>
                      <a:pt x="110" y="173"/>
                      <a:pt x="160" y="302"/>
                      <a:pt x="209" y="432"/>
                    </a:cubicBezTo>
                    <a:cubicBezTo>
                      <a:pt x="212" y="444"/>
                      <a:pt x="216" y="446"/>
                      <a:pt x="223" y="446"/>
                    </a:cubicBezTo>
                    <a:cubicBezTo>
                      <a:pt x="234" y="446"/>
                      <a:pt x="236" y="442"/>
                      <a:pt x="239" y="433"/>
                    </a:cubicBezTo>
                    <a:cubicBezTo>
                      <a:pt x="286" y="309"/>
                      <a:pt x="333" y="185"/>
                      <a:pt x="380" y="61"/>
                    </a:cubicBezTo>
                    <a:cubicBezTo>
                      <a:pt x="389" y="38"/>
                      <a:pt x="407" y="20"/>
                      <a:pt x="44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7" name="Freeform 76"/>
              <p:cNvSpPr/>
              <p:nvPr/>
            </p:nvSpPr>
            <p:spPr>
              <a:xfrm>
                <a:off x="2128680" y="473328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1"/>
                      <a:pt x="50" y="329"/>
                      <a:pt x="50" y="397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3"/>
                      <a:pt x="0" y="439"/>
                      <a:pt x="0" y="446"/>
                    </a:cubicBezTo>
                    <a:cubicBezTo>
                      <a:pt x="24" y="445"/>
                      <a:pt x="48" y="445"/>
                      <a:pt x="72" y="444"/>
                    </a:cubicBezTo>
                    <a:cubicBezTo>
                      <a:pt x="99" y="444"/>
                      <a:pt x="128" y="444"/>
                      <a:pt x="153" y="446"/>
                    </a:cubicBezTo>
                    <a:cubicBezTo>
                      <a:pt x="153" y="439"/>
                      <a:pt x="153" y="433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8" name="Freeform 77"/>
              <p:cNvSpPr/>
              <p:nvPr/>
            </p:nvSpPr>
            <p:spPr>
              <a:xfrm>
                <a:off x="2197440" y="479196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7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81" y="227"/>
                      <a:pt x="281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4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9" name="Freeform 78"/>
              <p:cNvSpPr/>
              <p:nvPr/>
            </p:nvSpPr>
            <p:spPr>
              <a:xfrm>
                <a:off x="2311200" y="47934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6" y="68"/>
                    </a:cubicBezTo>
                    <a:cubicBezTo>
                      <a:pt x="86" y="46"/>
                      <a:pt x="86" y="23"/>
                      <a:pt x="86" y="0"/>
                    </a:cubicBezTo>
                    <a:cubicBezTo>
                      <a:pt x="58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7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28"/>
                    </a:cubicBezTo>
                    <a:cubicBezTo>
                      <a:pt x="90" y="196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1" y="14"/>
                    </a:cubicBezTo>
                    <a:cubicBezTo>
                      <a:pt x="169" y="14"/>
                      <a:pt x="157" y="22"/>
                      <a:pt x="157" y="38"/>
                    </a:cubicBezTo>
                    <a:cubicBezTo>
                      <a:pt x="157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0" name="Freeform 79"/>
              <p:cNvSpPr/>
              <p:nvPr/>
            </p:nvSpPr>
            <p:spPr>
              <a:xfrm>
                <a:off x="2462400" y="4793400"/>
                <a:ext cx="119520" cy="144720"/>
              </a:xfrm>
              <a:custGeom>
                <a:avLst/>
                <a:gdLst/>
                <a:ahLst/>
                <a:rect l="0" t="0" r="r" b="b"/>
                <a:pathLst>
                  <a:path w="332" h="402">
                    <a:moveTo>
                      <a:pt x="331" y="101"/>
                    </a:moveTo>
                    <a:cubicBezTo>
                      <a:pt x="331" y="41"/>
                      <a:pt x="295" y="0"/>
                      <a:pt x="247" y="0"/>
                    </a:cubicBezTo>
                    <a:cubicBezTo>
                      <a:pt x="214" y="0"/>
                      <a:pt x="185" y="22"/>
                      <a:pt x="164" y="47"/>
                    </a:cubicBezTo>
                    <a:cubicBezTo>
                      <a:pt x="157" y="13"/>
                      <a:pt x="130" y="0"/>
                      <a:pt x="106" y="0"/>
                    </a:cubicBezTo>
                    <a:cubicBezTo>
                      <a:pt x="77" y="0"/>
                      <a:pt x="65" y="23"/>
                      <a:pt x="59" y="36"/>
                    </a:cubicBezTo>
                    <a:cubicBezTo>
                      <a:pt x="49" y="58"/>
                      <a:pt x="40" y="95"/>
                      <a:pt x="40" y="97"/>
                    </a:cubicBezTo>
                    <a:cubicBezTo>
                      <a:pt x="40" y="103"/>
                      <a:pt x="46" y="101"/>
                      <a:pt x="49" y="103"/>
                    </a:cubicBezTo>
                    <a:cubicBezTo>
                      <a:pt x="54" y="103"/>
                      <a:pt x="54" y="103"/>
                      <a:pt x="59" y="88"/>
                    </a:cubicBezTo>
                    <a:cubicBezTo>
                      <a:pt x="70" y="43"/>
                      <a:pt x="83" y="13"/>
                      <a:pt x="104" y="13"/>
                    </a:cubicBezTo>
                    <a:cubicBezTo>
                      <a:pt x="115" y="13"/>
                      <a:pt x="124" y="18"/>
                      <a:pt x="124" y="43"/>
                    </a:cubicBezTo>
                    <a:cubicBezTo>
                      <a:pt x="124" y="58"/>
                      <a:pt x="122" y="63"/>
                      <a:pt x="121" y="74"/>
                    </a:cubicBezTo>
                    <a:cubicBezTo>
                      <a:pt x="97" y="168"/>
                      <a:pt x="73" y="262"/>
                      <a:pt x="49" y="356"/>
                    </a:cubicBezTo>
                    <a:cubicBezTo>
                      <a:pt x="43" y="378"/>
                      <a:pt x="43" y="381"/>
                      <a:pt x="14" y="381"/>
                    </a:cubicBezTo>
                    <a:cubicBezTo>
                      <a:pt x="7" y="381"/>
                      <a:pt x="0" y="381"/>
                      <a:pt x="0" y="394"/>
                    </a:cubicBezTo>
                    <a:cubicBezTo>
                      <a:pt x="0" y="399"/>
                      <a:pt x="4" y="401"/>
                      <a:pt x="9" y="401"/>
                    </a:cubicBezTo>
                    <a:cubicBezTo>
                      <a:pt x="25" y="401"/>
                      <a:pt x="43" y="399"/>
                      <a:pt x="61" y="399"/>
                    </a:cubicBezTo>
                    <a:cubicBezTo>
                      <a:pt x="83" y="399"/>
                      <a:pt x="104" y="401"/>
                      <a:pt x="124" y="401"/>
                    </a:cubicBezTo>
                    <a:cubicBezTo>
                      <a:pt x="128" y="401"/>
                      <a:pt x="135" y="401"/>
                      <a:pt x="135" y="388"/>
                    </a:cubicBezTo>
                    <a:cubicBezTo>
                      <a:pt x="135" y="381"/>
                      <a:pt x="130" y="381"/>
                      <a:pt x="121" y="381"/>
                    </a:cubicBezTo>
                    <a:cubicBezTo>
                      <a:pt x="88" y="381"/>
                      <a:pt x="88" y="378"/>
                      <a:pt x="88" y="370"/>
                    </a:cubicBezTo>
                    <a:cubicBezTo>
                      <a:pt x="88" y="363"/>
                      <a:pt x="115" y="261"/>
                      <a:pt x="121" y="245"/>
                    </a:cubicBezTo>
                    <a:cubicBezTo>
                      <a:pt x="128" y="263"/>
                      <a:pt x="146" y="286"/>
                      <a:pt x="178" y="286"/>
                    </a:cubicBezTo>
                    <a:cubicBezTo>
                      <a:pt x="252" y="286"/>
                      <a:pt x="331" y="192"/>
                      <a:pt x="331" y="101"/>
                    </a:cubicBezTo>
                    <a:moveTo>
                      <a:pt x="284" y="72"/>
                    </a:moveTo>
                    <a:cubicBezTo>
                      <a:pt x="284" y="110"/>
                      <a:pt x="265" y="182"/>
                      <a:pt x="252" y="207"/>
                    </a:cubicBezTo>
                    <a:cubicBezTo>
                      <a:pt x="232" y="250"/>
                      <a:pt x="202" y="272"/>
                      <a:pt x="178" y="272"/>
                    </a:cubicBezTo>
                    <a:cubicBezTo>
                      <a:pt x="135" y="272"/>
                      <a:pt x="128" y="219"/>
                      <a:pt x="128" y="216"/>
                    </a:cubicBezTo>
                    <a:cubicBezTo>
                      <a:pt x="128" y="212"/>
                      <a:pt x="128" y="212"/>
                      <a:pt x="130" y="205"/>
                    </a:cubicBezTo>
                    <a:cubicBezTo>
                      <a:pt x="140" y="164"/>
                      <a:pt x="150" y="122"/>
                      <a:pt x="160" y="81"/>
                    </a:cubicBezTo>
                    <a:cubicBezTo>
                      <a:pt x="166" y="65"/>
                      <a:pt x="182" y="47"/>
                      <a:pt x="193" y="38"/>
                    </a:cubicBezTo>
                    <a:cubicBezTo>
                      <a:pt x="216" y="18"/>
                      <a:pt x="234" y="13"/>
                      <a:pt x="245" y="13"/>
                    </a:cubicBezTo>
                    <a:cubicBezTo>
                      <a:pt x="270" y="13"/>
                      <a:pt x="284" y="36"/>
                      <a:pt x="284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1" name="Freeform 80"/>
              <p:cNvSpPr/>
              <p:nvPr/>
            </p:nvSpPr>
            <p:spPr>
              <a:xfrm>
                <a:off x="2650680" y="4832280"/>
                <a:ext cx="151920" cy="9360"/>
              </a:xfrm>
              <a:custGeom>
                <a:avLst/>
                <a:gdLst/>
                <a:ahLst/>
                <a:rect l="0" t="0" r="r" b="b"/>
                <a:pathLst>
                  <a:path w="422" h="26">
                    <a:moveTo>
                      <a:pt x="421" y="13"/>
                    </a:moveTo>
                    <a:cubicBezTo>
                      <a:pt x="421" y="5"/>
                      <a:pt x="416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5"/>
                      <a:pt x="0" y="13"/>
                    </a:cubicBezTo>
                    <a:cubicBezTo>
                      <a:pt x="0" y="20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6" y="25"/>
                      <a:pt x="421" y="20"/>
                      <a:pt x="421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2" name="Freeform 81"/>
              <p:cNvSpPr/>
              <p:nvPr/>
            </p:nvSpPr>
            <p:spPr>
              <a:xfrm>
                <a:off x="2872440" y="4795200"/>
                <a:ext cx="122760" cy="101520"/>
              </a:xfrm>
              <a:custGeom>
                <a:avLst/>
                <a:gdLst/>
                <a:ahLst/>
                <a:rect l="0" t="0" r="r" b="b"/>
                <a:pathLst>
                  <a:path w="341" h="282">
                    <a:moveTo>
                      <a:pt x="340" y="16"/>
                    </a:moveTo>
                    <a:cubicBezTo>
                      <a:pt x="340" y="0"/>
                      <a:pt x="328" y="0"/>
                      <a:pt x="315" y="0"/>
                    </a:cubicBezTo>
                    <a:cubicBezTo>
                      <a:pt x="245" y="0"/>
                      <a:pt x="175" y="0"/>
                      <a:pt x="104" y="0"/>
                    </a:cubicBezTo>
                    <a:cubicBezTo>
                      <a:pt x="90" y="0"/>
                      <a:pt x="67" y="0"/>
                      <a:pt x="38" y="31"/>
                    </a:cubicBezTo>
                    <a:cubicBezTo>
                      <a:pt x="16" y="56"/>
                      <a:pt x="0" y="85"/>
                      <a:pt x="0" y="88"/>
                    </a:cubicBezTo>
                    <a:cubicBezTo>
                      <a:pt x="2" y="90"/>
                      <a:pt x="0" y="94"/>
                      <a:pt x="7" y="94"/>
                    </a:cubicBezTo>
                    <a:cubicBezTo>
                      <a:pt x="13" y="94"/>
                      <a:pt x="13" y="92"/>
                      <a:pt x="16" y="86"/>
                    </a:cubicBezTo>
                    <a:cubicBezTo>
                      <a:pt x="49" y="38"/>
                      <a:pt x="85" y="38"/>
                      <a:pt x="97" y="38"/>
                    </a:cubicBezTo>
                    <a:cubicBezTo>
                      <a:pt x="109" y="38"/>
                      <a:pt x="121" y="38"/>
                      <a:pt x="133" y="38"/>
                    </a:cubicBezTo>
                    <a:cubicBezTo>
                      <a:pt x="113" y="113"/>
                      <a:pt x="79" y="191"/>
                      <a:pt x="52" y="248"/>
                    </a:cubicBezTo>
                    <a:cubicBezTo>
                      <a:pt x="47" y="257"/>
                      <a:pt x="47" y="259"/>
                      <a:pt x="47" y="263"/>
                    </a:cubicBezTo>
                    <a:cubicBezTo>
                      <a:pt x="47" y="275"/>
                      <a:pt x="58" y="281"/>
                      <a:pt x="67" y="281"/>
                    </a:cubicBezTo>
                    <a:cubicBezTo>
                      <a:pt x="85" y="281"/>
                      <a:pt x="90" y="263"/>
                      <a:pt x="97" y="239"/>
                    </a:cubicBezTo>
                    <a:cubicBezTo>
                      <a:pt x="106" y="210"/>
                      <a:pt x="106" y="209"/>
                      <a:pt x="115" y="176"/>
                    </a:cubicBezTo>
                    <a:cubicBezTo>
                      <a:pt x="127" y="130"/>
                      <a:pt x="138" y="84"/>
                      <a:pt x="149" y="38"/>
                    </a:cubicBezTo>
                    <a:cubicBezTo>
                      <a:pt x="173" y="38"/>
                      <a:pt x="197" y="38"/>
                      <a:pt x="221" y="38"/>
                    </a:cubicBezTo>
                    <a:cubicBezTo>
                      <a:pt x="200" y="131"/>
                      <a:pt x="194" y="158"/>
                      <a:pt x="194" y="200"/>
                    </a:cubicBezTo>
                    <a:cubicBezTo>
                      <a:pt x="194" y="210"/>
                      <a:pt x="194" y="227"/>
                      <a:pt x="200" y="248"/>
                    </a:cubicBezTo>
                    <a:cubicBezTo>
                      <a:pt x="207" y="277"/>
                      <a:pt x="212" y="281"/>
                      <a:pt x="223" y="281"/>
                    </a:cubicBezTo>
                    <a:cubicBezTo>
                      <a:pt x="236" y="281"/>
                      <a:pt x="248" y="268"/>
                      <a:pt x="248" y="255"/>
                    </a:cubicBezTo>
                    <a:cubicBezTo>
                      <a:pt x="248" y="252"/>
                      <a:pt x="248" y="252"/>
                      <a:pt x="245" y="243"/>
                    </a:cubicBezTo>
                    <a:cubicBezTo>
                      <a:pt x="227" y="196"/>
                      <a:pt x="227" y="156"/>
                      <a:pt x="227" y="138"/>
                    </a:cubicBezTo>
                    <a:cubicBezTo>
                      <a:pt x="227" y="104"/>
                      <a:pt x="230" y="70"/>
                      <a:pt x="238" y="38"/>
                    </a:cubicBezTo>
                    <a:cubicBezTo>
                      <a:pt x="262" y="38"/>
                      <a:pt x="286" y="38"/>
                      <a:pt x="310" y="38"/>
                    </a:cubicBezTo>
                    <a:cubicBezTo>
                      <a:pt x="319" y="38"/>
                      <a:pt x="340" y="38"/>
                      <a:pt x="340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3" name="Freeform 82"/>
              <p:cNvSpPr/>
              <p:nvPr/>
            </p:nvSpPr>
            <p:spPr>
              <a:xfrm>
                <a:off x="3084840" y="479196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1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0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4"/>
                      <a:pt x="7" y="174"/>
                    </a:cubicBezTo>
                    <a:cubicBezTo>
                      <a:pt x="0" y="174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3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2" y="289"/>
                      <a:pt x="23" y="277"/>
                    </a:cubicBezTo>
                    <a:cubicBezTo>
                      <a:pt x="25" y="276"/>
                      <a:pt x="23" y="273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4" name="Freeform 83"/>
              <p:cNvSpPr/>
              <p:nvPr/>
            </p:nvSpPr>
            <p:spPr>
              <a:xfrm>
                <a:off x="3173760" y="47919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3"/>
                      <a:pt x="148" y="273"/>
                      <a:pt x="142" y="273"/>
                    </a:cubicBezTo>
                    <a:cubicBezTo>
                      <a:pt x="110" y="273"/>
                      <a:pt x="85" y="254"/>
                      <a:pt x="70" y="230"/>
                    </a:cubicBezTo>
                    <a:cubicBezTo>
                      <a:pt x="52" y="201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5" name="Freeform 84"/>
              <p:cNvSpPr/>
              <p:nvPr/>
            </p:nvSpPr>
            <p:spPr>
              <a:xfrm>
                <a:off x="3274920" y="47934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78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29"/>
                      <a:pt x="49" y="58"/>
                    </a:cubicBezTo>
                    <a:cubicBezTo>
                      <a:pt x="49" y="156"/>
                      <a:pt x="49" y="254"/>
                      <a:pt x="49" y="352"/>
                    </a:cubicBezTo>
                    <a:cubicBezTo>
                      <a:pt x="49" y="381"/>
                      <a:pt x="41" y="381"/>
                      <a:pt x="0" y="381"/>
                    </a:cubicBezTo>
                    <a:cubicBezTo>
                      <a:pt x="0" y="388"/>
                      <a:pt x="0" y="394"/>
                      <a:pt x="0" y="401"/>
                    </a:cubicBezTo>
                    <a:cubicBezTo>
                      <a:pt x="23" y="400"/>
                      <a:pt x="47" y="400"/>
                      <a:pt x="70" y="399"/>
                    </a:cubicBezTo>
                    <a:cubicBezTo>
                      <a:pt x="94" y="400"/>
                      <a:pt x="118" y="400"/>
                      <a:pt x="142" y="401"/>
                    </a:cubicBezTo>
                    <a:cubicBezTo>
                      <a:pt x="142" y="394"/>
                      <a:pt x="142" y="388"/>
                      <a:pt x="142" y="381"/>
                    </a:cubicBezTo>
                    <a:cubicBezTo>
                      <a:pt x="99" y="381"/>
                      <a:pt x="92" y="381"/>
                      <a:pt x="92" y="352"/>
                    </a:cubicBezTo>
                    <a:cubicBezTo>
                      <a:pt x="92" y="317"/>
                      <a:pt x="92" y="282"/>
                      <a:pt x="92" y="246"/>
                    </a:cubicBezTo>
                    <a:cubicBezTo>
                      <a:pt x="92" y="245"/>
                      <a:pt x="92" y="243"/>
                      <a:pt x="92" y="241"/>
                    </a:cubicBezTo>
                    <a:cubicBezTo>
                      <a:pt x="95" y="252"/>
                      <a:pt x="122" y="286"/>
                      <a:pt x="169" y="286"/>
                    </a:cubicBezTo>
                    <a:cubicBezTo>
                      <a:pt x="245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19"/>
                      <a:pt x="92" y="219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0" y="34"/>
                      <a:pt x="142" y="14"/>
                      <a:pt x="175" y="14"/>
                    </a:cubicBezTo>
                    <a:cubicBezTo>
                      <a:pt x="220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6" name="Freeform 85"/>
              <p:cNvSpPr/>
              <p:nvPr/>
            </p:nvSpPr>
            <p:spPr>
              <a:xfrm>
                <a:off x="3401640" y="47919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7"/>
                      <a:pt x="223" y="236"/>
                    </a:cubicBezTo>
                    <a:cubicBezTo>
                      <a:pt x="223" y="193"/>
                      <a:pt x="223" y="150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6" y="0"/>
                      <a:pt x="115" y="0"/>
                    </a:cubicBezTo>
                    <a:cubicBezTo>
                      <a:pt x="63" y="0"/>
                      <a:pt x="20" y="29"/>
                      <a:pt x="20" y="70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4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4" y="120"/>
                      <a:pt x="65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3" y="290"/>
                    </a:cubicBezTo>
                    <a:cubicBezTo>
                      <a:pt x="144" y="290"/>
                      <a:pt x="173" y="264"/>
                      <a:pt x="185" y="234"/>
                    </a:cubicBezTo>
                    <a:cubicBezTo>
                      <a:pt x="187" y="259"/>
                      <a:pt x="205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7" name="Freeform 86"/>
              <p:cNvSpPr/>
              <p:nvPr/>
            </p:nvSpPr>
            <p:spPr>
              <a:xfrm>
                <a:off x="3515040" y="47934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7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28"/>
                    </a:cubicBezTo>
                    <a:cubicBezTo>
                      <a:pt x="90" y="196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8" name="Freeform 87"/>
              <p:cNvSpPr/>
              <p:nvPr/>
            </p:nvSpPr>
            <p:spPr>
              <a:xfrm>
                <a:off x="3605040" y="47919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80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5" y="266"/>
                      <a:pt x="223" y="237"/>
                      <a:pt x="223" y="236"/>
                    </a:cubicBezTo>
                    <a:cubicBezTo>
                      <a:pt x="223" y="193"/>
                      <a:pt x="223" y="150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4" y="43"/>
                      <a:pt x="43" y="41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0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6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9" name="Freeform 88"/>
              <p:cNvSpPr/>
              <p:nvPr/>
            </p:nvSpPr>
            <p:spPr>
              <a:xfrm>
                <a:off x="3715920" y="4753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79"/>
                      <a:pt x="140" y="379"/>
                    </a:cubicBezTo>
                    <a:cubicBezTo>
                      <a:pt x="97" y="379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6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8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60" name="Freeform 89"/>
              <p:cNvSpPr/>
              <p:nvPr/>
            </p:nvSpPr>
            <p:spPr>
              <a:xfrm>
                <a:off x="3808080" y="474408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5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5"/>
                      <a:pt x="135" y="415"/>
                    </a:cubicBezTo>
                    <a:moveTo>
                      <a:pt x="99" y="34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6" y="67"/>
                      <a:pt x="99" y="50"/>
                      <a:pt x="99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61" name="Freeform 90"/>
              <p:cNvSpPr/>
              <p:nvPr/>
            </p:nvSpPr>
            <p:spPr>
              <a:xfrm>
                <a:off x="3870000" y="479196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7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7"/>
                    </a:cubicBezTo>
                    <a:moveTo>
                      <a:pt x="227" y="142"/>
                    </a:moveTo>
                    <a:cubicBezTo>
                      <a:pt x="227" y="165"/>
                      <a:pt x="227" y="200"/>
                      <a:pt x="212" y="227"/>
                    </a:cubicBezTo>
                    <a:cubicBezTo>
                      <a:pt x="200" y="255"/>
                      <a:pt x="171" y="273"/>
                      <a:pt x="140" y="273"/>
                    </a:cubicBezTo>
                    <a:cubicBezTo>
                      <a:pt x="112" y="273"/>
                      <a:pt x="85" y="261"/>
                      <a:pt x="68" y="230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62" name="Freeform 91"/>
              <p:cNvSpPr/>
              <p:nvPr/>
            </p:nvSpPr>
            <p:spPr>
              <a:xfrm>
                <a:off x="3984840" y="479340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7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3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3363" name="Picture 7" descr="Chart&#10;&#10;Description automatically generated"/>
          <p:cNvPicPr/>
          <p:nvPr/>
        </p:nvPicPr>
        <p:blipFill>
          <a:blip r:embed="rId2"/>
          <a:srcRect l="51536" t="0" r="0" b="0"/>
          <a:stretch/>
        </p:blipFill>
        <p:spPr>
          <a:xfrm>
            <a:off x="5796360" y="1695960"/>
            <a:ext cx="3187080" cy="2963520"/>
          </a:xfrm>
          <a:prstGeom prst="rect">
            <a:avLst/>
          </a:prstGeom>
          <a:ln>
            <a:noFill/>
          </a:ln>
        </p:spPr>
      </p:pic>
      <p:grpSp>
        <p:nvGrpSpPr>
          <p:cNvPr id="3364" name="Group 92"/>
          <p:cNvGrpSpPr/>
          <p:nvPr/>
        </p:nvGrpSpPr>
        <p:grpSpPr>
          <a:xfrm>
            <a:off x="5068440" y="692280"/>
            <a:ext cx="4981680" cy="937800"/>
            <a:chOff x="5068440" y="692280"/>
            <a:chExt cx="4981680" cy="937800"/>
          </a:xfrm>
        </p:grpSpPr>
        <p:grpSp>
          <p:nvGrpSpPr>
            <p:cNvPr id="3365" name="Group 93"/>
            <p:cNvGrpSpPr/>
            <p:nvPr/>
          </p:nvGrpSpPr>
          <p:grpSpPr>
            <a:xfrm>
              <a:off x="5068440" y="692280"/>
              <a:ext cx="4981680" cy="937800"/>
              <a:chOff x="5068440" y="692280"/>
              <a:chExt cx="4981680" cy="937800"/>
            </a:xfrm>
          </p:grpSpPr>
          <p:sp>
            <p:nvSpPr>
              <p:cNvPr id="3366" name="Freeform 94"/>
              <p:cNvSpPr/>
              <p:nvPr/>
            </p:nvSpPr>
            <p:spPr>
              <a:xfrm>
                <a:off x="5068440" y="77004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67" name="Freeform 95"/>
              <p:cNvSpPr/>
              <p:nvPr/>
            </p:nvSpPr>
            <p:spPr>
              <a:xfrm>
                <a:off x="5311440" y="700560"/>
                <a:ext cx="131400" cy="155160"/>
              </a:xfrm>
              <a:custGeom>
                <a:avLst/>
                <a:gdLst/>
                <a:ahLst/>
                <a:rect l="0" t="0" r="r" b="b"/>
                <a:pathLst>
                  <a:path w="365" h="431">
                    <a:moveTo>
                      <a:pt x="364" y="142"/>
                    </a:moveTo>
                    <a:cubicBezTo>
                      <a:pt x="358" y="95"/>
                      <a:pt x="353" y="47"/>
                      <a:pt x="347" y="0"/>
                    </a:cubicBezTo>
                    <a:cubicBezTo>
                      <a:pt x="232" y="0"/>
                      <a:pt x="11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22" y="426"/>
                      <a:pt x="70" y="426"/>
                      <a:pt x="95" y="426"/>
                    </a:cubicBezTo>
                    <a:cubicBezTo>
                      <a:pt x="122" y="426"/>
                      <a:pt x="180" y="426"/>
                      <a:pt x="202" y="430"/>
                    </a:cubicBezTo>
                    <a:cubicBezTo>
                      <a:pt x="202" y="423"/>
                      <a:pt x="202" y="417"/>
                      <a:pt x="202" y="410"/>
                    </a:cubicBezTo>
                    <a:cubicBezTo>
                      <a:pt x="195" y="410"/>
                      <a:pt x="188" y="410"/>
                      <a:pt x="182" y="410"/>
                    </a:cubicBezTo>
                    <a:cubicBezTo>
                      <a:pt x="121" y="410"/>
                      <a:pt x="121" y="401"/>
                      <a:pt x="121" y="380"/>
                    </a:cubicBezTo>
                    <a:cubicBezTo>
                      <a:pt x="121" y="327"/>
                      <a:pt x="121" y="275"/>
                      <a:pt x="121" y="223"/>
                    </a:cubicBezTo>
                    <a:cubicBezTo>
                      <a:pt x="139" y="223"/>
                      <a:pt x="157" y="223"/>
                      <a:pt x="175" y="223"/>
                    </a:cubicBezTo>
                    <a:cubicBezTo>
                      <a:pt x="236" y="223"/>
                      <a:pt x="243" y="245"/>
                      <a:pt x="243" y="297"/>
                    </a:cubicBezTo>
                    <a:cubicBezTo>
                      <a:pt x="248" y="297"/>
                      <a:pt x="253" y="297"/>
                      <a:pt x="257" y="297"/>
                    </a:cubicBezTo>
                    <a:cubicBezTo>
                      <a:pt x="257" y="241"/>
                      <a:pt x="257" y="185"/>
                      <a:pt x="257" y="130"/>
                    </a:cubicBezTo>
                    <a:cubicBezTo>
                      <a:pt x="253" y="130"/>
                      <a:pt x="248" y="130"/>
                      <a:pt x="243" y="130"/>
                    </a:cubicBezTo>
                    <a:cubicBezTo>
                      <a:pt x="243" y="184"/>
                      <a:pt x="236" y="203"/>
                      <a:pt x="175" y="203"/>
                    </a:cubicBezTo>
                    <a:cubicBezTo>
                      <a:pt x="157" y="203"/>
                      <a:pt x="139" y="203"/>
                      <a:pt x="121" y="203"/>
                    </a:cubicBezTo>
                    <a:cubicBezTo>
                      <a:pt x="121" y="151"/>
                      <a:pt x="121" y="98"/>
                      <a:pt x="121" y="45"/>
                    </a:cubicBezTo>
                    <a:cubicBezTo>
                      <a:pt x="121" y="23"/>
                      <a:pt x="122" y="20"/>
                      <a:pt x="151" y="20"/>
                    </a:cubicBezTo>
                    <a:cubicBezTo>
                      <a:pt x="177" y="20"/>
                      <a:pt x="203" y="20"/>
                      <a:pt x="229" y="20"/>
                    </a:cubicBezTo>
                    <a:cubicBezTo>
                      <a:pt x="322" y="20"/>
                      <a:pt x="338" y="54"/>
                      <a:pt x="349" y="142"/>
                    </a:cubicBezTo>
                    <a:cubicBezTo>
                      <a:pt x="354" y="142"/>
                      <a:pt x="359" y="142"/>
                      <a:pt x="364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68" name="Freeform 96"/>
              <p:cNvSpPr/>
              <p:nvPr/>
            </p:nvSpPr>
            <p:spPr>
              <a:xfrm>
                <a:off x="5439600" y="7531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6" y="290"/>
                      <a:pt x="281" y="228"/>
                      <a:pt x="281" y="148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8"/>
                    </a:cubicBezTo>
                    <a:cubicBezTo>
                      <a:pt x="200" y="255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5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69" name="Freeform 97"/>
              <p:cNvSpPr/>
              <p:nvPr/>
            </p:nvSpPr>
            <p:spPr>
              <a:xfrm>
                <a:off x="5553720" y="7545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79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0" name="Freeform 98"/>
              <p:cNvSpPr/>
              <p:nvPr/>
            </p:nvSpPr>
            <p:spPr>
              <a:xfrm>
                <a:off x="5719680" y="692280"/>
                <a:ext cx="156600" cy="163440"/>
              </a:xfrm>
              <a:custGeom>
                <a:avLst/>
                <a:gdLst/>
                <a:ahLst/>
                <a:rect l="0" t="0" r="r" b="b"/>
                <a:pathLst>
                  <a:path w="435" h="454">
                    <a:moveTo>
                      <a:pt x="434" y="453"/>
                    </a:moveTo>
                    <a:cubicBezTo>
                      <a:pt x="434" y="447"/>
                      <a:pt x="434" y="440"/>
                      <a:pt x="434" y="434"/>
                    </a:cubicBezTo>
                    <a:cubicBezTo>
                      <a:pt x="430" y="434"/>
                      <a:pt x="427" y="434"/>
                      <a:pt x="423" y="434"/>
                    </a:cubicBezTo>
                    <a:cubicBezTo>
                      <a:pt x="383" y="434"/>
                      <a:pt x="376" y="428"/>
                      <a:pt x="369" y="408"/>
                    </a:cubicBezTo>
                    <a:cubicBezTo>
                      <a:pt x="323" y="276"/>
                      <a:pt x="278" y="145"/>
                      <a:pt x="232" y="13"/>
                    </a:cubicBezTo>
                    <a:cubicBezTo>
                      <a:pt x="229" y="4"/>
                      <a:pt x="228" y="0"/>
                      <a:pt x="218" y="0"/>
                    </a:cubicBezTo>
                    <a:cubicBezTo>
                      <a:pt x="208" y="0"/>
                      <a:pt x="205" y="4"/>
                      <a:pt x="202" y="13"/>
                    </a:cubicBezTo>
                    <a:cubicBezTo>
                      <a:pt x="158" y="139"/>
                      <a:pt x="114" y="264"/>
                      <a:pt x="70" y="390"/>
                    </a:cubicBezTo>
                    <a:cubicBezTo>
                      <a:pt x="59" y="423"/>
                      <a:pt x="34" y="432"/>
                      <a:pt x="0" y="434"/>
                    </a:cubicBezTo>
                    <a:cubicBezTo>
                      <a:pt x="0" y="440"/>
                      <a:pt x="0" y="447"/>
                      <a:pt x="0" y="453"/>
                    </a:cubicBezTo>
                    <a:cubicBezTo>
                      <a:pt x="22" y="452"/>
                      <a:pt x="43" y="451"/>
                      <a:pt x="65" y="450"/>
                    </a:cubicBezTo>
                    <a:cubicBezTo>
                      <a:pt x="89" y="451"/>
                      <a:pt x="113" y="452"/>
                      <a:pt x="137" y="453"/>
                    </a:cubicBezTo>
                    <a:cubicBezTo>
                      <a:pt x="137" y="447"/>
                      <a:pt x="137" y="440"/>
                      <a:pt x="137" y="434"/>
                    </a:cubicBezTo>
                    <a:cubicBezTo>
                      <a:pt x="106" y="434"/>
                      <a:pt x="90" y="417"/>
                      <a:pt x="90" y="401"/>
                    </a:cubicBezTo>
                    <a:cubicBezTo>
                      <a:pt x="90" y="399"/>
                      <a:pt x="90" y="392"/>
                      <a:pt x="92" y="390"/>
                    </a:cubicBezTo>
                    <a:cubicBezTo>
                      <a:pt x="101" y="363"/>
                      <a:pt x="111" y="335"/>
                      <a:pt x="121" y="308"/>
                    </a:cubicBezTo>
                    <a:cubicBezTo>
                      <a:pt x="173" y="308"/>
                      <a:pt x="225" y="308"/>
                      <a:pt x="277" y="308"/>
                    </a:cubicBezTo>
                    <a:cubicBezTo>
                      <a:pt x="288" y="340"/>
                      <a:pt x="299" y="372"/>
                      <a:pt x="310" y="405"/>
                    </a:cubicBezTo>
                    <a:cubicBezTo>
                      <a:pt x="311" y="408"/>
                      <a:pt x="311" y="412"/>
                      <a:pt x="311" y="414"/>
                    </a:cubicBezTo>
                    <a:cubicBezTo>
                      <a:pt x="311" y="434"/>
                      <a:pt x="277" y="434"/>
                      <a:pt x="259" y="434"/>
                    </a:cubicBezTo>
                    <a:cubicBezTo>
                      <a:pt x="259" y="440"/>
                      <a:pt x="259" y="447"/>
                      <a:pt x="259" y="453"/>
                    </a:cubicBezTo>
                    <a:cubicBezTo>
                      <a:pt x="283" y="450"/>
                      <a:pt x="326" y="450"/>
                      <a:pt x="351" y="450"/>
                    </a:cubicBezTo>
                    <a:cubicBezTo>
                      <a:pt x="379" y="451"/>
                      <a:pt x="406" y="452"/>
                      <a:pt x="434" y="453"/>
                    </a:cubicBezTo>
                    <a:moveTo>
                      <a:pt x="270" y="290"/>
                    </a:moveTo>
                    <a:cubicBezTo>
                      <a:pt x="223" y="290"/>
                      <a:pt x="175" y="290"/>
                      <a:pt x="128" y="290"/>
                    </a:cubicBezTo>
                    <a:cubicBezTo>
                      <a:pt x="151" y="221"/>
                      <a:pt x="175" y="152"/>
                      <a:pt x="198" y="83"/>
                    </a:cubicBezTo>
                    <a:cubicBezTo>
                      <a:pt x="222" y="152"/>
                      <a:pt x="246" y="221"/>
                      <a:pt x="270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1" name="Freeform 99"/>
              <p:cNvSpPr/>
              <p:nvPr/>
            </p:nvSpPr>
            <p:spPr>
              <a:xfrm>
                <a:off x="5890680" y="70020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2" y="268"/>
                      <a:pt x="337" y="268"/>
                      <a:pt x="331" y="268"/>
                    </a:cubicBezTo>
                    <a:cubicBezTo>
                      <a:pt x="324" y="333"/>
                      <a:pt x="315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2" y="412"/>
                      <a:pt x="122" y="407"/>
                      <a:pt x="122" y="387"/>
                    </a:cubicBezTo>
                    <a:cubicBezTo>
                      <a:pt x="122" y="274"/>
                      <a:pt x="122" y="161"/>
                      <a:pt x="122" y="49"/>
                    </a:cubicBezTo>
                    <a:cubicBezTo>
                      <a:pt x="122" y="27"/>
                      <a:pt x="122" y="18"/>
                      <a:pt x="182" y="18"/>
                    </a:cubicBezTo>
                    <a:cubicBezTo>
                      <a:pt x="188" y="18"/>
                      <a:pt x="195" y="18"/>
                      <a:pt x="202" y="18"/>
                    </a:cubicBezTo>
                    <a:cubicBezTo>
                      <a:pt x="202" y="12"/>
                      <a:pt x="202" y="6"/>
                      <a:pt x="202" y="0"/>
                    </a:cubicBezTo>
                    <a:cubicBezTo>
                      <a:pt x="180" y="2"/>
                      <a:pt x="122" y="2"/>
                      <a:pt x="95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65" y="18"/>
                      <a:pt x="65" y="25"/>
                      <a:pt x="65" y="49"/>
                    </a:cubicBezTo>
                    <a:cubicBezTo>
                      <a:pt x="65" y="160"/>
                      <a:pt x="65" y="270"/>
                      <a:pt x="65" y="381"/>
                    </a:cubicBezTo>
                    <a:cubicBezTo>
                      <a:pt x="65" y="405"/>
                      <a:pt x="65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2" name="Freeform 100"/>
              <p:cNvSpPr/>
              <p:nvPr/>
            </p:nvSpPr>
            <p:spPr>
              <a:xfrm>
                <a:off x="6031800" y="700200"/>
                <a:ext cx="69840" cy="155880"/>
              </a:xfrm>
              <a:custGeom>
                <a:avLst/>
                <a:gdLst/>
                <a:ahLst/>
                <a:rect l="0" t="0" r="r" b="b"/>
                <a:pathLst>
                  <a:path w="194" h="433">
                    <a:moveTo>
                      <a:pt x="193" y="432"/>
                    </a:moveTo>
                    <a:cubicBezTo>
                      <a:pt x="193" y="425"/>
                      <a:pt x="193" y="419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1"/>
                    </a:cubicBezTo>
                    <a:cubicBezTo>
                      <a:pt x="124" y="270"/>
                      <a:pt x="124" y="160"/>
                      <a:pt x="124" y="49"/>
                    </a:cubicBezTo>
                    <a:cubicBezTo>
                      <a:pt x="124" y="25"/>
                      <a:pt x="126" y="18"/>
                      <a:pt x="176" y="18"/>
                    </a:cubicBezTo>
                    <a:cubicBezTo>
                      <a:pt x="182" y="18"/>
                      <a:pt x="187" y="18"/>
                      <a:pt x="193" y="18"/>
                    </a:cubicBezTo>
                    <a:cubicBezTo>
                      <a:pt x="193" y="12"/>
                      <a:pt x="193" y="6"/>
                      <a:pt x="193" y="0"/>
                    </a:cubicBezTo>
                    <a:cubicBezTo>
                      <a:pt x="171" y="2"/>
                      <a:pt x="121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1" y="18"/>
                      <a:pt x="16" y="18"/>
                    </a:cubicBezTo>
                    <a:cubicBezTo>
                      <a:pt x="67" y="18"/>
                      <a:pt x="68" y="25"/>
                      <a:pt x="68" y="49"/>
                    </a:cubicBezTo>
                    <a:cubicBezTo>
                      <a:pt x="68" y="160"/>
                      <a:pt x="68" y="270"/>
                      <a:pt x="68" y="381"/>
                    </a:cubicBezTo>
                    <a:cubicBezTo>
                      <a:pt x="68" y="405"/>
                      <a:pt x="67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28"/>
                      <a:pt x="72" y="428"/>
                      <a:pt x="95" y="428"/>
                    </a:cubicBezTo>
                    <a:cubicBezTo>
                      <a:pt x="121" y="428"/>
                      <a:pt x="171" y="428"/>
                      <a:pt x="19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3" name="Freeform 101"/>
              <p:cNvSpPr/>
              <p:nvPr/>
            </p:nvSpPr>
            <p:spPr>
              <a:xfrm>
                <a:off x="6120720" y="69480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9"/>
                    </a:moveTo>
                    <a:cubicBezTo>
                      <a:pt x="385" y="291"/>
                      <a:pt x="385" y="288"/>
                      <a:pt x="376" y="288"/>
                    </a:cubicBezTo>
                    <a:cubicBezTo>
                      <a:pt x="369" y="288"/>
                      <a:pt x="369" y="291"/>
                      <a:pt x="369" y="297"/>
                    </a:cubicBezTo>
                    <a:cubicBezTo>
                      <a:pt x="364" y="389"/>
                      <a:pt x="295" y="439"/>
                      <a:pt x="227" y="439"/>
                    </a:cubicBezTo>
                    <a:cubicBezTo>
                      <a:pt x="189" y="439"/>
                      <a:pt x="65" y="417"/>
                      <a:pt x="65" y="230"/>
                    </a:cubicBezTo>
                    <a:cubicBezTo>
                      <a:pt x="65" y="41"/>
                      <a:pt x="187" y="20"/>
                      <a:pt x="227" y="20"/>
                    </a:cubicBezTo>
                    <a:cubicBezTo>
                      <a:pt x="295" y="20"/>
                      <a:pt x="351" y="77"/>
                      <a:pt x="364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5"/>
                      <a:pt x="385" y="65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4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101"/>
                      <a:pt x="0" y="228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1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4" name="Freeform 102"/>
              <p:cNvSpPr/>
              <p:nvPr/>
            </p:nvSpPr>
            <p:spPr>
              <a:xfrm>
                <a:off x="6279480" y="700560"/>
                <a:ext cx="141480" cy="155160"/>
              </a:xfrm>
              <a:custGeom>
                <a:avLst/>
                <a:gdLst/>
                <a:ahLst/>
                <a:rect l="0" t="0" r="r" b="b"/>
                <a:pathLst>
                  <a:path w="393" h="431">
                    <a:moveTo>
                      <a:pt x="392" y="266"/>
                    </a:moveTo>
                    <a:cubicBezTo>
                      <a:pt x="387" y="266"/>
                      <a:pt x="382" y="266"/>
                      <a:pt x="376" y="266"/>
                    </a:cubicBezTo>
                    <a:cubicBezTo>
                      <a:pt x="360" y="363"/>
                      <a:pt x="346" y="410"/>
                      <a:pt x="238" y="410"/>
                    </a:cubicBezTo>
                    <a:cubicBezTo>
                      <a:pt x="209" y="410"/>
                      <a:pt x="181" y="410"/>
                      <a:pt x="153" y="410"/>
                    </a:cubicBezTo>
                    <a:cubicBezTo>
                      <a:pt x="122" y="410"/>
                      <a:pt x="122" y="405"/>
                      <a:pt x="122" y="385"/>
                    </a:cubicBezTo>
                    <a:cubicBezTo>
                      <a:pt x="122" y="329"/>
                      <a:pt x="122" y="272"/>
                      <a:pt x="122" y="216"/>
                    </a:cubicBezTo>
                    <a:cubicBezTo>
                      <a:pt x="141" y="216"/>
                      <a:pt x="160" y="216"/>
                      <a:pt x="178" y="216"/>
                    </a:cubicBezTo>
                    <a:cubicBezTo>
                      <a:pt x="239" y="216"/>
                      <a:pt x="247" y="236"/>
                      <a:pt x="247" y="290"/>
                    </a:cubicBezTo>
                    <a:cubicBezTo>
                      <a:pt x="252" y="290"/>
                      <a:pt x="257" y="290"/>
                      <a:pt x="263" y="290"/>
                    </a:cubicBezTo>
                    <a:cubicBezTo>
                      <a:pt x="263" y="234"/>
                      <a:pt x="263" y="178"/>
                      <a:pt x="263" y="122"/>
                    </a:cubicBezTo>
                    <a:cubicBezTo>
                      <a:pt x="257" y="122"/>
                      <a:pt x="252" y="122"/>
                      <a:pt x="247" y="122"/>
                    </a:cubicBezTo>
                    <a:cubicBezTo>
                      <a:pt x="247" y="176"/>
                      <a:pt x="239" y="196"/>
                      <a:pt x="178" y="196"/>
                    </a:cubicBezTo>
                    <a:cubicBezTo>
                      <a:pt x="160" y="196"/>
                      <a:pt x="141" y="196"/>
                      <a:pt x="122" y="196"/>
                    </a:cubicBezTo>
                    <a:cubicBezTo>
                      <a:pt x="122" y="146"/>
                      <a:pt x="122" y="95"/>
                      <a:pt x="122" y="45"/>
                    </a:cubicBezTo>
                    <a:cubicBezTo>
                      <a:pt x="122" y="23"/>
                      <a:pt x="122" y="20"/>
                      <a:pt x="153" y="20"/>
                    </a:cubicBezTo>
                    <a:cubicBezTo>
                      <a:pt x="180" y="20"/>
                      <a:pt x="207" y="20"/>
                      <a:pt x="234" y="20"/>
                    </a:cubicBezTo>
                    <a:cubicBezTo>
                      <a:pt x="331" y="20"/>
                      <a:pt x="349" y="54"/>
                      <a:pt x="358" y="142"/>
                    </a:cubicBezTo>
                    <a:cubicBezTo>
                      <a:pt x="364" y="142"/>
                      <a:pt x="369" y="142"/>
                      <a:pt x="374" y="142"/>
                    </a:cubicBezTo>
                    <a:cubicBezTo>
                      <a:pt x="368" y="95"/>
                      <a:pt x="362" y="47"/>
                      <a:pt x="356" y="0"/>
                    </a:cubicBezTo>
                    <a:cubicBezTo>
                      <a:pt x="238" y="0"/>
                      <a:pt x="119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5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5" y="410"/>
                      <a:pt x="16" y="410"/>
                    </a:cubicBezTo>
                    <a:cubicBezTo>
                      <a:pt x="11" y="410"/>
                      <a:pt x="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122" y="430"/>
                      <a:pt x="244" y="430"/>
                      <a:pt x="365" y="430"/>
                    </a:cubicBezTo>
                    <a:cubicBezTo>
                      <a:pt x="374" y="375"/>
                      <a:pt x="383" y="321"/>
                      <a:pt x="392" y="2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5" name="Freeform 103"/>
              <p:cNvSpPr/>
              <p:nvPr/>
            </p:nvSpPr>
            <p:spPr>
              <a:xfrm>
                <a:off x="6436800" y="703800"/>
                <a:ext cx="95040" cy="156600"/>
              </a:xfrm>
              <a:custGeom>
                <a:avLst/>
                <a:gdLst/>
                <a:ahLst/>
                <a:rect l="0" t="0" r="r" b="b"/>
                <a:pathLst>
                  <a:path w="264" h="435">
                    <a:moveTo>
                      <a:pt x="263" y="311"/>
                    </a:moveTo>
                    <a:cubicBezTo>
                      <a:pt x="263" y="261"/>
                      <a:pt x="221" y="210"/>
                      <a:pt x="157" y="198"/>
                    </a:cubicBezTo>
                    <a:cubicBezTo>
                      <a:pt x="209" y="180"/>
                      <a:pt x="245" y="137"/>
                      <a:pt x="245" y="86"/>
                    </a:cubicBezTo>
                    <a:cubicBezTo>
                      <a:pt x="245" y="34"/>
                      <a:pt x="189" y="0"/>
                      <a:pt x="128" y="0"/>
                    </a:cubicBezTo>
                    <a:cubicBezTo>
                      <a:pt x="65" y="0"/>
                      <a:pt x="16" y="38"/>
                      <a:pt x="16" y="85"/>
                    </a:cubicBezTo>
                    <a:cubicBezTo>
                      <a:pt x="16" y="106"/>
                      <a:pt x="31" y="119"/>
                      <a:pt x="49" y="119"/>
                    </a:cubicBezTo>
                    <a:cubicBezTo>
                      <a:pt x="68" y="119"/>
                      <a:pt x="81" y="104"/>
                      <a:pt x="81" y="86"/>
                    </a:cubicBezTo>
                    <a:cubicBezTo>
                      <a:pt x="81" y="54"/>
                      <a:pt x="52" y="54"/>
                      <a:pt x="41" y="54"/>
                    </a:cubicBezTo>
                    <a:cubicBezTo>
                      <a:pt x="61" y="23"/>
                      <a:pt x="103" y="14"/>
                      <a:pt x="126" y="14"/>
                    </a:cubicBezTo>
                    <a:cubicBezTo>
                      <a:pt x="151" y="14"/>
                      <a:pt x="187" y="29"/>
                      <a:pt x="187" y="86"/>
                    </a:cubicBezTo>
                    <a:cubicBezTo>
                      <a:pt x="187" y="94"/>
                      <a:pt x="185" y="130"/>
                      <a:pt x="169" y="158"/>
                    </a:cubicBezTo>
                    <a:cubicBezTo>
                      <a:pt x="149" y="189"/>
                      <a:pt x="128" y="191"/>
                      <a:pt x="113" y="191"/>
                    </a:cubicBezTo>
                    <a:cubicBezTo>
                      <a:pt x="108" y="191"/>
                      <a:pt x="92" y="192"/>
                      <a:pt x="88" y="192"/>
                    </a:cubicBezTo>
                    <a:cubicBezTo>
                      <a:pt x="83" y="192"/>
                      <a:pt x="79" y="194"/>
                      <a:pt x="79" y="200"/>
                    </a:cubicBezTo>
                    <a:cubicBezTo>
                      <a:pt x="79" y="207"/>
                      <a:pt x="83" y="207"/>
                      <a:pt x="94" y="207"/>
                    </a:cubicBezTo>
                    <a:cubicBezTo>
                      <a:pt x="103" y="207"/>
                      <a:pt x="113" y="207"/>
                      <a:pt x="122" y="207"/>
                    </a:cubicBezTo>
                    <a:cubicBezTo>
                      <a:pt x="173" y="207"/>
                      <a:pt x="196" y="250"/>
                      <a:pt x="196" y="311"/>
                    </a:cubicBezTo>
                    <a:cubicBezTo>
                      <a:pt x="196" y="398"/>
                      <a:pt x="153" y="416"/>
                      <a:pt x="126" y="416"/>
                    </a:cubicBezTo>
                    <a:cubicBezTo>
                      <a:pt x="99" y="416"/>
                      <a:pt x="50" y="405"/>
                      <a:pt x="29" y="369"/>
                    </a:cubicBezTo>
                    <a:cubicBezTo>
                      <a:pt x="50" y="371"/>
                      <a:pt x="70" y="358"/>
                      <a:pt x="70" y="333"/>
                    </a:cubicBezTo>
                    <a:cubicBezTo>
                      <a:pt x="70" y="311"/>
                      <a:pt x="54" y="299"/>
                      <a:pt x="34" y="299"/>
                    </a:cubicBezTo>
                    <a:cubicBezTo>
                      <a:pt x="20" y="299"/>
                      <a:pt x="0" y="308"/>
                      <a:pt x="0" y="335"/>
                    </a:cubicBezTo>
                    <a:cubicBezTo>
                      <a:pt x="0" y="392"/>
                      <a:pt x="58" y="434"/>
                      <a:pt x="128" y="434"/>
                    </a:cubicBezTo>
                    <a:cubicBezTo>
                      <a:pt x="205" y="434"/>
                      <a:pt x="263" y="376"/>
                      <a:pt x="263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6" name="Freeform 104"/>
              <p:cNvSpPr/>
              <p:nvPr/>
            </p:nvSpPr>
            <p:spPr>
              <a:xfrm>
                <a:off x="6560640" y="83088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7"/>
                      <a:pt x="59" y="0"/>
                      <a:pt x="34" y="0"/>
                    </a:cubicBezTo>
                    <a:cubicBezTo>
                      <a:pt x="11" y="0"/>
                      <a:pt x="0" y="18"/>
                      <a:pt x="0" y="34"/>
                    </a:cubicBezTo>
                    <a:cubicBezTo>
                      <a:pt x="0" y="50"/>
                      <a:pt x="11" y="68"/>
                      <a:pt x="34" y="68"/>
                    </a:cubicBezTo>
                    <a:cubicBezTo>
                      <a:pt x="43" y="68"/>
                      <a:pt x="52" y="63"/>
                      <a:pt x="59" y="58"/>
                    </a:cubicBezTo>
                    <a:cubicBezTo>
                      <a:pt x="59" y="108"/>
                      <a:pt x="41" y="146"/>
                      <a:pt x="14" y="176"/>
                    </a:cubicBezTo>
                    <a:cubicBezTo>
                      <a:pt x="11" y="180"/>
                      <a:pt x="11" y="180"/>
                      <a:pt x="11" y="182"/>
                    </a:cubicBezTo>
                    <a:cubicBezTo>
                      <a:pt x="11" y="187"/>
                      <a:pt x="13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7" name="Freeform 105"/>
              <p:cNvSpPr/>
              <p:nvPr/>
            </p:nvSpPr>
            <p:spPr>
              <a:xfrm>
                <a:off x="6687360" y="7531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8" name="Freeform 106"/>
              <p:cNvSpPr/>
              <p:nvPr/>
            </p:nvSpPr>
            <p:spPr>
              <a:xfrm>
                <a:off x="6777000" y="70596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4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9" name="Freeform 107"/>
              <p:cNvSpPr/>
              <p:nvPr/>
            </p:nvSpPr>
            <p:spPr>
              <a:xfrm>
                <a:off x="6840360" y="754560"/>
                <a:ext cx="177840" cy="101520"/>
              </a:xfrm>
              <a:custGeom>
                <a:avLst/>
                <a:gdLst/>
                <a:ahLst/>
                <a:rect l="0" t="0" r="r" b="b"/>
                <a:pathLst>
                  <a:path w="494" h="282">
                    <a:moveTo>
                      <a:pt x="493" y="281"/>
                    </a:moveTo>
                    <a:cubicBezTo>
                      <a:pt x="493" y="274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3" y="279"/>
                      <a:pt x="47" y="278"/>
                      <a:pt x="70" y="277"/>
                    </a:cubicBezTo>
                    <a:cubicBezTo>
                      <a:pt x="94" y="278"/>
                      <a:pt x="118" y="279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4"/>
                      <a:pt x="175" y="281"/>
                    </a:cubicBezTo>
                    <a:cubicBezTo>
                      <a:pt x="199" y="279"/>
                      <a:pt x="223" y="278"/>
                      <a:pt x="247" y="277"/>
                    </a:cubicBezTo>
                    <a:cubicBezTo>
                      <a:pt x="271" y="278"/>
                      <a:pt x="295" y="279"/>
                      <a:pt x="319" y="281"/>
                    </a:cubicBez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7"/>
                      <a:pt x="351" y="274"/>
                      <a:pt x="351" y="281"/>
                    </a:cubicBezTo>
                    <a:cubicBezTo>
                      <a:pt x="375" y="279"/>
                      <a:pt x="399" y="278"/>
                      <a:pt x="423" y="277"/>
                    </a:cubicBezTo>
                    <a:cubicBezTo>
                      <a:pt x="446" y="278"/>
                      <a:pt x="470" y="279"/>
                      <a:pt x="493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0" name="Freeform 108"/>
              <p:cNvSpPr/>
              <p:nvPr/>
            </p:nvSpPr>
            <p:spPr>
              <a:xfrm>
                <a:off x="7030440" y="7059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4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1" name="Freeform 109"/>
              <p:cNvSpPr/>
              <p:nvPr/>
            </p:nvSpPr>
            <p:spPr>
              <a:xfrm>
                <a:off x="7093800" y="6973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7"/>
                      <a:pt x="70" y="435"/>
                    </a:cubicBezTo>
                    <a:cubicBezTo>
                      <a:pt x="94" y="437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2" name="Freeform 110"/>
              <p:cNvSpPr/>
              <p:nvPr/>
            </p:nvSpPr>
            <p:spPr>
              <a:xfrm>
                <a:off x="7156440" y="7531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80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5"/>
                      <a:pt x="133" y="277"/>
                      <a:pt x="106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3" name="Freeform 111"/>
              <p:cNvSpPr/>
              <p:nvPr/>
            </p:nvSpPr>
            <p:spPr>
              <a:xfrm>
                <a:off x="7269480" y="7545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79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4" name="Freeform 112"/>
              <p:cNvSpPr/>
              <p:nvPr/>
            </p:nvSpPr>
            <p:spPr>
              <a:xfrm>
                <a:off x="7435800" y="69732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3"/>
                      <a:pt x="171" y="19"/>
                      <a:pt x="171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5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0" y="443"/>
                      <a:pt x="281" y="441"/>
                      <a:pt x="311" y="439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10" y="432"/>
                      <a:pt x="86" y="416"/>
                      <a:pt x="70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5" name="Freeform 113"/>
              <p:cNvSpPr/>
              <p:nvPr/>
            </p:nvSpPr>
            <p:spPr>
              <a:xfrm>
                <a:off x="7560720" y="753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41" y="201"/>
                      <a:pt x="238" y="201"/>
                    </a:cubicBezTo>
                    <a:cubicBezTo>
                      <a:pt x="232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6" name="Freeform 114"/>
              <p:cNvSpPr/>
              <p:nvPr/>
            </p:nvSpPr>
            <p:spPr>
              <a:xfrm>
                <a:off x="7660080" y="714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7" name="Freeform 115"/>
              <p:cNvSpPr/>
              <p:nvPr/>
            </p:nvSpPr>
            <p:spPr>
              <a:xfrm>
                <a:off x="7750800" y="753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8" y="201"/>
                    </a:cubicBezTo>
                    <a:cubicBezTo>
                      <a:pt x="230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8" name="Freeform 116"/>
              <p:cNvSpPr/>
              <p:nvPr/>
            </p:nvSpPr>
            <p:spPr>
              <a:xfrm>
                <a:off x="7853040" y="7531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1"/>
                      <a:pt x="236" y="201"/>
                      <a:pt x="234" y="201"/>
                    </a:cubicBezTo>
                    <a:cubicBezTo>
                      <a:pt x="227" y="201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6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8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9" name="Freeform 117"/>
              <p:cNvSpPr/>
              <p:nvPr/>
            </p:nvSpPr>
            <p:spPr>
              <a:xfrm>
                <a:off x="7950960" y="7149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0" name="Freeform 118"/>
              <p:cNvSpPr/>
              <p:nvPr/>
            </p:nvSpPr>
            <p:spPr>
              <a:xfrm>
                <a:off x="8041680" y="7531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40" y="290"/>
                    </a:cubicBezTo>
                    <a:cubicBezTo>
                      <a:pt x="216" y="290"/>
                      <a:pt x="281" y="228"/>
                      <a:pt x="281" y="148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1" name="Freeform 119"/>
              <p:cNvSpPr/>
              <p:nvPr/>
            </p:nvSpPr>
            <p:spPr>
              <a:xfrm>
                <a:off x="8155800" y="75456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79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81"/>
                    </a:cubicBezTo>
                    <a:cubicBezTo>
                      <a:pt x="151" y="274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69" y="14"/>
                      <a:pt x="171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2" name="Freeform 120"/>
              <p:cNvSpPr/>
              <p:nvPr/>
            </p:nvSpPr>
            <p:spPr>
              <a:xfrm>
                <a:off x="8245800" y="7531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3" name="Freeform 121"/>
              <p:cNvSpPr/>
              <p:nvPr/>
            </p:nvSpPr>
            <p:spPr>
              <a:xfrm>
                <a:off x="8410320" y="75456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5"/>
                      <a:pt x="92" y="243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5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19"/>
                      <a:pt x="214" y="273"/>
                      <a:pt x="167" y="273"/>
                    </a:cubicBezTo>
                    <a:cubicBezTo>
                      <a:pt x="142" y="273"/>
                      <a:pt x="119" y="261"/>
                      <a:pt x="101" y="234"/>
                    </a:cubicBezTo>
                    <a:cubicBezTo>
                      <a:pt x="92" y="221"/>
                      <a:pt x="92" y="219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4" name="Freeform 122"/>
              <p:cNvSpPr/>
              <p:nvPr/>
            </p:nvSpPr>
            <p:spPr>
              <a:xfrm>
                <a:off x="8537760" y="6973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7"/>
                      <a:pt x="70" y="435"/>
                    </a:cubicBezTo>
                    <a:cubicBezTo>
                      <a:pt x="94" y="437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5" name="Freeform 123"/>
              <p:cNvSpPr/>
              <p:nvPr/>
            </p:nvSpPr>
            <p:spPr>
              <a:xfrm>
                <a:off x="8600760" y="75312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2"/>
                    </a:cubicBezTo>
                    <a:cubicBezTo>
                      <a:pt x="281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4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5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6" name="Freeform 124"/>
              <p:cNvSpPr/>
              <p:nvPr/>
            </p:nvSpPr>
            <p:spPr>
              <a:xfrm>
                <a:off x="8714880" y="75456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79"/>
                      <a:pt x="48" y="278"/>
                      <a:pt x="72" y="277"/>
                    </a:cubicBezTo>
                    <a:cubicBezTo>
                      <a:pt x="95" y="278"/>
                      <a:pt x="119" y="279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79"/>
                      <a:pt x="223" y="278"/>
                      <a:pt x="247" y="277"/>
                    </a:cubicBezTo>
                    <a:cubicBezTo>
                      <a:pt x="271" y="278"/>
                      <a:pt x="295" y="279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7" name="Freeform 125"/>
              <p:cNvSpPr/>
              <p:nvPr/>
            </p:nvSpPr>
            <p:spPr>
              <a:xfrm>
                <a:off x="8841240" y="75456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79"/>
                      <a:pt x="48" y="278"/>
                      <a:pt x="72" y="277"/>
                    </a:cubicBezTo>
                    <a:cubicBezTo>
                      <a:pt x="95" y="278"/>
                      <a:pt x="119" y="279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79"/>
                      <a:pt x="224" y="278"/>
                      <a:pt x="248" y="277"/>
                    </a:cubicBezTo>
                    <a:cubicBezTo>
                      <a:pt x="272" y="278"/>
                      <a:pt x="295" y="279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8" name="Freeform 126"/>
              <p:cNvSpPr/>
              <p:nvPr/>
            </p:nvSpPr>
            <p:spPr>
              <a:xfrm>
                <a:off x="8966880" y="7531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41" y="201"/>
                      <a:pt x="238" y="201"/>
                    </a:cubicBezTo>
                    <a:cubicBezTo>
                      <a:pt x="232" y="201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2" y="137"/>
                      <a:pt x="171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8" y="290"/>
                      <a:pt x="245" y="219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9" name="Freeform 127"/>
              <p:cNvSpPr/>
              <p:nvPr/>
            </p:nvSpPr>
            <p:spPr>
              <a:xfrm>
                <a:off x="9069120" y="697320"/>
                <a:ext cx="113040" cy="160200"/>
              </a:xfrm>
              <a:custGeom>
                <a:avLst/>
                <a:gdLst/>
                <a:ahLst/>
                <a:rect l="0" t="0" r="r" b="b"/>
                <a:pathLst>
                  <a:path w="314" h="445">
                    <a:moveTo>
                      <a:pt x="313" y="439"/>
                    </a:moveTo>
                    <a:cubicBezTo>
                      <a:pt x="313" y="432"/>
                      <a:pt x="313" y="426"/>
                      <a:pt x="313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5"/>
                      <a:pt x="263" y="128"/>
                      <a:pt x="263" y="0"/>
                    </a:cubicBezTo>
                    <a:cubicBezTo>
                      <a:pt x="233" y="2"/>
                      <a:pt x="203" y="5"/>
                      <a:pt x="173" y="7"/>
                    </a:cubicBezTo>
                    <a:cubicBezTo>
                      <a:pt x="173" y="13"/>
                      <a:pt x="173" y="19"/>
                      <a:pt x="173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5"/>
                      <a:pt x="176" y="158"/>
                      <a:pt x="142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1" y="443"/>
                      <a:pt x="282" y="441"/>
                      <a:pt x="313" y="439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4" y="417"/>
                      <a:pt x="166" y="432"/>
                      <a:pt x="139" y="432"/>
                    </a:cubicBezTo>
                    <a:cubicBezTo>
                      <a:pt x="110" y="432"/>
                      <a:pt x="86" y="416"/>
                      <a:pt x="72" y="390"/>
                    </a:cubicBezTo>
                    <a:cubicBezTo>
                      <a:pt x="56" y="365"/>
                      <a:pt x="54" y="329"/>
                      <a:pt x="54" y="302"/>
                    </a:cubicBezTo>
                    <a:cubicBezTo>
                      <a:pt x="54" y="279"/>
                      <a:pt x="54" y="241"/>
                      <a:pt x="74" y="212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7" y="173"/>
                      <a:pt x="193" y="182"/>
                      <a:pt x="212" y="210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0" name="Freeform 128"/>
              <p:cNvSpPr/>
              <p:nvPr/>
            </p:nvSpPr>
            <p:spPr>
              <a:xfrm>
                <a:off x="5326200" y="957960"/>
                <a:ext cx="52920" cy="227520"/>
              </a:xfrm>
              <a:custGeom>
                <a:avLst/>
                <a:gdLst/>
                <a:ahLst/>
                <a:rect l="0" t="0" r="r" b="b"/>
                <a:pathLst>
                  <a:path w="147" h="632">
                    <a:moveTo>
                      <a:pt x="146" y="624"/>
                    </a:moveTo>
                    <a:cubicBezTo>
                      <a:pt x="146" y="622"/>
                      <a:pt x="146" y="622"/>
                      <a:pt x="135" y="612"/>
                    </a:cubicBezTo>
                    <a:cubicBezTo>
                      <a:pt x="58" y="531"/>
                      <a:pt x="36" y="412"/>
                      <a:pt x="36" y="315"/>
                    </a:cubicBezTo>
                    <a:cubicBezTo>
                      <a:pt x="36" y="205"/>
                      <a:pt x="61" y="95"/>
                      <a:pt x="139" y="16"/>
                    </a:cubicBezTo>
                    <a:cubicBezTo>
                      <a:pt x="146" y="9"/>
                      <a:pt x="146" y="7"/>
                      <a:pt x="146" y="5"/>
                    </a:cubicBezTo>
                    <a:cubicBezTo>
                      <a:pt x="146" y="2"/>
                      <a:pt x="144" y="0"/>
                      <a:pt x="140" y="0"/>
                    </a:cubicBezTo>
                    <a:cubicBezTo>
                      <a:pt x="133" y="0"/>
                      <a:pt x="77" y="41"/>
                      <a:pt x="40" y="122"/>
                    </a:cubicBezTo>
                    <a:cubicBezTo>
                      <a:pt x="7" y="192"/>
                      <a:pt x="0" y="263"/>
                      <a:pt x="0" y="315"/>
                    </a:cubicBezTo>
                    <a:cubicBezTo>
                      <a:pt x="0" y="365"/>
                      <a:pt x="7" y="441"/>
                      <a:pt x="41" y="513"/>
                    </a:cubicBezTo>
                    <a:cubicBezTo>
                      <a:pt x="79" y="590"/>
                      <a:pt x="133" y="631"/>
                      <a:pt x="140" y="631"/>
                    </a:cubicBezTo>
                    <a:cubicBezTo>
                      <a:pt x="144" y="631"/>
                      <a:pt x="146" y="630"/>
                      <a:pt x="146" y="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1" name="Freeform 129"/>
              <p:cNvSpPr/>
              <p:nvPr/>
            </p:nvSpPr>
            <p:spPr>
              <a:xfrm>
                <a:off x="5399640" y="97272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3" y="268"/>
                      <a:pt x="338" y="268"/>
                      <a:pt x="333" y="268"/>
                    </a:cubicBezTo>
                    <a:cubicBezTo>
                      <a:pt x="326" y="333"/>
                      <a:pt x="317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4" y="412"/>
                      <a:pt x="122" y="408"/>
                      <a:pt x="122" y="387"/>
                    </a:cubicBezTo>
                    <a:cubicBezTo>
                      <a:pt x="122" y="275"/>
                      <a:pt x="122" y="163"/>
                      <a:pt x="122" y="50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50"/>
                    </a:cubicBezTo>
                    <a:cubicBezTo>
                      <a:pt x="67" y="161"/>
                      <a:pt x="67" y="272"/>
                      <a:pt x="67" y="383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2" name="Freeform 130"/>
              <p:cNvSpPr/>
              <p:nvPr/>
            </p:nvSpPr>
            <p:spPr>
              <a:xfrm>
                <a:off x="5547240" y="967680"/>
                <a:ext cx="155160" cy="166320"/>
              </a:xfrm>
              <a:custGeom>
                <a:avLst/>
                <a:gdLst/>
                <a:ahLst/>
                <a:rect l="0" t="0" r="r" b="b"/>
                <a:pathLst>
                  <a:path w="431" h="462">
                    <a:moveTo>
                      <a:pt x="430" y="293"/>
                    </a:moveTo>
                    <a:cubicBezTo>
                      <a:pt x="430" y="287"/>
                      <a:pt x="430" y="280"/>
                      <a:pt x="430" y="273"/>
                    </a:cubicBezTo>
                    <a:cubicBezTo>
                      <a:pt x="404" y="274"/>
                      <a:pt x="379" y="275"/>
                      <a:pt x="353" y="275"/>
                    </a:cubicBezTo>
                    <a:cubicBezTo>
                      <a:pt x="328" y="275"/>
                      <a:pt x="274" y="275"/>
                      <a:pt x="250" y="273"/>
                    </a:cubicBezTo>
                    <a:cubicBezTo>
                      <a:pt x="250" y="280"/>
                      <a:pt x="250" y="287"/>
                      <a:pt x="250" y="293"/>
                    </a:cubicBezTo>
                    <a:cubicBezTo>
                      <a:pt x="257" y="293"/>
                      <a:pt x="265" y="293"/>
                      <a:pt x="272" y="293"/>
                    </a:cubicBezTo>
                    <a:cubicBezTo>
                      <a:pt x="328" y="293"/>
                      <a:pt x="329" y="300"/>
                      <a:pt x="329" y="324"/>
                    </a:cubicBezTo>
                    <a:cubicBezTo>
                      <a:pt x="329" y="337"/>
                      <a:pt x="329" y="350"/>
                      <a:pt x="329" y="363"/>
                    </a:cubicBezTo>
                    <a:cubicBezTo>
                      <a:pt x="329" y="435"/>
                      <a:pt x="250" y="441"/>
                      <a:pt x="232" y="441"/>
                    </a:cubicBezTo>
                    <a:cubicBezTo>
                      <a:pt x="191" y="441"/>
                      <a:pt x="65" y="419"/>
                      <a:pt x="65" y="230"/>
                    </a:cubicBezTo>
                    <a:cubicBezTo>
                      <a:pt x="65" y="41"/>
                      <a:pt x="191" y="20"/>
                      <a:pt x="229" y="20"/>
                    </a:cubicBezTo>
                    <a:cubicBezTo>
                      <a:pt x="295" y="20"/>
                      <a:pt x="353" y="77"/>
                      <a:pt x="365" y="171"/>
                    </a:cubicBezTo>
                    <a:cubicBezTo>
                      <a:pt x="367" y="178"/>
                      <a:pt x="367" y="182"/>
                      <a:pt x="376" y="182"/>
                    </a:cubicBezTo>
                    <a:cubicBezTo>
                      <a:pt x="385" y="182"/>
                      <a:pt x="385" y="178"/>
                      <a:pt x="385" y="166"/>
                    </a:cubicBezTo>
                    <a:cubicBezTo>
                      <a:pt x="385" y="116"/>
                      <a:pt x="385" y="66"/>
                      <a:pt x="385" y="16"/>
                    </a:cubicBezTo>
                    <a:cubicBezTo>
                      <a:pt x="385" y="5"/>
                      <a:pt x="385" y="0"/>
                      <a:pt x="380" y="0"/>
                    </a:cubicBezTo>
                    <a:cubicBezTo>
                      <a:pt x="376" y="0"/>
                      <a:pt x="374" y="0"/>
                      <a:pt x="369" y="9"/>
                    </a:cubicBezTo>
                    <a:cubicBezTo>
                      <a:pt x="358" y="25"/>
                      <a:pt x="347" y="40"/>
                      <a:pt x="337" y="56"/>
                    </a:cubicBezTo>
                    <a:cubicBezTo>
                      <a:pt x="317" y="34"/>
                      <a:pt x="283" y="0"/>
                      <a:pt x="220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0"/>
                      <a:pt x="101" y="461"/>
                      <a:pt x="221" y="461"/>
                    </a:cubicBezTo>
                    <a:cubicBezTo>
                      <a:pt x="268" y="461"/>
                      <a:pt x="319" y="444"/>
                      <a:pt x="340" y="407"/>
                    </a:cubicBezTo>
                    <a:cubicBezTo>
                      <a:pt x="347" y="421"/>
                      <a:pt x="373" y="446"/>
                      <a:pt x="380" y="446"/>
                    </a:cubicBezTo>
                    <a:cubicBezTo>
                      <a:pt x="385" y="446"/>
                      <a:pt x="385" y="441"/>
                      <a:pt x="385" y="432"/>
                    </a:cubicBezTo>
                    <a:cubicBezTo>
                      <a:pt x="385" y="395"/>
                      <a:pt x="385" y="359"/>
                      <a:pt x="385" y="322"/>
                    </a:cubicBezTo>
                    <a:cubicBezTo>
                      <a:pt x="385" y="297"/>
                      <a:pt x="389" y="293"/>
                      <a:pt x="430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3" name="Freeform 131"/>
              <p:cNvSpPr/>
              <p:nvPr/>
            </p:nvSpPr>
            <p:spPr>
              <a:xfrm>
                <a:off x="5720760" y="965520"/>
                <a:ext cx="155880" cy="163080"/>
              </a:xfrm>
              <a:custGeom>
                <a:avLst/>
                <a:gdLst/>
                <a:ahLst/>
                <a:rect l="0" t="0" r="r" b="b"/>
                <a:pathLst>
                  <a:path w="433" h="453">
                    <a:moveTo>
                      <a:pt x="432" y="452"/>
                    </a:moveTo>
                    <a:cubicBezTo>
                      <a:pt x="432" y="445"/>
                      <a:pt x="432" y="438"/>
                      <a:pt x="432" y="432"/>
                    </a:cubicBezTo>
                    <a:cubicBezTo>
                      <a:pt x="428" y="432"/>
                      <a:pt x="425" y="432"/>
                      <a:pt x="421" y="432"/>
                    </a:cubicBezTo>
                    <a:cubicBezTo>
                      <a:pt x="383" y="432"/>
                      <a:pt x="374" y="428"/>
                      <a:pt x="367" y="407"/>
                    </a:cubicBezTo>
                    <a:cubicBezTo>
                      <a:pt x="322" y="275"/>
                      <a:pt x="276" y="144"/>
                      <a:pt x="230" y="13"/>
                    </a:cubicBezTo>
                    <a:cubicBezTo>
                      <a:pt x="227" y="4"/>
                      <a:pt x="227" y="0"/>
                      <a:pt x="216" y="0"/>
                    </a:cubicBezTo>
                    <a:cubicBezTo>
                      <a:pt x="205" y="0"/>
                      <a:pt x="203" y="4"/>
                      <a:pt x="202" y="13"/>
                    </a:cubicBezTo>
                    <a:cubicBezTo>
                      <a:pt x="158" y="139"/>
                      <a:pt x="114" y="264"/>
                      <a:pt x="70" y="390"/>
                    </a:cubicBezTo>
                    <a:cubicBezTo>
                      <a:pt x="59" y="423"/>
                      <a:pt x="34" y="432"/>
                      <a:pt x="0" y="432"/>
                    </a:cubicBezTo>
                    <a:cubicBezTo>
                      <a:pt x="0" y="438"/>
                      <a:pt x="0" y="445"/>
                      <a:pt x="0" y="452"/>
                    </a:cubicBezTo>
                    <a:cubicBezTo>
                      <a:pt x="21" y="451"/>
                      <a:pt x="42" y="450"/>
                      <a:pt x="63" y="450"/>
                    </a:cubicBezTo>
                    <a:cubicBezTo>
                      <a:pt x="88" y="450"/>
                      <a:pt x="112" y="451"/>
                      <a:pt x="137" y="452"/>
                    </a:cubicBezTo>
                    <a:cubicBezTo>
                      <a:pt x="137" y="445"/>
                      <a:pt x="137" y="438"/>
                      <a:pt x="137" y="432"/>
                    </a:cubicBezTo>
                    <a:cubicBezTo>
                      <a:pt x="104" y="432"/>
                      <a:pt x="88" y="416"/>
                      <a:pt x="88" y="399"/>
                    </a:cubicBezTo>
                    <a:cubicBezTo>
                      <a:pt x="88" y="398"/>
                      <a:pt x="90" y="392"/>
                      <a:pt x="90" y="390"/>
                    </a:cubicBezTo>
                    <a:cubicBezTo>
                      <a:pt x="100" y="363"/>
                      <a:pt x="109" y="335"/>
                      <a:pt x="119" y="308"/>
                    </a:cubicBezTo>
                    <a:cubicBezTo>
                      <a:pt x="171" y="308"/>
                      <a:pt x="223" y="308"/>
                      <a:pt x="275" y="308"/>
                    </a:cubicBezTo>
                    <a:cubicBezTo>
                      <a:pt x="287" y="340"/>
                      <a:pt x="298" y="372"/>
                      <a:pt x="310" y="405"/>
                    </a:cubicBezTo>
                    <a:cubicBezTo>
                      <a:pt x="310" y="407"/>
                      <a:pt x="311" y="410"/>
                      <a:pt x="311" y="414"/>
                    </a:cubicBezTo>
                    <a:cubicBezTo>
                      <a:pt x="311" y="432"/>
                      <a:pt x="275" y="432"/>
                      <a:pt x="259" y="432"/>
                    </a:cubicBezTo>
                    <a:cubicBezTo>
                      <a:pt x="259" y="438"/>
                      <a:pt x="259" y="445"/>
                      <a:pt x="259" y="452"/>
                    </a:cubicBezTo>
                    <a:cubicBezTo>
                      <a:pt x="281" y="450"/>
                      <a:pt x="326" y="450"/>
                      <a:pt x="349" y="450"/>
                    </a:cubicBezTo>
                    <a:cubicBezTo>
                      <a:pt x="377" y="450"/>
                      <a:pt x="404" y="451"/>
                      <a:pt x="432" y="452"/>
                    </a:cubicBezTo>
                    <a:moveTo>
                      <a:pt x="268" y="288"/>
                    </a:moveTo>
                    <a:cubicBezTo>
                      <a:pt x="221" y="288"/>
                      <a:pt x="173" y="288"/>
                      <a:pt x="126" y="288"/>
                    </a:cubicBezTo>
                    <a:cubicBezTo>
                      <a:pt x="150" y="219"/>
                      <a:pt x="174" y="151"/>
                      <a:pt x="198" y="83"/>
                    </a:cubicBezTo>
                    <a:cubicBezTo>
                      <a:pt x="221" y="151"/>
                      <a:pt x="245" y="219"/>
                      <a:pt x="268" y="2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4" name="Freeform 132"/>
              <p:cNvSpPr/>
              <p:nvPr/>
            </p:nvSpPr>
            <p:spPr>
              <a:xfrm>
                <a:off x="5891760" y="97272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49" y="327"/>
                      <a:pt x="328" y="358"/>
                    </a:cubicBezTo>
                    <a:cubicBezTo>
                      <a:pt x="315" y="376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21" y="408"/>
                      <a:pt x="121" y="387"/>
                    </a:cubicBezTo>
                    <a:cubicBezTo>
                      <a:pt x="121" y="273"/>
                      <a:pt x="121" y="159"/>
                      <a:pt x="121" y="45"/>
                    </a:cubicBezTo>
                    <a:cubicBezTo>
                      <a:pt x="121" y="23"/>
                      <a:pt x="121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4" y="20"/>
                      <a:pt x="297" y="34"/>
                      <a:pt x="329" y="79"/>
                    </a:cubicBezTo>
                    <a:cubicBezTo>
                      <a:pt x="356" y="115"/>
                      <a:pt x="362" y="171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5" name="Freeform 133"/>
              <p:cNvSpPr/>
              <p:nvPr/>
            </p:nvSpPr>
            <p:spPr>
              <a:xfrm>
                <a:off x="6146640" y="957960"/>
                <a:ext cx="88560" cy="227520"/>
              </a:xfrm>
              <a:custGeom>
                <a:avLst/>
                <a:gdLst/>
                <a:ahLst/>
                <a:rect l="0" t="0" r="r" b="b"/>
                <a:pathLst>
                  <a:path w="246" h="632">
                    <a:moveTo>
                      <a:pt x="245" y="13"/>
                    </a:moveTo>
                    <a:cubicBezTo>
                      <a:pt x="245" y="5"/>
                      <a:pt x="239" y="0"/>
                      <a:pt x="232" y="0"/>
                    </a:cubicBezTo>
                    <a:cubicBezTo>
                      <a:pt x="223" y="0"/>
                      <a:pt x="221" y="5"/>
                      <a:pt x="220" y="13"/>
                    </a:cubicBezTo>
                    <a:cubicBezTo>
                      <a:pt x="148" y="211"/>
                      <a:pt x="76" y="410"/>
                      <a:pt x="4" y="608"/>
                    </a:cubicBezTo>
                    <a:cubicBezTo>
                      <a:pt x="0" y="615"/>
                      <a:pt x="1" y="615"/>
                      <a:pt x="0" y="619"/>
                    </a:cubicBezTo>
                    <a:cubicBezTo>
                      <a:pt x="0" y="626"/>
                      <a:pt x="5" y="631"/>
                      <a:pt x="13" y="631"/>
                    </a:cubicBezTo>
                    <a:cubicBezTo>
                      <a:pt x="22" y="631"/>
                      <a:pt x="23" y="624"/>
                      <a:pt x="25" y="619"/>
                    </a:cubicBezTo>
                    <a:cubicBezTo>
                      <a:pt x="97" y="420"/>
                      <a:pt x="169" y="222"/>
                      <a:pt x="241" y="23"/>
                    </a:cubicBezTo>
                    <a:cubicBezTo>
                      <a:pt x="245" y="14"/>
                      <a:pt x="244" y="16"/>
                      <a:pt x="24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6" name="Freeform 134"/>
              <p:cNvSpPr/>
              <p:nvPr/>
            </p:nvSpPr>
            <p:spPr>
              <a:xfrm>
                <a:off x="6336360" y="967680"/>
                <a:ext cx="138960" cy="166320"/>
              </a:xfrm>
              <a:custGeom>
                <a:avLst/>
                <a:gdLst/>
                <a:ahLst/>
                <a:rect l="0" t="0" r="r" b="b"/>
                <a:pathLst>
                  <a:path w="386" h="462">
                    <a:moveTo>
                      <a:pt x="385" y="299"/>
                    </a:moveTo>
                    <a:cubicBezTo>
                      <a:pt x="385" y="293"/>
                      <a:pt x="385" y="288"/>
                      <a:pt x="376" y="288"/>
                    </a:cubicBezTo>
                    <a:cubicBezTo>
                      <a:pt x="369" y="288"/>
                      <a:pt x="369" y="291"/>
                      <a:pt x="369" y="299"/>
                    </a:cubicBezTo>
                    <a:cubicBezTo>
                      <a:pt x="364" y="389"/>
                      <a:pt x="297" y="441"/>
                      <a:pt x="227" y="441"/>
                    </a:cubicBezTo>
                    <a:cubicBezTo>
                      <a:pt x="189" y="441"/>
                      <a:pt x="65" y="419"/>
                      <a:pt x="65" y="230"/>
                    </a:cubicBezTo>
                    <a:cubicBezTo>
                      <a:pt x="65" y="41"/>
                      <a:pt x="187" y="20"/>
                      <a:pt x="227" y="20"/>
                    </a:cubicBezTo>
                    <a:cubicBezTo>
                      <a:pt x="295" y="20"/>
                      <a:pt x="351" y="77"/>
                      <a:pt x="365" y="171"/>
                    </a:cubicBezTo>
                    <a:cubicBezTo>
                      <a:pt x="365" y="178"/>
                      <a:pt x="365" y="182"/>
                      <a:pt x="374" y="182"/>
                    </a:cubicBezTo>
                    <a:cubicBezTo>
                      <a:pt x="385" y="182"/>
                      <a:pt x="385" y="178"/>
                      <a:pt x="385" y="166"/>
                    </a:cubicBezTo>
                    <a:cubicBezTo>
                      <a:pt x="385" y="116"/>
                      <a:pt x="385" y="66"/>
                      <a:pt x="385" y="16"/>
                    </a:cubicBezTo>
                    <a:cubicBezTo>
                      <a:pt x="385" y="5"/>
                      <a:pt x="385" y="0"/>
                      <a:pt x="378" y="0"/>
                    </a:cubicBezTo>
                    <a:cubicBezTo>
                      <a:pt x="374" y="0"/>
                      <a:pt x="373" y="0"/>
                      <a:pt x="367" y="9"/>
                    </a:cubicBezTo>
                    <a:cubicBezTo>
                      <a:pt x="357" y="25"/>
                      <a:pt x="347" y="40"/>
                      <a:pt x="337" y="56"/>
                    </a:cubicBezTo>
                    <a:cubicBezTo>
                      <a:pt x="313" y="32"/>
                      <a:pt x="281" y="0"/>
                      <a:pt x="220" y="0"/>
                    </a:cubicBezTo>
                    <a:cubicBezTo>
                      <a:pt x="101" y="0"/>
                      <a:pt x="0" y="101"/>
                      <a:pt x="0" y="230"/>
                    </a:cubicBezTo>
                    <a:cubicBezTo>
                      <a:pt x="0" y="362"/>
                      <a:pt x="103" y="461"/>
                      <a:pt x="220" y="461"/>
                    </a:cubicBezTo>
                    <a:cubicBezTo>
                      <a:pt x="322" y="461"/>
                      <a:pt x="385" y="372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7" name="Freeform 135"/>
              <p:cNvSpPr/>
              <p:nvPr/>
            </p:nvSpPr>
            <p:spPr>
              <a:xfrm>
                <a:off x="6496560" y="972720"/>
                <a:ext cx="192240" cy="155880"/>
              </a:xfrm>
              <a:custGeom>
                <a:avLst/>
                <a:gdLst/>
                <a:ahLst/>
                <a:rect l="0" t="0" r="r" b="b"/>
                <a:pathLst>
                  <a:path w="534" h="433">
                    <a:moveTo>
                      <a:pt x="533" y="432"/>
                    </a:moveTo>
                    <a:cubicBezTo>
                      <a:pt x="533" y="425"/>
                      <a:pt x="533" y="419"/>
                      <a:pt x="533" y="412"/>
                    </a:cubicBezTo>
                    <a:cubicBezTo>
                      <a:pt x="527" y="412"/>
                      <a:pt x="522" y="412"/>
                      <a:pt x="517" y="412"/>
                    </a:cubicBezTo>
                    <a:cubicBezTo>
                      <a:pt x="468" y="412"/>
                      <a:pt x="466" y="405"/>
                      <a:pt x="466" y="383"/>
                    </a:cubicBezTo>
                    <a:cubicBezTo>
                      <a:pt x="466" y="272"/>
                      <a:pt x="466" y="161"/>
                      <a:pt x="466" y="50"/>
                    </a:cubicBezTo>
                    <a:cubicBezTo>
                      <a:pt x="466" y="27"/>
                      <a:pt x="468" y="20"/>
                      <a:pt x="517" y="20"/>
                    </a:cubicBezTo>
                    <a:cubicBezTo>
                      <a:pt x="522" y="20"/>
                      <a:pt x="527" y="20"/>
                      <a:pt x="533" y="20"/>
                    </a:cubicBezTo>
                    <a:cubicBezTo>
                      <a:pt x="533" y="13"/>
                      <a:pt x="533" y="7"/>
                      <a:pt x="533" y="0"/>
                    </a:cubicBezTo>
                    <a:cubicBezTo>
                      <a:pt x="497" y="0"/>
                      <a:pt x="461" y="0"/>
                      <a:pt x="425" y="0"/>
                    </a:cubicBezTo>
                    <a:cubicBezTo>
                      <a:pt x="409" y="0"/>
                      <a:pt x="409" y="0"/>
                      <a:pt x="405" y="13"/>
                    </a:cubicBezTo>
                    <a:cubicBezTo>
                      <a:pt x="359" y="131"/>
                      <a:pt x="313" y="250"/>
                      <a:pt x="266" y="369"/>
                    </a:cubicBezTo>
                    <a:cubicBezTo>
                      <a:pt x="220" y="251"/>
                      <a:pt x="174" y="133"/>
                      <a:pt x="128" y="14"/>
                    </a:cubicBezTo>
                    <a:cubicBezTo>
                      <a:pt x="122" y="0"/>
                      <a:pt x="121" y="0"/>
                      <a:pt x="106" y="0"/>
                    </a:cubicBezTo>
                    <a:cubicBezTo>
                      <a:pt x="71" y="0"/>
                      <a:pt x="3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55"/>
                      <a:pt x="65" y="260"/>
                      <a:pt x="65" y="365"/>
                    </a:cubicBezTo>
                    <a:cubicBezTo>
                      <a:pt x="65" y="383"/>
                      <a:pt x="6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5" y="431"/>
                      <a:pt x="49" y="431"/>
                      <a:pt x="74" y="430"/>
                    </a:cubicBezTo>
                    <a:cubicBezTo>
                      <a:pt x="98" y="431"/>
                      <a:pt x="123" y="431"/>
                      <a:pt x="148" y="432"/>
                    </a:cubicBezTo>
                    <a:cubicBezTo>
                      <a:pt x="148" y="425"/>
                      <a:pt x="148" y="419"/>
                      <a:pt x="148" y="412"/>
                    </a:cubicBezTo>
                    <a:cubicBezTo>
                      <a:pt x="83" y="412"/>
                      <a:pt x="83" y="383"/>
                      <a:pt x="83" y="365"/>
                    </a:cubicBezTo>
                    <a:cubicBezTo>
                      <a:pt x="83" y="252"/>
                      <a:pt x="83" y="139"/>
                      <a:pt x="83" y="25"/>
                    </a:cubicBezTo>
                    <a:cubicBezTo>
                      <a:pt x="134" y="156"/>
                      <a:pt x="185" y="287"/>
                      <a:pt x="236" y="417"/>
                    </a:cubicBezTo>
                    <a:cubicBezTo>
                      <a:pt x="239" y="426"/>
                      <a:pt x="241" y="432"/>
                      <a:pt x="248" y="432"/>
                    </a:cubicBezTo>
                    <a:cubicBezTo>
                      <a:pt x="256" y="432"/>
                      <a:pt x="257" y="426"/>
                      <a:pt x="259" y="419"/>
                    </a:cubicBezTo>
                    <a:cubicBezTo>
                      <a:pt x="311" y="286"/>
                      <a:pt x="364" y="153"/>
                      <a:pt x="416" y="20"/>
                    </a:cubicBezTo>
                    <a:cubicBezTo>
                      <a:pt x="416" y="141"/>
                      <a:pt x="416" y="262"/>
                      <a:pt x="416" y="383"/>
                    </a:cubicBezTo>
                    <a:cubicBezTo>
                      <a:pt x="416" y="405"/>
                      <a:pt x="414" y="412"/>
                      <a:pt x="365" y="412"/>
                    </a:cubicBezTo>
                    <a:cubicBezTo>
                      <a:pt x="361" y="412"/>
                      <a:pt x="356" y="412"/>
                      <a:pt x="351" y="412"/>
                    </a:cubicBezTo>
                    <a:cubicBezTo>
                      <a:pt x="351" y="419"/>
                      <a:pt x="351" y="425"/>
                      <a:pt x="351" y="432"/>
                    </a:cubicBezTo>
                    <a:cubicBezTo>
                      <a:pt x="374" y="430"/>
                      <a:pt x="417" y="430"/>
                      <a:pt x="441" y="430"/>
                    </a:cubicBezTo>
                    <a:cubicBezTo>
                      <a:pt x="465" y="430"/>
                      <a:pt x="509" y="430"/>
                      <a:pt x="53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8" name="Freeform 136"/>
              <p:cNvSpPr/>
              <p:nvPr/>
            </p:nvSpPr>
            <p:spPr>
              <a:xfrm>
                <a:off x="6709680" y="967680"/>
                <a:ext cx="151200" cy="166320"/>
              </a:xfrm>
              <a:custGeom>
                <a:avLst/>
                <a:gdLst/>
                <a:ahLst/>
                <a:rect l="0" t="0" r="r" b="b"/>
                <a:pathLst>
                  <a:path w="420" h="462">
                    <a:moveTo>
                      <a:pt x="419" y="232"/>
                    </a:moveTo>
                    <a:cubicBezTo>
                      <a:pt x="419" y="103"/>
                      <a:pt x="324" y="0"/>
                      <a:pt x="209" y="0"/>
                    </a:cubicBezTo>
                    <a:cubicBezTo>
                      <a:pt x="95" y="0"/>
                      <a:pt x="0" y="103"/>
                      <a:pt x="0" y="232"/>
                    </a:cubicBezTo>
                    <a:cubicBezTo>
                      <a:pt x="0" y="362"/>
                      <a:pt x="97" y="461"/>
                      <a:pt x="209" y="461"/>
                    </a:cubicBezTo>
                    <a:cubicBezTo>
                      <a:pt x="324" y="461"/>
                      <a:pt x="419" y="360"/>
                      <a:pt x="419" y="232"/>
                    </a:cubicBezTo>
                    <a:moveTo>
                      <a:pt x="355" y="223"/>
                    </a:moveTo>
                    <a:cubicBezTo>
                      <a:pt x="355" y="390"/>
                      <a:pt x="268" y="444"/>
                      <a:pt x="211" y="444"/>
                    </a:cubicBezTo>
                    <a:cubicBezTo>
                      <a:pt x="149" y="444"/>
                      <a:pt x="65" y="389"/>
                      <a:pt x="65" y="223"/>
                    </a:cubicBezTo>
                    <a:cubicBezTo>
                      <a:pt x="65" y="59"/>
                      <a:pt x="157" y="16"/>
                      <a:pt x="209" y="16"/>
                    </a:cubicBezTo>
                    <a:cubicBezTo>
                      <a:pt x="265" y="16"/>
                      <a:pt x="355" y="61"/>
                      <a:pt x="355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9" name="Freeform 137"/>
              <p:cNvSpPr/>
              <p:nvPr/>
            </p:nvSpPr>
            <p:spPr>
              <a:xfrm>
                <a:off x="6886440" y="967680"/>
                <a:ext cx="101520" cy="166320"/>
              </a:xfrm>
              <a:custGeom>
                <a:avLst/>
                <a:gdLst/>
                <a:ahLst/>
                <a:rect l="0" t="0" r="r" b="b"/>
                <a:pathLst>
                  <a:path w="282" h="462">
                    <a:moveTo>
                      <a:pt x="281" y="329"/>
                    </a:moveTo>
                    <a:cubicBezTo>
                      <a:pt x="281" y="266"/>
                      <a:pt x="239" y="214"/>
                      <a:pt x="185" y="201"/>
                    </a:cubicBezTo>
                    <a:cubicBezTo>
                      <a:pt x="158" y="195"/>
                      <a:pt x="131" y="188"/>
                      <a:pt x="104" y="182"/>
                    </a:cubicBezTo>
                    <a:cubicBezTo>
                      <a:pt x="65" y="173"/>
                      <a:pt x="41" y="139"/>
                      <a:pt x="41" y="101"/>
                    </a:cubicBezTo>
                    <a:cubicBezTo>
                      <a:pt x="41" y="58"/>
                      <a:pt x="76" y="18"/>
                      <a:pt x="124" y="18"/>
                    </a:cubicBezTo>
                    <a:cubicBezTo>
                      <a:pt x="230" y="18"/>
                      <a:pt x="243" y="122"/>
                      <a:pt x="248" y="151"/>
                    </a:cubicBezTo>
                    <a:cubicBezTo>
                      <a:pt x="248" y="155"/>
                      <a:pt x="248" y="158"/>
                      <a:pt x="256" y="158"/>
                    </a:cubicBezTo>
                    <a:cubicBezTo>
                      <a:pt x="263" y="158"/>
                      <a:pt x="263" y="155"/>
                      <a:pt x="263" y="142"/>
                    </a:cubicBezTo>
                    <a:cubicBezTo>
                      <a:pt x="263" y="100"/>
                      <a:pt x="263" y="58"/>
                      <a:pt x="263" y="16"/>
                    </a:cubicBezTo>
                    <a:cubicBezTo>
                      <a:pt x="263" y="5"/>
                      <a:pt x="263" y="0"/>
                      <a:pt x="256" y="0"/>
                    </a:cubicBezTo>
                    <a:cubicBezTo>
                      <a:pt x="252" y="0"/>
                      <a:pt x="252" y="2"/>
                      <a:pt x="247" y="9"/>
                    </a:cubicBezTo>
                    <a:cubicBezTo>
                      <a:pt x="239" y="21"/>
                      <a:pt x="232" y="33"/>
                      <a:pt x="225" y="45"/>
                    </a:cubicBezTo>
                    <a:cubicBezTo>
                      <a:pt x="205" y="27"/>
                      <a:pt x="180" y="0"/>
                      <a:pt x="124" y="0"/>
                    </a:cubicBezTo>
                    <a:cubicBezTo>
                      <a:pt x="54" y="0"/>
                      <a:pt x="0" y="56"/>
                      <a:pt x="0" y="124"/>
                    </a:cubicBezTo>
                    <a:cubicBezTo>
                      <a:pt x="0" y="176"/>
                      <a:pt x="34" y="221"/>
                      <a:pt x="83" y="239"/>
                    </a:cubicBezTo>
                    <a:cubicBezTo>
                      <a:pt x="90" y="241"/>
                      <a:pt x="122" y="248"/>
                      <a:pt x="167" y="259"/>
                    </a:cubicBezTo>
                    <a:cubicBezTo>
                      <a:pt x="184" y="264"/>
                      <a:pt x="203" y="268"/>
                      <a:pt x="220" y="291"/>
                    </a:cubicBezTo>
                    <a:cubicBezTo>
                      <a:pt x="234" y="308"/>
                      <a:pt x="239" y="329"/>
                      <a:pt x="239" y="351"/>
                    </a:cubicBezTo>
                    <a:cubicBezTo>
                      <a:pt x="239" y="396"/>
                      <a:pt x="209" y="441"/>
                      <a:pt x="155" y="441"/>
                    </a:cubicBezTo>
                    <a:cubicBezTo>
                      <a:pt x="137" y="441"/>
                      <a:pt x="88" y="437"/>
                      <a:pt x="56" y="407"/>
                    </a:cubicBezTo>
                    <a:cubicBezTo>
                      <a:pt x="18" y="372"/>
                      <a:pt x="16" y="331"/>
                      <a:pt x="16" y="309"/>
                    </a:cubicBezTo>
                    <a:cubicBezTo>
                      <a:pt x="16" y="302"/>
                      <a:pt x="11" y="302"/>
                      <a:pt x="9" y="302"/>
                    </a:cubicBezTo>
                    <a:cubicBezTo>
                      <a:pt x="0" y="302"/>
                      <a:pt x="0" y="308"/>
                      <a:pt x="0" y="318"/>
                    </a:cubicBezTo>
                    <a:cubicBezTo>
                      <a:pt x="0" y="360"/>
                      <a:pt x="0" y="402"/>
                      <a:pt x="0" y="444"/>
                    </a:cubicBezTo>
                    <a:cubicBezTo>
                      <a:pt x="0" y="455"/>
                      <a:pt x="0" y="461"/>
                      <a:pt x="7" y="461"/>
                    </a:cubicBezTo>
                    <a:cubicBezTo>
                      <a:pt x="11" y="461"/>
                      <a:pt x="13" y="459"/>
                      <a:pt x="16" y="452"/>
                    </a:cubicBezTo>
                    <a:cubicBezTo>
                      <a:pt x="24" y="440"/>
                      <a:pt x="18" y="450"/>
                      <a:pt x="40" y="416"/>
                    </a:cubicBezTo>
                    <a:cubicBezTo>
                      <a:pt x="59" y="437"/>
                      <a:pt x="99" y="461"/>
                      <a:pt x="157" y="461"/>
                    </a:cubicBezTo>
                    <a:cubicBezTo>
                      <a:pt x="230" y="461"/>
                      <a:pt x="281" y="398"/>
                      <a:pt x="281" y="3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0" name="Freeform 138"/>
              <p:cNvSpPr/>
              <p:nvPr/>
            </p:nvSpPr>
            <p:spPr>
              <a:xfrm>
                <a:off x="7003080" y="1072440"/>
                <a:ext cx="60480" cy="13320"/>
              </a:xfrm>
              <a:custGeom>
                <a:avLst/>
                <a:gdLst/>
                <a:ahLst/>
                <a:rect l="0" t="0" r="r" b="b"/>
                <a:pathLst>
                  <a:path w="168" h="37">
                    <a:moveTo>
                      <a:pt x="0" y="0"/>
                    </a:moveTo>
                    <a:cubicBezTo>
                      <a:pt x="56" y="0"/>
                      <a:pt x="112" y="0"/>
                      <a:pt x="167" y="0"/>
                    </a:cubicBezTo>
                    <a:cubicBezTo>
                      <a:pt x="167" y="12"/>
                      <a:pt x="167" y="24"/>
                      <a:pt x="167" y="36"/>
                    </a:cubicBezTo>
                    <a:cubicBezTo>
                      <a:pt x="112" y="36"/>
                      <a:pt x="56" y="36"/>
                      <a:pt x="0" y="36"/>
                    </a:cubicBezTo>
                    <a:cubicBezTo>
                      <a:pt x="0" y="24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1" name="Freeform 139"/>
              <p:cNvSpPr/>
              <p:nvPr/>
            </p:nvSpPr>
            <p:spPr>
              <a:xfrm>
                <a:off x="7083360" y="97272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3" y="268"/>
                      <a:pt x="338" y="268"/>
                      <a:pt x="333" y="268"/>
                    </a:cubicBezTo>
                    <a:cubicBezTo>
                      <a:pt x="326" y="333"/>
                      <a:pt x="317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4" y="412"/>
                      <a:pt x="122" y="408"/>
                      <a:pt x="122" y="387"/>
                    </a:cubicBezTo>
                    <a:cubicBezTo>
                      <a:pt x="122" y="275"/>
                      <a:pt x="122" y="163"/>
                      <a:pt x="122" y="50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50"/>
                    </a:cubicBezTo>
                    <a:cubicBezTo>
                      <a:pt x="67" y="161"/>
                      <a:pt x="67" y="272"/>
                      <a:pt x="67" y="383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1" y="432"/>
                      <a:pt x="331" y="432"/>
                    </a:cubicBezTo>
                    <a:cubicBezTo>
                      <a:pt x="337" y="377"/>
                      <a:pt x="342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2" name="Freeform 140"/>
              <p:cNvSpPr/>
              <p:nvPr/>
            </p:nvSpPr>
            <p:spPr>
              <a:xfrm>
                <a:off x="7230960" y="967680"/>
                <a:ext cx="155160" cy="166320"/>
              </a:xfrm>
              <a:custGeom>
                <a:avLst/>
                <a:gdLst/>
                <a:ahLst/>
                <a:rect l="0" t="0" r="r" b="b"/>
                <a:pathLst>
                  <a:path w="431" h="462">
                    <a:moveTo>
                      <a:pt x="430" y="293"/>
                    </a:moveTo>
                    <a:cubicBezTo>
                      <a:pt x="430" y="287"/>
                      <a:pt x="430" y="280"/>
                      <a:pt x="430" y="273"/>
                    </a:cubicBezTo>
                    <a:cubicBezTo>
                      <a:pt x="404" y="274"/>
                      <a:pt x="379" y="275"/>
                      <a:pt x="353" y="275"/>
                    </a:cubicBezTo>
                    <a:cubicBezTo>
                      <a:pt x="328" y="275"/>
                      <a:pt x="274" y="275"/>
                      <a:pt x="250" y="273"/>
                    </a:cubicBezTo>
                    <a:cubicBezTo>
                      <a:pt x="250" y="280"/>
                      <a:pt x="250" y="287"/>
                      <a:pt x="250" y="293"/>
                    </a:cubicBezTo>
                    <a:cubicBezTo>
                      <a:pt x="257" y="293"/>
                      <a:pt x="265" y="293"/>
                      <a:pt x="272" y="293"/>
                    </a:cubicBezTo>
                    <a:cubicBezTo>
                      <a:pt x="328" y="293"/>
                      <a:pt x="329" y="300"/>
                      <a:pt x="329" y="324"/>
                    </a:cubicBezTo>
                    <a:cubicBezTo>
                      <a:pt x="329" y="337"/>
                      <a:pt x="329" y="350"/>
                      <a:pt x="329" y="363"/>
                    </a:cubicBezTo>
                    <a:cubicBezTo>
                      <a:pt x="329" y="435"/>
                      <a:pt x="250" y="441"/>
                      <a:pt x="232" y="441"/>
                    </a:cubicBezTo>
                    <a:cubicBezTo>
                      <a:pt x="191" y="441"/>
                      <a:pt x="65" y="419"/>
                      <a:pt x="65" y="230"/>
                    </a:cubicBezTo>
                    <a:cubicBezTo>
                      <a:pt x="65" y="41"/>
                      <a:pt x="191" y="20"/>
                      <a:pt x="229" y="20"/>
                    </a:cubicBezTo>
                    <a:cubicBezTo>
                      <a:pt x="295" y="20"/>
                      <a:pt x="353" y="77"/>
                      <a:pt x="365" y="171"/>
                    </a:cubicBezTo>
                    <a:cubicBezTo>
                      <a:pt x="367" y="178"/>
                      <a:pt x="367" y="182"/>
                      <a:pt x="376" y="182"/>
                    </a:cubicBezTo>
                    <a:cubicBezTo>
                      <a:pt x="387" y="182"/>
                      <a:pt x="387" y="178"/>
                      <a:pt x="387" y="166"/>
                    </a:cubicBezTo>
                    <a:cubicBezTo>
                      <a:pt x="387" y="116"/>
                      <a:pt x="387" y="66"/>
                      <a:pt x="387" y="16"/>
                    </a:cubicBezTo>
                    <a:cubicBezTo>
                      <a:pt x="387" y="5"/>
                      <a:pt x="387" y="0"/>
                      <a:pt x="380" y="0"/>
                    </a:cubicBezTo>
                    <a:cubicBezTo>
                      <a:pt x="376" y="0"/>
                      <a:pt x="374" y="0"/>
                      <a:pt x="369" y="9"/>
                    </a:cubicBezTo>
                    <a:cubicBezTo>
                      <a:pt x="358" y="25"/>
                      <a:pt x="347" y="40"/>
                      <a:pt x="337" y="56"/>
                    </a:cubicBezTo>
                    <a:cubicBezTo>
                      <a:pt x="317" y="34"/>
                      <a:pt x="283" y="0"/>
                      <a:pt x="220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0"/>
                      <a:pt x="101" y="461"/>
                      <a:pt x="221" y="461"/>
                    </a:cubicBezTo>
                    <a:cubicBezTo>
                      <a:pt x="268" y="461"/>
                      <a:pt x="319" y="444"/>
                      <a:pt x="340" y="407"/>
                    </a:cubicBezTo>
                    <a:cubicBezTo>
                      <a:pt x="347" y="421"/>
                      <a:pt x="373" y="446"/>
                      <a:pt x="380" y="446"/>
                    </a:cubicBezTo>
                    <a:cubicBezTo>
                      <a:pt x="387" y="446"/>
                      <a:pt x="387" y="441"/>
                      <a:pt x="387" y="432"/>
                    </a:cubicBezTo>
                    <a:cubicBezTo>
                      <a:pt x="387" y="395"/>
                      <a:pt x="387" y="359"/>
                      <a:pt x="387" y="322"/>
                    </a:cubicBezTo>
                    <a:cubicBezTo>
                      <a:pt x="387" y="297"/>
                      <a:pt x="389" y="293"/>
                      <a:pt x="430" y="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3" name="Freeform 141"/>
              <p:cNvSpPr/>
              <p:nvPr/>
            </p:nvSpPr>
            <p:spPr>
              <a:xfrm>
                <a:off x="7404840" y="965520"/>
                <a:ext cx="155880" cy="163080"/>
              </a:xfrm>
              <a:custGeom>
                <a:avLst/>
                <a:gdLst/>
                <a:ahLst/>
                <a:rect l="0" t="0" r="r" b="b"/>
                <a:pathLst>
                  <a:path w="433" h="453">
                    <a:moveTo>
                      <a:pt x="432" y="452"/>
                    </a:moveTo>
                    <a:cubicBezTo>
                      <a:pt x="432" y="445"/>
                      <a:pt x="432" y="438"/>
                      <a:pt x="432" y="432"/>
                    </a:cubicBezTo>
                    <a:cubicBezTo>
                      <a:pt x="428" y="432"/>
                      <a:pt x="425" y="432"/>
                      <a:pt x="421" y="432"/>
                    </a:cubicBezTo>
                    <a:cubicBezTo>
                      <a:pt x="383" y="432"/>
                      <a:pt x="374" y="428"/>
                      <a:pt x="367" y="407"/>
                    </a:cubicBezTo>
                    <a:cubicBezTo>
                      <a:pt x="322" y="275"/>
                      <a:pt x="276" y="144"/>
                      <a:pt x="230" y="13"/>
                    </a:cubicBezTo>
                    <a:cubicBezTo>
                      <a:pt x="227" y="4"/>
                      <a:pt x="227" y="0"/>
                      <a:pt x="216" y="0"/>
                    </a:cubicBezTo>
                    <a:cubicBezTo>
                      <a:pt x="205" y="0"/>
                      <a:pt x="203" y="4"/>
                      <a:pt x="202" y="13"/>
                    </a:cubicBezTo>
                    <a:cubicBezTo>
                      <a:pt x="158" y="139"/>
                      <a:pt x="114" y="264"/>
                      <a:pt x="70" y="390"/>
                    </a:cubicBezTo>
                    <a:cubicBezTo>
                      <a:pt x="59" y="423"/>
                      <a:pt x="34" y="432"/>
                      <a:pt x="0" y="432"/>
                    </a:cubicBezTo>
                    <a:cubicBezTo>
                      <a:pt x="0" y="438"/>
                      <a:pt x="0" y="445"/>
                      <a:pt x="0" y="452"/>
                    </a:cubicBezTo>
                    <a:cubicBezTo>
                      <a:pt x="21" y="451"/>
                      <a:pt x="42" y="450"/>
                      <a:pt x="63" y="450"/>
                    </a:cubicBezTo>
                    <a:cubicBezTo>
                      <a:pt x="88" y="450"/>
                      <a:pt x="112" y="451"/>
                      <a:pt x="137" y="452"/>
                    </a:cubicBezTo>
                    <a:cubicBezTo>
                      <a:pt x="137" y="445"/>
                      <a:pt x="137" y="438"/>
                      <a:pt x="137" y="432"/>
                    </a:cubicBezTo>
                    <a:cubicBezTo>
                      <a:pt x="104" y="432"/>
                      <a:pt x="88" y="416"/>
                      <a:pt x="88" y="399"/>
                    </a:cubicBezTo>
                    <a:cubicBezTo>
                      <a:pt x="88" y="398"/>
                      <a:pt x="90" y="392"/>
                      <a:pt x="90" y="390"/>
                    </a:cubicBezTo>
                    <a:cubicBezTo>
                      <a:pt x="100" y="363"/>
                      <a:pt x="109" y="335"/>
                      <a:pt x="119" y="308"/>
                    </a:cubicBezTo>
                    <a:cubicBezTo>
                      <a:pt x="171" y="308"/>
                      <a:pt x="223" y="308"/>
                      <a:pt x="275" y="308"/>
                    </a:cubicBezTo>
                    <a:cubicBezTo>
                      <a:pt x="287" y="340"/>
                      <a:pt x="298" y="372"/>
                      <a:pt x="310" y="405"/>
                    </a:cubicBezTo>
                    <a:cubicBezTo>
                      <a:pt x="310" y="407"/>
                      <a:pt x="311" y="410"/>
                      <a:pt x="311" y="414"/>
                    </a:cubicBezTo>
                    <a:cubicBezTo>
                      <a:pt x="311" y="432"/>
                      <a:pt x="275" y="432"/>
                      <a:pt x="259" y="432"/>
                    </a:cubicBezTo>
                    <a:cubicBezTo>
                      <a:pt x="259" y="438"/>
                      <a:pt x="259" y="445"/>
                      <a:pt x="259" y="452"/>
                    </a:cubicBezTo>
                    <a:cubicBezTo>
                      <a:pt x="281" y="450"/>
                      <a:pt x="326" y="450"/>
                      <a:pt x="349" y="450"/>
                    </a:cubicBezTo>
                    <a:cubicBezTo>
                      <a:pt x="377" y="450"/>
                      <a:pt x="404" y="451"/>
                      <a:pt x="432" y="452"/>
                    </a:cubicBezTo>
                    <a:moveTo>
                      <a:pt x="268" y="288"/>
                    </a:moveTo>
                    <a:cubicBezTo>
                      <a:pt x="221" y="288"/>
                      <a:pt x="173" y="288"/>
                      <a:pt x="126" y="288"/>
                    </a:cubicBezTo>
                    <a:cubicBezTo>
                      <a:pt x="150" y="219"/>
                      <a:pt x="174" y="151"/>
                      <a:pt x="198" y="83"/>
                    </a:cubicBezTo>
                    <a:cubicBezTo>
                      <a:pt x="221" y="151"/>
                      <a:pt x="245" y="219"/>
                      <a:pt x="268" y="2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4" name="Freeform 142"/>
              <p:cNvSpPr/>
              <p:nvPr/>
            </p:nvSpPr>
            <p:spPr>
              <a:xfrm>
                <a:off x="7575840" y="97272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51" y="327"/>
                      <a:pt x="328" y="358"/>
                    </a:cubicBezTo>
                    <a:cubicBezTo>
                      <a:pt x="315" y="376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21" y="408"/>
                      <a:pt x="121" y="387"/>
                    </a:cubicBezTo>
                    <a:cubicBezTo>
                      <a:pt x="121" y="273"/>
                      <a:pt x="121" y="159"/>
                      <a:pt x="121" y="45"/>
                    </a:cubicBezTo>
                    <a:cubicBezTo>
                      <a:pt x="121" y="23"/>
                      <a:pt x="121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4" y="20"/>
                      <a:pt x="297" y="34"/>
                      <a:pt x="329" y="79"/>
                    </a:cubicBezTo>
                    <a:cubicBezTo>
                      <a:pt x="356" y="115"/>
                      <a:pt x="362" y="171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5" name="Freeform 143"/>
              <p:cNvSpPr/>
              <p:nvPr/>
            </p:nvSpPr>
            <p:spPr>
              <a:xfrm>
                <a:off x="7751160" y="972000"/>
                <a:ext cx="61200" cy="67680"/>
              </a:xfrm>
              <a:custGeom>
                <a:avLst/>
                <a:gdLst/>
                <a:ahLst/>
                <a:rect l="0" t="0" r="r" b="b"/>
                <a:pathLst>
                  <a:path w="170" h="188">
                    <a:moveTo>
                      <a:pt x="166" y="140"/>
                    </a:moveTo>
                    <a:cubicBezTo>
                      <a:pt x="169" y="133"/>
                      <a:pt x="168" y="126"/>
                      <a:pt x="159" y="122"/>
                    </a:cubicBezTo>
                    <a:cubicBezTo>
                      <a:pt x="138" y="113"/>
                      <a:pt x="117" y="103"/>
                      <a:pt x="96" y="94"/>
                    </a:cubicBezTo>
                    <a:cubicBezTo>
                      <a:pt x="117" y="84"/>
                      <a:pt x="138" y="74"/>
                      <a:pt x="159" y="65"/>
                    </a:cubicBezTo>
                    <a:cubicBezTo>
                      <a:pt x="168" y="63"/>
                      <a:pt x="169" y="54"/>
                      <a:pt x="166" y="47"/>
                    </a:cubicBezTo>
                    <a:cubicBezTo>
                      <a:pt x="162" y="40"/>
                      <a:pt x="153" y="38"/>
                      <a:pt x="146" y="43"/>
                    </a:cubicBezTo>
                    <a:cubicBezTo>
                      <a:pt x="127" y="57"/>
                      <a:pt x="109" y="71"/>
                      <a:pt x="90" y="85"/>
                    </a:cubicBezTo>
                    <a:cubicBezTo>
                      <a:pt x="93" y="61"/>
                      <a:pt x="95" y="38"/>
                      <a:pt x="97" y="14"/>
                    </a:cubicBezTo>
                    <a:cubicBezTo>
                      <a:pt x="99" y="7"/>
                      <a:pt x="93" y="0"/>
                      <a:pt x="85" y="0"/>
                    </a:cubicBezTo>
                    <a:cubicBezTo>
                      <a:pt x="77" y="0"/>
                      <a:pt x="70" y="7"/>
                      <a:pt x="72" y="14"/>
                    </a:cubicBezTo>
                    <a:cubicBezTo>
                      <a:pt x="75" y="38"/>
                      <a:pt x="77" y="61"/>
                      <a:pt x="79" y="85"/>
                    </a:cubicBezTo>
                    <a:cubicBezTo>
                      <a:pt x="60" y="71"/>
                      <a:pt x="41" y="57"/>
                      <a:pt x="22" y="43"/>
                    </a:cubicBezTo>
                    <a:cubicBezTo>
                      <a:pt x="16" y="38"/>
                      <a:pt x="7" y="40"/>
                      <a:pt x="4" y="47"/>
                    </a:cubicBezTo>
                    <a:cubicBezTo>
                      <a:pt x="0" y="54"/>
                      <a:pt x="2" y="63"/>
                      <a:pt x="9" y="65"/>
                    </a:cubicBezTo>
                    <a:cubicBezTo>
                      <a:pt x="31" y="74"/>
                      <a:pt x="52" y="84"/>
                      <a:pt x="74" y="94"/>
                    </a:cubicBezTo>
                    <a:cubicBezTo>
                      <a:pt x="52" y="103"/>
                      <a:pt x="31" y="113"/>
                      <a:pt x="9" y="122"/>
                    </a:cubicBezTo>
                    <a:cubicBezTo>
                      <a:pt x="2" y="126"/>
                      <a:pt x="0" y="133"/>
                      <a:pt x="4" y="140"/>
                    </a:cubicBezTo>
                    <a:cubicBezTo>
                      <a:pt x="7" y="148"/>
                      <a:pt x="16" y="149"/>
                      <a:pt x="22" y="144"/>
                    </a:cubicBezTo>
                    <a:cubicBezTo>
                      <a:pt x="41" y="130"/>
                      <a:pt x="60" y="116"/>
                      <a:pt x="79" y="103"/>
                    </a:cubicBezTo>
                    <a:cubicBezTo>
                      <a:pt x="77" y="126"/>
                      <a:pt x="75" y="149"/>
                      <a:pt x="72" y="173"/>
                    </a:cubicBezTo>
                    <a:cubicBezTo>
                      <a:pt x="70" y="180"/>
                      <a:pt x="77" y="187"/>
                      <a:pt x="85" y="187"/>
                    </a:cubicBezTo>
                    <a:cubicBezTo>
                      <a:pt x="93" y="187"/>
                      <a:pt x="99" y="180"/>
                      <a:pt x="97" y="173"/>
                    </a:cubicBezTo>
                    <a:cubicBezTo>
                      <a:pt x="95" y="149"/>
                      <a:pt x="93" y="126"/>
                      <a:pt x="90" y="103"/>
                    </a:cubicBezTo>
                    <a:cubicBezTo>
                      <a:pt x="109" y="116"/>
                      <a:pt x="127" y="130"/>
                      <a:pt x="146" y="144"/>
                    </a:cubicBezTo>
                    <a:cubicBezTo>
                      <a:pt x="153" y="149"/>
                      <a:pt x="162" y="148"/>
                      <a:pt x="166" y="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6" name="Freeform 144"/>
              <p:cNvSpPr/>
              <p:nvPr/>
            </p:nvSpPr>
            <p:spPr>
              <a:xfrm>
                <a:off x="7845840" y="957960"/>
                <a:ext cx="53640" cy="227520"/>
              </a:xfrm>
              <a:custGeom>
                <a:avLst/>
                <a:gdLst/>
                <a:ahLst/>
                <a:rect l="0" t="0" r="r" b="b"/>
                <a:pathLst>
                  <a:path w="149" h="632">
                    <a:moveTo>
                      <a:pt x="148" y="315"/>
                    </a:moveTo>
                    <a:cubicBezTo>
                      <a:pt x="148" y="266"/>
                      <a:pt x="140" y="189"/>
                      <a:pt x="104" y="119"/>
                    </a:cubicBezTo>
                    <a:cubicBezTo>
                      <a:pt x="67" y="40"/>
                      <a:pt x="13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9"/>
                      <a:pt x="13" y="20"/>
                    </a:cubicBezTo>
                    <a:cubicBezTo>
                      <a:pt x="74" y="83"/>
                      <a:pt x="110" y="184"/>
                      <a:pt x="110" y="315"/>
                    </a:cubicBezTo>
                    <a:cubicBezTo>
                      <a:pt x="110" y="423"/>
                      <a:pt x="86" y="534"/>
                      <a:pt x="9" y="613"/>
                    </a:cubicBezTo>
                    <a:cubicBezTo>
                      <a:pt x="0" y="622"/>
                      <a:pt x="0" y="622"/>
                      <a:pt x="0" y="624"/>
                    </a:cubicBezTo>
                    <a:cubicBezTo>
                      <a:pt x="0" y="628"/>
                      <a:pt x="2" y="631"/>
                      <a:pt x="5" y="631"/>
                    </a:cubicBezTo>
                    <a:cubicBezTo>
                      <a:pt x="13" y="631"/>
                      <a:pt x="70" y="588"/>
                      <a:pt x="106" y="507"/>
                    </a:cubicBezTo>
                    <a:cubicBezTo>
                      <a:pt x="139" y="439"/>
                      <a:pt x="148" y="369"/>
                      <a:pt x="148" y="3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7" name="Freeform 145"/>
              <p:cNvSpPr/>
              <p:nvPr/>
            </p:nvSpPr>
            <p:spPr>
              <a:xfrm>
                <a:off x="8001360" y="988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6"/>
                      <a:pt x="198" y="273"/>
                    </a:cubicBezTo>
                    <a:cubicBezTo>
                      <a:pt x="193" y="273"/>
                      <a:pt x="188" y="273"/>
                      <a:pt x="184" y="273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8" name="Freeform 146"/>
              <p:cNvSpPr/>
              <p:nvPr/>
            </p:nvSpPr>
            <p:spPr>
              <a:xfrm>
                <a:off x="8092080" y="102636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81" y="228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5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9" name="Freeform 147"/>
              <p:cNvSpPr/>
              <p:nvPr/>
            </p:nvSpPr>
            <p:spPr>
              <a:xfrm>
                <a:off x="8282160" y="10278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8"/>
                    </a:cubicBezTo>
                    <a:cubicBezTo>
                      <a:pt x="49" y="157"/>
                      <a:pt x="49" y="255"/>
                      <a:pt x="49" y="354"/>
                    </a:cubicBezTo>
                    <a:cubicBezTo>
                      <a:pt x="49" y="381"/>
                      <a:pt x="41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99" y="381"/>
                      <a:pt x="94" y="381"/>
                      <a:pt x="94" y="354"/>
                    </a:cubicBezTo>
                    <a:cubicBezTo>
                      <a:pt x="94" y="318"/>
                      <a:pt x="94" y="282"/>
                      <a:pt x="94" y="246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3" y="234"/>
                    </a:cubicBezTo>
                    <a:cubicBezTo>
                      <a:pt x="94" y="219"/>
                      <a:pt x="94" y="219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0" name="Freeform 148"/>
              <p:cNvSpPr/>
              <p:nvPr/>
            </p:nvSpPr>
            <p:spPr>
              <a:xfrm>
                <a:off x="8408520" y="1027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3" y="67"/>
                      <a:pt x="185" y="67"/>
                    </a:cubicBezTo>
                    <a:cubicBezTo>
                      <a:pt x="198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1" name="Freeform 149"/>
              <p:cNvSpPr/>
              <p:nvPr/>
            </p:nvSpPr>
            <p:spPr>
              <a:xfrm>
                <a:off x="8497800" y="102636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8"/>
                      <a:pt x="67" y="290"/>
                      <a:pt x="140" y="290"/>
                    </a:cubicBezTo>
                    <a:cubicBezTo>
                      <a:pt x="216" y="290"/>
                      <a:pt x="281" y="228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2" name="Freeform 150"/>
              <p:cNvSpPr/>
              <p:nvPr/>
            </p:nvSpPr>
            <p:spPr>
              <a:xfrm>
                <a:off x="8603280" y="1030320"/>
                <a:ext cx="111960" cy="100800"/>
              </a:xfrm>
              <a:custGeom>
                <a:avLst/>
                <a:gdLst/>
                <a:ahLst/>
                <a:rect l="0" t="0" r="r" b="b"/>
                <a:pathLst>
                  <a:path w="311" h="280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0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30" y="20"/>
                      <a:pt x="238" y="34"/>
                      <a:pt x="238" y="47"/>
                    </a:cubicBezTo>
                    <a:cubicBezTo>
                      <a:pt x="238" y="52"/>
                      <a:pt x="236" y="54"/>
                      <a:pt x="232" y="61"/>
                    </a:cubicBezTo>
                    <a:cubicBezTo>
                      <a:pt x="211" y="115"/>
                      <a:pt x="190" y="169"/>
                      <a:pt x="169" y="223"/>
                    </a:cubicBezTo>
                    <a:cubicBezTo>
                      <a:pt x="145" y="164"/>
                      <a:pt x="121" y="106"/>
                      <a:pt x="97" y="47"/>
                    </a:cubicBezTo>
                    <a:cubicBezTo>
                      <a:pt x="94" y="38"/>
                      <a:pt x="95" y="40"/>
                      <a:pt x="94" y="36"/>
                    </a:cubicBezTo>
                    <a:cubicBezTo>
                      <a:pt x="94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0" y="20"/>
                      <a:pt x="41" y="23"/>
                      <a:pt x="50" y="43"/>
                    </a:cubicBezTo>
                    <a:cubicBezTo>
                      <a:pt x="80" y="118"/>
                      <a:pt x="110" y="192"/>
                      <a:pt x="140" y="266"/>
                    </a:cubicBezTo>
                    <a:cubicBezTo>
                      <a:pt x="146" y="275"/>
                      <a:pt x="147" y="279"/>
                      <a:pt x="155" y="279"/>
                    </a:cubicBezTo>
                    <a:cubicBezTo>
                      <a:pt x="163" y="279"/>
                      <a:pt x="166" y="273"/>
                      <a:pt x="167" y="266"/>
                    </a:cubicBezTo>
                    <a:cubicBezTo>
                      <a:pt x="195" y="198"/>
                      <a:pt x="223" y="130"/>
                      <a:pt x="250" y="61"/>
                    </a:cubicBezTo>
                    <a:cubicBezTo>
                      <a:pt x="256" y="47"/>
                      <a:pt x="266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3" name="Freeform 151"/>
              <p:cNvSpPr/>
              <p:nvPr/>
            </p:nvSpPr>
            <p:spPr>
              <a:xfrm>
                <a:off x="8726400" y="978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3" y="164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4" name="Freeform 152"/>
              <p:cNvSpPr/>
              <p:nvPr/>
            </p:nvSpPr>
            <p:spPr>
              <a:xfrm>
                <a:off x="8790120" y="970200"/>
                <a:ext cx="113040" cy="160920"/>
              </a:xfrm>
              <a:custGeom>
                <a:avLst/>
                <a:gdLst/>
                <a:ahLst/>
                <a:rect l="0" t="0" r="r" b="b"/>
                <a:pathLst>
                  <a:path w="314" h="447">
                    <a:moveTo>
                      <a:pt x="313" y="439"/>
                    </a:moveTo>
                    <a:cubicBezTo>
                      <a:pt x="313" y="432"/>
                      <a:pt x="313" y="426"/>
                      <a:pt x="313" y="419"/>
                    </a:cubicBezTo>
                    <a:cubicBezTo>
                      <a:pt x="268" y="419"/>
                      <a:pt x="263" y="416"/>
                      <a:pt x="263" y="385"/>
                    </a:cubicBezTo>
                    <a:cubicBezTo>
                      <a:pt x="263" y="257"/>
                      <a:pt x="263" y="128"/>
                      <a:pt x="263" y="0"/>
                    </a:cubicBezTo>
                    <a:cubicBezTo>
                      <a:pt x="233" y="2"/>
                      <a:pt x="203" y="5"/>
                      <a:pt x="173" y="7"/>
                    </a:cubicBezTo>
                    <a:cubicBezTo>
                      <a:pt x="173" y="14"/>
                      <a:pt x="173" y="20"/>
                      <a:pt x="173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9"/>
                      <a:pt x="221" y="154"/>
                      <a:pt x="221" y="200"/>
                    </a:cubicBezTo>
                    <a:cubicBezTo>
                      <a:pt x="203" y="176"/>
                      <a:pt x="176" y="160"/>
                      <a:pt x="142" y="160"/>
                    </a:cubicBezTo>
                    <a:cubicBezTo>
                      <a:pt x="67" y="160"/>
                      <a:pt x="0" y="221"/>
                      <a:pt x="0" y="304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2"/>
                      <a:pt x="220" y="446"/>
                    </a:cubicBezTo>
                    <a:cubicBezTo>
                      <a:pt x="251" y="444"/>
                      <a:pt x="282" y="441"/>
                      <a:pt x="313" y="439"/>
                    </a:cubicBezTo>
                    <a:moveTo>
                      <a:pt x="220" y="365"/>
                    </a:moveTo>
                    <a:cubicBezTo>
                      <a:pt x="220" y="376"/>
                      <a:pt x="220" y="378"/>
                      <a:pt x="212" y="389"/>
                    </a:cubicBezTo>
                    <a:cubicBezTo>
                      <a:pt x="193" y="417"/>
                      <a:pt x="166" y="432"/>
                      <a:pt x="139" y="432"/>
                    </a:cubicBezTo>
                    <a:cubicBezTo>
                      <a:pt x="110" y="432"/>
                      <a:pt x="86" y="416"/>
                      <a:pt x="72" y="392"/>
                    </a:cubicBezTo>
                    <a:cubicBezTo>
                      <a:pt x="56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5"/>
                      <a:pt x="144" y="175"/>
                    </a:cubicBezTo>
                    <a:cubicBezTo>
                      <a:pt x="166" y="175"/>
                      <a:pt x="193" y="184"/>
                      <a:pt x="212" y="212"/>
                    </a:cubicBezTo>
                    <a:cubicBezTo>
                      <a:pt x="220" y="223"/>
                      <a:pt x="220" y="223"/>
                      <a:pt x="220" y="236"/>
                    </a:cubicBezTo>
                    <a:cubicBezTo>
                      <a:pt x="220" y="279"/>
                      <a:pt x="220" y="322"/>
                      <a:pt x="220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5" name="Freeform 153"/>
              <p:cNvSpPr/>
              <p:nvPr/>
            </p:nvSpPr>
            <p:spPr>
              <a:xfrm>
                <a:off x="8915760" y="1026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1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3"/>
                      <a:pt x="148" y="273"/>
                      <a:pt x="142" y="273"/>
                    </a:cubicBezTo>
                    <a:cubicBezTo>
                      <a:pt x="110" y="273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5" y="290"/>
                      <a:pt x="139" y="290"/>
                    </a:cubicBezTo>
                    <a:cubicBezTo>
                      <a:pt x="216" y="290"/>
                      <a:pt x="245" y="219"/>
                      <a:pt x="245" y="207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6" name="Freeform 154"/>
              <p:cNvSpPr/>
              <p:nvPr/>
            </p:nvSpPr>
            <p:spPr>
              <a:xfrm>
                <a:off x="9093960" y="974160"/>
                <a:ext cx="147960" cy="154440"/>
              </a:xfrm>
              <a:custGeom>
                <a:avLst/>
                <a:gdLst/>
                <a:ahLst/>
                <a:rect l="0" t="0" r="r" b="b"/>
                <a:pathLst>
                  <a:path w="411" h="429">
                    <a:moveTo>
                      <a:pt x="410" y="142"/>
                    </a:moveTo>
                    <a:cubicBezTo>
                      <a:pt x="407" y="95"/>
                      <a:pt x="403" y="47"/>
                      <a:pt x="400" y="0"/>
                    </a:cubicBezTo>
                    <a:cubicBezTo>
                      <a:pt x="271" y="0"/>
                      <a:pt x="142" y="0"/>
                      <a:pt x="13" y="0"/>
                    </a:cubicBezTo>
                    <a:cubicBezTo>
                      <a:pt x="8" y="47"/>
                      <a:pt x="4" y="95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5" y="41"/>
                      <a:pt x="34" y="20"/>
                      <a:pt x="130" y="20"/>
                    </a:cubicBezTo>
                    <a:cubicBezTo>
                      <a:pt x="142" y="20"/>
                      <a:pt x="158" y="20"/>
                      <a:pt x="164" y="22"/>
                    </a:cubicBezTo>
                    <a:cubicBezTo>
                      <a:pt x="178" y="23"/>
                      <a:pt x="178" y="31"/>
                      <a:pt x="178" y="45"/>
                    </a:cubicBezTo>
                    <a:cubicBezTo>
                      <a:pt x="178" y="156"/>
                      <a:pt x="178" y="267"/>
                      <a:pt x="178" y="378"/>
                    </a:cubicBezTo>
                    <a:cubicBezTo>
                      <a:pt x="178" y="399"/>
                      <a:pt x="178" y="408"/>
                      <a:pt x="112" y="408"/>
                    </a:cubicBezTo>
                    <a:cubicBezTo>
                      <a:pt x="103" y="408"/>
                      <a:pt x="95" y="408"/>
                      <a:pt x="86" y="408"/>
                    </a:cubicBezTo>
                    <a:cubicBezTo>
                      <a:pt x="86" y="415"/>
                      <a:pt x="86" y="422"/>
                      <a:pt x="86" y="428"/>
                    </a:cubicBezTo>
                    <a:cubicBezTo>
                      <a:pt x="112" y="426"/>
                      <a:pt x="176" y="426"/>
                      <a:pt x="205" y="426"/>
                    </a:cubicBezTo>
                    <a:cubicBezTo>
                      <a:pt x="234" y="426"/>
                      <a:pt x="301" y="426"/>
                      <a:pt x="326" y="428"/>
                    </a:cubicBezTo>
                    <a:cubicBezTo>
                      <a:pt x="326" y="422"/>
                      <a:pt x="326" y="415"/>
                      <a:pt x="326" y="408"/>
                    </a:cubicBezTo>
                    <a:cubicBezTo>
                      <a:pt x="317" y="408"/>
                      <a:pt x="309" y="408"/>
                      <a:pt x="301" y="408"/>
                    </a:cubicBezTo>
                    <a:cubicBezTo>
                      <a:pt x="234" y="408"/>
                      <a:pt x="234" y="399"/>
                      <a:pt x="234" y="378"/>
                    </a:cubicBezTo>
                    <a:cubicBezTo>
                      <a:pt x="234" y="267"/>
                      <a:pt x="234" y="156"/>
                      <a:pt x="234" y="45"/>
                    </a:cubicBezTo>
                    <a:cubicBezTo>
                      <a:pt x="234" y="32"/>
                      <a:pt x="234" y="23"/>
                      <a:pt x="245" y="22"/>
                    </a:cubicBezTo>
                    <a:cubicBezTo>
                      <a:pt x="252" y="20"/>
                      <a:pt x="270" y="20"/>
                      <a:pt x="281" y="20"/>
                    </a:cubicBezTo>
                    <a:cubicBezTo>
                      <a:pt x="378" y="20"/>
                      <a:pt x="387" y="41"/>
                      <a:pt x="396" y="142"/>
                    </a:cubicBezTo>
                    <a:cubicBezTo>
                      <a:pt x="401" y="142"/>
                      <a:pt x="406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7" name="Freeform 155"/>
              <p:cNvSpPr/>
              <p:nvPr/>
            </p:nvSpPr>
            <p:spPr>
              <a:xfrm>
                <a:off x="9262800" y="967680"/>
                <a:ext cx="151920" cy="166320"/>
              </a:xfrm>
              <a:custGeom>
                <a:avLst/>
                <a:gdLst/>
                <a:ahLst/>
                <a:rect l="0" t="0" r="r" b="b"/>
                <a:pathLst>
                  <a:path w="422" h="462">
                    <a:moveTo>
                      <a:pt x="421" y="232"/>
                    </a:moveTo>
                    <a:cubicBezTo>
                      <a:pt x="421" y="103"/>
                      <a:pt x="326" y="0"/>
                      <a:pt x="211" y="0"/>
                    </a:cubicBezTo>
                    <a:cubicBezTo>
                      <a:pt x="97" y="0"/>
                      <a:pt x="0" y="103"/>
                      <a:pt x="0" y="232"/>
                    </a:cubicBezTo>
                    <a:cubicBezTo>
                      <a:pt x="0" y="362"/>
                      <a:pt x="97" y="461"/>
                      <a:pt x="211" y="461"/>
                    </a:cubicBezTo>
                    <a:cubicBezTo>
                      <a:pt x="326" y="461"/>
                      <a:pt x="421" y="360"/>
                      <a:pt x="421" y="232"/>
                    </a:cubicBezTo>
                    <a:moveTo>
                      <a:pt x="356" y="223"/>
                    </a:moveTo>
                    <a:cubicBezTo>
                      <a:pt x="356" y="390"/>
                      <a:pt x="270" y="444"/>
                      <a:pt x="211" y="444"/>
                    </a:cubicBezTo>
                    <a:cubicBezTo>
                      <a:pt x="149" y="444"/>
                      <a:pt x="65" y="389"/>
                      <a:pt x="65" y="223"/>
                    </a:cubicBezTo>
                    <a:cubicBezTo>
                      <a:pt x="65" y="59"/>
                      <a:pt x="158" y="16"/>
                      <a:pt x="211" y="16"/>
                    </a:cubicBezTo>
                    <a:cubicBezTo>
                      <a:pt x="265" y="16"/>
                      <a:pt x="356" y="61"/>
                      <a:pt x="356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8" name="Freeform 156"/>
              <p:cNvSpPr/>
              <p:nvPr/>
            </p:nvSpPr>
            <p:spPr>
              <a:xfrm>
                <a:off x="9434520" y="973440"/>
                <a:ext cx="131760" cy="155160"/>
              </a:xfrm>
              <a:custGeom>
                <a:avLst/>
                <a:gdLst/>
                <a:ahLst/>
                <a:rect l="0" t="0" r="r" b="b"/>
                <a:pathLst>
                  <a:path w="366" h="431">
                    <a:moveTo>
                      <a:pt x="365" y="142"/>
                    </a:moveTo>
                    <a:cubicBezTo>
                      <a:pt x="359" y="95"/>
                      <a:pt x="353" y="47"/>
                      <a:pt x="347" y="0"/>
                    </a:cubicBezTo>
                    <a:cubicBezTo>
                      <a:pt x="232" y="0"/>
                      <a:pt x="11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50"/>
                    </a:cubicBezTo>
                    <a:cubicBezTo>
                      <a:pt x="67" y="161"/>
                      <a:pt x="67" y="271"/>
                      <a:pt x="67" y="381"/>
                    </a:cubicBezTo>
                    <a:cubicBezTo>
                      <a:pt x="67" y="403"/>
                      <a:pt x="65" y="410"/>
                      <a:pt x="16" y="410"/>
                    </a:cubicBezTo>
                    <a:cubicBezTo>
                      <a:pt x="11" y="410"/>
                      <a:pt x="5" y="410"/>
                      <a:pt x="0" y="410"/>
                    </a:cubicBezTo>
                    <a:cubicBezTo>
                      <a:pt x="0" y="417"/>
                      <a:pt x="0" y="423"/>
                      <a:pt x="0" y="430"/>
                    </a:cubicBezTo>
                    <a:cubicBezTo>
                      <a:pt x="23" y="428"/>
                      <a:pt x="72" y="428"/>
                      <a:pt x="97" y="428"/>
                    </a:cubicBezTo>
                    <a:cubicBezTo>
                      <a:pt x="122" y="428"/>
                      <a:pt x="180" y="428"/>
                      <a:pt x="203" y="430"/>
                    </a:cubicBezTo>
                    <a:cubicBezTo>
                      <a:pt x="203" y="423"/>
                      <a:pt x="203" y="417"/>
                      <a:pt x="203" y="410"/>
                    </a:cubicBezTo>
                    <a:cubicBezTo>
                      <a:pt x="196" y="410"/>
                      <a:pt x="189" y="410"/>
                      <a:pt x="182" y="410"/>
                    </a:cubicBezTo>
                    <a:cubicBezTo>
                      <a:pt x="122" y="410"/>
                      <a:pt x="122" y="403"/>
                      <a:pt x="122" y="380"/>
                    </a:cubicBezTo>
                    <a:cubicBezTo>
                      <a:pt x="122" y="328"/>
                      <a:pt x="122" y="276"/>
                      <a:pt x="122" y="225"/>
                    </a:cubicBezTo>
                    <a:cubicBezTo>
                      <a:pt x="140" y="225"/>
                      <a:pt x="158" y="225"/>
                      <a:pt x="176" y="225"/>
                    </a:cubicBezTo>
                    <a:cubicBezTo>
                      <a:pt x="238" y="225"/>
                      <a:pt x="243" y="245"/>
                      <a:pt x="243" y="299"/>
                    </a:cubicBezTo>
                    <a:cubicBezTo>
                      <a:pt x="248" y="299"/>
                      <a:pt x="254" y="299"/>
                      <a:pt x="259" y="299"/>
                    </a:cubicBezTo>
                    <a:cubicBezTo>
                      <a:pt x="259" y="243"/>
                      <a:pt x="259" y="187"/>
                      <a:pt x="259" y="131"/>
                    </a:cubicBezTo>
                    <a:cubicBezTo>
                      <a:pt x="254" y="131"/>
                      <a:pt x="248" y="131"/>
                      <a:pt x="243" y="131"/>
                    </a:cubicBezTo>
                    <a:cubicBezTo>
                      <a:pt x="243" y="184"/>
                      <a:pt x="238" y="205"/>
                      <a:pt x="176" y="205"/>
                    </a:cubicBezTo>
                    <a:cubicBezTo>
                      <a:pt x="158" y="205"/>
                      <a:pt x="140" y="205"/>
                      <a:pt x="122" y="205"/>
                    </a:cubicBezTo>
                    <a:cubicBezTo>
                      <a:pt x="122" y="152"/>
                      <a:pt x="122" y="98"/>
                      <a:pt x="122" y="45"/>
                    </a:cubicBezTo>
                    <a:cubicBezTo>
                      <a:pt x="122" y="25"/>
                      <a:pt x="124" y="20"/>
                      <a:pt x="153" y="20"/>
                    </a:cubicBezTo>
                    <a:cubicBezTo>
                      <a:pt x="178" y="20"/>
                      <a:pt x="203" y="20"/>
                      <a:pt x="229" y="20"/>
                    </a:cubicBezTo>
                    <a:cubicBezTo>
                      <a:pt x="324" y="20"/>
                      <a:pt x="340" y="56"/>
                      <a:pt x="349" y="142"/>
                    </a:cubicBezTo>
                    <a:cubicBezTo>
                      <a:pt x="355" y="142"/>
                      <a:pt x="360" y="142"/>
                      <a:pt x="365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9" name="Freeform 157"/>
              <p:cNvSpPr/>
              <p:nvPr/>
            </p:nvSpPr>
            <p:spPr>
              <a:xfrm>
                <a:off x="9660240" y="972720"/>
                <a:ext cx="134640" cy="155880"/>
              </a:xfrm>
              <a:custGeom>
                <a:avLst/>
                <a:gdLst/>
                <a:ahLst/>
                <a:rect l="0" t="0" r="r" b="b"/>
                <a:pathLst>
                  <a:path w="374" h="433">
                    <a:moveTo>
                      <a:pt x="373" y="117"/>
                    </a:moveTo>
                    <a:cubicBezTo>
                      <a:pt x="373" y="56"/>
                      <a:pt x="310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67" y="430"/>
                      <a:pt x="92" y="430"/>
                    </a:cubicBezTo>
                    <a:cubicBezTo>
                      <a:pt x="116" y="430"/>
                      <a:pt x="164" y="430"/>
                      <a:pt x="185" y="432"/>
                    </a:cubicBezTo>
                    <a:cubicBezTo>
                      <a:pt x="185" y="425"/>
                      <a:pt x="185" y="419"/>
                      <a:pt x="185" y="412"/>
                    </a:cubicBezTo>
                    <a:cubicBezTo>
                      <a:pt x="181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3"/>
                    </a:cubicBezTo>
                    <a:cubicBezTo>
                      <a:pt x="121" y="333"/>
                      <a:pt x="121" y="282"/>
                      <a:pt x="121" y="232"/>
                    </a:cubicBezTo>
                    <a:cubicBezTo>
                      <a:pt x="157" y="232"/>
                      <a:pt x="193" y="232"/>
                      <a:pt x="229" y="232"/>
                    </a:cubicBezTo>
                    <a:cubicBezTo>
                      <a:pt x="304" y="232"/>
                      <a:pt x="373" y="182"/>
                      <a:pt x="373" y="117"/>
                    </a:cubicBezTo>
                    <a:moveTo>
                      <a:pt x="306" y="117"/>
                    </a:moveTo>
                    <a:cubicBezTo>
                      <a:pt x="306" y="148"/>
                      <a:pt x="306" y="216"/>
                      <a:pt x="207" y="216"/>
                    </a:cubicBezTo>
                    <a:cubicBezTo>
                      <a:pt x="178" y="216"/>
                      <a:pt x="148" y="216"/>
                      <a:pt x="119" y="216"/>
                    </a:cubicBezTo>
                    <a:cubicBezTo>
                      <a:pt x="119" y="159"/>
                      <a:pt x="119" y="102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69" y="20"/>
                      <a:pt x="188" y="20"/>
                      <a:pt x="207" y="20"/>
                    </a:cubicBezTo>
                    <a:cubicBezTo>
                      <a:pt x="306" y="20"/>
                      <a:pt x="306" y="86"/>
                      <a:pt x="306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0" name="Freeform 158"/>
              <p:cNvSpPr/>
              <p:nvPr/>
            </p:nvSpPr>
            <p:spPr>
              <a:xfrm>
                <a:off x="9813600" y="972720"/>
                <a:ext cx="69840" cy="155880"/>
              </a:xfrm>
              <a:custGeom>
                <a:avLst/>
                <a:gdLst/>
                <a:ahLst/>
                <a:rect l="0" t="0" r="r" b="b"/>
                <a:pathLst>
                  <a:path w="194" h="433">
                    <a:moveTo>
                      <a:pt x="193" y="432"/>
                    </a:moveTo>
                    <a:cubicBezTo>
                      <a:pt x="193" y="425"/>
                      <a:pt x="193" y="419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3"/>
                    </a:cubicBezTo>
                    <a:cubicBezTo>
                      <a:pt x="124" y="272"/>
                      <a:pt x="124" y="161"/>
                      <a:pt x="124" y="50"/>
                    </a:cubicBezTo>
                    <a:cubicBezTo>
                      <a:pt x="124" y="27"/>
                      <a:pt x="126" y="20"/>
                      <a:pt x="176" y="20"/>
                    </a:cubicBezTo>
                    <a:cubicBezTo>
                      <a:pt x="182" y="20"/>
                      <a:pt x="187" y="20"/>
                      <a:pt x="193" y="20"/>
                    </a:cubicBezTo>
                    <a:cubicBezTo>
                      <a:pt x="193" y="13"/>
                      <a:pt x="193" y="7"/>
                      <a:pt x="193" y="0"/>
                    </a:cubicBezTo>
                    <a:cubicBezTo>
                      <a:pt x="169" y="2"/>
                      <a:pt x="121" y="2"/>
                      <a:pt x="95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50"/>
                    </a:cubicBezTo>
                    <a:cubicBezTo>
                      <a:pt x="67" y="161"/>
                      <a:pt x="67" y="272"/>
                      <a:pt x="67" y="383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72" y="430"/>
                      <a:pt x="95" y="430"/>
                    </a:cubicBezTo>
                    <a:cubicBezTo>
                      <a:pt x="121" y="430"/>
                      <a:pt x="169" y="430"/>
                      <a:pt x="19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1" name="Freeform 159"/>
              <p:cNvSpPr/>
              <p:nvPr/>
            </p:nvSpPr>
            <p:spPr>
              <a:xfrm>
                <a:off x="9897120" y="97272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19"/>
                    </a:moveTo>
                    <a:cubicBezTo>
                      <a:pt x="425" y="99"/>
                      <a:pt x="340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61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4" y="432"/>
                      <a:pt x="230" y="432"/>
                    </a:cubicBezTo>
                    <a:cubicBezTo>
                      <a:pt x="338" y="432"/>
                      <a:pt x="425" y="338"/>
                      <a:pt x="425" y="219"/>
                    </a:cubicBezTo>
                    <a:moveTo>
                      <a:pt x="362" y="219"/>
                    </a:moveTo>
                    <a:cubicBezTo>
                      <a:pt x="362" y="290"/>
                      <a:pt x="349" y="327"/>
                      <a:pt x="328" y="358"/>
                    </a:cubicBezTo>
                    <a:cubicBezTo>
                      <a:pt x="315" y="376"/>
                      <a:pt x="277" y="412"/>
                      <a:pt x="214" y="412"/>
                    </a:cubicBezTo>
                    <a:cubicBezTo>
                      <a:pt x="193" y="412"/>
                      <a:pt x="171" y="412"/>
                      <a:pt x="149" y="412"/>
                    </a:cubicBezTo>
                    <a:cubicBezTo>
                      <a:pt x="121" y="412"/>
                      <a:pt x="119" y="408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71" y="20"/>
                      <a:pt x="193" y="20"/>
                      <a:pt x="214" y="20"/>
                    </a:cubicBezTo>
                    <a:cubicBezTo>
                      <a:pt x="252" y="20"/>
                      <a:pt x="297" y="34"/>
                      <a:pt x="329" y="79"/>
                    </a:cubicBezTo>
                    <a:cubicBezTo>
                      <a:pt x="356" y="115"/>
                      <a:pt x="362" y="171"/>
                      <a:pt x="362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2" name="Freeform 160"/>
              <p:cNvSpPr/>
              <p:nvPr/>
            </p:nvSpPr>
            <p:spPr>
              <a:xfrm>
                <a:off x="5068440" y="149796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3" name="Freeform 161"/>
              <p:cNvSpPr/>
              <p:nvPr/>
            </p:nvSpPr>
            <p:spPr>
              <a:xfrm>
                <a:off x="5312160" y="1429200"/>
                <a:ext cx="147960" cy="154440"/>
              </a:xfrm>
              <a:custGeom>
                <a:avLst/>
                <a:gdLst/>
                <a:ahLst/>
                <a:rect l="0" t="0" r="r" b="b"/>
                <a:pathLst>
                  <a:path w="411" h="429">
                    <a:moveTo>
                      <a:pt x="410" y="142"/>
                    </a:moveTo>
                    <a:cubicBezTo>
                      <a:pt x="406" y="95"/>
                      <a:pt x="402" y="47"/>
                      <a:pt x="398" y="0"/>
                    </a:cubicBezTo>
                    <a:cubicBezTo>
                      <a:pt x="269" y="0"/>
                      <a:pt x="140" y="0"/>
                      <a:pt x="11" y="0"/>
                    </a:cubicBezTo>
                    <a:cubicBezTo>
                      <a:pt x="7" y="47"/>
                      <a:pt x="4" y="95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3" y="40"/>
                      <a:pt x="34" y="20"/>
                      <a:pt x="130" y="20"/>
                    </a:cubicBezTo>
                    <a:cubicBezTo>
                      <a:pt x="140" y="20"/>
                      <a:pt x="157" y="20"/>
                      <a:pt x="164" y="20"/>
                    </a:cubicBezTo>
                    <a:cubicBezTo>
                      <a:pt x="176" y="23"/>
                      <a:pt x="176" y="31"/>
                      <a:pt x="176" y="45"/>
                    </a:cubicBezTo>
                    <a:cubicBezTo>
                      <a:pt x="176" y="156"/>
                      <a:pt x="176" y="267"/>
                      <a:pt x="176" y="378"/>
                    </a:cubicBezTo>
                    <a:cubicBezTo>
                      <a:pt x="176" y="399"/>
                      <a:pt x="176" y="408"/>
                      <a:pt x="110" y="408"/>
                    </a:cubicBezTo>
                    <a:cubicBezTo>
                      <a:pt x="101" y="408"/>
                      <a:pt x="93" y="408"/>
                      <a:pt x="85" y="408"/>
                    </a:cubicBezTo>
                    <a:cubicBezTo>
                      <a:pt x="85" y="415"/>
                      <a:pt x="85" y="422"/>
                      <a:pt x="85" y="428"/>
                    </a:cubicBezTo>
                    <a:cubicBezTo>
                      <a:pt x="112" y="426"/>
                      <a:pt x="175" y="426"/>
                      <a:pt x="205" y="426"/>
                    </a:cubicBezTo>
                    <a:cubicBezTo>
                      <a:pt x="235" y="426"/>
                      <a:pt x="299" y="426"/>
                      <a:pt x="324" y="428"/>
                    </a:cubicBezTo>
                    <a:cubicBezTo>
                      <a:pt x="324" y="422"/>
                      <a:pt x="324" y="415"/>
                      <a:pt x="324" y="408"/>
                    </a:cubicBezTo>
                    <a:cubicBezTo>
                      <a:pt x="316" y="408"/>
                      <a:pt x="307" y="408"/>
                      <a:pt x="299" y="408"/>
                    </a:cubicBezTo>
                    <a:cubicBezTo>
                      <a:pt x="232" y="408"/>
                      <a:pt x="232" y="399"/>
                      <a:pt x="232" y="378"/>
                    </a:cubicBezTo>
                    <a:cubicBezTo>
                      <a:pt x="232" y="267"/>
                      <a:pt x="232" y="156"/>
                      <a:pt x="232" y="45"/>
                    </a:cubicBezTo>
                    <a:cubicBezTo>
                      <a:pt x="232" y="32"/>
                      <a:pt x="232" y="23"/>
                      <a:pt x="245" y="20"/>
                    </a:cubicBezTo>
                    <a:cubicBezTo>
                      <a:pt x="252" y="20"/>
                      <a:pt x="268" y="20"/>
                      <a:pt x="281" y="20"/>
                    </a:cubicBezTo>
                    <a:cubicBezTo>
                      <a:pt x="376" y="20"/>
                      <a:pt x="385" y="40"/>
                      <a:pt x="394" y="142"/>
                    </a:cubicBezTo>
                    <a:cubicBezTo>
                      <a:pt x="400" y="142"/>
                      <a:pt x="405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4" name="Freeform 162"/>
              <p:cNvSpPr/>
              <p:nvPr/>
            </p:nvSpPr>
            <p:spPr>
              <a:xfrm>
                <a:off x="5456520" y="148104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2"/>
                    </a:cubicBezTo>
                    <a:cubicBezTo>
                      <a:pt x="280" y="192"/>
                      <a:pt x="275" y="192"/>
                      <a:pt x="270" y="192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4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4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5"/>
                      <a:pt x="133" y="277"/>
                      <a:pt x="106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5" name="Freeform 163"/>
              <p:cNvSpPr/>
              <p:nvPr/>
            </p:nvSpPr>
            <p:spPr>
              <a:xfrm>
                <a:off x="5569200" y="14824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6" name="Freeform 164"/>
              <p:cNvSpPr/>
              <p:nvPr/>
            </p:nvSpPr>
            <p:spPr>
              <a:xfrm>
                <a:off x="5658840" y="148032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29"/>
                    </a:cubicBezTo>
                    <a:cubicBezTo>
                      <a:pt x="164" y="7"/>
                      <a:pt x="137" y="5"/>
                      <a:pt x="122" y="5"/>
                    </a:cubicBezTo>
                    <a:cubicBezTo>
                      <a:pt x="63" y="5"/>
                      <a:pt x="20" y="50"/>
                      <a:pt x="20" y="99"/>
                    </a:cubicBezTo>
                    <a:cubicBezTo>
                      <a:pt x="20" y="126"/>
                      <a:pt x="34" y="149"/>
                      <a:pt x="50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38" y="259"/>
                      <a:pt x="58" y="272"/>
                    </a:cubicBezTo>
                    <a:cubicBezTo>
                      <a:pt x="20" y="282"/>
                      <a:pt x="0" y="309"/>
                      <a:pt x="0" y="335"/>
                    </a:cubicBezTo>
                    <a:cubicBezTo>
                      <a:pt x="0" y="381"/>
                      <a:pt x="63" y="416"/>
                      <a:pt x="140" y="416"/>
                    </a:cubicBezTo>
                    <a:cubicBezTo>
                      <a:pt x="214" y="416"/>
                      <a:pt x="281" y="383"/>
                      <a:pt x="281" y="335"/>
                    </a:cubicBezTo>
                    <a:cubicBezTo>
                      <a:pt x="281" y="311"/>
                      <a:pt x="272" y="279"/>
                      <a:pt x="239" y="263"/>
                    </a:cubicBezTo>
                    <a:cubicBezTo>
                      <a:pt x="205" y="245"/>
                      <a:pt x="169" y="245"/>
                      <a:pt x="130" y="245"/>
                    </a:cubicBezTo>
                    <a:cubicBezTo>
                      <a:pt x="115" y="245"/>
                      <a:pt x="86" y="245"/>
                      <a:pt x="83" y="243"/>
                    </a:cubicBezTo>
                    <a:cubicBezTo>
                      <a:pt x="63" y="241"/>
                      <a:pt x="49" y="221"/>
                      <a:pt x="49" y="201"/>
                    </a:cubicBezTo>
                    <a:cubicBezTo>
                      <a:pt x="49" y="200"/>
                      <a:pt x="49" y="184"/>
                      <a:pt x="59" y="171"/>
                    </a:cubicBezTo>
                    <a:cubicBezTo>
                      <a:pt x="85" y="189"/>
                      <a:pt x="110" y="191"/>
                      <a:pt x="122" y="191"/>
                    </a:cubicBezTo>
                    <a:cubicBezTo>
                      <a:pt x="182" y="191"/>
                      <a:pt x="225" y="148"/>
                      <a:pt x="225" y="99"/>
                    </a:cubicBezTo>
                    <a:cubicBezTo>
                      <a:pt x="225" y="76"/>
                      <a:pt x="214" y="52"/>
                      <a:pt x="200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8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9"/>
                      <a:pt x="270" y="49"/>
                    </a:cubicBezTo>
                    <a:cubicBezTo>
                      <a:pt x="277" y="49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6" y="135"/>
                      <a:pt x="167" y="151"/>
                    </a:cubicBezTo>
                    <a:cubicBezTo>
                      <a:pt x="162" y="158"/>
                      <a:pt x="148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7" y="45"/>
                    </a:cubicBezTo>
                    <a:cubicBezTo>
                      <a:pt x="83" y="38"/>
                      <a:pt x="97" y="20"/>
                      <a:pt x="122" y="20"/>
                    </a:cubicBezTo>
                    <a:cubicBezTo>
                      <a:pt x="178" y="20"/>
                      <a:pt x="178" y="85"/>
                      <a:pt x="178" y="99"/>
                    </a:cubicBezTo>
                    <a:moveTo>
                      <a:pt x="247" y="335"/>
                    </a:moveTo>
                    <a:cubicBezTo>
                      <a:pt x="247" y="369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5"/>
                    </a:cubicBezTo>
                    <a:cubicBezTo>
                      <a:pt x="32" y="306"/>
                      <a:pt x="58" y="282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7" y="281"/>
                      <a:pt x="247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7" name="Freeform 165"/>
              <p:cNvSpPr/>
              <p:nvPr/>
            </p:nvSpPr>
            <p:spPr>
              <a:xfrm>
                <a:off x="5772600" y="1481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9" y="210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5" y="255"/>
                      <a:pt x="70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8" name="Freeform 166"/>
              <p:cNvSpPr/>
              <p:nvPr/>
            </p:nvSpPr>
            <p:spPr>
              <a:xfrm>
                <a:off x="5871960" y="144360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7"/>
                      <a:pt x="112" y="394"/>
                      <a:pt x="135" y="394"/>
                    </a:cubicBezTo>
                    <a:cubicBezTo>
                      <a:pt x="180" y="394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9" name="Freeform 167"/>
              <p:cNvSpPr/>
              <p:nvPr/>
            </p:nvSpPr>
            <p:spPr>
              <a:xfrm>
                <a:off x="5963040" y="14338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0" name="Freeform 168"/>
              <p:cNvSpPr/>
              <p:nvPr/>
            </p:nvSpPr>
            <p:spPr>
              <a:xfrm>
                <a:off x="6026040" y="148248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6" y="279"/>
                      <a:pt x="120" y="280"/>
                      <a:pt x="144" y="281"/>
                    </a:cubicBezTo>
                    <a:cubicBezTo>
                      <a:pt x="144" y="274"/>
                      <a:pt x="144" y="267"/>
                      <a:pt x="144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4" y="279"/>
                      <a:pt x="248" y="279"/>
                    </a:cubicBezTo>
                    <a:cubicBezTo>
                      <a:pt x="272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1" name="Freeform 169"/>
              <p:cNvSpPr/>
              <p:nvPr/>
            </p:nvSpPr>
            <p:spPr>
              <a:xfrm>
                <a:off x="6151680" y="148032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29"/>
                    </a:cubicBezTo>
                    <a:cubicBezTo>
                      <a:pt x="164" y="7"/>
                      <a:pt x="137" y="5"/>
                      <a:pt x="124" y="5"/>
                    </a:cubicBezTo>
                    <a:cubicBezTo>
                      <a:pt x="65" y="5"/>
                      <a:pt x="22" y="50"/>
                      <a:pt x="22" y="99"/>
                    </a:cubicBezTo>
                    <a:cubicBezTo>
                      <a:pt x="22" y="126"/>
                      <a:pt x="34" y="149"/>
                      <a:pt x="50" y="164"/>
                    </a:cubicBezTo>
                    <a:cubicBezTo>
                      <a:pt x="43" y="173"/>
                      <a:pt x="31" y="194"/>
                      <a:pt x="31" y="216"/>
                    </a:cubicBezTo>
                    <a:cubicBezTo>
                      <a:pt x="31" y="236"/>
                      <a:pt x="40" y="259"/>
                      <a:pt x="59" y="272"/>
                    </a:cubicBezTo>
                    <a:cubicBezTo>
                      <a:pt x="22" y="282"/>
                      <a:pt x="0" y="309"/>
                      <a:pt x="0" y="335"/>
                    </a:cubicBezTo>
                    <a:cubicBezTo>
                      <a:pt x="0" y="381"/>
                      <a:pt x="63" y="416"/>
                      <a:pt x="140" y="416"/>
                    </a:cubicBezTo>
                    <a:cubicBezTo>
                      <a:pt x="216" y="416"/>
                      <a:pt x="281" y="383"/>
                      <a:pt x="281" y="335"/>
                    </a:cubicBezTo>
                    <a:cubicBezTo>
                      <a:pt x="281" y="311"/>
                      <a:pt x="272" y="279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5" y="243"/>
                    </a:cubicBezTo>
                    <a:cubicBezTo>
                      <a:pt x="63" y="241"/>
                      <a:pt x="50" y="221"/>
                      <a:pt x="50" y="201"/>
                    </a:cubicBezTo>
                    <a:cubicBezTo>
                      <a:pt x="50" y="200"/>
                      <a:pt x="50" y="184"/>
                      <a:pt x="61" y="171"/>
                    </a:cubicBezTo>
                    <a:cubicBezTo>
                      <a:pt x="86" y="189"/>
                      <a:pt x="112" y="191"/>
                      <a:pt x="124" y="191"/>
                    </a:cubicBezTo>
                    <a:cubicBezTo>
                      <a:pt x="182" y="191"/>
                      <a:pt x="227" y="148"/>
                      <a:pt x="227" y="99"/>
                    </a:cubicBezTo>
                    <a:cubicBezTo>
                      <a:pt x="227" y="76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49"/>
                      <a:pt x="272" y="49"/>
                    </a:cubicBezTo>
                    <a:cubicBezTo>
                      <a:pt x="277" y="49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5"/>
                      <a:pt x="169" y="151"/>
                    </a:cubicBezTo>
                    <a:cubicBezTo>
                      <a:pt x="164" y="158"/>
                      <a:pt x="149" y="176"/>
                      <a:pt x="124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9" y="45"/>
                    </a:cubicBezTo>
                    <a:cubicBezTo>
                      <a:pt x="85" y="38"/>
                      <a:pt x="99" y="20"/>
                      <a:pt x="124" y="20"/>
                    </a:cubicBezTo>
                    <a:cubicBezTo>
                      <a:pt x="178" y="20"/>
                      <a:pt x="178" y="85"/>
                      <a:pt x="178" y="99"/>
                    </a:cubicBezTo>
                    <a:moveTo>
                      <a:pt x="248" y="335"/>
                    </a:moveTo>
                    <a:cubicBezTo>
                      <a:pt x="248" y="369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5"/>
                    </a:cubicBezTo>
                    <a:cubicBezTo>
                      <a:pt x="34" y="306"/>
                      <a:pt x="58" y="282"/>
                      <a:pt x="86" y="281"/>
                    </a:cubicBezTo>
                    <a:cubicBezTo>
                      <a:pt x="98" y="281"/>
                      <a:pt x="110" y="281"/>
                      <a:pt x="122" y="281"/>
                    </a:cubicBezTo>
                    <a:cubicBezTo>
                      <a:pt x="178" y="281"/>
                      <a:pt x="248" y="281"/>
                      <a:pt x="248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2" name="Freeform 170"/>
              <p:cNvSpPr/>
              <p:nvPr/>
            </p:nvSpPr>
            <p:spPr>
              <a:xfrm>
                <a:off x="6347880" y="1499760"/>
                <a:ext cx="150840" cy="53640"/>
              </a:xfrm>
              <a:custGeom>
                <a:avLst/>
                <a:gdLst/>
                <a:ahLst/>
                <a:rect l="0" t="0" r="r" b="b"/>
                <a:pathLst>
                  <a:path w="419" h="149">
                    <a:moveTo>
                      <a:pt x="418" y="7"/>
                    </a:moveTo>
                    <a:cubicBezTo>
                      <a:pt x="418" y="4"/>
                      <a:pt x="416" y="0"/>
                      <a:pt x="410" y="0"/>
                    </a:cubicBezTo>
                    <a:cubicBezTo>
                      <a:pt x="407" y="0"/>
                      <a:pt x="403" y="4"/>
                      <a:pt x="403" y="7"/>
                    </a:cubicBezTo>
                    <a:cubicBezTo>
                      <a:pt x="401" y="67"/>
                      <a:pt x="376" y="95"/>
                      <a:pt x="333" y="110"/>
                    </a:cubicBezTo>
                    <a:cubicBezTo>
                      <a:pt x="326" y="112"/>
                      <a:pt x="319" y="113"/>
                      <a:pt x="313" y="113"/>
                    </a:cubicBezTo>
                    <a:cubicBezTo>
                      <a:pt x="279" y="113"/>
                      <a:pt x="248" y="86"/>
                      <a:pt x="220" y="61"/>
                    </a:cubicBezTo>
                    <a:cubicBezTo>
                      <a:pt x="185" y="31"/>
                      <a:pt x="146" y="2"/>
                      <a:pt x="104" y="2"/>
                    </a:cubicBezTo>
                    <a:cubicBezTo>
                      <a:pt x="94" y="2"/>
                      <a:pt x="85" y="4"/>
                      <a:pt x="76" y="5"/>
                    </a:cubicBezTo>
                    <a:cubicBezTo>
                      <a:pt x="22" y="23"/>
                      <a:pt x="2" y="67"/>
                      <a:pt x="0" y="139"/>
                    </a:cubicBezTo>
                    <a:cubicBezTo>
                      <a:pt x="0" y="144"/>
                      <a:pt x="4" y="148"/>
                      <a:pt x="7" y="148"/>
                    </a:cubicBezTo>
                    <a:cubicBezTo>
                      <a:pt x="11" y="148"/>
                      <a:pt x="14" y="144"/>
                      <a:pt x="14" y="139"/>
                    </a:cubicBezTo>
                    <a:cubicBezTo>
                      <a:pt x="18" y="79"/>
                      <a:pt x="41" y="52"/>
                      <a:pt x="86" y="38"/>
                    </a:cubicBezTo>
                    <a:cubicBezTo>
                      <a:pt x="92" y="34"/>
                      <a:pt x="99" y="34"/>
                      <a:pt x="106" y="34"/>
                    </a:cubicBezTo>
                    <a:cubicBezTo>
                      <a:pt x="139" y="34"/>
                      <a:pt x="171" y="61"/>
                      <a:pt x="198" y="85"/>
                    </a:cubicBezTo>
                    <a:cubicBezTo>
                      <a:pt x="232" y="117"/>
                      <a:pt x="272" y="146"/>
                      <a:pt x="315" y="146"/>
                    </a:cubicBezTo>
                    <a:cubicBezTo>
                      <a:pt x="324" y="146"/>
                      <a:pt x="333" y="144"/>
                      <a:pt x="342" y="140"/>
                    </a:cubicBezTo>
                    <a:cubicBezTo>
                      <a:pt x="396" y="124"/>
                      <a:pt x="416" y="81"/>
                      <a:pt x="41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3" name="Freeform 171"/>
              <p:cNvSpPr/>
              <p:nvPr/>
            </p:nvSpPr>
            <p:spPr>
              <a:xfrm>
                <a:off x="6585840" y="1431720"/>
                <a:ext cx="91080" cy="151920"/>
              </a:xfrm>
              <a:custGeom>
                <a:avLst/>
                <a:gdLst/>
                <a:ahLst/>
                <a:rect l="0" t="0" r="r" b="b"/>
                <a:pathLst>
                  <a:path w="253" h="422">
                    <a:moveTo>
                      <a:pt x="252" y="311"/>
                    </a:moveTo>
                    <a:cubicBezTo>
                      <a:pt x="247" y="311"/>
                      <a:pt x="242" y="311"/>
                      <a:pt x="238" y="311"/>
                    </a:cubicBezTo>
                    <a:cubicBezTo>
                      <a:pt x="234" y="329"/>
                      <a:pt x="229" y="358"/>
                      <a:pt x="223" y="367"/>
                    </a:cubicBezTo>
                    <a:cubicBezTo>
                      <a:pt x="218" y="372"/>
                      <a:pt x="176" y="372"/>
                      <a:pt x="164" y="372"/>
                    </a:cubicBezTo>
                    <a:cubicBezTo>
                      <a:pt x="125" y="372"/>
                      <a:pt x="87" y="372"/>
                      <a:pt x="49" y="372"/>
                    </a:cubicBezTo>
                    <a:cubicBezTo>
                      <a:pt x="71" y="350"/>
                      <a:pt x="93" y="328"/>
                      <a:pt x="115" y="306"/>
                    </a:cubicBezTo>
                    <a:cubicBezTo>
                      <a:pt x="214" y="219"/>
                      <a:pt x="252" y="185"/>
                      <a:pt x="252" y="122"/>
                    </a:cubicBezTo>
                    <a:cubicBezTo>
                      <a:pt x="252" y="50"/>
                      <a:pt x="196" y="0"/>
                      <a:pt x="119" y="0"/>
                    </a:cubicBezTo>
                    <a:cubicBezTo>
                      <a:pt x="47" y="0"/>
                      <a:pt x="0" y="58"/>
                      <a:pt x="0" y="113"/>
                    </a:cubicBezTo>
                    <a:cubicBezTo>
                      <a:pt x="0" y="149"/>
                      <a:pt x="32" y="149"/>
                      <a:pt x="34" y="149"/>
                    </a:cubicBezTo>
                    <a:cubicBezTo>
                      <a:pt x="45" y="149"/>
                      <a:pt x="67" y="142"/>
                      <a:pt x="67" y="115"/>
                    </a:cubicBezTo>
                    <a:cubicBezTo>
                      <a:pt x="67" y="99"/>
                      <a:pt x="56" y="83"/>
                      <a:pt x="32" y="83"/>
                    </a:cubicBezTo>
                    <a:cubicBezTo>
                      <a:pt x="29" y="83"/>
                      <a:pt x="27" y="83"/>
                      <a:pt x="25" y="83"/>
                    </a:cubicBezTo>
                    <a:cubicBezTo>
                      <a:pt x="40" y="43"/>
                      <a:pt x="74" y="20"/>
                      <a:pt x="110" y="20"/>
                    </a:cubicBezTo>
                    <a:cubicBezTo>
                      <a:pt x="167" y="20"/>
                      <a:pt x="194" y="70"/>
                      <a:pt x="194" y="122"/>
                    </a:cubicBezTo>
                    <a:cubicBezTo>
                      <a:pt x="194" y="173"/>
                      <a:pt x="164" y="223"/>
                      <a:pt x="130" y="261"/>
                    </a:cubicBezTo>
                    <a:cubicBezTo>
                      <a:pt x="89" y="306"/>
                      <a:pt x="48" y="352"/>
                      <a:pt x="7" y="398"/>
                    </a:cubicBezTo>
                    <a:cubicBezTo>
                      <a:pt x="0" y="405"/>
                      <a:pt x="0" y="405"/>
                      <a:pt x="0" y="421"/>
                    </a:cubicBezTo>
                    <a:cubicBezTo>
                      <a:pt x="79" y="421"/>
                      <a:pt x="157" y="421"/>
                      <a:pt x="236" y="421"/>
                    </a:cubicBezTo>
                    <a:cubicBezTo>
                      <a:pt x="241" y="384"/>
                      <a:pt x="247" y="348"/>
                      <a:pt x="25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4" name="Freeform 172"/>
              <p:cNvSpPr/>
              <p:nvPr/>
            </p:nvSpPr>
            <p:spPr>
              <a:xfrm>
                <a:off x="6697080" y="1431720"/>
                <a:ext cx="96120" cy="156600"/>
              </a:xfrm>
              <a:custGeom>
                <a:avLst/>
                <a:gdLst/>
                <a:ahLst/>
                <a:rect l="0" t="0" r="r" b="b"/>
                <a:pathLst>
                  <a:path w="267" h="435">
                    <a:moveTo>
                      <a:pt x="266" y="218"/>
                    </a:moveTo>
                    <a:cubicBezTo>
                      <a:pt x="266" y="167"/>
                      <a:pt x="263" y="117"/>
                      <a:pt x="241" y="70"/>
                    </a:cubicBezTo>
                    <a:cubicBezTo>
                      <a:pt x="212" y="9"/>
                      <a:pt x="160" y="0"/>
                      <a:pt x="133" y="0"/>
                    </a:cubicBezTo>
                    <a:cubicBezTo>
                      <a:pt x="95" y="0"/>
                      <a:pt x="49" y="16"/>
                      <a:pt x="23" y="74"/>
                    </a:cubicBezTo>
                    <a:cubicBezTo>
                      <a:pt x="4" y="119"/>
                      <a:pt x="0" y="167"/>
                      <a:pt x="0" y="218"/>
                    </a:cubicBezTo>
                    <a:cubicBezTo>
                      <a:pt x="0" y="266"/>
                      <a:pt x="2" y="322"/>
                      <a:pt x="29" y="371"/>
                    </a:cubicBezTo>
                    <a:cubicBezTo>
                      <a:pt x="56" y="421"/>
                      <a:pt x="103" y="434"/>
                      <a:pt x="133" y="434"/>
                    </a:cubicBezTo>
                    <a:cubicBezTo>
                      <a:pt x="167" y="434"/>
                      <a:pt x="216" y="421"/>
                      <a:pt x="243" y="362"/>
                    </a:cubicBezTo>
                    <a:cubicBezTo>
                      <a:pt x="263" y="317"/>
                      <a:pt x="266" y="268"/>
                      <a:pt x="266" y="218"/>
                    </a:cubicBezTo>
                    <a:moveTo>
                      <a:pt x="214" y="210"/>
                    </a:moveTo>
                    <a:cubicBezTo>
                      <a:pt x="214" y="257"/>
                      <a:pt x="214" y="300"/>
                      <a:pt x="207" y="342"/>
                    </a:cubicBezTo>
                    <a:cubicBezTo>
                      <a:pt x="198" y="401"/>
                      <a:pt x="162" y="421"/>
                      <a:pt x="133" y="421"/>
                    </a:cubicBezTo>
                    <a:cubicBezTo>
                      <a:pt x="108" y="421"/>
                      <a:pt x="70" y="405"/>
                      <a:pt x="59" y="344"/>
                    </a:cubicBezTo>
                    <a:cubicBezTo>
                      <a:pt x="52" y="306"/>
                      <a:pt x="52" y="248"/>
                      <a:pt x="52" y="210"/>
                    </a:cubicBezTo>
                    <a:cubicBezTo>
                      <a:pt x="52" y="171"/>
                      <a:pt x="52" y="128"/>
                      <a:pt x="58" y="94"/>
                    </a:cubicBezTo>
                    <a:cubicBezTo>
                      <a:pt x="70" y="20"/>
                      <a:pt x="117" y="13"/>
                      <a:pt x="133" y="13"/>
                    </a:cubicBezTo>
                    <a:cubicBezTo>
                      <a:pt x="153" y="13"/>
                      <a:pt x="196" y="25"/>
                      <a:pt x="207" y="88"/>
                    </a:cubicBezTo>
                    <a:cubicBezTo>
                      <a:pt x="214" y="122"/>
                      <a:pt x="214" y="171"/>
                      <a:pt x="214" y="2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5" name="Freeform 173"/>
              <p:cNvSpPr/>
              <p:nvPr/>
            </p:nvSpPr>
            <p:spPr>
              <a:xfrm>
                <a:off x="6846120" y="1482480"/>
                <a:ext cx="113040" cy="145440"/>
              </a:xfrm>
              <a:custGeom>
                <a:avLst/>
                <a:gdLst/>
                <a:ahLst/>
                <a:rect l="0" t="0" r="r" b="b"/>
                <a:pathLst>
                  <a:path w="314" h="404">
                    <a:moveTo>
                      <a:pt x="313" y="144"/>
                    </a:moveTo>
                    <a:cubicBezTo>
                      <a:pt x="313" y="63"/>
                      <a:pt x="252" y="0"/>
                      <a:pt x="180" y="0"/>
                    </a:cubicBezTo>
                    <a:cubicBezTo>
                      <a:pt x="131" y="0"/>
                      <a:pt x="104" y="29"/>
                      <a:pt x="92" y="43"/>
                    </a:cubicBezTo>
                    <a:cubicBezTo>
                      <a:pt x="92" y="29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9"/>
                    </a:cubicBezTo>
                    <a:cubicBezTo>
                      <a:pt x="50" y="158"/>
                      <a:pt x="50" y="256"/>
                      <a:pt x="50" y="354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4" y="402"/>
                      <a:pt x="48" y="402"/>
                      <a:pt x="72" y="401"/>
                    </a:cubicBezTo>
                    <a:cubicBezTo>
                      <a:pt x="96" y="402"/>
                      <a:pt x="120" y="402"/>
                      <a:pt x="144" y="403"/>
                    </a:cubicBezTo>
                    <a:cubicBezTo>
                      <a:pt x="144" y="396"/>
                      <a:pt x="144" y="390"/>
                      <a:pt x="144" y="383"/>
                    </a:cubicBezTo>
                    <a:cubicBezTo>
                      <a:pt x="101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5"/>
                      <a:pt x="94" y="243"/>
                    </a:cubicBezTo>
                    <a:cubicBezTo>
                      <a:pt x="97" y="254"/>
                      <a:pt x="124" y="286"/>
                      <a:pt x="171" y="286"/>
                    </a:cubicBezTo>
                    <a:cubicBezTo>
                      <a:pt x="247" y="286"/>
                      <a:pt x="313" y="225"/>
                      <a:pt x="313" y="144"/>
                    </a:cubicBezTo>
                    <a:moveTo>
                      <a:pt x="261" y="144"/>
                    </a:moveTo>
                    <a:cubicBezTo>
                      <a:pt x="261" y="219"/>
                      <a:pt x="216" y="273"/>
                      <a:pt x="169" y="273"/>
                    </a:cubicBezTo>
                    <a:cubicBezTo>
                      <a:pt x="144" y="273"/>
                      <a:pt x="121" y="261"/>
                      <a:pt x="103" y="234"/>
                    </a:cubicBezTo>
                    <a:cubicBezTo>
                      <a:pt x="94" y="221"/>
                      <a:pt x="94" y="221"/>
                      <a:pt x="94" y="209"/>
                    </a:cubicBezTo>
                    <a:cubicBezTo>
                      <a:pt x="94" y="161"/>
                      <a:pt x="94" y="114"/>
                      <a:pt x="94" y="67"/>
                    </a:cubicBezTo>
                    <a:cubicBezTo>
                      <a:pt x="112" y="34"/>
                      <a:pt x="144" y="16"/>
                      <a:pt x="175" y="16"/>
                    </a:cubicBezTo>
                    <a:cubicBezTo>
                      <a:pt x="221" y="16"/>
                      <a:pt x="261" y="72"/>
                      <a:pt x="261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6" name="Freeform 174"/>
              <p:cNvSpPr/>
              <p:nvPr/>
            </p:nvSpPr>
            <p:spPr>
              <a:xfrm>
                <a:off x="6974640" y="1481040"/>
                <a:ext cx="74160" cy="104760"/>
              </a:xfrm>
              <a:custGeom>
                <a:avLst/>
                <a:gdLst/>
                <a:ahLst/>
                <a:rect l="0" t="0" r="r" b="b"/>
                <a:pathLst>
                  <a:path w="206" h="291">
                    <a:moveTo>
                      <a:pt x="205" y="203"/>
                    </a:moveTo>
                    <a:cubicBezTo>
                      <a:pt x="205" y="169"/>
                      <a:pt x="187" y="151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70"/>
                      <a:pt x="175" y="88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8"/>
                      <a:pt x="65" y="153"/>
                      <a:pt x="110" y="160"/>
                    </a:cubicBezTo>
                    <a:cubicBezTo>
                      <a:pt x="124" y="164"/>
                      <a:pt x="176" y="175"/>
                      <a:pt x="176" y="219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5" y="248"/>
                      <a:pt x="205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7" name="Freeform 175"/>
              <p:cNvSpPr/>
              <p:nvPr/>
            </p:nvSpPr>
            <p:spPr>
              <a:xfrm>
                <a:off x="7138440" y="14824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8" name="Freeform 176"/>
              <p:cNvSpPr/>
              <p:nvPr/>
            </p:nvSpPr>
            <p:spPr>
              <a:xfrm>
                <a:off x="7227720" y="1481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90"/>
                      <a:pt x="139" y="290"/>
                    </a:cubicBezTo>
                    <a:cubicBezTo>
                      <a:pt x="216" y="290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9" name="Freeform 177"/>
              <p:cNvSpPr/>
              <p:nvPr/>
            </p:nvSpPr>
            <p:spPr>
              <a:xfrm>
                <a:off x="7330320" y="148104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88"/>
                    </a:cubicBezTo>
                    <a:cubicBezTo>
                      <a:pt x="176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8"/>
                      <a:pt x="65" y="153"/>
                      <a:pt x="110" y="160"/>
                    </a:cubicBezTo>
                    <a:cubicBezTo>
                      <a:pt x="124" y="164"/>
                      <a:pt x="176" y="175"/>
                      <a:pt x="176" y="219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2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0" y="289"/>
                      <a:pt x="22" y="277"/>
                    </a:cubicBezTo>
                    <a:cubicBezTo>
                      <a:pt x="23" y="276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50" name="Freeform 178"/>
              <p:cNvSpPr/>
              <p:nvPr/>
            </p:nvSpPr>
            <p:spPr>
              <a:xfrm>
                <a:off x="7418880" y="148104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8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2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7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51" name="Freeform 179"/>
              <p:cNvSpPr/>
              <p:nvPr/>
            </p:nvSpPr>
            <p:spPr>
              <a:xfrm>
                <a:off x="7533720" y="14256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52" name="Freeform 180"/>
              <p:cNvSpPr/>
              <p:nvPr/>
            </p:nvSpPr>
            <p:spPr>
              <a:xfrm>
                <a:off x="7596360" y="14824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75" y="261"/>
                      <a:pt x="270" y="255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6" y="273"/>
                      <a:pt x="149" y="273"/>
                    </a:cubicBezTo>
                    <a:cubicBezTo>
                      <a:pt x="95" y="273"/>
                      <a:pt x="94" y="243"/>
                      <a:pt x="94" y="210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30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9" y="230"/>
                    </a:cubicBezTo>
                    <a:cubicBezTo>
                      <a:pt x="229" y="249"/>
                      <a:pt x="229" y="267"/>
                      <a:pt x="229" y="286"/>
                    </a:cubicBezTo>
                    <a:cubicBezTo>
                      <a:pt x="259" y="284"/>
                      <a:pt x="289" y="282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53" name="Freeform 181"/>
              <p:cNvSpPr/>
              <p:nvPr/>
            </p:nvSpPr>
            <p:spPr>
              <a:xfrm>
                <a:off x="7720200" y="144360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2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4"/>
                      <a:pt x="135" y="394"/>
                    </a:cubicBezTo>
                    <a:cubicBezTo>
                      <a:pt x="180" y="394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54" name="Freeform 182"/>
              <p:cNvSpPr/>
              <p:nvPr/>
            </p:nvSpPr>
            <p:spPr>
              <a:xfrm>
                <a:off x="7812360" y="14338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55" name="Freeform 183"/>
              <p:cNvSpPr/>
              <p:nvPr/>
            </p:nvSpPr>
            <p:spPr>
              <a:xfrm>
                <a:off x="7874640" y="148104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8"/>
                      <a:pt x="279" y="148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2" y="228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56" name="Freeform 184"/>
              <p:cNvSpPr/>
              <p:nvPr/>
            </p:nvSpPr>
            <p:spPr>
              <a:xfrm>
                <a:off x="7989120" y="148248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4"/>
                      <a:pt x="176" y="281"/>
                    </a:cubicBezTo>
                    <a:cubicBezTo>
                      <a:pt x="200" y="280"/>
                      <a:pt x="223" y="279"/>
                      <a:pt x="247" y="279"/>
                    </a:cubicBezTo>
                    <a:cubicBezTo>
                      <a:pt x="271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sp>
        <p:nvSpPr>
          <p:cNvPr id="3457" name="TextShape 185"/>
          <p:cNvSpPr txBox="1"/>
          <p:nvPr/>
        </p:nvSpPr>
        <p:spPr>
          <a:xfrm>
            <a:off x="6098760" y="4710960"/>
            <a:ext cx="3108600" cy="51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Arial"/>
              </a:rPr>
              <a:t>Reproduced from:</a:t>
            </a:r>
            <a:r>
              <a:rPr b="0" lang="en-US" sz="1500" spc="-1" strike="noStrike">
                <a:latin typeface="Arial"/>
                <a:hlinkClick r:id="rId3"/>
              </a:rPr>
              <a:t> The studies for the ALICE3 detector 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8" name="Group 1"/>
          <p:cNvGrpSpPr/>
          <p:nvPr/>
        </p:nvGrpSpPr>
        <p:grpSpPr>
          <a:xfrm>
            <a:off x="174600" y="204480"/>
            <a:ext cx="5311800" cy="252720"/>
            <a:chOff x="174600" y="204480"/>
            <a:chExt cx="5311800" cy="252720"/>
          </a:xfrm>
        </p:grpSpPr>
        <p:grpSp>
          <p:nvGrpSpPr>
            <p:cNvPr id="3459" name="Group 2"/>
            <p:cNvGrpSpPr/>
            <p:nvPr/>
          </p:nvGrpSpPr>
          <p:grpSpPr>
            <a:xfrm>
              <a:off x="174600" y="204480"/>
              <a:ext cx="5311800" cy="252720"/>
              <a:chOff x="174600" y="204480"/>
              <a:chExt cx="5311800" cy="252720"/>
            </a:xfrm>
          </p:grpSpPr>
          <p:sp>
            <p:nvSpPr>
              <p:cNvPr id="3460" name="Freeform 3"/>
              <p:cNvSpPr/>
              <p:nvPr/>
            </p:nvSpPr>
            <p:spPr>
              <a:xfrm>
                <a:off x="174600" y="210600"/>
                <a:ext cx="171360" cy="190080"/>
              </a:xfrm>
              <a:custGeom>
                <a:avLst/>
                <a:gdLst/>
                <a:ahLst/>
                <a:rect l="0" t="0" r="r" b="b"/>
                <a:pathLst>
                  <a:path w="476" h="528">
                    <a:moveTo>
                      <a:pt x="475" y="384"/>
                    </a:moveTo>
                    <a:cubicBezTo>
                      <a:pt x="475" y="318"/>
                      <a:pt x="411" y="259"/>
                      <a:pt x="326" y="250"/>
                    </a:cubicBezTo>
                    <a:cubicBezTo>
                      <a:pt x="400" y="237"/>
                      <a:pt x="455" y="187"/>
                      <a:pt x="455" y="129"/>
                    </a:cubicBezTo>
                    <a:cubicBezTo>
                      <a:pt x="455" y="64"/>
                      <a:pt x="383" y="0"/>
                      <a:pt x="282" y="0"/>
                    </a:cubicBezTo>
                    <a:cubicBezTo>
                      <a:pt x="188" y="0"/>
                      <a:pt x="94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01" y="527"/>
                      <a:pt x="202" y="527"/>
                      <a:pt x="304" y="527"/>
                    </a:cubicBezTo>
                    <a:cubicBezTo>
                      <a:pt x="405" y="527"/>
                      <a:pt x="475" y="456"/>
                      <a:pt x="475" y="384"/>
                    </a:cubicBezTo>
                    <a:moveTo>
                      <a:pt x="378" y="129"/>
                    </a:moveTo>
                    <a:cubicBezTo>
                      <a:pt x="378" y="180"/>
                      <a:pt x="341" y="244"/>
                      <a:pt x="255" y="244"/>
                    </a:cubicBezTo>
                    <a:cubicBezTo>
                      <a:pt x="218" y="244"/>
                      <a:pt x="180" y="244"/>
                      <a:pt x="143" y="244"/>
                    </a:cubicBezTo>
                    <a:cubicBezTo>
                      <a:pt x="143" y="181"/>
                      <a:pt x="143" y="118"/>
                      <a:pt x="143" y="55"/>
                    </a:cubicBezTo>
                    <a:cubicBezTo>
                      <a:pt x="143" y="29"/>
                      <a:pt x="145" y="24"/>
                      <a:pt x="180" y="24"/>
                    </a:cubicBezTo>
                    <a:cubicBezTo>
                      <a:pt x="213" y="24"/>
                      <a:pt x="245" y="24"/>
                      <a:pt x="277" y="24"/>
                    </a:cubicBezTo>
                    <a:cubicBezTo>
                      <a:pt x="352" y="24"/>
                      <a:pt x="378" y="90"/>
                      <a:pt x="378" y="129"/>
                    </a:cubicBezTo>
                    <a:moveTo>
                      <a:pt x="398" y="384"/>
                    </a:moveTo>
                    <a:cubicBezTo>
                      <a:pt x="398" y="439"/>
                      <a:pt x="359" y="502"/>
                      <a:pt x="277" y="502"/>
                    </a:cubicBezTo>
                    <a:cubicBezTo>
                      <a:pt x="245" y="502"/>
                      <a:pt x="213" y="502"/>
                      <a:pt x="180" y="502"/>
                    </a:cubicBezTo>
                    <a:cubicBezTo>
                      <a:pt x="145" y="502"/>
                      <a:pt x="143" y="496"/>
                      <a:pt x="143" y="472"/>
                    </a:cubicBezTo>
                    <a:cubicBezTo>
                      <a:pt x="143" y="402"/>
                      <a:pt x="143" y="331"/>
                      <a:pt x="143" y="261"/>
                    </a:cubicBezTo>
                    <a:cubicBezTo>
                      <a:pt x="191" y="261"/>
                      <a:pt x="240" y="261"/>
                      <a:pt x="288" y="261"/>
                    </a:cubicBezTo>
                    <a:cubicBezTo>
                      <a:pt x="365" y="261"/>
                      <a:pt x="398" y="331"/>
                      <a:pt x="398" y="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1" name="Freeform 4"/>
              <p:cNvSpPr/>
              <p:nvPr/>
            </p:nvSpPr>
            <p:spPr>
              <a:xfrm>
                <a:off x="369360" y="27540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88" y="246"/>
                    </a:cubicBezTo>
                    <a:cubicBezTo>
                      <a:pt x="282" y="246"/>
                      <a:pt x="279" y="250"/>
                      <a:pt x="279" y="255"/>
                    </a:cubicBezTo>
                    <a:cubicBezTo>
                      <a:pt x="251" y="336"/>
                      <a:pt x="183" y="336"/>
                      <a:pt x="174" y="336"/>
                    </a:cubicBezTo>
                    <a:cubicBezTo>
                      <a:pt x="136" y="336"/>
                      <a:pt x="106" y="312"/>
                      <a:pt x="88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6"/>
                    </a:cubicBezTo>
                    <a:cubicBezTo>
                      <a:pt x="0" y="279"/>
                      <a:pt x="81" y="353"/>
                      <a:pt x="169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9" y="151"/>
                    </a:moveTo>
                    <a:cubicBezTo>
                      <a:pt x="187" y="151"/>
                      <a:pt x="125" y="151"/>
                      <a:pt x="64" y="151"/>
                    </a:cubicBezTo>
                    <a:cubicBezTo>
                      <a:pt x="70" y="37"/>
                      <a:pt x="134" y="18"/>
                      <a:pt x="161" y="18"/>
                    </a:cubicBezTo>
                    <a:cubicBezTo>
                      <a:pt x="240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2" name="Freeform 5"/>
              <p:cNvSpPr/>
              <p:nvPr/>
            </p:nvSpPr>
            <p:spPr>
              <a:xfrm>
                <a:off x="490680" y="280440"/>
                <a:ext cx="136440" cy="176400"/>
              </a:xfrm>
              <a:custGeom>
                <a:avLst/>
                <a:gdLst/>
                <a:ahLst/>
                <a:rect l="0" t="0" r="r" b="b"/>
                <a:pathLst>
                  <a:path w="379" h="490">
                    <a:moveTo>
                      <a:pt x="378" y="24"/>
                    </a:moveTo>
                    <a:cubicBezTo>
                      <a:pt x="378" y="16"/>
                      <a:pt x="378" y="8"/>
                      <a:pt x="378" y="0"/>
                    </a:cubicBezTo>
                    <a:cubicBezTo>
                      <a:pt x="361" y="2"/>
                      <a:pt x="337" y="2"/>
                      <a:pt x="319" y="2"/>
                    </a:cubicBezTo>
                    <a:cubicBezTo>
                      <a:pt x="297" y="1"/>
                      <a:pt x="275" y="1"/>
                      <a:pt x="253" y="0"/>
                    </a:cubicBezTo>
                    <a:cubicBezTo>
                      <a:pt x="253" y="8"/>
                      <a:pt x="253" y="16"/>
                      <a:pt x="253" y="24"/>
                    </a:cubicBezTo>
                    <a:cubicBezTo>
                      <a:pt x="277" y="26"/>
                      <a:pt x="288" y="39"/>
                      <a:pt x="288" y="57"/>
                    </a:cubicBezTo>
                    <a:cubicBezTo>
                      <a:pt x="288" y="66"/>
                      <a:pt x="288" y="66"/>
                      <a:pt x="284" y="77"/>
                    </a:cubicBezTo>
                    <a:cubicBezTo>
                      <a:pt x="258" y="140"/>
                      <a:pt x="232" y="203"/>
                      <a:pt x="207" y="266"/>
                    </a:cubicBezTo>
                    <a:cubicBezTo>
                      <a:pt x="178" y="197"/>
                      <a:pt x="150" y="128"/>
                      <a:pt x="121" y="59"/>
                    </a:cubicBezTo>
                    <a:cubicBezTo>
                      <a:pt x="117" y="50"/>
                      <a:pt x="114" y="48"/>
                      <a:pt x="114" y="44"/>
                    </a:cubicBezTo>
                    <a:cubicBezTo>
                      <a:pt x="114" y="24"/>
                      <a:pt x="143" y="24"/>
                      <a:pt x="158" y="24"/>
                    </a:cubicBezTo>
                    <a:cubicBezTo>
                      <a:pt x="158" y="16"/>
                      <a:pt x="158" y="8"/>
                      <a:pt x="158" y="0"/>
                    </a:cubicBezTo>
                    <a:cubicBezTo>
                      <a:pt x="131" y="1"/>
                      <a:pt x="103" y="1"/>
                      <a:pt x="75" y="2"/>
                    </a:cubicBezTo>
                    <a:cubicBezTo>
                      <a:pt x="53" y="2"/>
                      <a:pt x="22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37" y="24"/>
                      <a:pt x="51" y="24"/>
                      <a:pt x="62" y="50"/>
                    </a:cubicBezTo>
                    <a:cubicBezTo>
                      <a:pt x="100" y="145"/>
                      <a:pt x="139" y="239"/>
                      <a:pt x="178" y="334"/>
                    </a:cubicBezTo>
                    <a:cubicBezTo>
                      <a:pt x="172" y="348"/>
                      <a:pt x="165" y="363"/>
                      <a:pt x="158" y="377"/>
                    </a:cubicBezTo>
                    <a:cubicBezTo>
                      <a:pt x="141" y="421"/>
                      <a:pt x="121" y="474"/>
                      <a:pt x="70" y="474"/>
                    </a:cubicBezTo>
                    <a:cubicBezTo>
                      <a:pt x="66" y="474"/>
                      <a:pt x="48" y="474"/>
                      <a:pt x="35" y="459"/>
                    </a:cubicBezTo>
                    <a:cubicBezTo>
                      <a:pt x="57" y="456"/>
                      <a:pt x="64" y="439"/>
                      <a:pt x="64" y="428"/>
                    </a:cubicBezTo>
                    <a:cubicBezTo>
                      <a:pt x="64" y="408"/>
                      <a:pt x="51" y="395"/>
                      <a:pt x="31" y="395"/>
                    </a:cubicBezTo>
                    <a:cubicBezTo>
                      <a:pt x="15" y="395"/>
                      <a:pt x="0" y="406"/>
                      <a:pt x="0" y="428"/>
                    </a:cubicBezTo>
                    <a:cubicBezTo>
                      <a:pt x="0" y="463"/>
                      <a:pt x="31" y="489"/>
                      <a:pt x="70" y="489"/>
                    </a:cubicBezTo>
                    <a:cubicBezTo>
                      <a:pt x="119" y="489"/>
                      <a:pt x="152" y="445"/>
                      <a:pt x="169" y="402"/>
                    </a:cubicBezTo>
                    <a:cubicBezTo>
                      <a:pt x="215" y="293"/>
                      <a:pt x="260" y="184"/>
                      <a:pt x="306" y="75"/>
                    </a:cubicBezTo>
                    <a:cubicBezTo>
                      <a:pt x="326" y="26"/>
                      <a:pt x="365" y="24"/>
                      <a:pt x="378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3" name="Freeform 6"/>
              <p:cNvSpPr/>
              <p:nvPr/>
            </p:nvSpPr>
            <p:spPr>
              <a:xfrm>
                <a:off x="632160" y="275400"/>
                <a:ext cx="123120" cy="127440"/>
              </a:xfrm>
              <a:custGeom>
                <a:avLst/>
                <a:gdLst/>
                <a:ahLst/>
                <a:rect l="0" t="0" r="r" b="b"/>
                <a:pathLst>
                  <a:path w="342" h="354">
                    <a:moveTo>
                      <a:pt x="341" y="180"/>
                    </a:moveTo>
                    <a:cubicBezTo>
                      <a:pt x="341" y="83"/>
                      <a:pt x="264" y="0"/>
                      <a:pt x="172" y="0"/>
                    </a:cubicBezTo>
                    <a:cubicBezTo>
                      <a:pt x="75" y="0"/>
                      <a:pt x="0" y="86"/>
                      <a:pt x="0" y="180"/>
                    </a:cubicBezTo>
                    <a:cubicBezTo>
                      <a:pt x="0" y="281"/>
                      <a:pt x="79" y="353"/>
                      <a:pt x="169" y="353"/>
                    </a:cubicBezTo>
                    <a:cubicBezTo>
                      <a:pt x="264" y="353"/>
                      <a:pt x="341" y="279"/>
                      <a:pt x="341" y="180"/>
                    </a:cubicBezTo>
                    <a:moveTo>
                      <a:pt x="277" y="176"/>
                    </a:moveTo>
                    <a:cubicBezTo>
                      <a:pt x="277" y="202"/>
                      <a:pt x="277" y="244"/>
                      <a:pt x="260" y="279"/>
                    </a:cubicBezTo>
                    <a:cubicBezTo>
                      <a:pt x="244" y="312"/>
                      <a:pt x="209" y="336"/>
                      <a:pt x="172" y="336"/>
                    </a:cubicBezTo>
                    <a:cubicBezTo>
                      <a:pt x="139" y="336"/>
                      <a:pt x="103" y="318"/>
                      <a:pt x="84" y="283"/>
                    </a:cubicBezTo>
                    <a:cubicBezTo>
                      <a:pt x="64" y="250"/>
                      <a:pt x="64" y="202"/>
                      <a:pt x="64" y="176"/>
                    </a:cubicBezTo>
                    <a:cubicBezTo>
                      <a:pt x="64" y="145"/>
                      <a:pt x="64" y="103"/>
                      <a:pt x="81" y="70"/>
                    </a:cubicBezTo>
                    <a:cubicBezTo>
                      <a:pt x="103" y="33"/>
                      <a:pt x="139" y="18"/>
                      <a:pt x="169" y="18"/>
                    </a:cubicBezTo>
                    <a:cubicBezTo>
                      <a:pt x="205" y="18"/>
                      <a:pt x="238" y="35"/>
                      <a:pt x="257" y="68"/>
                    </a:cubicBezTo>
                    <a:cubicBezTo>
                      <a:pt x="277" y="101"/>
                      <a:pt x="277" y="145"/>
                      <a:pt x="277" y="1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4" name="Freeform 7"/>
              <p:cNvSpPr/>
              <p:nvPr/>
            </p:nvSpPr>
            <p:spPr>
              <a:xfrm>
                <a:off x="772560" y="277200"/>
                <a:ext cx="139680" cy="123480"/>
              </a:xfrm>
              <a:custGeom>
                <a:avLst/>
                <a:gdLst/>
                <a:ahLst/>
                <a:rect l="0" t="0" r="r" b="b"/>
                <a:pathLst>
                  <a:path w="388" h="343">
                    <a:moveTo>
                      <a:pt x="387" y="342"/>
                    </a:moveTo>
                    <a:cubicBezTo>
                      <a:pt x="387" y="334"/>
                      <a:pt x="387" y="326"/>
                      <a:pt x="387" y="318"/>
                    </a:cubicBezTo>
                    <a:cubicBezTo>
                      <a:pt x="348" y="318"/>
                      <a:pt x="328" y="318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4" y="29"/>
                    </a:cubicBezTo>
                    <a:cubicBezTo>
                      <a:pt x="293" y="15"/>
                      <a:pt x="268" y="0"/>
                      <a:pt x="222" y="0"/>
                    </a:cubicBezTo>
                    <a:cubicBezTo>
                      <a:pt x="167" y="0"/>
                      <a:pt x="130" y="35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1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7" y="339"/>
                      <a:pt x="86" y="338"/>
                    </a:cubicBezTo>
                    <a:cubicBezTo>
                      <a:pt x="115" y="339"/>
                      <a:pt x="144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1" y="318"/>
                      <a:pt x="112" y="318"/>
                      <a:pt x="112" y="283"/>
                    </a:cubicBezTo>
                    <a:cubicBezTo>
                      <a:pt x="112" y="236"/>
                      <a:pt x="112" y="188"/>
                      <a:pt x="112" y="140"/>
                    </a:cubicBezTo>
                    <a:cubicBezTo>
                      <a:pt x="112" y="61"/>
                      <a:pt x="167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3" y="318"/>
                    </a:cubicBezTo>
                    <a:cubicBezTo>
                      <a:pt x="213" y="326"/>
                      <a:pt x="213" y="334"/>
                      <a:pt x="213" y="342"/>
                    </a:cubicBezTo>
                    <a:cubicBezTo>
                      <a:pt x="243" y="341"/>
                      <a:pt x="272" y="339"/>
                      <a:pt x="301" y="338"/>
                    </a:cubicBezTo>
                    <a:cubicBezTo>
                      <a:pt x="330" y="339"/>
                      <a:pt x="359" y="341"/>
                      <a:pt x="387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5" name="Freeform 8"/>
              <p:cNvSpPr/>
              <p:nvPr/>
            </p:nvSpPr>
            <p:spPr>
              <a:xfrm>
                <a:off x="927720" y="207720"/>
                <a:ext cx="137520" cy="195480"/>
              </a:xfrm>
              <a:custGeom>
                <a:avLst/>
                <a:gdLst/>
                <a:ahLst/>
                <a:rect l="0" t="0" r="r" b="b"/>
                <a:pathLst>
                  <a:path w="382" h="543">
                    <a:moveTo>
                      <a:pt x="381" y="535"/>
                    </a:moveTo>
                    <a:cubicBezTo>
                      <a:pt x="381" y="527"/>
                      <a:pt x="381" y="519"/>
                      <a:pt x="381" y="511"/>
                    </a:cubicBezTo>
                    <a:cubicBezTo>
                      <a:pt x="326" y="511"/>
                      <a:pt x="321" y="505"/>
                      <a:pt x="321" y="467"/>
                    </a:cubicBezTo>
                    <a:cubicBezTo>
                      <a:pt x="321" y="312"/>
                      <a:pt x="321" y="156"/>
                      <a:pt x="321" y="0"/>
                    </a:cubicBezTo>
                    <a:cubicBezTo>
                      <a:pt x="284" y="3"/>
                      <a:pt x="246" y="6"/>
                      <a:pt x="209" y="9"/>
                    </a:cubicBezTo>
                    <a:cubicBezTo>
                      <a:pt x="209" y="17"/>
                      <a:pt x="209" y="25"/>
                      <a:pt x="209" y="33"/>
                    </a:cubicBezTo>
                    <a:cubicBezTo>
                      <a:pt x="264" y="33"/>
                      <a:pt x="268" y="37"/>
                      <a:pt x="268" y="75"/>
                    </a:cubicBezTo>
                    <a:cubicBezTo>
                      <a:pt x="268" y="130"/>
                      <a:pt x="268" y="186"/>
                      <a:pt x="268" y="241"/>
                    </a:cubicBezTo>
                    <a:cubicBezTo>
                      <a:pt x="246" y="215"/>
                      <a:pt x="213" y="193"/>
                      <a:pt x="172" y="193"/>
                    </a:cubicBezTo>
                    <a:cubicBezTo>
                      <a:pt x="81" y="193"/>
                      <a:pt x="0" y="270"/>
                      <a:pt x="0" y="369"/>
                    </a:cubicBezTo>
                    <a:cubicBezTo>
                      <a:pt x="0" y="467"/>
                      <a:pt x="75" y="542"/>
                      <a:pt x="163" y="542"/>
                    </a:cubicBezTo>
                    <a:cubicBezTo>
                      <a:pt x="213" y="542"/>
                      <a:pt x="249" y="516"/>
                      <a:pt x="266" y="492"/>
                    </a:cubicBezTo>
                    <a:cubicBezTo>
                      <a:pt x="266" y="508"/>
                      <a:pt x="266" y="525"/>
                      <a:pt x="266" y="542"/>
                    </a:cubicBezTo>
                    <a:cubicBezTo>
                      <a:pt x="304" y="540"/>
                      <a:pt x="342" y="538"/>
                      <a:pt x="381" y="535"/>
                    </a:cubicBezTo>
                    <a:moveTo>
                      <a:pt x="266" y="443"/>
                    </a:moveTo>
                    <a:cubicBezTo>
                      <a:pt x="266" y="456"/>
                      <a:pt x="266" y="459"/>
                      <a:pt x="260" y="472"/>
                    </a:cubicBezTo>
                    <a:cubicBezTo>
                      <a:pt x="235" y="509"/>
                      <a:pt x="200" y="527"/>
                      <a:pt x="167" y="527"/>
                    </a:cubicBezTo>
                    <a:cubicBezTo>
                      <a:pt x="132" y="527"/>
                      <a:pt x="106" y="507"/>
                      <a:pt x="86" y="476"/>
                    </a:cubicBezTo>
                    <a:cubicBezTo>
                      <a:pt x="66" y="445"/>
                      <a:pt x="64" y="402"/>
                      <a:pt x="64" y="369"/>
                    </a:cubicBezTo>
                    <a:cubicBezTo>
                      <a:pt x="64" y="340"/>
                      <a:pt x="66" y="294"/>
                      <a:pt x="88" y="261"/>
                    </a:cubicBezTo>
                    <a:cubicBezTo>
                      <a:pt x="103" y="237"/>
                      <a:pt x="134" y="211"/>
                      <a:pt x="176" y="211"/>
                    </a:cubicBezTo>
                    <a:cubicBezTo>
                      <a:pt x="202" y="211"/>
                      <a:pt x="235" y="222"/>
                      <a:pt x="260" y="257"/>
                    </a:cubicBezTo>
                    <a:cubicBezTo>
                      <a:pt x="266" y="270"/>
                      <a:pt x="266" y="272"/>
                      <a:pt x="266" y="285"/>
                    </a:cubicBezTo>
                    <a:cubicBezTo>
                      <a:pt x="266" y="338"/>
                      <a:pt x="266" y="391"/>
                      <a:pt x="266" y="4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6" name="Freeform 9"/>
              <p:cNvSpPr/>
              <p:nvPr/>
            </p:nvSpPr>
            <p:spPr>
              <a:xfrm>
                <a:off x="1173240" y="212400"/>
                <a:ext cx="123840" cy="188280"/>
              </a:xfrm>
              <a:custGeom>
                <a:avLst/>
                <a:gdLst/>
                <a:ahLst/>
                <a:rect l="0" t="0" r="r" b="b"/>
                <a:pathLst>
                  <a:path w="344" h="523">
                    <a:moveTo>
                      <a:pt x="343" y="395"/>
                    </a:moveTo>
                    <a:cubicBezTo>
                      <a:pt x="343" y="387"/>
                      <a:pt x="343" y="379"/>
                      <a:pt x="343" y="371"/>
                    </a:cubicBezTo>
                    <a:cubicBezTo>
                      <a:pt x="317" y="371"/>
                      <a:pt x="292" y="371"/>
                      <a:pt x="266" y="371"/>
                    </a:cubicBezTo>
                    <a:cubicBezTo>
                      <a:pt x="266" y="254"/>
                      <a:pt x="266" y="137"/>
                      <a:pt x="266" y="20"/>
                    </a:cubicBezTo>
                    <a:cubicBezTo>
                      <a:pt x="266" y="4"/>
                      <a:pt x="266" y="0"/>
                      <a:pt x="253" y="0"/>
                    </a:cubicBezTo>
                    <a:cubicBezTo>
                      <a:pt x="246" y="0"/>
                      <a:pt x="244" y="0"/>
                      <a:pt x="238" y="9"/>
                    </a:cubicBezTo>
                    <a:cubicBezTo>
                      <a:pt x="158" y="129"/>
                      <a:pt x="79" y="250"/>
                      <a:pt x="0" y="371"/>
                    </a:cubicBezTo>
                    <a:cubicBezTo>
                      <a:pt x="0" y="379"/>
                      <a:pt x="0" y="387"/>
                      <a:pt x="0" y="395"/>
                    </a:cubicBezTo>
                    <a:cubicBezTo>
                      <a:pt x="69" y="395"/>
                      <a:pt x="138" y="395"/>
                      <a:pt x="207" y="395"/>
                    </a:cubicBezTo>
                    <a:cubicBezTo>
                      <a:pt x="207" y="417"/>
                      <a:pt x="207" y="439"/>
                      <a:pt x="207" y="461"/>
                    </a:cubicBezTo>
                    <a:cubicBezTo>
                      <a:pt x="207" y="489"/>
                      <a:pt x="205" y="498"/>
                      <a:pt x="147" y="498"/>
                    </a:cubicBezTo>
                    <a:cubicBezTo>
                      <a:pt x="142" y="498"/>
                      <a:pt x="137" y="498"/>
                      <a:pt x="132" y="498"/>
                    </a:cubicBezTo>
                    <a:cubicBezTo>
                      <a:pt x="132" y="506"/>
                      <a:pt x="132" y="514"/>
                      <a:pt x="132" y="522"/>
                    </a:cubicBezTo>
                    <a:cubicBezTo>
                      <a:pt x="163" y="518"/>
                      <a:pt x="202" y="518"/>
                      <a:pt x="235" y="518"/>
                    </a:cubicBezTo>
                    <a:cubicBezTo>
                      <a:pt x="268" y="518"/>
                      <a:pt x="308" y="518"/>
                      <a:pt x="341" y="522"/>
                    </a:cubicBezTo>
                    <a:cubicBezTo>
                      <a:pt x="341" y="514"/>
                      <a:pt x="341" y="506"/>
                      <a:pt x="341" y="498"/>
                    </a:cubicBezTo>
                    <a:cubicBezTo>
                      <a:pt x="335" y="498"/>
                      <a:pt x="329" y="498"/>
                      <a:pt x="323" y="498"/>
                    </a:cubicBezTo>
                    <a:cubicBezTo>
                      <a:pt x="266" y="498"/>
                      <a:pt x="266" y="489"/>
                      <a:pt x="266" y="461"/>
                    </a:cubicBezTo>
                    <a:cubicBezTo>
                      <a:pt x="266" y="439"/>
                      <a:pt x="266" y="417"/>
                      <a:pt x="266" y="395"/>
                    </a:cubicBezTo>
                    <a:cubicBezTo>
                      <a:pt x="292" y="395"/>
                      <a:pt x="317" y="395"/>
                      <a:pt x="343" y="395"/>
                    </a:cubicBezTo>
                    <a:moveTo>
                      <a:pt x="211" y="371"/>
                    </a:moveTo>
                    <a:cubicBezTo>
                      <a:pt x="148" y="371"/>
                      <a:pt x="85" y="371"/>
                      <a:pt x="22" y="371"/>
                    </a:cubicBezTo>
                    <a:cubicBezTo>
                      <a:pt x="85" y="275"/>
                      <a:pt x="148" y="179"/>
                      <a:pt x="211" y="83"/>
                    </a:cubicBezTo>
                    <a:cubicBezTo>
                      <a:pt x="211" y="179"/>
                      <a:pt x="211" y="275"/>
                      <a:pt x="211" y="3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7" name="Freeform 10"/>
              <p:cNvSpPr/>
              <p:nvPr/>
            </p:nvSpPr>
            <p:spPr>
              <a:xfrm>
                <a:off x="1314000" y="210600"/>
                <a:ext cx="187200" cy="190080"/>
              </a:xfrm>
              <a:custGeom>
                <a:avLst/>
                <a:gdLst/>
                <a:ahLst/>
                <a:rect l="0" t="0" r="r" b="b"/>
                <a:pathLst>
                  <a:path w="520" h="528">
                    <a:moveTo>
                      <a:pt x="519" y="268"/>
                    </a:moveTo>
                    <a:cubicBezTo>
                      <a:pt x="519" y="121"/>
                      <a:pt x="416" y="0"/>
                      <a:pt x="284" y="0"/>
                    </a:cubicBezTo>
                    <a:cubicBezTo>
                      <a:pt x="189" y="0"/>
                      <a:pt x="95" y="0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95" y="527"/>
                      <a:pt x="189" y="527"/>
                      <a:pt x="284" y="527"/>
                    </a:cubicBezTo>
                    <a:cubicBezTo>
                      <a:pt x="414" y="527"/>
                      <a:pt x="519" y="413"/>
                      <a:pt x="519" y="268"/>
                    </a:cubicBezTo>
                    <a:moveTo>
                      <a:pt x="442" y="268"/>
                    </a:moveTo>
                    <a:cubicBezTo>
                      <a:pt x="442" y="353"/>
                      <a:pt x="429" y="399"/>
                      <a:pt x="400" y="437"/>
                    </a:cubicBezTo>
                    <a:cubicBezTo>
                      <a:pt x="385" y="456"/>
                      <a:pt x="341" y="502"/>
                      <a:pt x="262" y="502"/>
                    </a:cubicBezTo>
                    <a:cubicBezTo>
                      <a:pt x="236" y="502"/>
                      <a:pt x="210" y="502"/>
                      <a:pt x="185" y="502"/>
                    </a:cubicBezTo>
                    <a:cubicBezTo>
                      <a:pt x="147" y="502"/>
                      <a:pt x="147" y="496"/>
                      <a:pt x="147" y="472"/>
                    </a:cubicBezTo>
                    <a:cubicBezTo>
                      <a:pt x="147" y="333"/>
                      <a:pt x="147" y="194"/>
                      <a:pt x="147" y="55"/>
                    </a:cubicBezTo>
                    <a:cubicBezTo>
                      <a:pt x="147" y="29"/>
                      <a:pt x="147" y="24"/>
                      <a:pt x="185" y="24"/>
                    </a:cubicBezTo>
                    <a:cubicBezTo>
                      <a:pt x="210" y="24"/>
                      <a:pt x="236" y="24"/>
                      <a:pt x="262" y="24"/>
                    </a:cubicBezTo>
                    <a:cubicBezTo>
                      <a:pt x="310" y="24"/>
                      <a:pt x="363" y="42"/>
                      <a:pt x="403" y="94"/>
                    </a:cubicBezTo>
                    <a:cubicBezTo>
                      <a:pt x="436" y="140"/>
                      <a:pt x="442" y="206"/>
                      <a:pt x="442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8" name="Freeform 11"/>
              <p:cNvSpPr/>
              <p:nvPr/>
            </p:nvSpPr>
            <p:spPr>
              <a:xfrm>
                <a:off x="1614960" y="22968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6" y="165"/>
                      <a:pt x="194" y="165"/>
                      <a:pt x="231" y="165"/>
                    </a:cubicBezTo>
                    <a:cubicBezTo>
                      <a:pt x="231" y="157"/>
                      <a:pt x="231" y="148"/>
                      <a:pt x="231" y="140"/>
                    </a:cubicBezTo>
                    <a:cubicBezTo>
                      <a:pt x="194" y="140"/>
                      <a:pt x="156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3" y="0"/>
                      <a:pt x="107" y="0"/>
                      <a:pt x="101" y="0"/>
                    </a:cubicBezTo>
                    <a:cubicBezTo>
                      <a:pt x="99" y="64"/>
                      <a:pt x="77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9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9" name="Freeform 12"/>
              <p:cNvSpPr/>
              <p:nvPr/>
            </p:nvSpPr>
            <p:spPr>
              <a:xfrm>
                <a:off x="1725840" y="27720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5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59" y="39"/>
                      <a:pt x="59" y="77"/>
                    </a:cubicBezTo>
                    <a:cubicBezTo>
                      <a:pt x="59" y="146"/>
                      <a:pt x="59" y="214"/>
                      <a:pt x="59" y="283"/>
                    </a:cubicBezTo>
                    <a:cubicBezTo>
                      <a:pt x="59" y="318"/>
                      <a:pt x="53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6" y="338"/>
                      <a:pt x="187" y="342"/>
                    </a:cubicBezTo>
                    <a:cubicBezTo>
                      <a:pt x="187" y="334"/>
                      <a:pt x="187" y="326"/>
                      <a:pt x="187" y="318"/>
                    </a:cubicBezTo>
                    <a:cubicBezTo>
                      <a:pt x="181" y="318"/>
                      <a:pt x="175" y="318"/>
                      <a:pt x="169" y="318"/>
                    </a:cubicBezTo>
                    <a:cubicBezTo>
                      <a:pt x="112" y="318"/>
                      <a:pt x="112" y="309"/>
                      <a:pt x="112" y="281"/>
                    </a:cubicBezTo>
                    <a:cubicBezTo>
                      <a:pt x="112" y="241"/>
                      <a:pt x="112" y="202"/>
                      <a:pt x="112" y="162"/>
                    </a:cubicBezTo>
                    <a:cubicBezTo>
                      <a:pt x="112" y="86"/>
                      <a:pt x="143" y="18"/>
                      <a:pt x="202" y="18"/>
                    </a:cubicBezTo>
                    <a:cubicBezTo>
                      <a:pt x="209" y="18"/>
                      <a:pt x="209" y="18"/>
                      <a:pt x="211" y="20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09" y="81"/>
                      <a:pt x="227" y="81"/>
                    </a:cubicBezTo>
                    <a:cubicBezTo>
                      <a:pt x="240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0" name="Freeform 13"/>
              <p:cNvSpPr/>
              <p:nvPr/>
            </p:nvSpPr>
            <p:spPr>
              <a:xfrm>
                <a:off x="1836000" y="27540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6"/>
                    </a:cubicBezTo>
                    <a:cubicBezTo>
                      <a:pt x="330" y="323"/>
                      <a:pt x="310" y="327"/>
                      <a:pt x="301" y="327"/>
                    </a:cubicBezTo>
                    <a:cubicBezTo>
                      <a:pt x="277" y="327"/>
                      <a:pt x="273" y="292"/>
                      <a:pt x="273" y="287"/>
                    </a:cubicBezTo>
                    <a:cubicBezTo>
                      <a:pt x="273" y="236"/>
                      <a:pt x="273" y="185"/>
                      <a:pt x="273" y="134"/>
                    </a:cubicBezTo>
                    <a:cubicBezTo>
                      <a:pt x="273" y="101"/>
                      <a:pt x="273" y="72"/>
                      <a:pt x="246" y="44"/>
                    </a:cubicBezTo>
                    <a:cubicBezTo>
                      <a:pt x="216" y="13"/>
                      <a:pt x="176" y="0"/>
                      <a:pt x="139" y="0"/>
                    </a:cubicBezTo>
                    <a:cubicBezTo>
                      <a:pt x="77" y="0"/>
                      <a:pt x="22" y="37"/>
                      <a:pt x="22" y="88"/>
                    </a:cubicBezTo>
                    <a:cubicBezTo>
                      <a:pt x="22" y="112"/>
                      <a:pt x="37" y="123"/>
                      <a:pt x="59" y="123"/>
                    </a:cubicBezTo>
                    <a:cubicBezTo>
                      <a:pt x="79" y="123"/>
                      <a:pt x="95" y="108"/>
                      <a:pt x="95" y="88"/>
                    </a:cubicBezTo>
                    <a:cubicBezTo>
                      <a:pt x="95" y="79"/>
                      <a:pt x="90" y="55"/>
                      <a:pt x="55" y="53"/>
                    </a:cubicBezTo>
                    <a:cubicBezTo>
                      <a:pt x="75" y="26"/>
                      <a:pt x="114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5" y="149"/>
                      <a:pt x="77" y="173"/>
                    </a:cubicBezTo>
                    <a:cubicBezTo>
                      <a:pt x="20" y="200"/>
                      <a:pt x="0" y="239"/>
                      <a:pt x="0" y="272"/>
                    </a:cubicBezTo>
                    <a:cubicBezTo>
                      <a:pt x="0" y="336"/>
                      <a:pt x="75" y="353"/>
                      <a:pt x="123" y="353"/>
                    </a:cubicBezTo>
                    <a:cubicBezTo>
                      <a:pt x="176" y="353"/>
                      <a:pt x="211" y="323"/>
                      <a:pt x="224" y="287"/>
                    </a:cubicBezTo>
                    <a:cubicBezTo>
                      <a:pt x="229" y="318"/>
                      <a:pt x="249" y="351"/>
                      <a:pt x="286" y="351"/>
                    </a:cubicBezTo>
                    <a:cubicBezTo>
                      <a:pt x="301" y="351"/>
                      <a:pt x="350" y="340"/>
                      <a:pt x="350" y="276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59" y="309"/>
                      <a:pt x="59" y="272"/>
                    </a:cubicBezTo>
                    <a:cubicBezTo>
                      <a:pt x="59" y="230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1" name="Freeform 14"/>
              <p:cNvSpPr/>
              <p:nvPr/>
            </p:nvSpPr>
            <p:spPr>
              <a:xfrm>
                <a:off x="1976040" y="275400"/>
                <a:ext cx="106560" cy="127440"/>
              </a:xfrm>
              <a:custGeom>
                <a:avLst/>
                <a:gdLst/>
                <a:ahLst/>
                <a:rect l="0" t="0" r="r" b="b"/>
                <a:pathLst>
                  <a:path w="296" h="354">
                    <a:moveTo>
                      <a:pt x="295" y="255"/>
                    </a:moveTo>
                    <a:cubicBezTo>
                      <a:pt x="295" y="246"/>
                      <a:pt x="286" y="246"/>
                      <a:pt x="284" y="246"/>
                    </a:cubicBezTo>
                    <a:cubicBezTo>
                      <a:pt x="277" y="246"/>
                      <a:pt x="275" y="250"/>
                      <a:pt x="273" y="255"/>
                    </a:cubicBezTo>
                    <a:cubicBezTo>
                      <a:pt x="251" y="325"/>
                      <a:pt x="200" y="336"/>
                      <a:pt x="172" y="336"/>
                    </a:cubicBezTo>
                    <a:cubicBezTo>
                      <a:pt x="132" y="336"/>
                      <a:pt x="64" y="303"/>
                      <a:pt x="64" y="178"/>
                    </a:cubicBezTo>
                    <a:cubicBezTo>
                      <a:pt x="64" y="53"/>
                      <a:pt x="128" y="20"/>
                      <a:pt x="167" y="20"/>
                    </a:cubicBezTo>
                    <a:cubicBezTo>
                      <a:pt x="174" y="20"/>
                      <a:pt x="224" y="20"/>
                      <a:pt x="251" y="48"/>
                    </a:cubicBezTo>
                    <a:cubicBezTo>
                      <a:pt x="218" y="50"/>
                      <a:pt x="213" y="75"/>
                      <a:pt x="213" y="83"/>
                    </a:cubicBezTo>
                    <a:cubicBezTo>
                      <a:pt x="213" y="103"/>
                      <a:pt x="229" y="118"/>
                      <a:pt x="249" y="118"/>
                    </a:cubicBezTo>
                    <a:cubicBezTo>
                      <a:pt x="271" y="118"/>
                      <a:pt x="286" y="105"/>
                      <a:pt x="286" y="83"/>
                    </a:cubicBezTo>
                    <a:cubicBezTo>
                      <a:pt x="286" y="31"/>
                      <a:pt x="227" y="0"/>
                      <a:pt x="167" y="0"/>
                    </a:cubicBezTo>
                    <a:cubicBezTo>
                      <a:pt x="70" y="0"/>
                      <a:pt x="0" y="83"/>
                      <a:pt x="0" y="180"/>
                    </a:cubicBezTo>
                    <a:cubicBezTo>
                      <a:pt x="0" y="279"/>
                      <a:pt x="75" y="353"/>
                      <a:pt x="165" y="353"/>
                    </a:cubicBezTo>
                    <a:cubicBezTo>
                      <a:pt x="268" y="353"/>
                      <a:pt x="295" y="261"/>
                      <a:pt x="295" y="2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2" name="Freeform 15"/>
              <p:cNvSpPr/>
              <p:nvPr/>
            </p:nvSpPr>
            <p:spPr>
              <a:xfrm>
                <a:off x="2090160" y="207720"/>
                <a:ext cx="134280" cy="192960"/>
              </a:xfrm>
              <a:custGeom>
                <a:avLst/>
                <a:gdLst/>
                <a:ahLst/>
                <a:rect l="0" t="0" r="r" b="b"/>
                <a:pathLst>
                  <a:path w="373" h="536">
                    <a:moveTo>
                      <a:pt x="372" y="535"/>
                    </a:moveTo>
                    <a:cubicBezTo>
                      <a:pt x="372" y="527"/>
                      <a:pt x="372" y="519"/>
                      <a:pt x="372" y="511"/>
                    </a:cubicBezTo>
                    <a:cubicBezTo>
                      <a:pt x="343" y="511"/>
                      <a:pt x="328" y="511"/>
                      <a:pt x="297" y="470"/>
                    </a:cubicBezTo>
                    <a:cubicBezTo>
                      <a:pt x="265" y="423"/>
                      <a:pt x="232" y="377"/>
                      <a:pt x="200" y="331"/>
                    </a:cubicBezTo>
                    <a:cubicBezTo>
                      <a:pt x="198" y="331"/>
                      <a:pt x="196" y="325"/>
                      <a:pt x="196" y="323"/>
                    </a:cubicBezTo>
                    <a:cubicBezTo>
                      <a:pt x="196" y="320"/>
                      <a:pt x="251" y="274"/>
                      <a:pt x="257" y="268"/>
                    </a:cubicBezTo>
                    <a:cubicBezTo>
                      <a:pt x="306" y="228"/>
                      <a:pt x="339" y="228"/>
                      <a:pt x="354" y="226"/>
                    </a:cubicBezTo>
                    <a:cubicBezTo>
                      <a:pt x="354" y="218"/>
                      <a:pt x="354" y="210"/>
                      <a:pt x="354" y="202"/>
                    </a:cubicBezTo>
                    <a:cubicBezTo>
                      <a:pt x="332" y="204"/>
                      <a:pt x="323" y="204"/>
                      <a:pt x="301" y="204"/>
                    </a:cubicBezTo>
                    <a:cubicBezTo>
                      <a:pt x="273" y="204"/>
                      <a:pt x="224" y="204"/>
                      <a:pt x="213" y="202"/>
                    </a:cubicBezTo>
                    <a:cubicBezTo>
                      <a:pt x="213" y="210"/>
                      <a:pt x="213" y="218"/>
                      <a:pt x="213" y="226"/>
                    </a:cubicBezTo>
                    <a:cubicBezTo>
                      <a:pt x="229" y="228"/>
                      <a:pt x="238" y="235"/>
                      <a:pt x="238" y="246"/>
                    </a:cubicBezTo>
                    <a:cubicBezTo>
                      <a:pt x="238" y="261"/>
                      <a:pt x="227" y="270"/>
                      <a:pt x="220" y="276"/>
                    </a:cubicBezTo>
                    <a:cubicBezTo>
                      <a:pt x="183" y="307"/>
                      <a:pt x="147" y="338"/>
                      <a:pt x="110" y="369"/>
                    </a:cubicBezTo>
                    <a:cubicBezTo>
                      <a:pt x="110" y="246"/>
                      <a:pt x="110" y="123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208"/>
                      <a:pt x="59" y="342"/>
                      <a:pt x="59" y="476"/>
                    </a:cubicBezTo>
                    <a:cubicBezTo>
                      <a:pt x="59" y="511"/>
                      <a:pt x="51" y="511"/>
                      <a:pt x="0" y="511"/>
                    </a:cubicBezTo>
                    <a:cubicBezTo>
                      <a:pt x="0" y="519"/>
                      <a:pt x="0" y="527"/>
                      <a:pt x="0" y="535"/>
                    </a:cubicBezTo>
                    <a:cubicBezTo>
                      <a:pt x="28" y="534"/>
                      <a:pt x="56" y="532"/>
                      <a:pt x="84" y="531"/>
                    </a:cubicBezTo>
                    <a:cubicBezTo>
                      <a:pt x="112" y="532"/>
                      <a:pt x="141" y="534"/>
                      <a:pt x="169" y="535"/>
                    </a:cubicBezTo>
                    <a:cubicBezTo>
                      <a:pt x="169" y="527"/>
                      <a:pt x="169" y="519"/>
                      <a:pt x="169" y="511"/>
                    </a:cubicBezTo>
                    <a:cubicBezTo>
                      <a:pt x="117" y="511"/>
                      <a:pt x="108" y="511"/>
                      <a:pt x="108" y="476"/>
                    </a:cubicBezTo>
                    <a:cubicBezTo>
                      <a:pt x="108" y="450"/>
                      <a:pt x="108" y="423"/>
                      <a:pt x="108" y="397"/>
                    </a:cubicBezTo>
                    <a:cubicBezTo>
                      <a:pt x="125" y="383"/>
                      <a:pt x="142" y="368"/>
                      <a:pt x="158" y="353"/>
                    </a:cubicBezTo>
                    <a:cubicBezTo>
                      <a:pt x="218" y="437"/>
                      <a:pt x="251" y="478"/>
                      <a:pt x="251" y="494"/>
                    </a:cubicBezTo>
                    <a:cubicBezTo>
                      <a:pt x="251" y="507"/>
                      <a:pt x="238" y="511"/>
                      <a:pt x="222" y="511"/>
                    </a:cubicBezTo>
                    <a:cubicBezTo>
                      <a:pt x="222" y="519"/>
                      <a:pt x="222" y="527"/>
                      <a:pt x="222" y="535"/>
                    </a:cubicBezTo>
                    <a:cubicBezTo>
                      <a:pt x="250" y="534"/>
                      <a:pt x="278" y="532"/>
                      <a:pt x="306" y="531"/>
                    </a:cubicBezTo>
                    <a:cubicBezTo>
                      <a:pt x="328" y="531"/>
                      <a:pt x="350" y="533"/>
                      <a:pt x="372" y="5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3" name="Freeform 16"/>
              <p:cNvSpPr/>
              <p:nvPr/>
            </p:nvSpPr>
            <p:spPr>
              <a:xfrm>
                <a:off x="2238120" y="217800"/>
                <a:ext cx="59760" cy="182880"/>
              </a:xfrm>
              <a:custGeom>
                <a:avLst/>
                <a:gdLst/>
                <a:ahLst/>
                <a:rect l="0" t="0" r="r" b="b"/>
                <a:pathLst>
                  <a:path w="166" h="508">
                    <a:moveTo>
                      <a:pt x="165" y="507"/>
                    </a:moveTo>
                    <a:cubicBezTo>
                      <a:pt x="165" y="499"/>
                      <a:pt x="165" y="491"/>
                      <a:pt x="165" y="483"/>
                    </a:cubicBezTo>
                    <a:cubicBezTo>
                      <a:pt x="114" y="483"/>
                      <a:pt x="112" y="478"/>
                      <a:pt x="112" y="448"/>
                    </a:cubicBezTo>
                    <a:cubicBezTo>
                      <a:pt x="112" y="353"/>
                      <a:pt x="112" y="259"/>
                      <a:pt x="112" y="165"/>
                    </a:cubicBezTo>
                    <a:cubicBezTo>
                      <a:pt x="76" y="167"/>
                      <a:pt x="39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9"/>
                      <a:pt x="59" y="378"/>
                      <a:pt x="59" y="448"/>
                    </a:cubicBezTo>
                    <a:cubicBezTo>
                      <a:pt x="59" y="483"/>
                      <a:pt x="53" y="483"/>
                      <a:pt x="0" y="483"/>
                    </a:cubicBezTo>
                    <a:cubicBezTo>
                      <a:pt x="0" y="491"/>
                      <a:pt x="0" y="499"/>
                      <a:pt x="0" y="507"/>
                    </a:cubicBezTo>
                    <a:cubicBezTo>
                      <a:pt x="29" y="505"/>
                      <a:pt x="57" y="504"/>
                      <a:pt x="86" y="502"/>
                    </a:cubicBezTo>
                    <a:cubicBezTo>
                      <a:pt x="112" y="502"/>
                      <a:pt x="139" y="505"/>
                      <a:pt x="165" y="507"/>
                    </a:cubicBezTo>
                    <a:moveTo>
                      <a:pt x="123" y="42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4" name="Freeform 17"/>
              <p:cNvSpPr/>
              <p:nvPr/>
            </p:nvSpPr>
            <p:spPr>
              <a:xfrm>
                <a:off x="2315160" y="27720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50" y="318"/>
                      <a:pt x="330" y="318"/>
                      <a:pt x="330" y="294"/>
                    </a:cubicBezTo>
                    <a:cubicBezTo>
                      <a:pt x="330" y="245"/>
                      <a:pt x="330" y="196"/>
                      <a:pt x="330" y="147"/>
                    </a:cubicBezTo>
                    <a:cubicBezTo>
                      <a:pt x="330" y="81"/>
                      <a:pt x="330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2" y="35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9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8"/>
                      <a:pt x="53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5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3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18" y="18"/>
                    </a:cubicBezTo>
                    <a:cubicBezTo>
                      <a:pt x="268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8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5" y="341"/>
                      <a:pt x="274" y="339"/>
                      <a:pt x="304" y="338"/>
                    </a:cubicBezTo>
                    <a:cubicBezTo>
                      <a:pt x="332" y="339"/>
                      <a:pt x="361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5" name="Freeform 18"/>
              <p:cNvSpPr/>
              <p:nvPr/>
            </p:nvSpPr>
            <p:spPr>
              <a:xfrm>
                <a:off x="2468520" y="274680"/>
                <a:ext cx="127800" cy="182880"/>
              </a:xfrm>
              <a:custGeom>
                <a:avLst/>
                <a:gdLst/>
                <a:ahLst/>
                <a:rect l="0" t="0" r="r" b="b"/>
                <a:pathLst>
                  <a:path w="355" h="508">
                    <a:moveTo>
                      <a:pt x="354" y="37"/>
                    </a:moveTo>
                    <a:cubicBezTo>
                      <a:pt x="354" y="24"/>
                      <a:pt x="345" y="0"/>
                      <a:pt x="315" y="0"/>
                    </a:cubicBezTo>
                    <a:cubicBezTo>
                      <a:pt x="299" y="0"/>
                      <a:pt x="266" y="4"/>
                      <a:pt x="233" y="35"/>
                    </a:cubicBezTo>
                    <a:cubicBezTo>
                      <a:pt x="200" y="11"/>
                      <a:pt x="167" y="7"/>
                      <a:pt x="152" y="7"/>
                    </a:cubicBezTo>
                    <a:cubicBezTo>
                      <a:pt x="79" y="7"/>
                      <a:pt x="26" y="61"/>
                      <a:pt x="26" y="121"/>
                    </a:cubicBezTo>
                    <a:cubicBezTo>
                      <a:pt x="26" y="154"/>
                      <a:pt x="42" y="182"/>
                      <a:pt x="62" y="200"/>
                    </a:cubicBezTo>
                    <a:cubicBezTo>
                      <a:pt x="53" y="211"/>
                      <a:pt x="37" y="237"/>
                      <a:pt x="37" y="263"/>
                    </a:cubicBezTo>
                    <a:cubicBezTo>
                      <a:pt x="37" y="287"/>
                      <a:pt x="48" y="316"/>
                      <a:pt x="73" y="331"/>
                    </a:cubicBezTo>
                    <a:cubicBezTo>
                      <a:pt x="26" y="345"/>
                      <a:pt x="0" y="377"/>
                      <a:pt x="0" y="408"/>
                    </a:cubicBezTo>
                    <a:cubicBezTo>
                      <a:pt x="0" y="465"/>
                      <a:pt x="77" y="507"/>
                      <a:pt x="172" y="507"/>
                    </a:cubicBezTo>
                    <a:cubicBezTo>
                      <a:pt x="262" y="507"/>
                      <a:pt x="343" y="467"/>
                      <a:pt x="343" y="408"/>
                    </a:cubicBezTo>
                    <a:cubicBezTo>
                      <a:pt x="343" y="380"/>
                      <a:pt x="332" y="340"/>
                      <a:pt x="293" y="320"/>
                    </a:cubicBezTo>
                    <a:cubicBezTo>
                      <a:pt x="253" y="298"/>
                      <a:pt x="207" y="298"/>
                      <a:pt x="161" y="298"/>
                    </a:cubicBezTo>
                    <a:cubicBezTo>
                      <a:pt x="141" y="298"/>
                      <a:pt x="108" y="298"/>
                      <a:pt x="101" y="296"/>
                    </a:cubicBezTo>
                    <a:cubicBezTo>
                      <a:pt x="77" y="294"/>
                      <a:pt x="62" y="270"/>
                      <a:pt x="62" y="246"/>
                    </a:cubicBezTo>
                    <a:cubicBezTo>
                      <a:pt x="62" y="241"/>
                      <a:pt x="62" y="224"/>
                      <a:pt x="75" y="208"/>
                    </a:cubicBezTo>
                    <a:cubicBezTo>
                      <a:pt x="103" y="230"/>
                      <a:pt x="136" y="233"/>
                      <a:pt x="152" y="233"/>
                    </a:cubicBezTo>
                    <a:cubicBezTo>
                      <a:pt x="222" y="233"/>
                      <a:pt x="275" y="180"/>
                      <a:pt x="275" y="121"/>
                    </a:cubicBezTo>
                    <a:cubicBezTo>
                      <a:pt x="275" y="92"/>
                      <a:pt x="264" y="64"/>
                      <a:pt x="244" y="46"/>
                    </a:cubicBezTo>
                    <a:cubicBezTo>
                      <a:pt x="273" y="20"/>
                      <a:pt x="299" y="15"/>
                      <a:pt x="315" y="15"/>
                    </a:cubicBezTo>
                    <a:cubicBezTo>
                      <a:pt x="317" y="16"/>
                      <a:pt x="319" y="15"/>
                      <a:pt x="321" y="18"/>
                    </a:cubicBezTo>
                    <a:cubicBezTo>
                      <a:pt x="312" y="20"/>
                      <a:pt x="310" y="29"/>
                      <a:pt x="310" y="37"/>
                    </a:cubicBezTo>
                    <a:cubicBezTo>
                      <a:pt x="310" y="50"/>
                      <a:pt x="319" y="59"/>
                      <a:pt x="332" y="59"/>
                    </a:cubicBezTo>
                    <a:cubicBezTo>
                      <a:pt x="339" y="59"/>
                      <a:pt x="354" y="55"/>
                      <a:pt x="354" y="37"/>
                    </a:cubicBezTo>
                    <a:moveTo>
                      <a:pt x="218" y="121"/>
                    </a:moveTo>
                    <a:cubicBezTo>
                      <a:pt x="218" y="140"/>
                      <a:pt x="218" y="165"/>
                      <a:pt x="205" y="184"/>
                    </a:cubicBezTo>
                    <a:cubicBezTo>
                      <a:pt x="200" y="193"/>
                      <a:pt x="183" y="215"/>
                      <a:pt x="152" y="215"/>
                    </a:cubicBezTo>
                    <a:cubicBezTo>
                      <a:pt x="84" y="215"/>
                      <a:pt x="84" y="138"/>
                      <a:pt x="84" y="121"/>
                    </a:cubicBezTo>
                    <a:cubicBezTo>
                      <a:pt x="84" y="101"/>
                      <a:pt x="84" y="75"/>
                      <a:pt x="97" y="57"/>
                    </a:cubicBezTo>
                    <a:cubicBezTo>
                      <a:pt x="101" y="46"/>
                      <a:pt x="119" y="26"/>
                      <a:pt x="152" y="26"/>
                    </a:cubicBezTo>
                    <a:cubicBezTo>
                      <a:pt x="218" y="26"/>
                      <a:pt x="218" y="103"/>
                      <a:pt x="218" y="121"/>
                    </a:cubicBezTo>
                    <a:moveTo>
                      <a:pt x="304" y="408"/>
                    </a:moveTo>
                    <a:cubicBezTo>
                      <a:pt x="304" y="450"/>
                      <a:pt x="249" y="489"/>
                      <a:pt x="172" y="489"/>
                    </a:cubicBezTo>
                    <a:cubicBezTo>
                      <a:pt x="95" y="489"/>
                      <a:pt x="42" y="450"/>
                      <a:pt x="42" y="408"/>
                    </a:cubicBezTo>
                    <a:cubicBezTo>
                      <a:pt x="42" y="373"/>
                      <a:pt x="70" y="345"/>
                      <a:pt x="103" y="342"/>
                    </a:cubicBezTo>
                    <a:cubicBezTo>
                      <a:pt x="119" y="342"/>
                      <a:pt x="134" y="342"/>
                      <a:pt x="150" y="342"/>
                    </a:cubicBezTo>
                    <a:cubicBezTo>
                      <a:pt x="216" y="342"/>
                      <a:pt x="304" y="342"/>
                      <a:pt x="304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6" name="Freeform 19"/>
              <p:cNvSpPr/>
              <p:nvPr/>
            </p:nvSpPr>
            <p:spPr>
              <a:xfrm>
                <a:off x="2701440" y="275400"/>
                <a:ext cx="126360" cy="127440"/>
              </a:xfrm>
              <a:custGeom>
                <a:avLst/>
                <a:gdLst/>
                <a:ahLst/>
                <a:rect l="0" t="0" r="r" b="b"/>
                <a:pathLst>
                  <a:path w="351" h="354">
                    <a:moveTo>
                      <a:pt x="350" y="276"/>
                    </a:moveTo>
                    <a:cubicBezTo>
                      <a:pt x="350" y="263"/>
                      <a:pt x="350" y="249"/>
                      <a:pt x="350" y="235"/>
                    </a:cubicBezTo>
                    <a:cubicBezTo>
                      <a:pt x="343" y="235"/>
                      <a:pt x="337" y="235"/>
                      <a:pt x="330" y="235"/>
                    </a:cubicBezTo>
                    <a:cubicBezTo>
                      <a:pt x="330" y="249"/>
                      <a:pt x="330" y="263"/>
                      <a:pt x="330" y="276"/>
                    </a:cubicBezTo>
                    <a:cubicBezTo>
                      <a:pt x="330" y="323"/>
                      <a:pt x="310" y="327"/>
                      <a:pt x="304" y="327"/>
                    </a:cubicBezTo>
                    <a:cubicBezTo>
                      <a:pt x="277" y="327"/>
                      <a:pt x="275" y="292"/>
                      <a:pt x="275" y="287"/>
                    </a:cubicBezTo>
                    <a:cubicBezTo>
                      <a:pt x="275" y="236"/>
                      <a:pt x="275" y="185"/>
                      <a:pt x="275" y="134"/>
                    </a:cubicBezTo>
                    <a:cubicBezTo>
                      <a:pt x="275" y="101"/>
                      <a:pt x="275" y="72"/>
                      <a:pt x="246" y="44"/>
                    </a:cubicBezTo>
                    <a:cubicBezTo>
                      <a:pt x="216" y="13"/>
                      <a:pt x="178" y="0"/>
                      <a:pt x="141" y="0"/>
                    </a:cubicBezTo>
                    <a:cubicBezTo>
                      <a:pt x="77" y="0"/>
                      <a:pt x="24" y="37"/>
                      <a:pt x="24" y="88"/>
                    </a:cubicBezTo>
                    <a:cubicBezTo>
                      <a:pt x="24" y="112"/>
                      <a:pt x="40" y="123"/>
                      <a:pt x="59" y="123"/>
                    </a:cubicBezTo>
                    <a:cubicBezTo>
                      <a:pt x="81" y="123"/>
                      <a:pt x="95" y="108"/>
                      <a:pt x="95" y="88"/>
                    </a:cubicBezTo>
                    <a:cubicBezTo>
                      <a:pt x="95" y="79"/>
                      <a:pt x="90" y="55"/>
                      <a:pt x="55" y="53"/>
                    </a:cubicBezTo>
                    <a:cubicBezTo>
                      <a:pt x="77" y="26"/>
                      <a:pt x="114" y="18"/>
                      <a:pt x="139" y="18"/>
                    </a:cubicBezTo>
                    <a:cubicBezTo>
                      <a:pt x="176" y="18"/>
                      <a:pt x="220" y="48"/>
                      <a:pt x="220" y="116"/>
                    </a:cubicBezTo>
                    <a:cubicBezTo>
                      <a:pt x="220" y="126"/>
                      <a:pt x="220" y="135"/>
                      <a:pt x="220" y="145"/>
                    </a:cubicBezTo>
                    <a:cubicBezTo>
                      <a:pt x="180" y="147"/>
                      <a:pt x="128" y="149"/>
                      <a:pt x="79" y="173"/>
                    </a:cubicBezTo>
                    <a:cubicBezTo>
                      <a:pt x="20" y="200"/>
                      <a:pt x="0" y="239"/>
                      <a:pt x="0" y="272"/>
                    </a:cubicBezTo>
                    <a:cubicBezTo>
                      <a:pt x="0" y="336"/>
                      <a:pt x="77" y="353"/>
                      <a:pt x="125" y="353"/>
                    </a:cubicBezTo>
                    <a:cubicBezTo>
                      <a:pt x="176" y="353"/>
                      <a:pt x="211" y="323"/>
                      <a:pt x="227" y="287"/>
                    </a:cubicBezTo>
                    <a:cubicBezTo>
                      <a:pt x="229" y="318"/>
                      <a:pt x="251" y="351"/>
                      <a:pt x="286" y="351"/>
                    </a:cubicBezTo>
                    <a:cubicBezTo>
                      <a:pt x="304" y="351"/>
                      <a:pt x="350" y="340"/>
                      <a:pt x="350" y="276"/>
                    </a:cubicBezTo>
                    <a:moveTo>
                      <a:pt x="220" y="237"/>
                    </a:moveTo>
                    <a:cubicBezTo>
                      <a:pt x="220" y="312"/>
                      <a:pt x="165" y="338"/>
                      <a:pt x="130" y="338"/>
                    </a:cubicBezTo>
                    <a:cubicBezTo>
                      <a:pt x="92" y="338"/>
                      <a:pt x="62" y="309"/>
                      <a:pt x="62" y="272"/>
                    </a:cubicBezTo>
                    <a:cubicBezTo>
                      <a:pt x="62" y="230"/>
                      <a:pt x="92" y="165"/>
                      <a:pt x="220" y="160"/>
                    </a:cubicBezTo>
                    <a:cubicBezTo>
                      <a:pt x="220" y="186"/>
                      <a:pt x="220" y="211"/>
                      <a:pt x="220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7" name="Freeform 20"/>
              <p:cNvSpPr/>
              <p:nvPr/>
            </p:nvSpPr>
            <p:spPr>
              <a:xfrm>
                <a:off x="2840760" y="27720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50" y="318"/>
                      <a:pt x="330" y="318"/>
                      <a:pt x="330" y="294"/>
                    </a:cubicBezTo>
                    <a:cubicBezTo>
                      <a:pt x="330" y="245"/>
                      <a:pt x="330" y="196"/>
                      <a:pt x="330" y="147"/>
                    </a:cubicBezTo>
                    <a:cubicBezTo>
                      <a:pt x="330" y="81"/>
                      <a:pt x="330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2" y="35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9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8"/>
                      <a:pt x="53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5" y="341"/>
                      <a:pt x="174" y="342"/>
                    </a:cubicBezTo>
                    <a:cubicBezTo>
                      <a:pt x="174" y="334"/>
                      <a:pt x="174" y="326"/>
                      <a:pt x="174" y="318"/>
                    </a:cubicBezTo>
                    <a:cubicBezTo>
                      <a:pt x="123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8"/>
                      <a:pt x="266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5" y="341"/>
                      <a:pt x="274" y="339"/>
                      <a:pt x="304" y="338"/>
                    </a:cubicBezTo>
                    <a:cubicBezTo>
                      <a:pt x="332" y="339"/>
                      <a:pt x="361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8" name="Freeform 21"/>
              <p:cNvSpPr/>
              <p:nvPr/>
            </p:nvSpPr>
            <p:spPr>
              <a:xfrm>
                <a:off x="2995920" y="207720"/>
                <a:ext cx="138240" cy="195480"/>
              </a:xfrm>
              <a:custGeom>
                <a:avLst/>
                <a:gdLst/>
                <a:ahLst/>
                <a:rect l="0" t="0" r="r" b="b"/>
                <a:pathLst>
                  <a:path w="384" h="543">
                    <a:moveTo>
                      <a:pt x="383" y="535"/>
                    </a:moveTo>
                    <a:cubicBezTo>
                      <a:pt x="383" y="527"/>
                      <a:pt x="383" y="519"/>
                      <a:pt x="383" y="511"/>
                    </a:cubicBezTo>
                    <a:cubicBezTo>
                      <a:pt x="328" y="511"/>
                      <a:pt x="321" y="505"/>
                      <a:pt x="321" y="467"/>
                    </a:cubicBezTo>
                    <a:cubicBezTo>
                      <a:pt x="321" y="312"/>
                      <a:pt x="321" y="156"/>
                      <a:pt x="321" y="0"/>
                    </a:cubicBezTo>
                    <a:cubicBezTo>
                      <a:pt x="284" y="3"/>
                      <a:pt x="248" y="6"/>
                      <a:pt x="211" y="9"/>
                    </a:cubicBezTo>
                    <a:cubicBezTo>
                      <a:pt x="211" y="17"/>
                      <a:pt x="211" y="25"/>
                      <a:pt x="211" y="33"/>
                    </a:cubicBezTo>
                    <a:cubicBezTo>
                      <a:pt x="264" y="33"/>
                      <a:pt x="271" y="37"/>
                      <a:pt x="271" y="75"/>
                    </a:cubicBezTo>
                    <a:cubicBezTo>
                      <a:pt x="271" y="130"/>
                      <a:pt x="271" y="186"/>
                      <a:pt x="271" y="241"/>
                    </a:cubicBezTo>
                    <a:cubicBezTo>
                      <a:pt x="249" y="215"/>
                      <a:pt x="216" y="193"/>
                      <a:pt x="174" y="193"/>
                    </a:cubicBezTo>
                    <a:cubicBezTo>
                      <a:pt x="81" y="193"/>
                      <a:pt x="0" y="270"/>
                      <a:pt x="0" y="369"/>
                    </a:cubicBezTo>
                    <a:cubicBezTo>
                      <a:pt x="0" y="467"/>
                      <a:pt x="77" y="542"/>
                      <a:pt x="165" y="542"/>
                    </a:cubicBezTo>
                    <a:cubicBezTo>
                      <a:pt x="213" y="542"/>
                      <a:pt x="249" y="516"/>
                      <a:pt x="268" y="492"/>
                    </a:cubicBezTo>
                    <a:cubicBezTo>
                      <a:pt x="268" y="508"/>
                      <a:pt x="268" y="525"/>
                      <a:pt x="268" y="542"/>
                    </a:cubicBezTo>
                    <a:cubicBezTo>
                      <a:pt x="306" y="540"/>
                      <a:pt x="345" y="538"/>
                      <a:pt x="383" y="535"/>
                    </a:cubicBezTo>
                    <a:moveTo>
                      <a:pt x="268" y="443"/>
                    </a:moveTo>
                    <a:cubicBezTo>
                      <a:pt x="268" y="456"/>
                      <a:pt x="268" y="459"/>
                      <a:pt x="260" y="472"/>
                    </a:cubicBezTo>
                    <a:cubicBezTo>
                      <a:pt x="235" y="509"/>
                      <a:pt x="202" y="527"/>
                      <a:pt x="169" y="527"/>
                    </a:cubicBezTo>
                    <a:cubicBezTo>
                      <a:pt x="134" y="527"/>
                      <a:pt x="106" y="507"/>
                      <a:pt x="88" y="476"/>
                    </a:cubicBezTo>
                    <a:cubicBezTo>
                      <a:pt x="66" y="445"/>
                      <a:pt x="64" y="402"/>
                      <a:pt x="64" y="369"/>
                    </a:cubicBezTo>
                    <a:cubicBezTo>
                      <a:pt x="64" y="340"/>
                      <a:pt x="66" y="294"/>
                      <a:pt x="88" y="261"/>
                    </a:cubicBezTo>
                    <a:cubicBezTo>
                      <a:pt x="106" y="237"/>
                      <a:pt x="134" y="211"/>
                      <a:pt x="176" y="211"/>
                    </a:cubicBezTo>
                    <a:cubicBezTo>
                      <a:pt x="202" y="211"/>
                      <a:pt x="235" y="222"/>
                      <a:pt x="260" y="257"/>
                    </a:cubicBezTo>
                    <a:cubicBezTo>
                      <a:pt x="268" y="270"/>
                      <a:pt x="268" y="272"/>
                      <a:pt x="268" y="285"/>
                    </a:cubicBezTo>
                    <a:cubicBezTo>
                      <a:pt x="268" y="338"/>
                      <a:pt x="268" y="391"/>
                      <a:pt x="268" y="4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9" name="Freeform 22"/>
              <p:cNvSpPr/>
              <p:nvPr/>
            </p:nvSpPr>
            <p:spPr>
              <a:xfrm>
                <a:off x="3238920" y="280440"/>
                <a:ext cx="136440" cy="122760"/>
              </a:xfrm>
              <a:custGeom>
                <a:avLst/>
                <a:gdLst/>
                <a:ahLst/>
                <a:rect l="0" t="0" r="r" b="b"/>
                <a:pathLst>
                  <a:path w="379" h="341">
                    <a:moveTo>
                      <a:pt x="378" y="24"/>
                    </a:moveTo>
                    <a:cubicBezTo>
                      <a:pt x="378" y="16"/>
                      <a:pt x="378" y="8"/>
                      <a:pt x="378" y="0"/>
                    </a:cubicBezTo>
                    <a:cubicBezTo>
                      <a:pt x="361" y="2"/>
                      <a:pt x="339" y="2"/>
                      <a:pt x="321" y="2"/>
                    </a:cubicBezTo>
                    <a:cubicBezTo>
                      <a:pt x="298" y="1"/>
                      <a:pt x="276" y="1"/>
                      <a:pt x="253" y="0"/>
                    </a:cubicBezTo>
                    <a:cubicBezTo>
                      <a:pt x="253" y="8"/>
                      <a:pt x="253" y="16"/>
                      <a:pt x="253" y="24"/>
                    </a:cubicBezTo>
                    <a:cubicBezTo>
                      <a:pt x="282" y="26"/>
                      <a:pt x="290" y="44"/>
                      <a:pt x="290" y="57"/>
                    </a:cubicBezTo>
                    <a:cubicBezTo>
                      <a:pt x="290" y="64"/>
                      <a:pt x="288" y="68"/>
                      <a:pt x="286" y="77"/>
                    </a:cubicBezTo>
                    <a:cubicBezTo>
                      <a:pt x="260" y="142"/>
                      <a:pt x="233" y="207"/>
                      <a:pt x="207" y="272"/>
                    </a:cubicBezTo>
                    <a:cubicBezTo>
                      <a:pt x="178" y="200"/>
                      <a:pt x="150" y="129"/>
                      <a:pt x="121" y="57"/>
                    </a:cubicBezTo>
                    <a:cubicBezTo>
                      <a:pt x="117" y="48"/>
                      <a:pt x="118" y="48"/>
                      <a:pt x="117" y="44"/>
                    </a:cubicBezTo>
                    <a:cubicBezTo>
                      <a:pt x="117" y="24"/>
                      <a:pt x="145" y="24"/>
                      <a:pt x="161" y="24"/>
                    </a:cubicBezTo>
                    <a:cubicBezTo>
                      <a:pt x="161" y="16"/>
                      <a:pt x="161" y="8"/>
                      <a:pt x="161" y="0"/>
                    </a:cubicBezTo>
                    <a:cubicBezTo>
                      <a:pt x="132" y="1"/>
                      <a:pt x="103" y="1"/>
                      <a:pt x="75" y="2"/>
                    </a:cubicBezTo>
                    <a:cubicBezTo>
                      <a:pt x="55" y="2"/>
                      <a:pt x="24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51" y="24"/>
                      <a:pt x="53" y="29"/>
                      <a:pt x="64" y="53"/>
                    </a:cubicBezTo>
                    <a:cubicBezTo>
                      <a:pt x="100" y="144"/>
                      <a:pt x="137" y="236"/>
                      <a:pt x="174" y="327"/>
                    </a:cubicBezTo>
                    <a:cubicBezTo>
                      <a:pt x="178" y="338"/>
                      <a:pt x="181" y="340"/>
                      <a:pt x="191" y="340"/>
                    </a:cubicBezTo>
                    <a:cubicBezTo>
                      <a:pt x="201" y="340"/>
                      <a:pt x="202" y="334"/>
                      <a:pt x="207" y="327"/>
                    </a:cubicBezTo>
                    <a:cubicBezTo>
                      <a:pt x="240" y="244"/>
                      <a:pt x="274" y="160"/>
                      <a:pt x="308" y="77"/>
                    </a:cubicBezTo>
                    <a:cubicBezTo>
                      <a:pt x="315" y="59"/>
                      <a:pt x="328" y="26"/>
                      <a:pt x="378" y="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0" name="Freeform 23"/>
              <p:cNvSpPr/>
              <p:nvPr/>
            </p:nvSpPr>
            <p:spPr>
              <a:xfrm>
                <a:off x="3380760" y="27540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90" y="246"/>
                    </a:cubicBezTo>
                    <a:cubicBezTo>
                      <a:pt x="284" y="246"/>
                      <a:pt x="282" y="250"/>
                      <a:pt x="279" y="255"/>
                    </a:cubicBezTo>
                    <a:cubicBezTo>
                      <a:pt x="253" y="336"/>
                      <a:pt x="183" y="336"/>
                      <a:pt x="176" y="336"/>
                    </a:cubicBezTo>
                    <a:cubicBezTo>
                      <a:pt x="136" y="336"/>
                      <a:pt x="106" y="312"/>
                      <a:pt x="88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3" y="0"/>
                      <a:pt x="0" y="79"/>
                      <a:pt x="0" y="176"/>
                    </a:cubicBezTo>
                    <a:cubicBezTo>
                      <a:pt x="0" y="279"/>
                      <a:pt x="81" y="353"/>
                      <a:pt x="172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9" y="151"/>
                    </a:moveTo>
                    <a:cubicBezTo>
                      <a:pt x="188" y="151"/>
                      <a:pt x="127" y="151"/>
                      <a:pt x="66" y="151"/>
                    </a:cubicBezTo>
                    <a:cubicBezTo>
                      <a:pt x="70" y="37"/>
                      <a:pt x="134" y="18"/>
                      <a:pt x="161" y="18"/>
                    </a:cubicBezTo>
                    <a:cubicBezTo>
                      <a:pt x="242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1" name="Freeform 24"/>
              <p:cNvSpPr/>
              <p:nvPr/>
            </p:nvSpPr>
            <p:spPr>
              <a:xfrm>
                <a:off x="3504240" y="277200"/>
                <a:ext cx="93960" cy="123480"/>
              </a:xfrm>
              <a:custGeom>
                <a:avLst/>
                <a:gdLst/>
                <a:ahLst/>
                <a:rect l="0" t="0" r="r" b="b"/>
                <a:pathLst>
                  <a:path w="261" h="343">
                    <a:moveTo>
                      <a:pt x="260" y="48"/>
                    </a:moveTo>
                    <a:cubicBezTo>
                      <a:pt x="260" y="24"/>
                      <a:pt x="235" y="0"/>
                      <a:pt x="202" y="0"/>
                    </a:cubicBezTo>
                    <a:cubicBezTo>
                      <a:pt x="147" y="0"/>
                      <a:pt x="119" y="53"/>
                      <a:pt x="108" y="86"/>
                    </a:cubicBezTo>
                    <a:cubicBezTo>
                      <a:pt x="108" y="57"/>
                      <a:pt x="108" y="29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9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8"/>
                      <a:pt x="53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9" y="338"/>
                      <a:pt x="156" y="338"/>
                      <a:pt x="187" y="342"/>
                    </a:cubicBezTo>
                    <a:cubicBezTo>
                      <a:pt x="187" y="334"/>
                      <a:pt x="187" y="326"/>
                      <a:pt x="187" y="318"/>
                    </a:cubicBezTo>
                    <a:cubicBezTo>
                      <a:pt x="182" y="318"/>
                      <a:pt x="177" y="318"/>
                      <a:pt x="172" y="318"/>
                    </a:cubicBezTo>
                    <a:cubicBezTo>
                      <a:pt x="114" y="318"/>
                      <a:pt x="112" y="309"/>
                      <a:pt x="112" y="281"/>
                    </a:cubicBezTo>
                    <a:cubicBezTo>
                      <a:pt x="112" y="241"/>
                      <a:pt x="112" y="202"/>
                      <a:pt x="112" y="162"/>
                    </a:cubicBezTo>
                    <a:cubicBezTo>
                      <a:pt x="112" y="86"/>
                      <a:pt x="145" y="18"/>
                      <a:pt x="202" y="18"/>
                    </a:cubicBezTo>
                    <a:cubicBezTo>
                      <a:pt x="209" y="18"/>
                      <a:pt x="211" y="18"/>
                      <a:pt x="211" y="20"/>
                    </a:cubicBezTo>
                    <a:cubicBezTo>
                      <a:pt x="209" y="20"/>
                      <a:pt x="194" y="29"/>
                      <a:pt x="194" y="48"/>
                    </a:cubicBezTo>
                    <a:cubicBezTo>
                      <a:pt x="194" y="70"/>
                      <a:pt x="211" y="81"/>
                      <a:pt x="227" y="81"/>
                    </a:cubicBezTo>
                    <a:cubicBezTo>
                      <a:pt x="242" y="81"/>
                      <a:pt x="260" y="72"/>
                      <a:pt x="260" y="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2" name="Freeform 25"/>
              <p:cNvSpPr/>
              <p:nvPr/>
            </p:nvSpPr>
            <p:spPr>
              <a:xfrm>
                <a:off x="3611160" y="229680"/>
                <a:ext cx="87480" cy="173520"/>
              </a:xfrm>
              <a:custGeom>
                <a:avLst/>
                <a:gdLst/>
                <a:ahLst/>
                <a:rect l="0" t="0" r="r" b="b"/>
                <a:pathLst>
                  <a:path w="243" h="482">
                    <a:moveTo>
                      <a:pt x="242" y="377"/>
                    </a:moveTo>
                    <a:cubicBezTo>
                      <a:pt x="242" y="363"/>
                      <a:pt x="242" y="348"/>
                      <a:pt x="242" y="334"/>
                    </a:cubicBezTo>
                    <a:cubicBezTo>
                      <a:pt x="235" y="334"/>
                      <a:pt x="229" y="334"/>
                      <a:pt x="222" y="334"/>
                    </a:cubicBezTo>
                    <a:cubicBezTo>
                      <a:pt x="222" y="347"/>
                      <a:pt x="222" y="361"/>
                      <a:pt x="222" y="375"/>
                    </a:cubicBezTo>
                    <a:cubicBezTo>
                      <a:pt x="222" y="432"/>
                      <a:pt x="200" y="463"/>
                      <a:pt x="172" y="463"/>
                    </a:cubicBezTo>
                    <a:cubicBezTo>
                      <a:pt x="119" y="463"/>
                      <a:pt x="119" y="393"/>
                      <a:pt x="119" y="380"/>
                    </a:cubicBezTo>
                    <a:cubicBezTo>
                      <a:pt x="119" y="308"/>
                      <a:pt x="119" y="236"/>
                      <a:pt x="119" y="165"/>
                    </a:cubicBezTo>
                    <a:cubicBezTo>
                      <a:pt x="155" y="165"/>
                      <a:pt x="192" y="165"/>
                      <a:pt x="229" y="165"/>
                    </a:cubicBezTo>
                    <a:cubicBezTo>
                      <a:pt x="229" y="157"/>
                      <a:pt x="229" y="148"/>
                      <a:pt x="229" y="140"/>
                    </a:cubicBezTo>
                    <a:cubicBezTo>
                      <a:pt x="192" y="140"/>
                      <a:pt x="155" y="140"/>
                      <a:pt x="119" y="140"/>
                    </a:cubicBezTo>
                    <a:cubicBezTo>
                      <a:pt x="119" y="94"/>
                      <a:pt x="119" y="47"/>
                      <a:pt x="119" y="0"/>
                    </a:cubicBezTo>
                    <a:cubicBezTo>
                      <a:pt x="112" y="0"/>
                      <a:pt x="106" y="0"/>
                      <a:pt x="99" y="0"/>
                    </a:cubicBezTo>
                    <a:cubicBezTo>
                      <a:pt x="99" y="64"/>
                      <a:pt x="75" y="145"/>
                      <a:pt x="0" y="147"/>
                    </a:cubicBezTo>
                    <a:cubicBezTo>
                      <a:pt x="0" y="153"/>
                      <a:pt x="0" y="159"/>
                      <a:pt x="0" y="165"/>
                    </a:cubicBezTo>
                    <a:cubicBezTo>
                      <a:pt x="22" y="165"/>
                      <a:pt x="44" y="165"/>
                      <a:pt x="66" y="165"/>
                    </a:cubicBezTo>
                    <a:cubicBezTo>
                      <a:pt x="66" y="236"/>
                      <a:pt x="66" y="306"/>
                      <a:pt x="66" y="377"/>
                    </a:cubicBezTo>
                    <a:cubicBezTo>
                      <a:pt x="66" y="472"/>
                      <a:pt x="136" y="481"/>
                      <a:pt x="165" y="481"/>
                    </a:cubicBezTo>
                    <a:cubicBezTo>
                      <a:pt x="220" y="481"/>
                      <a:pt x="242" y="426"/>
                      <a:pt x="24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3" name="Freeform 26"/>
              <p:cNvSpPr/>
              <p:nvPr/>
            </p:nvSpPr>
            <p:spPr>
              <a:xfrm>
                <a:off x="3722040" y="275400"/>
                <a:ext cx="108000" cy="127440"/>
              </a:xfrm>
              <a:custGeom>
                <a:avLst/>
                <a:gdLst/>
                <a:ahLst/>
                <a:rect l="0" t="0" r="r" b="b"/>
                <a:pathLst>
                  <a:path w="300" h="354">
                    <a:moveTo>
                      <a:pt x="299" y="255"/>
                    </a:moveTo>
                    <a:cubicBezTo>
                      <a:pt x="299" y="246"/>
                      <a:pt x="293" y="246"/>
                      <a:pt x="288" y="246"/>
                    </a:cubicBezTo>
                    <a:cubicBezTo>
                      <a:pt x="282" y="246"/>
                      <a:pt x="279" y="250"/>
                      <a:pt x="279" y="255"/>
                    </a:cubicBezTo>
                    <a:cubicBezTo>
                      <a:pt x="251" y="336"/>
                      <a:pt x="183" y="336"/>
                      <a:pt x="174" y="336"/>
                    </a:cubicBezTo>
                    <a:cubicBezTo>
                      <a:pt x="136" y="336"/>
                      <a:pt x="106" y="312"/>
                      <a:pt x="86" y="283"/>
                    </a:cubicBezTo>
                    <a:cubicBezTo>
                      <a:pt x="64" y="246"/>
                      <a:pt x="64" y="195"/>
                      <a:pt x="64" y="167"/>
                    </a:cubicBezTo>
                    <a:cubicBezTo>
                      <a:pt x="136" y="167"/>
                      <a:pt x="207" y="167"/>
                      <a:pt x="279" y="167"/>
                    </a:cubicBezTo>
                    <a:cubicBezTo>
                      <a:pt x="297" y="167"/>
                      <a:pt x="299" y="167"/>
                      <a:pt x="299" y="151"/>
                    </a:cubicBezTo>
                    <a:cubicBezTo>
                      <a:pt x="299" y="75"/>
                      <a:pt x="257" y="0"/>
                      <a:pt x="161" y="0"/>
                    </a:cubicBezTo>
                    <a:cubicBezTo>
                      <a:pt x="70" y="0"/>
                      <a:pt x="0" y="79"/>
                      <a:pt x="0" y="176"/>
                    </a:cubicBezTo>
                    <a:cubicBezTo>
                      <a:pt x="0" y="279"/>
                      <a:pt x="81" y="353"/>
                      <a:pt x="169" y="353"/>
                    </a:cubicBezTo>
                    <a:cubicBezTo>
                      <a:pt x="264" y="353"/>
                      <a:pt x="299" y="268"/>
                      <a:pt x="299" y="255"/>
                    </a:cubicBezTo>
                    <a:moveTo>
                      <a:pt x="249" y="151"/>
                    </a:moveTo>
                    <a:cubicBezTo>
                      <a:pt x="187" y="151"/>
                      <a:pt x="125" y="151"/>
                      <a:pt x="64" y="151"/>
                    </a:cubicBezTo>
                    <a:cubicBezTo>
                      <a:pt x="68" y="37"/>
                      <a:pt x="134" y="18"/>
                      <a:pt x="161" y="18"/>
                    </a:cubicBezTo>
                    <a:cubicBezTo>
                      <a:pt x="240" y="18"/>
                      <a:pt x="249" y="121"/>
                      <a:pt x="249" y="1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4" name="Freeform 27"/>
              <p:cNvSpPr/>
              <p:nvPr/>
            </p:nvSpPr>
            <p:spPr>
              <a:xfrm>
                <a:off x="3840840" y="280440"/>
                <a:ext cx="140400" cy="120600"/>
              </a:xfrm>
              <a:custGeom>
                <a:avLst/>
                <a:gdLst/>
                <a:ahLst/>
                <a:rect l="0" t="0" r="r" b="b"/>
                <a:pathLst>
                  <a:path w="390" h="335">
                    <a:moveTo>
                      <a:pt x="389" y="334"/>
                    </a:moveTo>
                    <a:cubicBezTo>
                      <a:pt x="389" y="325"/>
                      <a:pt x="389" y="317"/>
                      <a:pt x="389" y="309"/>
                    </a:cubicBezTo>
                    <a:cubicBezTo>
                      <a:pt x="348" y="309"/>
                      <a:pt x="334" y="307"/>
                      <a:pt x="317" y="285"/>
                    </a:cubicBezTo>
                    <a:cubicBezTo>
                      <a:pt x="282" y="241"/>
                      <a:pt x="248" y="196"/>
                      <a:pt x="213" y="151"/>
                    </a:cubicBezTo>
                    <a:cubicBezTo>
                      <a:pt x="235" y="123"/>
                      <a:pt x="266" y="86"/>
                      <a:pt x="284" y="64"/>
                    </a:cubicBezTo>
                    <a:cubicBezTo>
                      <a:pt x="308" y="37"/>
                      <a:pt x="339" y="26"/>
                      <a:pt x="376" y="24"/>
                    </a:cubicBezTo>
                    <a:cubicBezTo>
                      <a:pt x="376" y="16"/>
                      <a:pt x="376" y="8"/>
                      <a:pt x="376" y="0"/>
                    </a:cubicBezTo>
                    <a:cubicBezTo>
                      <a:pt x="356" y="2"/>
                      <a:pt x="332" y="2"/>
                      <a:pt x="312" y="2"/>
                    </a:cubicBezTo>
                    <a:cubicBezTo>
                      <a:pt x="290" y="2"/>
                      <a:pt x="249" y="2"/>
                      <a:pt x="238" y="0"/>
                    </a:cubicBezTo>
                    <a:cubicBezTo>
                      <a:pt x="238" y="8"/>
                      <a:pt x="238" y="16"/>
                      <a:pt x="238" y="24"/>
                    </a:cubicBezTo>
                    <a:cubicBezTo>
                      <a:pt x="255" y="26"/>
                      <a:pt x="262" y="35"/>
                      <a:pt x="262" y="48"/>
                    </a:cubicBezTo>
                    <a:cubicBezTo>
                      <a:pt x="262" y="61"/>
                      <a:pt x="253" y="70"/>
                      <a:pt x="249" y="75"/>
                    </a:cubicBezTo>
                    <a:cubicBezTo>
                      <a:pt x="233" y="95"/>
                      <a:pt x="218" y="116"/>
                      <a:pt x="202" y="136"/>
                    </a:cubicBezTo>
                    <a:cubicBezTo>
                      <a:pt x="182" y="110"/>
                      <a:pt x="161" y="83"/>
                      <a:pt x="141" y="57"/>
                    </a:cubicBezTo>
                    <a:cubicBezTo>
                      <a:pt x="134" y="50"/>
                      <a:pt x="134" y="48"/>
                      <a:pt x="134" y="44"/>
                    </a:cubicBezTo>
                    <a:cubicBezTo>
                      <a:pt x="134" y="33"/>
                      <a:pt x="145" y="26"/>
                      <a:pt x="161" y="24"/>
                    </a:cubicBezTo>
                    <a:cubicBezTo>
                      <a:pt x="161" y="16"/>
                      <a:pt x="161" y="8"/>
                      <a:pt x="161" y="0"/>
                    </a:cubicBezTo>
                    <a:cubicBezTo>
                      <a:pt x="133" y="1"/>
                      <a:pt x="105" y="1"/>
                      <a:pt x="77" y="2"/>
                    </a:cubicBezTo>
                    <a:cubicBezTo>
                      <a:pt x="62" y="2"/>
                      <a:pt x="24" y="2"/>
                      <a:pt x="4" y="0"/>
                    </a:cubicBezTo>
                    <a:cubicBezTo>
                      <a:pt x="4" y="8"/>
                      <a:pt x="4" y="16"/>
                      <a:pt x="4" y="24"/>
                    </a:cubicBezTo>
                    <a:cubicBezTo>
                      <a:pt x="59" y="24"/>
                      <a:pt x="59" y="26"/>
                      <a:pt x="95" y="72"/>
                    </a:cubicBezTo>
                    <a:cubicBezTo>
                      <a:pt x="120" y="105"/>
                      <a:pt x="146" y="138"/>
                      <a:pt x="172" y="171"/>
                    </a:cubicBezTo>
                    <a:cubicBezTo>
                      <a:pt x="136" y="217"/>
                      <a:pt x="136" y="219"/>
                      <a:pt x="99" y="263"/>
                    </a:cubicBezTo>
                    <a:cubicBezTo>
                      <a:pt x="62" y="307"/>
                      <a:pt x="18" y="309"/>
                      <a:pt x="0" y="309"/>
                    </a:cubicBezTo>
                    <a:cubicBezTo>
                      <a:pt x="0" y="317"/>
                      <a:pt x="0" y="325"/>
                      <a:pt x="0" y="334"/>
                    </a:cubicBezTo>
                    <a:cubicBezTo>
                      <a:pt x="20" y="331"/>
                      <a:pt x="44" y="329"/>
                      <a:pt x="64" y="329"/>
                    </a:cubicBezTo>
                    <a:cubicBezTo>
                      <a:pt x="89" y="331"/>
                      <a:pt x="114" y="332"/>
                      <a:pt x="139" y="334"/>
                    </a:cubicBezTo>
                    <a:cubicBezTo>
                      <a:pt x="139" y="325"/>
                      <a:pt x="139" y="317"/>
                      <a:pt x="139" y="309"/>
                    </a:cubicBezTo>
                    <a:cubicBezTo>
                      <a:pt x="121" y="307"/>
                      <a:pt x="117" y="296"/>
                      <a:pt x="117" y="285"/>
                    </a:cubicBezTo>
                    <a:cubicBezTo>
                      <a:pt x="117" y="268"/>
                      <a:pt x="139" y="241"/>
                      <a:pt x="185" y="187"/>
                    </a:cubicBezTo>
                    <a:cubicBezTo>
                      <a:pt x="205" y="212"/>
                      <a:pt x="224" y="238"/>
                      <a:pt x="244" y="263"/>
                    </a:cubicBezTo>
                    <a:cubicBezTo>
                      <a:pt x="251" y="272"/>
                      <a:pt x="260" y="285"/>
                      <a:pt x="260" y="290"/>
                    </a:cubicBezTo>
                    <a:cubicBezTo>
                      <a:pt x="260" y="296"/>
                      <a:pt x="253" y="307"/>
                      <a:pt x="233" y="309"/>
                    </a:cubicBezTo>
                    <a:cubicBezTo>
                      <a:pt x="233" y="317"/>
                      <a:pt x="233" y="325"/>
                      <a:pt x="233" y="334"/>
                    </a:cubicBezTo>
                    <a:cubicBezTo>
                      <a:pt x="261" y="332"/>
                      <a:pt x="289" y="331"/>
                      <a:pt x="317" y="329"/>
                    </a:cubicBezTo>
                    <a:cubicBezTo>
                      <a:pt x="337" y="329"/>
                      <a:pt x="367" y="331"/>
                      <a:pt x="389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5" name="Freeform 28"/>
              <p:cNvSpPr/>
              <p:nvPr/>
            </p:nvSpPr>
            <p:spPr>
              <a:xfrm>
                <a:off x="3993840" y="217800"/>
                <a:ext cx="59760" cy="182880"/>
              </a:xfrm>
              <a:custGeom>
                <a:avLst/>
                <a:gdLst/>
                <a:ahLst/>
                <a:rect l="0" t="0" r="r" b="b"/>
                <a:pathLst>
                  <a:path w="166" h="508">
                    <a:moveTo>
                      <a:pt x="165" y="507"/>
                    </a:moveTo>
                    <a:cubicBezTo>
                      <a:pt x="165" y="499"/>
                      <a:pt x="165" y="491"/>
                      <a:pt x="165" y="483"/>
                    </a:cubicBezTo>
                    <a:cubicBezTo>
                      <a:pt x="114" y="483"/>
                      <a:pt x="112" y="478"/>
                      <a:pt x="112" y="448"/>
                    </a:cubicBezTo>
                    <a:cubicBezTo>
                      <a:pt x="112" y="353"/>
                      <a:pt x="112" y="259"/>
                      <a:pt x="112" y="165"/>
                    </a:cubicBezTo>
                    <a:cubicBezTo>
                      <a:pt x="76" y="167"/>
                      <a:pt x="40" y="170"/>
                      <a:pt x="4" y="173"/>
                    </a:cubicBezTo>
                    <a:cubicBezTo>
                      <a:pt x="4" y="181"/>
                      <a:pt x="4" y="189"/>
                      <a:pt x="4" y="197"/>
                    </a:cubicBezTo>
                    <a:cubicBezTo>
                      <a:pt x="53" y="197"/>
                      <a:pt x="62" y="202"/>
                      <a:pt x="62" y="239"/>
                    </a:cubicBezTo>
                    <a:cubicBezTo>
                      <a:pt x="62" y="309"/>
                      <a:pt x="62" y="378"/>
                      <a:pt x="62" y="448"/>
                    </a:cubicBezTo>
                    <a:cubicBezTo>
                      <a:pt x="62" y="483"/>
                      <a:pt x="53" y="483"/>
                      <a:pt x="0" y="483"/>
                    </a:cubicBezTo>
                    <a:cubicBezTo>
                      <a:pt x="0" y="491"/>
                      <a:pt x="0" y="499"/>
                      <a:pt x="0" y="507"/>
                    </a:cubicBezTo>
                    <a:cubicBezTo>
                      <a:pt x="29" y="505"/>
                      <a:pt x="57" y="504"/>
                      <a:pt x="86" y="502"/>
                    </a:cubicBezTo>
                    <a:cubicBezTo>
                      <a:pt x="112" y="502"/>
                      <a:pt x="139" y="505"/>
                      <a:pt x="165" y="507"/>
                    </a:cubicBezTo>
                    <a:moveTo>
                      <a:pt x="123" y="42"/>
                    </a:moveTo>
                    <a:cubicBezTo>
                      <a:pt x="123" y="20"/>
                      <a:pt x="106" y="0"/>
                      <a:pt x="81" y="0"/>
                    </a:cubicBezTo>
                    <a:cubicBezTo>
                      <a:pt x="55" y="0"/>
                      <a:pt x="40" y="22"/>
                      <a:pt x="40" y="42"/>
                    </a:cubicBezTo>
                    <a:cubicBezTo>
                      <a:pt x="40" y="61"/>
                      <a:pt x="57" y="81"/>
                      <a:pt x="81" y="81"/>
                    </a:cubicBezTo>
                    <a:cubicBezTo>
                      <a:pt x="108" y="81"/>
                      <a:pt x="123" y="59"/>
                      <a:pt x="123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6" name="Freeform 29"/>
              <p:cNvSpPr/>
              <p:nvPr/>
            </p:nvSpPr>
            <p:spPr>
              <a:xfrm>
                <a:off x="4070520" y="277200"/>
                <a:ext cx="140400" cy="123480"/>
              </a:xfrm>
              <a:custGeom>
                <a:avLst/>
                <a:gdLst/>
                <a:ahLst/>
                <a:rect l="0" t="0" r="r" b="b"/>
                <a:pathLst>
                  <a:path w="390" h="343">
                    <a:moveTo>
                      <a:pt x="389" y="342"/>
                    </a:moveTo>
                    <a:cubicBezTo>
                      <a:pt x="389" y="334"/>
                      <a:pt x="389" y="326"/>
                      <a:pt x="389" y="318"/>
                    </a:cubicBezTo>
                    <a:cubicBezTo>
                      <a:pt x="350" y="318"/>
                      <a:pt x="330" y="318"/>
                      <a:pt x="330" y="294"/>
                    </a:cubicBezTo>
                    <a:cubicBezTo>
                      <a:pt x="330" y="245"/>
                      <a:pt x="330" y="196"/>
                      <a:pt x="330" y="147"/>
                    </a:cubicBezTo>
                    <a:cubicBezTo>
                      <a:pt x="330" y="81"/>
                      <a:pt x="330" y="57"/>
                      <a:pt x="306" y="29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2" y="35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9"/>
                      <a:pt x="62" y="77"/>
                    </a:cubicBezTo>
                    <a:cubicBezTo>
                      <a:pt x="62" y="146"/>
                      <a:pt x="62" y="214"/>
                      <a:pt x="62" y="283"/>
                    </a:cubicBezTo>
                    <a:cubicBezTo>
                      <a:pt x="62" y="318"/>
                      <a:pt x="53" y="318"/>
                      <a:pt x="0" y="318"/>
                    </a:cubicBezTo>
                    <a:cubicBezTo>
                      <a:pt x="0" y="326"/>
                      <a:pt x="0" y="334"/>
                      <a:pt x="0" y="342"/>
                    </a:cubicBezTo>
                    <a:cubicBezTo>
                      <a:pt x="29" y="341"/>
                      <a:pt x="59" y="339"/>
                      <a:pt x="88" y="338"/>
                    </a:cubicBezTo>
                    <a:cubicBezTo>
                      <a:pt x="117" y="339"/>
                      <a:pt x="147" y="341"/>
                      <a:pt x="176" y="342"/>
                    </a:cubicBezTo>
                    <a:cubicBezTo>
                      <a:pt x="176" y="334"/>
                      <a:pt x="176" y="326"/>
                      <a:pt x="176" y="318"/>
                    </a:cubicBezTo>
                    <a:cubicBezTo>
                      <a:pt x="123" y="318"/>
                      <a:pt x="114" y="318"/>
                      <a:pt x="114" y="283"/>
                    </a:cubicBezTo>
                    <a:cubicBezTo>
                      <a:pt x="114" y="236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20" y="18"/>
                    </a:cubicBezTo>
                    <a:cubicBezTo>
                      <a:pt x="268" y="18"/>
                      <a:pt x="277" y="59"/>
                      <a:pt x="277" y="103"/>
                    </a:cubicBezTo>
                    <a:cubicBezTo>
                      <a:pt x="277" y="163"/>
                      <a:pt x="277" y="223"/>
                      <a:pt x="277" y="283"/>
                    </a:cubicBezTo>
                    <a:cubicBezTo>
                      <a:pt x="277" y="318"/>
                      <a:pt x="268" y="318"/>
                      <a:pt x="216" y="318"/>
                    </a:cubicBezTo>
                    <a:cubicBezTo>
                      <a:pt x="216" y="326"/>
                      <a:pt x="216" y="334"/>
                      <a:pt x="216" y="342"/>
                    </a:cubicBezTo>
                    <a:cubicBezTo>
                      <a:pt x="245" y="341"/>
                      <a:pt x="274" y="339"/>
                      <a:pt x="304" y="338"/>
                    </a:cubicBezTo>
                    <a:cubicBezTo>
                      <a:pt x="332" y="339"/>
                      <a:pt x="361" y="341"/>
                      <a:pt x="38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7" name="Freeform 30"/>
              <p:cNvSpPr/>
              <p:nvPr/>
            </p:nvSpPr>
            <p:spPr>
              <a:xfrm>
                <a:off x="4224240" y="274680"/>
                <a:ext cx="127800" cy="182880"/>
              </a:xfrm>
              <a:custGeom>
                <a:avLst/>
                <a:gdLst/>
                <a:ahLst/>
                <a:rect l="0" t="0" r="r" b="b"/>
                <a:pathLst>
                  <a:path w="355" h="508">
                    <a:moveTo>
                      <a:pt x="354" y="37"/>
                    </a:moveTo>
                    <a:cubicBezTo>
                      <a:pt x="354" y="24"/>
                      <a:pt x="345" y="0"/>
                      <a:pt x="315" y="0"/>
                    </a:cubicBezTo>
                    <a:cubicBezTo>
                      <a:pt x="299" y="0"/>
                      <a:pt x="266" y="4"/>
                      <a:pt x="233" y="35"/>
                    </a:cubicBezTo>
                    <a:cubicBezTo>
                      <a:pt x="200" y="11"/>
                      <a:pt x="167" y="7"/>
                      <a:pt x="152" y="7"/>
                    </a:cubicBezTo>
                    <a:cubicBezTo>
                      <a:pt x="79" y="7"/>
                      <a:pt x="26" y="61"/>
                      <a:pt x="26" y="121"/>
                    </a:cubicBezTo>
                    <a:cubicBezTo>
                      <a:pt x="26" y="154"/>
                      <a:pt x="42" y="182"/>
                      <a:pt x="62" y="200"/>
                    </a:cubicBezTo>
                    <a:cubicBezTo>
                      <a:pt x="53" y="211"/>
                      <a:pt x="37" y="237"/>
                      <a:pt x="37" y="263"/>
                    </a:cubicBezTo>
                    <a:cubicBezTo>
                      <a:pt x="37" y="287"/>
                      <a:pt x="48" y="316"/>
                      <a:pt x="73" y="331"/>
                    </a:cubicBezTo>
                    <a:cubicBezTo>
                      <a:pt x="26" y="345"/>
                      <a:pt x="0" y="377"/>
                      <a:pt x="0" y="408"/>
                    </a:cubicBezTo>
                    <a:cubicBezTo>
                      <a:pt x="0" y="465"/>
                      <a:pt x="77" y="507"/>
                      <a:pt x="172" y="507"/>
                    </a:cubicBezTo>
                    <a:cubicBezTo>
                      <a:pt x="264" y="507"/>
                      <a:pt x="343" y="467"/>
                      <a:pt x="343" y="408"/>
                    </a:cubicBezTo>
                    <a:cubicBezTo>
                      <a:pt x="343" y="380"/>
                      <a:pt x="332" y="340"/>
                      <a:pt x="293" y="320"/>
                    </a:cubicBezTo>
                    <a:cubicBezTo>
                      <a:pt x="253" y="298"/>
                      <a:pt x="207" y="298"/>
                      <a:pt x="161" y="298"/>
                    </a:cubicBezTo>
                    <a:cubicBezTo>
                      <a:pt x="141" y="298"/>
                      <a:pt x="108" y="298"/>
                      <a:pt x="101" y="296"/>
                    </a:cubicBezTo>
                    <a:cubicBezTo>
                      <a:pt x="77" y="294"/>
                      <a:pt x="62" y="270"/>
                      <a:pt x="62" y="246"/>
                    </a:cubicBezTo>
                    <a:cubicBezTo>
                      <a:pt x="62" y="241"/>
                      <a:pt x="62" y="224"/>
                      <a:pt x="75" y="208"/>
                    </a:cubicBezTo>
                    <a:cubicBezTo>
                      <a:pt x="106" y="230"/>
                      <a:pt x="136" y="233"/>
                      <a:pt x="152" y="233"/>
                    </a:cubicBezTo>
                    <a:cubicBezTo>
                      <a:pt x="222" y="233"/>
                      <a:pt x="277" y="180"/>
                      <a:pt x="277" y="121"/>
                    </a:cubicBezTo>
                    <a:cubicBezTo>
                      <a:pt x="277" y="92"/>
                      <a:pt x="264" y="64"/>
                      <a:pt x="244" y="46"/>
                    </a:cubicBezTo>
                    <a:cubicBezTo>
                      <a:pt x="273" y="20"/>
                      <a:pt x="299" y="15"/>
                      <a:pt x="315" y="15"/>
                    </a:cubicBezTo>
                    <a:cubicBezTo>
                      <a:pt x="317" y="16"/>
                      <a:pt x="319" y="15"/>
                      <a:pt x="321" y="18"/>
                    </a:cubicBezTo>
                    <a:cubicBezTo>
                      <a:pt x="312" y="20"/>
                      <a:pt x="310" y="29"/>
                      <a:pt x="310" y="37"/>
                    </a:cubicBezTo>
                    <a:cubicBezTo>
                      <a:pt x="310" y="50"/>
                      <a:pt x="319" y="59"/>
                      <a:pt x="332" y="59"/>
                    </a:cubicBezTo>
                    <a:cubicBezTo>
                      <a:pt x="339" y="59"/>
                      <a:pt x="354" y="55"/>
                      <a:pt x="354" y="37"/>
                    </a:cubicBezTo>
                    <a:moveTo>
                      <a:pt x="218" y="121"/>
                    </a:moveTo>
                    <a:cubicBezTo>
                      <a:pt x="218" y="140"/>
                      <a:pt x="218" y="165"/>
                      <a:pt x="207" y="184"/>
                    </a:cubicBezTo>
                    <a:cubicBezTo>
                      <a:pt x="200" y="193"/>
                      <a:pt x="183" y="215"/>
                      <a:pt x="152" y="215"/>
                    </a:cubicBezTo>
                    <a:cubicBezTo>
                      <a:pt x="84" y="215"/>
                      <a:pt x="84" y="138"/>
                      <a:pt x="84" y="121"/>
                    </a:cubicBezTo>
                    <a:cubicBezTo>
                      <a:pt x="84" y="101"/>
                      <a:pt x="84" y="75"/>
                      <a:pt x="97" y="57"/>
                    </a:cubicBezTo>
                    <a:cubicBezTo>
                      <a:pt x="101" y="46"/>
                      <a:pt x="121" y="26"/>
                      <a:pt x="152" y="26"/>
                    </a:cubicBezTo>
                    <a:cubicBezTo>
                      <a:pt x="218" y="26"/>
                      <a:pt x="218" y="103"/>
                      <a:pt x="218" y="121"/>
                    </a:cubicBezTo>
                    <a:moveTo>
                      <a:pt x="304" y="408"/>
                    </a:moveTo>
                    <a:cubicBezTo>
                      <a:pt x="304" y="450"/>
                      <a:pt x="249" y="489"/>
                      <a:pt x="172" y="489"/>
                    </a:cubicBezTo>
                    <a:cubicBezTo>
                      <a:pt x="95" y="489"/>
                      <a:pt x="42" y="450"/>
                      <a:pt x="42" y="408"/>
                    </a:cubicBezTo>
                    <a:cubicBezTo>
                      <a:pt x="42" y="373"/>
                      <a:pt x="70" y="345"/>
                      <a:pt x="106" y="342"/>
                    </a:cubicBezTo>
                    <a:cubicBezTo>
                      <a:pt x="120" y="342"/>
                      <a:pt x="135" y="342"/>
                      <a:pt x="150" y="342"/>
                    </a:cubicBezTo>
                    <a:cubicBezTo>
                      <a:pt x="216" y="342"/>
                      <a:pt x="304" y="342"/>
                      <a:pt x="304" y="4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8" name="Freeform 31"/>
              <p:cNvSpPr/>
              <p:nvPr/>
            </p:nvSpPr>
            <p:spPr>
              <a:xfrm>
                <a:off x="4464000" y="204480"/>
                <a:ext cx="185760" cy="198720"/>
              </a:xfrm>
              <a:custGeom>
                <a:avLst/>
                <a:gdLst/>
                <a:ahLst/>
                <a:rect l="0" t="0" r="r" b="b"/>
                <a:pathLst>
                  <a:path w="516" h="552">
                    <a:moveTo>
                      <a:pt x="515" y="283"/>
                    </a:moveTo>
                    <a:cubicBezTo>
                      <a:pt x="515" y="103"/>
                      <a:pt x="383" y="0"/>
                      <a:pt x="257" y="0"/>
                    </a:cubicBezTo>
                    <a:cubicBezTo>
                      <a:pt x="117" y="0"/>
                      <a:pt x="0" y="123"/>
                      <a:pt x="0" y="276"/>
                    </a:cubicBezTo>
                    <a:cubicBezTo>
                      <a:pt x="0" y="421"/>
                      <a:pt x="108" y="551"/>
                      <a:pt x="262" y="551"/>
                    </a:cubicBezTo>
                    <a:cubicBezTo>
                      <a:pt x="301" y="551"/>
                      <a:pt x="352" y="546"/>
                      <a:pt x="400" y="535"/>
                    </a:cubicBezTo>
                    <a:cubicBezTo>
                      <a:pt x="420" y="531"/>
                      <a:pt x="513" y="502"/>
                      <a:pt x="513" y="492"/>
                    </a:cubicBezTo>
                    <a:cubicBezTo>
                      <a:pt x="513" y="483"/>
                      <a:pt x="508" y="483"/>
                      <a:pt x="495" y="483"/>
                    </a:cubicBezTo>
                    <a:cubicBezTo>
                      <a:pt x="493" y="483"/>
                      <a:pt x="491" y="483"/>
                      <a:pt x="488" y="483"/>
                    </a:cubicBezTo>
                    <a:cubicBezTo>
                      <a:pt x="475" y="483"/>
                      <a:pt x="475" y="483"/>
                      <a:pt x="471" y="485"/>
                    </a:cubicBezTo>
                    <a:cubicBezTo>
                      <a:pt x="405" y="516"/>
                      <a:pt x="332" y="535"/>
                      <a:pt x="260" y="535"/>
                    </a:cubicBezTo>
                    <a:cubicBezTo>
                      <a:pt x="119" y="535"/>
                      <a:pt x="20" y="415"/>
                      <a:pt x="20" y="276"/>
                    </a:cubicBezTo>
                    <a:cubicBezTo>
                      <a:pt x="20" y="129"/>
                      <a:pt x="130" y="18"/>
                      <a:pt x="257" y="18"/>
                    </a:cubicBezTo>
                    <a:cubicBezTo>
                      <a:pt x="363" y="18"/>
                      <a:pt x="495" y="103"/>
                      <a:pt x="495" y="287"/>
                    </a:cubicBezTo>
                    <a:cubicBezTo>
                      <a:pt x="495" y="358"/>
                      <a:pt x="488" y="428"/>
                      <a:pt x="438" y="428"/>
                    </a:cubicBezTo>
                    <a:cubicBezTo>
                      <a:pt x="411" y="428"/>
                      <a:pt x="411" y="388"/>
                      <a:pt x="411" y="377"/>
                    </a:cubicBezTo>
                    <a:cubicBezTo>
                      <a:pt x="411" y="315"/>
                      <a:pt x="411" y="253"/>
                      <a:pt x="411" y="191"/>
                    </a:cubicBezTo>
                    <a:cubicBezTo>
                      <a:pt x="411" y="173"/>
                      <a:pt x="411" y="173"/>
                      <a:pt x="394" y="173"/>
                    </a:cubicBezTo>
                    <a:cubicBezTo>
                      <a:pt x="389" y="173"/>
                      <a:pt x="385" y="173"/>
                      <a:pt x="381" y="173"/>
                    </a:cubicBezTo>
                    <a:cubicBezTo>
                      <a:pt x="367" y="173"/>
                      <a:pt x="367" y="171"/>
                      <a:pt x="361" y="167"/>
                    </a:cubicBezTo>
                    <a:cubicBezTo>
                      <a:pt x="326" y="118"/>
                      <a:pt x="286" y="108"/>
                      <a:pt x="255" y="108"/>
                    </a:cubicBezTo>
                    <a:cubicBezTo>
                      <a:pt x="176" y="108"/>
                      <a:pt x="103" y="180"/>
                      <a:pt x="103" y="276"/>
                    </a:cubicBezTo>
                    <a:cubicBezTo>
                      <a:pt x="103" y="373"/>
                      <a:pt x="176" y="445"/>
                      <a:pt x="255" y="445"/>
                    </a:cubicBezTo>
                    <a:cubicBezTo>
                      <a:pt x="297" y="445"/>
                      <a:pt x="334" y="421"/>
                      <a:pt x="359" y="391"/>
                    </a:cubicBezTo>
                    <a:cubicBezTo>
                      <a:pt x="365" y="430"/>
                      <a:pt x="407" y="445"/>
                      <a:pt x="436" y="445"/>
                    </a:cubicBezTo>
                    <a:cubicBezTo>
                      <a:pt x="504" y="445"/>
                      <a:pt x="515" y="364"/>
                      <a:pt x="515" y="283"/>
                    </a:cubicBezTo>
                    <a:moveTo>
                      <a:pt x="359" y="342"/>
                    </a:moveTo>
                    <a:cubicBezTo>
                      <a:pt x="359" y="355"/>
                      <a:pt x="359" y="358"/>
                      <a:pt x="348" y="375"/>
                    </a:cubicBezTo>
                    <a:cubicBezTo>
                      <a:pt x="312" y="423"/>
                      <a:pt x="273" y="428"/>
                      <a:pt x="257" y="428"/>
                    </a:cubicBezTo>
                    <a:cubicBezTo>
                      <a:pt x="202" y="428"/>
                      <a:pt x="156" y="362"/>
                      <a:pt x="156" y="276"/>
                    </a:cubicBezTo>
                    <a:cubicBezTo>
                      <a:pt x="156" y="191"/>
                      <a:pt x="202" y="125"/>
                      <a:pt x="257" y="125"/>
                    </a:cubicBezTo>
                    <a:cubicBezTo>
                      <a:pt x="284" y="125"/>
                      <a:pt x="319" y="136"/>
                      <a:pt x="348" y="180"/>
                    </a:cubicBezTo>
                    <a:cubicBezTo>
                      <a:pt x="359" y="195"/>
                      <a:pt x="359" y="197"/>
                      <a:pt x="359" y="211"/>
                    </a:cubicBezTo>
                    <a:cubicBezTo>
                      <a:pt x="359" y="255"/>
                      <a:pt x="359" y="298"/>
                      <a:pt x="359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9" name="Freeform 32"/>
              <p:cNvSpPr/>
              <p:nvPr/>
            </p:nvSpPr>
            <p:spPr>
              <a:xfrm>
                <a:off x="4766760" y="210600"/>
                <a:ext cx="153360" cy="190080"/>
              </a:xfrm>
              <a:custGeom>
                <a:avLst/>
                <a:gdLst/>
                <a:ahLst/>
                <a:rect l="0" t="0" r="r" b="b"/>
                <a:pathLst>
                  <a:path w="426" h="528">
                    <a:moveTo>
                      <a:pt x="425" y="327"/>
                    </a:moveTo>
                    <a:cubicBezTo>
                      <a:pt x="418" y="327"/>
                      <a:pt x="411" y="327"/>
                      <a:pt x="405" y="327"/>
                    </a:cubicBezTo>
                    <a:cubicBezTo>
                      <a:pt x="398" y="406"/>
                      <a:pt x="387" y="502"/>
                      <a:pt x="251" y="502"/>
                    </a:cubicBezTo>
                    <a:cubicBezTo>
                      <a:pt x="229" y="502"/>
                      <a:pt x="208" y="502"/>
                      <a:pt x="187" y="502"/>
                    </a:cubicBezTo>
                    <a:cubicBezTo>
                      <a:pt x="152" y="502"/>
                      <a:pt x="150" y="496"/>
                      <a:pt x="150" y="472"/>
                    </a:cubicBezTo>
                    <a:cubicBezTo>
                      <a:pt x="150" y="335"/>
                      <a:pt x="150" y="198"/>
                      <a:pt x="150" y="61"/>
                    </a:cubicBezTo>
                    <a:cubicBezTo>
                      <a:pt x="150" y="35"/>
                      <a:pt x="150" y="24"/>
                      <a:pt x="222" y="24"/>
                    </a:cubicBezTo>
                    <a:cubicBezTo>
                      <a:pt x="231" y="24"/>
                      <a:pt x="240" y="24"/>
                      <a:pt x="249" y="24"/>
                    </a:cubicBezTo>
                    <a:cubicBezTo>
                      <a:pt x="249" y="16"/>
                      <a:pt x="249" y="8"/>
                      <a:pt x="249" y="0"/>
                    </a:cubicBezTo>
                    <a:cubicBezTo>
                      <a:pt x="220" y="2"/>
                      <a:pt x="150" y="2"/>
                      <a:pt x="119" y="2"/>
                    </a:cubicBezTo>
                    <a:cubicBezTo>
                      <a:pt x="88" y="2"/>
                      <a:pt x="29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7" y="24"/>
                      <a:pt x="13" y="24"/>
                      <a:pt x="20" y="24"/>
                    </a:cubicBezTo>
                    <a:cubicBezTo>
                      <a:pt x="79" y="24"/>
                      <a:pt x="81" y="33"/>
                      <a:pt x="81" y="59"/>
                    </a:cubicBezTo>
                    <a:cubicBezTo>
                      <a:pt x="81" y="195"/>
                      <a:pt x="81" y="330"/>
                      <a:pt x="81" y="465"/>
                    </a:cubicBezTo>
                    <a:cubicBezTo>
                      <a:pt x="81" y="494"/>
                      <a:pt x="79" y="502"/>
                      <a:pt x="20" y="502"/>
                    </a:cubicBezTo>
                    <a:cubicBezTo>
                      <a:pt x="13" y="502"/>
                      <a:pt x="7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134" y="527"/>
                      <a:pt x="268" y="527"/>
                      <a:pt x="403" y="527"/>
                    </a:cubicBezTo>
                    <a:cubicBezTo>
                      <a:pt x="410" y="460"/>
                      <a:pt x="417" y="394"/>
                      <a:pt x="425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90" name="Freeform 33"/>
              <p:cNvSpPr/>
              <p:nvPr/>
            </p:nvSpPr>
            <p:spPr>
              <a:xfrm>
                <a:off x="4940640" y="210600"/>
                <a:ext cx="190440" cy="190080"/>
              </a:xfrm>
              <a:custGeom>
                <a:avLst/>
                <a:gdLst/>
                <a:ahLst/>
                <a:rect l="0" t="0" r="r" b="b"/>
                <a:pathLst>
                  <a:path w="529" h="528">
                    <a:moveTo>
                      <a:pt x="528" y="527"/>
                    </a:moveTo>
                    <a:cubicBezTo>
                      <a:pt x="528" y="519"/>
                      <a:pt x="528" y="511"/>
                      <a:pt x="528" y="502"/>
                    </a:cubicBezTo>
                    <a:cubicBezTo>
                      <a:pt x="522" y="502"/>
                      <a:pt x="516" y="502"/>
                      <a:pt x="510" y="502"/>
                    </a:cubicBezTo>
                    <a:cubicBezTo>
                      <a:pt x="451" y="502"/>
                      <a:pt x="449" y="494"/>
                      <a:pt x="449" y="465"/>
                    </a:cubicBezTo>
                    <a:cubicBezTo>
                      <a:pt x="449" y="330"/>
                      <a:pt x="449" y="195"/>
                      <a:pt x="449" y="59"/>
                    </a:cubicBezTo>
                    <a:cubicBezTo>
                      <a:pt x="449" y="33"/>
                      <a:pt x="451" y="24"/>
                      <a:pt x="510" y="24"/>
                    </a:cubicBezTo>
                    <a:cubicBezTo>
                      <a:pt x="516" y="24"/>
                      <a:pt x="522" y="24"/>
                      <a:pt x="528" y="24"/>
                    </a:cubicBezTo>
                    <a:cubicBezTo>
                      <a:pt x="528" y="16"/>
                      <a:pt x="528" y="8"/>
                      <a:pt x="528" y="0"/>
                    </a:cubicBezTo>
                    <a:cubicBezTo>
                      <a:pt x="502" y="2"/>
                      <a:pt x="443" y="2"/>
                      <a:pt x="414" y="2"/>
                    </a:cubicBezTo>
                    <a:cubicBezTo>
                      <a:pt x="384" y="2"/>
                      <a:pt x="328" y="2"/>
                      <a:pt x="299" y="0"/>
                    </a:cubicBezTo>
                    <a:cubicBezTo>
                      <a:pt x="299" y="8"/>
                      <a:pt x="299" y="16"/>
                      <a:pt x="299" y="24"/>
                    </a:cubicBezTo>
                    <a:cubicBezTo>
                      <a:pt x="306" y="24"/>
                      <a:pt x="312" y="24"/>
                      <a:pt x="319" y="24"/>
                    </a:cubicBezTo>
                    <a:cubicBezTo>
                      <a:pt x="378" y="24"/>
                      <a:pt x="381" y="33"/>
                      <a:pt x="381" y="59"/>
                    </a:cubicBezTo>
                    <a:cubicBezTo>
                      <a:pt x="381" y="119"/>
                      <a:pt x="381" y="179"/>
                      <a:pt x="381" y="239"/>
                    </a:cubicBezTo>
                    <a:cubicBezTo>
                      <a:pt x="303" y="239"/>
                      <a:pt x="225" y="239"/>
                      <a:pt x="147" y="239"/>
                    </a:cubicBezTo>
                    <a:cubicBezTo>
                      <a:pt x="147" y="179"/>
                      <a:pt x="147" y="119"/>
                      <a:pt x="147" y="59"/>
                    </a:cubicBezTo>
                    <a:cubicBezTo>
                      <a:pt x="147" y="33"/>
                      <a:pt x="150" y="24"/>
                      <a:pt x="209" y="24"/>
                    </a:cubicBezTo>
                    <a:cubicBezTo>
                      <a:pt x="216" y="24"/>
                      <a:pt x="222" y="24"/>
                      <a:pt x="229" y="24"/>
                    </a:cubicBezTo>
                    <a:cubicBezTo>
                      <a:pt x="229" y="16"/>
                      <a:pt x="229" y="8"/>
                      <a:pt x="229" y="0"/>
                    </a:cubicBezTo>
                    <a:cubicBezTo>
                      <a:pt x="200" y="2"/>
                      <a:pt x="143" y="2"/>
                      <a:pt x="114" y="2"/>
                    </a:cubicBezTo>
                    <a:cubicBezTo>
                      <a:pt x="86" y="2"/>
                      <a:pt x="26" y="2"/>
                      <a:pt x="0" y="0"/>
                    </a:cubicBezTo>
                    <a:cubicBezTo>
                      <a:pt x="0" y="8"/>
                      <a:pt x="0" y="16"/>
                      <a:pt x="0" y="24"/>
                    </a:cubicBezTo>
                    <a:cubicBezTo>
                      <a:pt x="6" y="24"/>
                      <a:pt x="12" y="24"/>
                      <a:pt x="18" y="24"/>
                    </a:cubicBezTo>
                    <a:cubicBezTo>
                      <a:pt x="77" y="24"/>
                      <a:pt x="79" y="33"/>
                      <a:pt x="79" y="59"/>
                    </a:cubicBezTo>
                    <a:cubicBezTo>
                      <a:pt x="79" y="195"/>
                      <a:pt x="79" y="330"/>
                      <a:pt x="79" y="465"/>
                    </a:cubicBezTo>
                    <a:cubicBezTo>
                      <a:pt x="79" y="494"/>
                      <a:pt x="77" y="502"/>
                      <a:pt x="18" y="502"/>
                    </a:cubicBezTo>
                    <a:cubicBezTo>
                      <a:pt x="12" y="502"/>
                      <a:pt x="6" y="502"/>
                      <a:pt x="0" y="502"/>
                    </a:cubicBezTo>
                    <a:cubicBezTo>
                      <a:pt x="0" y="511"/>
                      <a:pt x="0" y="519"/>
                      <a:pt x="0" y="527"/>
                    </a:cubicBezTo>
                    <a:cubicBezTo>
                      <a:pt x="26" y="522"/>
                      <a:pt x="85" y="522"/>
                      <a:pt x="114" y="522"/>
                    </a:cubicBezTo>
                    <a:cubicBezTo>
                      <a:pt x="144" y="522"/>
                      <a:pt x="200" y="522"/>
                      <a:pt x="229" y="527"/>
                    </a:cubicBezTo>
                    <a:cubicBezTo>
                      <a:pt x="229" y="519"/>
                      <a:pt x="229" y="511"/>
                      <a:pt x="229" y="502"/>
                    </a:cubicBezTo>
                    <a:cubicBezTo>
                      <a:pt x="222" y="502"/>
                      <a:pt x="216" y="502"/>
                      <a:pt x="209" y="502"/>
                    </a:cubicBezTo>
                    <a:cubicBezTo>
                      <a:pt x="150" y="502"/>
                      <a:pt x="147" y="494"/>
                      <a:pt x="147" y="465"/>
                    </a:cubicBezTo>
                    <a:cubicBezTo>
                      <a:pt x="147" y="398"/>
                      <a:pt x="147" y="331"/>
                      <a:pt x="147" y="263"/>
                    </a:cubicBezTo>
                    <a:cubicBezTo>
                      <a:pt x="225" y="263"/>
                      <a:pt x="303" y="263"/>
                      <a:pt x="381" y="263"/>
                    </a:cubicBezTo>
                    <a:cubicBezTo>
                      <a:pt x="381" y="331"/>
                      <a:pt x="381" y="398"/>
                      <a:pt x="381" y="465"/>
                    </a:cubicBezTo>
                    <a:cubicBezTo>
                      <a:pt x="381" y="494"/>
                      <a:pt x="378" y="502"/>
                      <a:pt x="319" y="502"/>
                    </a:cubicBezTo>
                    <a:cubicBezTo>
                      <a:pt x="312" y="502"/>
                      <a:pt x="306" y="502"/>
                      <a:pt x="299" y="502"/>
                    </a:cubicBezTo>
                    <a:cubicBezTo>
                      <a:pt x="299" y="511"/>
                      <a:pt x="299" y="519"/>
                      <a:pt x="299" y="527"/>
                    </a:cubicBezTo>
                    <a:cubicBezTo>
                      <a:pt x="328" y="522"/>
                      <a:pt x="385" y="522"/>
                      <a:pt x="414" y="522"/>
                    </a:cubicBezTo>
                    <a:cubicBezTo>
                      <a:pt x="442" y="522"/>
                      <a:pt x="502" y="522"/>
                      <a:pt x="528" y="5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91" name="Freeform 34"/>
              <p:cNvSpPr/>
              <p:nvPr/>
            </p:nvSpPr>
            <p:spPr>
              <a:xfrm>
                <a:off x="5156280" y="204480"/>
                <a:ext cx="169920" cy="201960"/>
              </a:xfrm>
              <a:custGeom>
                <a:avLst/>
                <a:gdLst/>
                <a:ahLst/>
                <a:rect l="0" t="0" r="r" b="b"/>
                <a:pathLst>
                  <a:path w="472" h="561">
                    <a:moveTo>
                      <a:pt x="471" y="364"/>
                    </a:moveTo>
                    <a:cubicBezTo>
                      <a:pt x="471" y="355"/>
                      <a:pt x="471" y="351"/>
                      <a:pt x="460" y="351"/>
                    </a:cubicBezTo>
                    <a:cubicBezTo>
                      <a:pt x="451" y="351"/>
                      <a:pt x="451" y="355"/>
                      <a:pt x="451" y="362"/>
                    </a:cubicBezTo>
                    <a:cubicBezTo>
                      <a:pt x="444" y="474"/>
                      <a:pt x="361" y="535"/>
                      <a:pt x="277" y="535"/>
                    </a:cubicBezTo>
                    <a:cubicBezTo>
                      <a:pt x="231" y="535"/>
                      <a:pt x="79" y="509"/>
                      <a:pt x="79" y="281"/>
                    </a:cubicBezTo>
                    <a:cubicBezTo>
                      <a:pt x="79" y="50"/>
                      <a:pt x="229" y="24"/>
                      <a:pt x="277" y="24"/>
                    </a:cubicBezTo>
                    <a:cubicBezTo>
                      <a:pt x="361" y="24"/>
                      <a:pt x="429" y="94"/>
                      <a:pt x="444" y="206"/>
                    </a:cubicBezTo>
                    <a:cubicBezTo>
                      <a:pt x="447" y="217"/>
                      <a:pt x="447" y="219"/>
                      <a:pt x="458" y="219"/>
                    </a:cubicBezTo>
                    <a:cubicBezTo>
                      <a:pt x="471" y="219"/>
                      <a:pt x="471" y="217"/>
                      <a:pt x="471" y="202"/>
                    </a:cubicBezTo>
                    <a:cubicBezTo>
                      <a:pt x="471" y="141"/>
                      <a:pt x="471" y="80"/>
                      <a:pt x="471" y="20"/>
                    </a:cubicBezTo>
                    <a:cubicBezTo>
                      <a:pt x="471" y="7"/>
                      <a:pt x="471" y="0"/>
                      <a:pt x="462" y="0"/>
                    </a:cubicBezTo>
                    <a:cubicBezTo>
                      <a:pt x="458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9"/>
                      <a:pt x="343" y="0"/>
                      <a:pt x="268" y="0"/>
                    </a:cubicBezTo>
                    <a:cubicBezTo>
                      <a:pt x="123" y="0"/>
                      <a:pt x="0" y="123"/>
                      <a:pt x="0" y="281"/>
                    </a:cubicBezTo>
                    <a:cubicBezTo>
                      <a:pt x="0" y="439"/>
                      <a:pt x="125" y="560"/>
                      <a:pt x="268" y="560"/>
                    </a:cubicBezTo>
                    <a:cubicBezTo>
                      <a:pt x="394" y="560"/>
                      <a:pt x="471" y="452"/>
                      <a:pt x="471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92" name="Freeform 35"/>
              <p:cNvSpPr/>
              <p:nvPr/>
            </p:nvSpPr>
            <p:spPr>
              <a:xfrm>
                <a:off x="5349240" y="207720"/>
                <a:ext cx="137520" cy="195480"/>
              </a:xfrm>
              <a:custGeom>
                <a:avLst/>
                <a:gdLst/>
                <a:ahLst/>
                <a:rect l="0" t="0" r="r" b="b"/>
                <a:pathLst>
                  <a:path w="382" h="543">
                    <a:moveTo>
                      <a:pt x="381" y="369"/>
                    </a:moveTo>
                    <a:cubicBezTo>
                      <a:pt x="381" y="270"/>
                      <a:pt x="304" y="193"/>
                      <a:pt x="216" y="193"/>
                    </a:cubicBezTo>
                    <a:cubicBezTo>
                      <a:pt x="156" y="193"/>
                      <a:pt x="123" y="230"/>
                      <a:pt x="110" y="244"/>
                    </a:cubicBezTo>
                    <a:cubicBezTo>
                      <a:pt x="110" y="162"/>
                      <a:pt x="110" y="81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5"/>
                    </a:cubicBezTo>
                    <a:cubicBezTo>
                      <a:pt x="59" y="228"/>
                      <a:pt x="59" y="382"/>
                      <a:pt x="59" y="535"/>
                    </a:cubicBezTo>
                    <a:cubicBezTo>
                      <a:pt x="66" y="535"/>
                      <a:pt x="73" y="535"/>
                      <a:pt x="79" y="535"/>
                    </a:cubicBezTo>
                    <a:cubicBezTo>
                      <a:pt x="88" y="519"/>
                      <a:pt x="97" y="503"/>
                      <a:pt x="106" y="487"/>
                    </a:cubicBezTo>
                    <a:cubicBezTo>
                      <a:pt x="119" y="505"/>
                      <a:pt x="150" y="542"/>
                      <a:pt x="207" y="542"/>
                    </a:cubicBezTo>
                    <a:cubicBezTo>
                      <a:pt x="299" y="542"/>
                      <a:pt x="381" y="467"/>
                      <a:pt x="381" y="369"/>
                    </a:cubicBezTo>
                    <a:moveTo>
                      <a:pt x="317" y="366"/>
                    </a:moveTo>
                    <a:cubicBezTo>
                      <a:pt x="317" y="395"/>
                      <a:pt x="315" y="441"/>
                      <a:pt x="293" y="476"/>
                    </a:cubicBezTo>
                    <a:cubicBezTo>
                      <a:pt x="275" y="500"/>
                      <a:pt x="246" y="527"/>
                      <a:pt x="205" y="527"/>
                    </a:cubicBezTo>
                    <a:cubicBezTo>
                      <a:pt x="169" y="527"/>
                      <a:pt x="143" y="507"/>
                      <a:pt x="123" y="478"/>
                    </a:cubicBezTo>
                    <a:cubicBezTo>
                      <a:pt x="112" y="463"/>
                      <a:pt x="112" y="461"/>
                      <a:pt x="112" y="448"/>
                    </a:cubicBezTo>
                    <a:cubicBezTo>
                      <a:pt x="112" y="394"/>
                      <a:pt x="112" y="341"/>
                      <a:pt x="112" y="287"/>
                    </a:cubicBezTo>
                    <a:cubicBezTo>
                      <a:pt x="112" y="274"/>
                      <a:pt x="112" y="272"/>
                      <a:pt x="121" y="261"/>
                    </a:cubicBezTo>
                    <a:cubicBezTo>
                      <a:pt x="152" y="217"/>
                      <a:pt x="194" y="211"/>
                      <a:pt x="213" y="211"/>
                    </a:cubicBezTo>
                    <a:cubicBezTo>
                      <a:pt x="246" y="211"/>
                      <a:pt x="275" y="230"/>
                      <a:pt x="293" y="261"/>
                    </a:cubicBezTo>
                    <a:cubicBezTo>
                      <a:pt x="315" y="292"/>
                      <a:pt x="317" y="336"/>
                      <a:pt x="317" y="3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3493" name="" descr=""/>
          <p:cNvPicPr/>
          <p:nvPr/>
        </p:nvPicPr>
        <p:blipFill>
          <a:blip r:embed="rId1"/>
          <a:stretch/>
        </p:blipFill>
        <p:spPr>
          <a:xfrm>
            <a:off x="7795080" y="104400"/>
            <a:ext cx="2080440" cy="1998720"/>
          </a:xfrm>
          <a:prstGeom prst="rect">
            <a:avLst/>
          </a:prstGeom>
          <a:ln>
            <a:noFill/>
          </a:ln>
        </p:spPr>
      </p:pic>
      <p:pic>
        <p:nvPicPr>
          <p:cNvPr id="3494" name="" descr=""/>
          <p:cNvPicPr/>
          <p:nvPr/>
        </p:nvPicPr>
        <p:blipFill>
          <a:blip r:embed="rId2"/>
          <a:stretch/>
        </p:blipFill>
        <p:spPr>
          <a:xfrm>
            <a:off x="182880" y="793080"/>
            <a:ext cx="6492240" cy="2130840"/>
          </a:xfrm>
          <a:prstGeom prst="rect">
            <a:avLst/>
          </a:prstGeom>
          <a:ln>
            <a:noFill/>
          </a:ln>
        </p:spPr>
      </p:pic>
      <p:grpSp>
        <p:nvGrpSpPr>
          <p:cNvPr id="3495" name="Group 36"/>
          <p:cNvGrpSpPr/>
          <p:nvPr/>
        </p:nvGrpSpPr>
        <p:grpSpPr>
          <a:xfrm>
            <a:off x="297000" y="3553200"/>
            <a:ext cx="7514280" cy="1388160"/>
            <a:chOff x="297000" y="3553200"/>
            <a:chExt cx="7514280" cy="1388160"/>
          </a:xfrm>
        </p:grpSpPr>
        <p:grpSp>
          <p:nvGrpSpPr>
            <p:cNvPr id="3496" name="Group 37"/>
            <p:cNvGrpSpPr/>
            <p:nvPr/>
          </p:nvGrpSpPr>
          <p:grpSpPr>
            <a:xfrm>
              <a:off x="297000" y="3553200"/>
              <a:ext cx="7514280" cy="1388160"/>
              <a:chOff x="297000" y="3553200"/>
              <a:chExt cx="7514280" cy="1388160"/>
            </a:xfrm>
          </p:grpSpPr>
          <p:sp>
            <p:nvSpPr>
              <p:cNvPr id="3497" name="Freeform 38"/>
              <p:cNvSpPr/>
              <p:nvPr/>
            </p:nvSpPr>
            <p:spPr>
              <a:xfrm>
                <a:off x="297000" y="3625920"/>
                <a:ext cx="66600" cy="65880"/>
              </a:xfrm>
              <a:custGeom>
                <a:avLst/>
                <a:gdLst/>
                <a:ahLst/>
                <a:rect l="0" t="0" r="r" b="b"/>
                <a:pathLst>
                  <a:path w="185" h="183">
                    <a:moveTo>
                      <a:pt x="184" y="92"/>
                    </a:moveTo>
                    <a:cubicBezTo>
                      <a:pt x="184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2"/>
                      <a:pt x="92" y="182"/>
                    </a:cubicBezTo>
                    <a:cubicBezTo>
                      <a:pt x="142" y="182"/>
                      <a:pt x="184" y="142"/>
                      <a:pt x="184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98" name="Freeform 39"/>
              <p:cNvSpPr/>
              <p:nvPr/>
            </p:nvSpPr>
            <p:spPr>
              <a:xfrm>
                <a:off x="540720" y="3557160"/>
                <a:ext cx="147960" cy="154440"/>
              </a:xfrm>
              <a:custGeom>
                <a:avLst/>
                <a:gdLst/>
                <a:ahLst/>
                <a:rect l="0" t="0" r="r" b="b"/>
                <a:pathLst>
                  <a:path w="411" h="429">
                    <a:moveTo>
                      <a:pt x="410" y="142"/>
                    </a:moveTo>
                    <a:cubicBezTo>
                      <a:pt x="406" y="95"/>
                      <a:pt x="402" y="47"/>
                      <a:pt x="398" y="0"/>
                    </a:cubicBezTo>
                    <a:cubicBezTo>
                      <a:pt x="269" y="0"/>
                      <a:pt x="141" y="0"/>
                      <a:pt x="13" y="0"/>
                    </a:cubicBezTo>
                    <a:cubicBezTo>
                      <a:pt x="8" y="47"/>
                      <a:pt x="4" y="95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5" y="41"/>
                      <a:pt x="34" y="20"/>
                      <a:pt x="130" y="20"/>
                    </a:cubicBezTo>
                    <a:cubicBezTo>
                      <a:pt x="140" y="20"/>
                      <a:pt x="157" y="20"/>
                      <a:pt x="164" y="22"/>
                    </a:cubicBezTo>
                    <a:cubicBezTo>
                      <a:pt x="176" y="23"/>
                      <a:pt x="176" y="31"/>
                      <a:pt x="176" y="45"/>
                    </a:cubicBezTo>
                    <a:cubicBezTo>
                      <a:pt x="176" y="156"/>
                      <a:pt x="176" y="267"/>
                      <a:pt x="176" y="378"/>
                    </a:cubicBezTo>
                    <a:cubicBezTo>
                      <a:pt x="176" y="399"/>
                      <a:pt x="176" y="408"/>
                      <a:pt x="110" y="408"/>
                    </a:cubicBezTo>
                    <a:cubicBezTo>
                      <a:pt x="101" y="408"/>
                      <a:pt x="93" y="408"/>
                      <a:pt x="85" y="408"/>
                    </a:cubicBezTo>
                    <a:cubicBezTo>
                      <a:pt x="85" y="415"/>
                      <a:pt x="85" y="422"/>
                      <a:pt x="85" y="428"/>
                    </a:cubicBezTo>
                    <a:cubicBezTo>
                      <a:pt x="112" y="426"/>
                      <a:pt x="176" y="426"/>
                      <a:pt x="205" y="426"/>
                    </a:cubicBezTo>
                    <a:cubicBezTo>
                      <a:pt x="234" y="426"/>
                      <a:pt x="299" y="426"/>
                      <a:pt x="326" y="428"/>
                    </a:cubicBezTo>
                    <a:cubicBezTo>
                      <a:pt x="326" y="422"/>
                      <a:pt x="326" y="415"/>
                      <a:pt x="326" y="408"/>
                    </a:cubicBezTo>
                    <a:cubicBezTo>
                      <a:pt x="317" y="408"/>
                      <a:pt x="309" y="408"/>
                      <a:pt x="301" y="408"/>
                    </a:cubicBezTo>
                    <a:cubicBezTo>
                      <a:pt x="234" y="408"/>
                      <a:pt x="234" y="399"/>
                      <a:pt x="234" y="378"/>
                    </a:cubicBezTo>
                    <a:cubicBezTo>
                      <a:pt x="234" y="267"/>
                      <a:pt x="234" y="156"/>
                      <a:pt x="234" y="45"/>
                    </a:cubicBezTo>
                    <a:cubicBezTo>
                      <a:pt x="234" y="32"/>
                      <a:pt x="234" y="23"/>
                      <a:pt x="245" y="22"/>
                    </a:cubicBezTo>
                    <a:cubicBezTo>
                      <a:pt x="252" y="20"/>
                      <a:pt x="268" y="20"/>
                      <a:pt x="281" y="20"/>
                    </a:cubicBezTo>
                    <a:cubicBezTo>
                      <a:pt x="376" y="20"/>
                      <a:pt x="385" y="41"/>
                      <a:pt x="394" y="142"/>
                    </a:cubicBezTo>
                    <a:cubicBezTo>
                      <a:pt x="400" y="142"/>
                      <a:pt x="405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99" name="Freeform 40"/>
              <p:cNvSpPr/>
              <p:nvPr/>
            </p:nvSpPr>
            <p:spPr>
              <a:xfrm>
                <a:off x="704520" y="3561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0"/>
                      <a:pt x="2" y="156"/>
                      <a:pt x="2" y="162"/>
                    </a:cubicBezTo>
                    <a:cubicBezTo>
                      <a:pt x="43" y="162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0" name="Freeform 41"/>
              <p:cNvSpPr/>
              <p:nvPr/>
            </p:nvSpPr>
            <p:spPr>
              <a:xfrm>
                <a:off x="767520" y="361080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0"/>
                      <a:pt x="445" y="160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7"/>
                      <a:pt x="211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1" name="Freeform 42"/>
              <p:cNvSpPr/>
              <p:nvPr/>
            </p:nvSpPr>
            <p:spPr>
              <a:xfrm>
                <a:off x="957240" y="3561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2" y="142"/>
                      <a:pt x="2" y="144"/>
                    </a:cubicBezTo>
                    <a:cubicBezTo>
                      <a:pt x="2" y="150"/>
                      <a:pt x="2" y="156"/>
                      <a:pt x="2" y="162"/>
                    </a:cubicBezTo>
                    <a:cubicBezTo>
                      <a:pt x="43" y="162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2" name="Freeform 43"/>
              <p:cNvSpPr/>
              <p:nvPr/>
            </p:nvSpPr>
            <p:spPr>
              <a:xfrm>
                <a:off x="1020240" y="3610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3" name="Freeform 44"/>
              <p:cNvSpPr/>
              <p:nvPr/>
            </p:nvSpPr>
            <p:spPr>
              <a:xfrm>
                <a:off x="1145880" y="360828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29"/>
                    </a:cubicBezTo>
                    <a:cubicBezTo>
                      <a:pt x="164" y="9"/>
                      <a:pt x="137" y="7"/>
                      <a:pt x="124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6"/>
                      <a:pt x="34" y="151"/>
                      <a:pt x="50" y="164"/>
                    </a:cubicBezTo>
                    <a:cubicBezTo>
                      <a:pt x="43" y="173"/>
                      <a:pt x="31" y="194"/>
                      <a:pt x="31" y="216"/>
                    </a:cubicBezTo>
                    <a:cubicBezTo>
                      <a:pt x="31" y="236"/>
                      <a:pt x="40" y="261"/>
                      <a:pt x="59" y="274"/>
                    </a:cubicBezTo>
                    <a:cubicBezTo>
                      <a:pt x="22" y="284"/>
                      <a:pt x="0" y="311"/>
                      <a:pt x="0" y="336"/>
                    </a:cubicBezTo>
                    <a:cubicBezTo>
                      <a:pt x="0" y="381"/>
                      <a:pt x="63" y="416"/>
                      <a:pt x="140" y="416"/>
                    </a:cubicBezTo>
                    <a:cubicBezTo>
                      <a:pt x="216" y="416"/>
                      <a:pt x="281" y="383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1"/>
                      <a:pt x="50" y="223"/>
                      <a:pt x="50" y="202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6" y="191"/>
                      <a:pt x="112" y="193"/>
                      <a:pt x="124" y="193"/>
                    </a:cubicBezTo>
                    <a:cubicBezTo>
                      <a:pt x="182" y="193"/>
                      <a:pt x="227" y="148"/>
                      <a:pt x="227" y="99"/>
                    </a:cubicBezTo>
                    <a:cubicBezTo>
                      <a:pt x="227" y="76"/>
                      <a:pt x="216" y="52"/>
                      <a:pt x="200" y="38"/>
                    </a:cubicBezTo>
                    <a:cubicBezTo>
                      <a:pt x="223" y="16"/>
                      <a:pt x="245" y="14"/>
                      <a:pt x="257" y="14"/>
                    </a:cubicBezTo>
                    <a:cubicBezTo>
                      <a:pt x="259" y="14"/>
                      <a:pt x="261" y="14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50"/>
                      <a:pt x="272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7"/>
                      <a:pt x="169" y="153"/>
                    </a:cubicBezTo>
                    <a:cubicBezTo>
                      <a:pt x="164" y="160"/>
                      <a:pt x="149" y="178"/>
                      <a:pt x="124" y="178"/>
                    </a:cubicBezTo>
                    <a:cubicBezTo>
                      <a:pt x="68" y="178"/>
                      <a:pt x="68" y="113"/>
                      <a:pt x="68" y="99"/>
                    </a:cubicBezTo>
                    <a:cubicBezTo>
                      <a:pt x="68" y="83"/>
                      <a:pt x="68" y="63"/>
                      <a:pt x="79" y="47"/>
                    </a:cubicBezTo>
                    <a:cubicBezTo>
                      <a:pt x="83" y="40"/>
                      <a:pt x="99" y="22"/>
                      <a:pt x="124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6"/>
                    </a:cubicBezTo>
                    <a:cubicBezTo>
                      <a:pt x="34" y="308"/>
                      <a:pt x="58" y="284"/>
                      <a:pt x="86" y="282"/>
                    </a:cubicBezTo>
                    <a:cubicBezTo>
                      <a:pt x="98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4" name="Freeform 45"/>
              <p:cNvSpPr/>
              <p:nvPr/>
            </p:nvSpPr>
            <p:spPr>
              <a:xfrm>
                <a:off x="1337040" y="36097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2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2" y="43"/>
                      <a:pt x="43" y="43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2" y="13"/>
                      <a:pt x="178" y="38"/>
                      <a:pt x="178" y="94"/>
                    </a:cubicBezTo>
                    <a:cubicBezTo>
                      <a:pt x="178" y="101"/>
                      <a:pt x="178" y="109"/>
                      <a:pt x="178" y="117"/>
                    </a:cubicBezTo>
                    <a:cubicBezTo>
                      <a:pt x="146" y="119"/>
                      <a:pt x="103" y="121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5" name="Freeform 46"/>
              <p:cNvSpPr/>
              <p:nvPr/>
            </p:nvSpPr>
            <p:spPr>
              <a:xfrm>
                <a:off x="1451160" y="35532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6" name="Freeform 47"/>
              <p:cNvSpPr/>
              <p:nvPr/>
            </p:nvSpPr>
            <p:spPr>
              <a:xfrm>
                <a:off x="1513800" y="36097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9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3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69" y="9"/>
                      <a:pt x="164" y="14"/>
                      <a:pt x="162" y="16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6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5" y="275"/>
                      <a:pt x="25" y="274"/>
                      <a:pt x="36" y="263"/>
                    </a:cubicBezTo>
                    <a:cubicBezTo>
                      <a:pt x="63" y="288"/>
                      <a:pt x="92" y="290"/>
                      <a:pt x="106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7" name="Freeform 48"/>
              <p:cNvSpPr/>
              <p:nvPr/>
            </p:nvSpPr>
            <p:spPr>
              <a:xfrm>
                <a:off x="1602720" y="36097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8" name="Freeform 49"/>
              <p:cNvSpPr/>
              <p:nvPr/>
            </p:nvSpPr>
            <p:spPr>
              <a:xfrm>
                <a:off x="1792440" y="3553200"/>
                <a:ext cx="109800" cy="158400"/>
              </a:xfrm>
              <a:custGeom>
                <a:avLst/>
                <a:gdLst/>
                <a:ahLst/>
                <a:rect l="0" t="0" r="r" b="b"/>
                <a:pathLst>
                  <a:path w="305" h="440">
                    <a:moveTo>
                      <a:pt x="304" y="439"/>
                    </a:moveTo>
                    <a:cubicBezTo>
                      <a:pt x="304" y="432"/>
                      <a:pt x="304" y="426"/>
                      <a:pt x="304" y="419"/>
                    </a:cubicBezTo>
                    <a:cubicBezTo>
                      <a:pt x="281" y="419"/>
                      <a:pt x="268" y="419"/>
                      <a:pt x="243" y="385"/>
                    </a:cubicBezTo>
                    <a:cubicBezTo>
                      <a:pt x="217" y="348"/>
                      <a:pt x="190" y="311"/>
                      <a:pt x="164" y="274"/>
                    </a:cubicBezTo>
                    <a:cubicBezTo>
                      <a:pt x="162" y="272"/>
                      <a:pt x="160" y="268"/>
                      <a:pt x="160" y="266"/>
                    </a:cubicBezTo>
                    <a:cubicBezTo>
                      <a:pt x="160" y="263"/>
                      <a:pt x="205" y="225"/>
                      <a:pt x="211" y="220"/>
                    </a:cubicBezTo>
                    <a:cubicBezTo>
                      <a:pt x="250" y="189"/>
                      <a:pt x="277" y="187"/>
                      <a:pt x="290" y="185"/>
                    </a:cubicBezTo>
                    <a:cubicBezTo>
                      <a:pt x="290" y="179"/>
                      <a:pt x="290" y="173"/>
                      <a:pt x="290" y="167"/>
                    </a:cubicBezTo>
                    <a:cubicBezTo>
                      <a:pt x="272" y="169"/>
                      <a:pt x="265" y="169"/>
                      <a:pt x="247" y="169"/>
                    </a:cubicBezTo>
                    <a:cubicBezTo>
                      <a:pt x="223" y="169"/>
                      <a:pt x="184" y="167"/>
                      <a:pt x="175" y="167"/>
                    </a:cubicBezTo>
                    <a:cubicBezTo>
                      <a:pt x="175" y="173"/>
                      <a:pt x="175" y="179"/>
                      <a:pt x="175" y="185"/>
                    </a:cubicBezTo>
                    <a:cubicBezTo>
                      <a:pt x="187" y="187"/>
                      <a:pt x="194" y="194"/>
                      <a:pt x="194" y="202"/>
                    </a:cubicBezTo>
                    <a:cubicBezTo>
                      <a:pt x="194" y="214"/>
                      <a:pt x="185" y="223"/>
                      <a:pt x="180" y="227"/>
                    </a:cubicBezTo>
                    <a:cubicBezTo>
                      <a:pt x="150" y="253"/>
                      <a:pt x="120" y="278"/>
                      <a:pt x="90" y="304"/>
                    </a:cubicBezTo>
                    <a:cubicBezTo>
                      <a:pt x="90" y="203"/>
                      <a:pt x="90" y="10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6" y="438"/>
                      <a:pt x="68" y="437"/>
                    </a:cubicBezTo>
                    <a:cubicBezTo>
                      <a:pt x="92" y="438"/>
                      <a:pt x="115" y="438"/>
                      <a:pt x="139" y="439"/>
                    </a:cubicBezTo>
                    <a:cubicBezTo>
                      <a:pt x="139" y="432"/>
                      <a:pt x="139" y="426"/>
                      <a:pt x="139" y="419"/>
                    </a:cubicBezTo>
                    <a:cubicBezTo>
                      <a:pt x="95" y="419"/>
                      <a:pt x="88" y="419"/>
                      <a:pt x="88" y="390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3"/>
                      <a:pt x="130" y="291"/>
                    </a:cubicBezTo>
                    <a:cubicBezTo>
                      <a:pt x="178" y="358"/>
                      <a:pt x="205" y="394"/>
                      <a:pt x="205" y="405"/>
                    </a:cubicBezTo>
                    <a:cubicBezTo>
                      <a:pt x="205" y="417"/>
                      <a:pt x="194" y="419"/>
                      <a:pt x="182" y="419"/>
                    </a:cubicBezTo>
                    <a:cubicBezTo>
                      <a:pt x="182" y="426"/>
                      <a:pt x="182" y="432"/>
                      <a:pt x="182" y="439"/>
                    </a:cubicBezTo>
                    <a:cubicBezTo>
                      <a:pt x="205" y="438"/>
                      <a:pt x="227" y="438"/>
                      <a:pt x="250" y="437"/>
                    </a:cubicBezTo>
                    <a:cubicBezTo>
                      <a:pt x="268" y="437"/>
                      <a:pt x="286" y="437"/>
                      <a:pt x="304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9" name="Freeform 50"/>
              <p:cNvSpPr/>
              <p:nvPr/>
            </p:nvSpPr>
            <p:spPr>
              <a:xfrm>
                <a:off x="1905840" y="36097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58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2" y="13"/>
                      <a:pt x="133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0" name="Freeform 51"/>
              <p:cNvSpPr/>
              <p:nvPr/>
            </p:nvSpPr>
            <p:spPr>
              <a:xfrm>
                <a:off x="2004840" y="361332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18"/>
                    </a:moveTo>
                    <a:cubicBezTo>
                      <a:pt x="310" y="12"/>
                      <a:pt x="310" y="6"/>
                      <a:pt x="310" y="0"/>
                    </a:cubicBezTo>
                    <a:cubicBezTo>
                      <a:pt x="295" y="0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6"/>
                      <a:pt x="207" y="12"/>
                      <a:pt x="207" y="18"/>
                    </a:cubicBezTo>
                    <a:cubicBezTo>
                      <a:pt x="227" y="20"/>
                      <a:pt x="238" y="31"/>
                      <a:pt x="238" y="47"/>
                    </a:cubicBezTo>
                    <a:cubicBezTo>
                      <a:pt x="238" y="52"/>
                      <a:pt x="236" y="54"/>
                      <a:pt x="234" y="61"/>
                    </a:cubicBezTo>
                    <a:cubicBezTo>
                      <a:pt x="212" y="113"/>
                      <a:pt x="191" y="164"/>
                      <a:pt x="169" y="216"/>
                    </a:cubicBezTo>
                    <a:cubicBezTo>
                      <a:pt x="146" y="160"/>
                      <a:pt x="122" y="103"/>
                      <a:pt x="99" y="47"/>
                    </a:cubicBezTo>
                    <a:cubicBezTo>
                      <a:pt x="97" y="40"/>
                      <a:pt x="95" y="38"/>
                      <a:pt x="95" y="36"/>
                    </a:cubicBezTo>
                    <a:cubicBezTo>
                      <a:pt x="95" y="18"/>
                      <a:pt x="119" y="18"/>
                      <a:pt x="131" y="18"/>
                    </a:cubicBezTo>
                    <a:cubicBezTo>
                      <a:pt x="131" y="12"/>
                      <a:pt x="131" y="6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1" y="18"/>
                      <a:pt x="43" y="18"/>
                      <a:pt x="52" y="41"/>
                    </a:cubicBezTo>
                    <a:cubicBezTo>
                      <a:pt x="83" y="118"/>
                      <a:pt x="115" y="195"/>
                      <a:pt x="146" y="272"/>
                    </a:cubicBezTo>
                    <a:cubicBezTo>
                      <a:pt x="141" y="284"/>
                      <a:pt x="136" y="297"/>
                      <a:pt x="131" y="309"/>
                    </a:cubicBezTo>
                    <a:cubicBezTo>
                      <a:pt x="117" y="344"/>
                      <a:pt x="99" y="387"/>
                      <a:pt x="59" y="387"/>
                    </a:cubicBezTo>
                    <a:cubicBezTo>
                      <a:pt x="56" y="387"/>
                      <a:pt x="41" y="387"/>
                      <a:pt x="29" y="376"/>
                    </a:cubicBezTo>
                    <a:cubicBezTo>
                      <a:pt x="49" y="374"/>
                      <a:pt x="54" y="360"/>
                      <a:pt x="54" y="349"/>
                    </a:cubicBezTo>
                    <a:cubicBezTo>
                      <a:pt x="54" y="333"/>
                      <a:pt x="41" y="322"/>
                      <a:pt x="27" y="322"/>
                    </a:cubicBezTo>
                    <a:cubicBezTo>
                      <a:pt x="14" y="322"/>
                      <a:pt x="0" y="331"/>
                      <a:pt x="0" y="351"/>
                    </a:cubicBezTo>
                    <a:cubicBezTo>
                      <a:pt x="0" y="378"/>
                      <a:pt x="27" y="401"/>
                      <a:pt x="59" y="401"/>
                    </a:cubicBezTo>
                    <a:cubicBezTo>
                      <a:pt x="99" y="401"/>
                      <a:pt x="124" y="365"/>
                      <a:pt x="140" y="329"/>
                    </a:cubicBezTo>
                    <a:cubicBezTo>
                      <a:pt x="177" y="239"/>
                      <a:pt x="214" y="149"/>
                      <a:pt x="250" y="59"/>
                    </a:cubicBezTo>
                    <a:cubicBezTo>
                      <a:pt x="268" y="20"/>
                      <a:pt x="301" y="18"/>
                      <a:pt x="310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1" name="Freeform 52"/>
              <p:cNvSpPr/>
              <p:nvPr/>
            </p:nvSpPr>
            <p:spPr>
              <a:xfrm>
                <a:off x="2201400" y="3571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2" name="Freeform 53"/>
              <p:cNvSpPr/>
              <p:nvPr/>
            </p:nvSpPr>
            <p:spPr>
              <a:xfrm>
                <a:off x="2292120" y="360972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3" name="Freeform 54"/>
              <p:cNvSpPr/>
              <p:nvPr/>
            </p:nvSpPr>
            <p:spPr>
              <a:xfrm>
                <a:off x="2481120" y="3610800"/>
                <a:ext cx="77400" cy="100800"/>
              </a:xfrm>
              <a:custGeom>
                <a:avLst/>
                <a:gdLst/>
                <a:ahLst/>
                <a:rect l="0" t="0" r="r" b="b"/>
                <a:pathLst>
                  <a:path w="215" h="280">
                    <a:moveTo>
                      <a:pt x="214" y="38"/>
                    </a:moveTo>
                    <a:cubicBezTo>
                      <a:pt x="214" y="18"/>
                      <a:pt x="194" y="0"/>
                      <a:pt x="167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5" y="278"/>
                      <a:pt x="49" y="278"/>
                      <a:pt x="74" y="277"/>
                    </a:cubicBezTo>
                    <a:cubicBezTo>
                      <a:pt x="99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7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3" y="67"/>
                      <a:pt x="185" y="67"/>
                    </a:cubicBezTo>
                    <a:cubicBezTo>
                      <a:pt x="198" y="67"/>
                      <a:pt x="214" y="58"/>
                      <a:pt x="214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4" name="Freeform 55"/>
              <p:cNvSpPr/>
              <p:nvPr/>
            </p:nvSpPr>
            <p:spPr>
              <a:xfrm>
                <a:off x="2570760" y="36097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5" name="Freeform 56"/>
              <p:cNvSpPr/>
              <p:nvPr/>
            </p:nvSpPr>
            <p:spPr>
              <a:xfrm>
                <a:off x="2673000" y="36097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4" y="247"/>
                      <a:pt x="54" y="144"/>
                    </a:cubicBezTo>
                    <a:cubicBezTo>
                      <a:pt x="54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7" y="38"/>
                    </a:cubicBezTo>
                    <a:cubicBezTo>
                      <a:pt x="180" y="40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6" name="Freeform 57"/>
              <p:cNvSpPr/>
              <p:nvPr/>
            </p:nvSpPr>
            <p:spPr>
              <a:xfrm>
                <a:off x="2772720" y="36097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7" name="Freeform 58"/>
              <p:cNvSpPr/>
              <p:nvPr/>
            </p:nvSpPr>
            <p:spPr>
              <a:xfrm>
                <a:off x="2887560" y="3610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8" name="Freeform 59"/>
              <p:cNvSpPr/>
              <p:nvPr/>
            </p:nvSpPr>
            <p:spPr>
              <a:xfrm>
                <a:off x="3014640" y="36097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9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5" y="275"/>
                      <a:pt x="25" y="274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9" name="Freeform 60"/>
              <p:cNvSpPr/>
              <p:nvPr/>
            </p:nvSpPr>
            <p:spPr>
              <a:xfrm>
                <a:off x="3101400" y="3571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0" name="Freeform 61"/>
              <p:cNvSpPr/>
              <p:nvPr/>
            </p:nvSpPr>
            <p:spPr>
              <a:xfrm>
                <a:off x="3192120" y="36108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6" y="68"/>
                    </a:cubicBezTo>
                    <a:cubicBezTo>
                      <a:pt x="86" y="46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7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1" y="14"/>
                    </a:cubicBezTo>
                    <a:cubicBezTo>
                      <a:pt x="169" y="14"/>
                      <a:pt x="157" y="22"/>
                      <a:pt x="157" y="40"/>
                    </a:cubicBezTo>
                    <a:cubicBezTo>
                      <a:pt x="157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1" name="Freeform 62"/>
              <p:cNvSpPr/>
              <p:nvPr/>
            </p:nvSpPr>
            <p:spPr>
              <a:xfrm>
                <a:off x="3282120" y="3610800"/>
                <a:ext cx="114480" cy="103320"/>
              </a:xfrm>
              <a:custGeom>
                <a:avLst/>
                <a:gdLst/>
                <a:ahLst/>
                <a:rect l="0" t="0" r="r" b="b"/>
                <a:pathLst>
                  <a:path w="318" h="287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74" y="259"/>
                      <a:pt x="268" y="256"/>
                      <a:pt x="268" y="223"/>
                    </a:cubicBezTo>
                    <a:cubicBezTo>
                      <a:pt x="268" y="149"/>
                      <a:pt x="268" y="74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3"/>
                      <a:pt x="175" y="19"/>
                      <a:pt x="175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8" y="272"/>
                    </a:cubicBezTo>
                    <a:cubicBezTo>
                      <a:pt x="95" y="272"/>
                      <a:pt x="92" y="243"/>
                      <a:pt x="92" y="209"/>
                    </a:cubicBezTo>
                    <a:cubicBezTo>
                      <a:pt x="92" y="139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9" y="25"/>
                      <a:pt x="49" y="29"/>
                      <a:pt x="49" y="85"/>
                    </a:cubicBezTo>
                    <a:cubicBezTo>
                      <a:pt x="49" y="116"/>
                      <a:pt x="49" y="147"/>
                      <a:pt x="49" y="178"/>
                    </a:cubicBezTo>
                    <a:cubicBezTo>
                      <a:pt x="49" y="229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7" y="281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2" name="Freeform 63"/>
              <p:cNvSpPr/>
              <p:nvPr/>
            </p:nvSpPr>
            <p:spPr>
              <a:xfrm>
                <a:off x="3409200" y="360972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5" y="207"/>
                    </a:cubicBezTo>
                    <a:cubicBezTo>
                      <a:pt x="205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4"/>
                    </a:cubicBezTo>
                    <a:cubicBezTo>
                      <a:pt x="52" y="41"/>
                      <a:pt x="104" y="14"/>
                      <a:pt x="137" y="14"/>
                    </a:cubicBezTo>
                    <a:cubicBezTo>
                      <a:pt x="144" y="14"/>
                      <a:pt x="184" y="16"/>
                      <a:pt x="205" y="38"/>
                    </a:cubicBezTo>
                    <a:cubicBezTo>
                      <a:pt x="180" y="40"/>
                      <a:pt x="175" y="59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5" y="290"/>
                    </a:cubicBezTo>
                    <a:cubicBezTo>
                      <a:pt x="220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3" name="Freeform 64"/>
              <p:cNvSpPr/>
              <p:nvPr/>
            </p:nvSpPr>
            <p:spPr>
              <a:xfrm>
                <a:off x="3507120" y="3571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4" name="Freeform 65"/>
              <p:cNvSpPr/>
              <p:nvPr/>
            </p:nvSpPr>
            <p:spPr>
              <a:xfrm>
                <a:off x="3598200" y="3561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3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5" name="Freeform 66"/>
              <p:cNvSpPr/>
              <p:nvPr/>
            </p:nvSpPr>
            <p:spPr>
              <a:xfrm>
                <a:off x="3661920" y="361080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6" name="Freeform 67"/>
              <p:cNvSpPr/>
              <p:nvPr/>
            </p:nvSpPr>
            <p:spPr>
              <a:xfrm>
                <a:off x="3787560" y="3608280"/>
                <a:ext cx="104040" cy="150120"/>
              </a:xfrm>
              <a:custGeom>
                <a:avLst/>
                <a:gdLst/>
                <a:ahLst/>
                <a:rect l="0" t="0" r="r" b="b"/>
                <a:pathLst>
                  <a:path w="289" h="417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29"/>
                    </a:cubicBezTo>
                    <a:cubicBezTo>
                      <a:pt x="162" y="9"/>
                      <a:pt x="135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6"/>
                      <a:pt x="32" y="151"/>
                      <a:pt x="49" y="164"/>
                    </a:cubicBezTo>
                    <a:cubicBezTo>
                      <a:pt x="41" y="173"/>
                      <a:pt x="29" y="194"/>
                      <a:pt x="29" y="216"/>
                    </a:cubicBezTo>
                    <a:cubicBezTo>
                      <a:pt x="29" y="236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1" y="416"/>
                      <a:pt x="139" y="416"/>
                    </a:cubicBezTo>
                    <a:cubicBezTo>
                      <a:pt x="214" y="416"/>
                      <a:pt x="279" y="383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5"/>
                      <a:pt x="167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1" y="241"/>
                      <a:pt x="49" y="223"/>
                      <a:pt x="49" y="202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0" y="193"/>
                      <a:pt x="225" y="148"/>
                      <a:pt x="225" y="99"/>
                    </a:cubicBezTo>
                    <a:cubicBezTo>
                      <a:pt x="225" y="76"/>
                      <a:pt x="214" y="52"/>
                      <a:pt x="198" y="38"/>
                    </a:cubicBezTo>
                    <a:cubicBezTo>
                      <a:pt x="221" y="16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4" y="16"/>
                      <a:pt x="252" y="23"/>
                      <a:pt x="252" y="31"/>
                    </a:cubicBezTo>
                    <a:cubicBezTo>
                      <a:pt x="252" y="41"/>
                      <a:pt x="259" y="50"/>
                      <a:pt x="270" y="50"/>
                    </a:cubicBezTo>
                    <a:cubicBezTo>
                      <a:pt x="275" y="50"/>
                      <a:pt x="288" y="45"/>
                      <a:pt x="288" y="31"/>
                    </a:cubicBezTo>
                    <a:moveTo>
                      <a:pt x="176" y="99"/>
                    </a:moveTo>
                    <a:cubicBezTo>
                      <a:pt x="176" y="115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3"/>
                      <a:pt x="67" y="99"/>
                    </a:cubicBezTo>
                    <a:cubicBezTo>
                      <a:pt x="67" y="83"/>
                      <a:pt x="67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6"/>
                    </a:moveTo>
                    <a:cubicBezTo>
                      <a:pt x="247" y="371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7" name="Freeform 68"/>
              <p:cNvSpPr/>
              <p:nvPr/>
            </p:nvSpPr>
            <p:spPr>
              <a:xfrm>
                <a:off x="3978000" y="355320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2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401"/>
                    </a:cubicBezTo>
                    <a:cubicBezTo>
                      <a:pt x="268" y="360"/>
                      <a:pt x="268" y="320"/>
                      <a:pt x="268" y="279"/>
                    </a:cubicBezTo>
                    <a:cubicBezTo>
                      <a:pt x="268" y="225"/>
                      <a:pt x="268" y="205"/>
                      <a:pt x="248" y="184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20"/>
                    </a:cubicBezTo>
                    <a:cubicBezTo>
                      <a:pt x="91" y="220"/>
                      <a:pt x="91" y="220"/>
                      <a:pt x="90" y="220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2"/>
                      <a:pt x="92" y="314"/>
                      <a:pt x="92" y="275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0" y="438"/>
                      <a:pt x="293" y="438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8" name="Freeform 69"/>
              <p:cNvSpPr/>
              <p:nvPr/>
            </p:nvSpPr>
            <p:spPr>
              <a:xfrm>
                <a:off x="4104360" y="35614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9" name="Freeform 70"/>
              <p:cNvSpPr/>
              <p:nvPr/>
            </p:nvSpPr>
            <p:spPr>
              <a:xfrm>
                <a:off x="4166640" y="360828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29"/>
                    </a:cubicBezTo>
                    <a:cubicBezTo>
                      <a:pt x="164" y="9"/>
                      <a:pt x="137" y="7"/>
                      <a:pt x="124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6"/>
                      <a:pt x="34" y="151"/>
                      <a:pt x="50" y="164"/>
                    </a:cubicBezTo>
                    <a:cubicBezTo>
                      <a:pt x="43" y="173"/>
                      <a:pt x="31" y="194"/>
                      <a:pt x="31" y="216"/>
                    </a:cubicBezTo>
                    <a:cubicBezTo>
                      <a:pt x="31" y="236"/>
                      <a:pt x="40" y="261"/>
                      <a:pt x="59" y="274"/>
                    </a:cubicBezTo>
                    <a:cubicBezTo>
                      <a:pt x="22" y="284"/>
                      <a:pt x="0" y="311"/>
                      <a:pt x="0" y="336"/>
                    </a:cubicBezTo>
                    <a:cubicBezTo>
                      <a:pt x="0" y="381"/>
                      <a:pt x="63" y="416"/>
                      <a:pt x="140" y="416"/>
                    </a:cubicBezTo>
                    <a:cubicBezTo>
                      <a:pt x="214" y="416"/>
                      <a:pt x="281" y="383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1"/>
                      <a:pt x="50" y="223"/>
                      <a:pt x="50" y="202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3"/>
                      <a:pt x="124" y="193"/>
                    </a:cubicBezTo>
                    <a:cubicBezTo>
                      <a:pt x="182" y="193"/>
                      <a:pt x="225" y="148"/>
                      <a:pt x="225" y="99"/>
                    </a:cubicBezTo>
                    <a:cubicBezTo>
                      <a:pt x="225" y="76"/>
                      <a:pt x="216" y="52"/>
                      <a:pt x="200" y="38"/>
                    </a:cubicBezTo>
                    <a:cubicBezTo>
                      <a:pt x="223" y="16"/>
                      <a:pt x="245" y="14"/>
                      <a:pt x="257" y="14"/>
                    </a:cubicBezTo>
                    <a:cubicBezTo>
                      <a:pt x="259" y="14"/>
                      <a:pt x="261" y="14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50"/>
                      <a:pt x="272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7"/>
                      <a:pt x="167" y="153"/>
                    </a:cubicBezTo>
                    <a:cubicBezTo>
                      <a:pt x="164" y="160"/>
                      <a:pt x="149" y="178"/>
                      <a:pt x="124" y="178"/>
                    </a:cubicBezTo>
                    <a:cubicBezTo>
                      <a:pt x="68" y="178"/>
                      <a:pt x="68" y="113"/>
                      <a:pt x="68" y="99"/>
                    </a:cubicBezTo>
                    <a:cubicBezTo>
                      <a:pt x="68" y="83"/>
                      <a:pt x="68" y="63"/>
                      <a:pt x="79" y="47"/>
                    </a:cubicBezTo>
                    <a:cubicBezTo>
                      <a:pt x="83" y="40"/>
                      <a:pt x="97" y="22"/>
                      <a:pt x="124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6"/>
                    </a:cubicBezTo>
                    <a:cubicBezTo>
                      <a:pt x="34" y="308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0" name="Freeform 71"/>
              <p:cNvSpPr/>
              <p:nvPr/>
            </p:nvSpPr>
            <p:spPr>
              <a:xfrm>
                <a:off x="4281120" y="355320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1"/>
                    </a:cubicBezTo>
                    <a:cubicBezTo>
                      <a:pt x="270" y="360"/>
                      <a:pt x="270" y="320"/>
                      <a:pt x="270" y="279"/>
                    </a:cubicBezTo>
                    <a:cubicBezTo>
                      <a:pt x="270" y="225"/>
                      <a:pt x="270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6" y="438"/>
                      <a:pt x="120" y="438"/>
                      <a:pt x="144" y="439"/>
                    </a:cubicBezTo>
                    <a:cubicBezTo>
                      <a:pt x="144" y="432"/>
                      <a:pt x="144" y="426"/>
                      <a:pt x="144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80" y="173"/>
                    </a:cubicBezTo>
                    <a:cubicBezTo>
                      <a:pt x="220" y="173"/>
                      <a:pt x="227" y="207"/>
                      <a:pt x="227" y="243"/>
                    </a:cubicBezTo>
                    <a:cubicBezTo>
                      <a:pt x="227" y="292"/>
                      <a:pt x="227" y="341"/>
                      <a:pt x="227" y="390"/>
                    </a:cubicBezTo>
                    <a:cubicBezTo>
                      <a:pt x="227" y="419"/>
                      <a:pt x="220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1" name="Freeform 72"/>
              <p:cNvSpPr/>
              <p:nvPr/>
            </p:nvSpPr>
            <p:spPr>
              <a:xfrm>
                <a:off x="4407120" y="36097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58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2" y="13"/>
                      <a:pt x="133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2" name="Freeform 73"/>
              <p:cNvSpPr/>
              <p:nvPr/>
            </p:nvSpPr>
            <p:spPr>
              <a:xfrm>
                <a:off x="4507920" y="3610800"/>
                <a:ext cx="77400" cy="100800"/>
              </a:xfrm>
              <a:custGeom>
                <a:avLst/>
                <a:gdLst/>
                <a:ahLst/>
                <a:rect l="0" t="0" r="r" b="b"/>
                <a:pathLst>
                  <a:path w="215" h="280">
                    <a:moveTo>
                      <a:pt x="214" y="38"/>
                    </a:moveTo>
                    <a:cubicBezTo>
                      <a:pt x="214" y="18"/>
                      <a:pt x="194" y="0"/>
                      <a:pt x="167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5" y="278"/>
                      <a:pt x="49" y="278"/>
                      <a:pt x="74" y="277"/>
                    </a:cubicBezTo>
                    <a:cubicBezTo>
                      <a:pt x="99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7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3" y="67"/>
                      <a:pt x="185" y="67"/>
                    </a:cubicBezTo>
                    <a:cubicBezTo>
                      <a:pt x="198" y="67"/>
                      <a:pt x="214" y="58"/>
                      <a:pt x="214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3" name="Freeform 74"/>
              <p:cNvSpPr/>
              <p:nvPr/>
            </p:nvSpPr>
            <p:spPr>
              <a:xfrm>
                <a:off x="4593600" y="3655440"/>
                <a:ext cx="60480" cy="13320"/>
              </a:xfrm>
              <a:custGeom>
                <a:avLst/>
                <a:gdLst/>
                <a:ahLst/>
                <a:rect l="0" t="0" r="r" b="b"/>
                <a:pathLst>
                  <a:path w="168" h="37">
                    <a:moveTo>
                      <a:pt x="167" y="36"/>
                    </a:moveTo>
                    <a:cubicBezTo>
                      <a:pt x="167" y="24"/>
                      <a:pt x="167" y="12"/>
                      <a:pt x="167" y="0"/>
                    </a:cubicBezTo>
                    <a:cubicBezTo>
                      <a:pt x="112" y="0"/>
                      <a:pt x="56" y="0"/>
                      <a:pt x="0" y="0"/>
                    </a:cubicBezTo>
                    <a:cubicBezTo>
                      <a:pt x="0" y="12"/>
                      <a:pt x="0" y="24"/>
                      <a:pt x="0" y="36"/>
                    </a:cubicBezTo>
                    <a:cubicBezTo>
                      <a:pt x="56" y="36"/>
                      <a:pt x="112" y="36"/>
                      <a:pt x="167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4" name="Freeform 75"/>
              <p:cNvSpPr/>
              <p:nvPr/>
            </p:nvSpPr>
            <p:spPr>
              <a:xfrm>
                <a:off x="4674600" y="35532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5" name="Freeform 76"/>
              <p:cNvSpPr/>
              <p:nvPr/>
            </p:nvSpPr>
            <p:spPr>
              <a:xfrm>
                <a:off x="4736880" y="36097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6" name="Freeform 77"/>
              <p:cNvSpPr/>
              <p:nvPr/>
            </p:nvSpPr>
            <p:spPr>
              <a:xfrm>
                <a:off x="4835880" y="3613320"/>
                <a:ext cx="111960" cy="100800"/>
              </a:xfrm>
              <a:custGeom>
                <a:avLst/>
                <a:gdLst/>
                <a:ahLst/>
                <a:rect l="0" t="0" r="r" b="b"/>
                <a:pathLst>
                  <a:path w="311" h="280">
                    <a:moveTo>
                      <a:pt x="310" y="18"/>
                    </a:moveTo>
                    <a:cubicBezTo>
                      <a:pt x="310" y="12"/>
                      <a:pt x="310" y="6"/>
                      <a:pt x="310" y="0"/>
                    </a:cubicBezTo>
                    <a:cubicBezTo>
                      <a:pt x="295" y="0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6"/>
                      <a:pt x="207" y="12"/>
                      <a:pt x="207" y="18"/>
                    </a:cubicBezTo>
                    <a:cubicBezTo>
                      <a:pt x="230" y="20"/>
                      <a:pt x="238" y="34"/>
                      <a:pt x="238" y="47"/>
                    </a:cubicBezTo>
                    <a:cubicBezTo>
                      <a:pt x="238" y="52"/>
                      <a:pt x="236" y="54"/>
                      <a:pt x="232" y="61"/>
                    </a:cubicBezTo>
                    <a:cubicBezTo>
                      <a:pt x="211" y="115"/>
                      <a:pt x="190" y="169"/>
                      <a:pt x="169" y="223"/>
                    </a:cubicBezTo>
                    <a:cubicBezTo>
                      <a:pt x="145" y="164"/>
                      <a:pt x="121" y="106"/>
                      <a:pt x="97" y="47"/>
                    </a:cubicBezTo>
                    <a:cubicBezTo>
                      <a:pt x="94" y="38"/>
                      <a:pt x="95" y="40"/>
                      <a:pt x="94" y="36"/>
                    </a:cubicBezTo>
                    <a:cubicBezTo>
                      <a:pt x="94" y="18"/>
                      <a:pt x="119" y="18"/>
                      <a:pt x="130" y="18"/>
                    </a:cubicBezTo>
                    <a:cubicBezTo>
                      <a:pt x="130" y="12"/>
                      <a:pt x="130" y="6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0" y="18"/>
                      <a:pt x="41" y="23"/>
                      <a:pt x="50" y="41"/>
                    </a:cubicBezTo>
                    <a:cubicBezTo>
                      <a:pt x="81" y="116"/>
                      <a:pt x="112" y="191"/>
                      <a:pt x="142" y="266"/>
                    </a:cubicBezTo>
                    <a:cubicBezTo>
                      <a:pt x="146" y="275"/>
                      <a:pt x="147" y="279"/>
                      <a:pt x="155" y="279"/>
                    </a:cubicBezTo>
                    <a:cubicBezTo>
                      <a:pt x="163" y="279"/>
                      <a:pt x="166" y="274"/>
                      <a:pt x="167" y="266"/>
                    </a:cubicBezTo>
                    <a:cubicBezTo>
                      <a:pt x="195" y="198"/>
                      <a:pt x="223" y="130"/>
                      <a:pt x="250" y="61"/>
                    </a:cubicBezTo>
                    <a:cubicBezTo>
                      <a:pt x="256" y="47"/>
                      <a:pt x="266" y="20"/>
                      <a:pt x="310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7" name="Freeform 78"/>
              <p:cNvSpPr/>
              <p:nvPr/>
            </p:nvSpPr>
            <p:spPr>
              <a:xfrm>
                <a:off x="4951800" y="36097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5" y="256"/>
                      <a:pt x="70" y="232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8" name="Freeform 79"/>
              <p:cNvSpPr/>
              <p:nvPr/>
            </p:nvSpPr>
            <p:spPr>
              <a:xfrm>
                <a:off x="5053680" y="35532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9" name="Freeform 80"/>
              <p:cNvSpPr/>
              <p:nvPr/>
            </p:nvSpPr>
            <p:spPr>
              <a:xfrm>
                <a:off x="5193720" y="36108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401"/>
                    </a:moveTo>
                    <a:cubicBezTo>
                      <a:pt x="311" y="395"/>
                      <a:pt x="311" y="388"/>
                      <a:pt x="311" y="381"/>
                    </a:cubicBezTo>
                    <a:cubicBezTo>
                      <a:pt x="268" y="381"/>
                      <a:pt x="261" y="381"/>
                      <a:pt x="261" y="353"/>
                    </a:cubicBezTo>
                    <a:cubicBezTo>
                      <a:pt x="261" y="235"/>
                      <a:pt x="261" y="118"/>
                      <a:pt x="261" y="0"/>
                    </a:cubicBezTo>
                    <a:cubicBezTo>
                      <a:pt x="257" y="0"/>
                      <a:pt x="253" y="0"/>
                      <a:pt x="248" y="0"/>
                    </a:cubicBezTo>
                    <a:cubicBezTo>
                      <a:pt x="240" y="19"/>
                      <a:pt x="232" y="38"/>
                      <a:pt x="223" y="58"/>
                    </a:cubicBezTo>
                    <a:cubicBezTo>
                      <a:pt x="216" y="40"/>
                      <a:pt x="189" y="0"/>
                      <a:pt x="139" y="0"/>
                    </a:cubicBezTo>
                    <a:cubicBezTo>
                      <a:pt x="65" y="0"/>
                      <a:pt x="0" y="61"/>
                      <a:pt x="0" y="142"/>
                    </a:cubicBezTo>
                    <a:cubicBezTo>
                      <a:pt x="0" y="221"/>
                      <a:pt x="61" y="286"/>
                      <a:pt x="133" y="286"/>
                    </a:cubicBezTo>
                    <a:cubicBezTo>
                      <a:pt x="178" y="286"/>
                      <a:pt x="203" y="259"/>
                      <a:pt x="218" y="241"/>
                    </a:cubicBezTo>
                    <a:cubicBezTo>
                      <a:pt x="218" y="278"/>
                      <a:pt x="218" y="315"/>
                      <a:pt x="218" y="353"/>
                    </a:cubicBezTo>
                    <a:cubicBezTo>
                      <a:pt x="218" y="381"/>
                      <a:pt x="211" y="381"/>
                      <a:pt x="169" y="381"/>
                    </a:cubicBezTo>
                    <a:cubicBezTo>
                      <a:pt x="169" y="388"/>
                      <a:pt x="169" y="395"/>
                      <a:pt x="169" y="401"/>
                    </a:cubicBezTo>
                    <a:cubicBezTo>
                      <a:pt x="193" y="401"/>
                      <a:pt x="216" y="400"/>
                      <a:pt x="239" y="399"/>
                    </a:cubicBezTo>
                    <a:cubicBezTo>
                      <a:pt x="263" y="400"/>
                      <a:pt x="287" y="401"/>
                      <a:pt x="311" y="401"/>
                    </a:cubicBezTo>
                    <a:moveTo>
                      <a:pt x="220" y="193"/>
                    </a:moveTo>
                    <a:cubicBezTo>
                      <a:pt x="220" y="212"/>
                      <a:pt x="209" y="230"/>
                      <a:pt x="194" y="247"/>
                    </a:cubicBezTo>
                    <a:cubicBezTo>
                      <a:pt x="187" y="256"/>
                      <a:pt x="166" y="272"/>
                      <a:pt x="137" y="272"/>
                    </a:cubicBezTo>
                    <a:cubicBezTo>
                      <a:pt x="90" y="272"/>
                      <a:pt x="52" y="216"/>
                      <a:pt x="52" y="142"/>
                    </a:cubicBezTo>
                    <a:cubicBezTo>
                      <a:pt x="52" y="68"/>
                      <a:pt x="95" y="16"/>
                      <a:pt x="142" y="16"/>
                    </a:cubicBezTo>
                    <a:cubicBezTo>
                      <a:pt x="193" y="16"/>
                      <a:pt x="220" y="70"/>
                      <a:pt x="220" y="104"/>
                    </a:cubicBezTo>
                    <a:cubicBezTo>
                      <a:pt x="220" y="134"/>
                      <a:pt x="220" y="163"/>
                      <a:pt x="220" y="1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0" name="Freeform 81"/>
              <p:cNvSpPr/>
              <p:nvPr/>
            </p:nvSpPr>
            <p:spPr>
              <a:xfrm>
                <a:off x="5312880" y="361080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70" y="256"/>
                      <a:pt x="270" y="223"/>
                    </a:cubicBezTo>
                    <a:cubicBezTo>
                      <a:pt x="270" y="149"/>
                      <a:pt x="270" y="74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3"/>
                      <a:pt x="176" y="19"/>
                      <a:pt x="176" y="25"/>
                    </a:cubicBezTo>
                    <a:cubicBezTo>
                      <a:pt x="221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6" y="272"/>
                      <a:pt x="149" y="272"/>
                    </a:cubicBezTo>
                    <a:cubicBezTo>
                      <a:pt x="95" y="272"/>
                      <a:pt x="94" y="243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50" y="25"/>
                      <a:pt x="50" y="29"/>
                      <a:pt x="50" y="85"/>
                    </a:cubicBezTo>
                    <a:cubicBezTo>
                      <a:pt x="50" y="116"/>
                      <a:pt x="50" y="147"/>
                      <a:pt x="50" y="178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9" y="229"/>
                    </a:cubicBezTo>
                    <a:cubicBezTo>
                      <a:pt x="229" y="248"/>
                      <a:pt x="229" y="267"/>
                      <a:pt x="229" y="286"/>
                    </a:cubicBezTo>
                    <a:cubicBezTo>
                      <a:pt x="259" y="284"/>
                      <a:pt x="289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1" name="Freeform 82"/>
              <p:cNvSpPr/>
              <p:nvPr/>
            </p:nvSpPr>
            <p:spPr>
              <a:xfrm>
                <a:off x="5439960" y="360972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4" y="43"/>
                      <a:pt x="43" y="43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2" name="Freeform 83"/>
              <p:cNvSpPr/>
              <p:nvPr/>
            </p:nvSpPr>
            <p:spPr>
              <a:xfrm>
                <a:off x="5553000" y="36108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3" name="Freeform 84"/>
              <p:cNvSpPr/>
              <p:nvPr/>
            </p:nvSpPr>
            <p:spPr>
              <a:xfrm>
                <a:off x="5670360" y="3571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5"/>
                      <a:pt x="184" y="297"/>
                      <a:pt x="184" y="309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2"/>
                      <a:pt x="99" y="311"/>
                    </a:cubicBezTo>
                    <a:cubicBezTo>
                      <a:pt x="99" y="253"/>
                      <a:pt x="99" y="194"/>
                      <a:pt x="99" y="135"/>
                    </a:cubicBezTo>
                    <a:cubicBezTo>
                      <a:pt x="129" y="135"/>
                      <a:pt x="159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4" name="Freeform 85"/>
              <p:cNvSpPr/>
              <p:nvPr/>
            </p:nvSpPr>
            <p:spPr>
              <a:xfrm>
                <a:off x="5762520" y="35614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2" y="142"/>
                      <a:pt x="2" y="144"/>
                    </a:cubicBezTo>
                    <a:cubicBezTo>
                      <a:pt x="2" y="150"/>
                      <a:pt x="2" y="156"/>
                      <a:pt x="2" y="162"/>
                    </a:cubicBezTo>
                    <a:cubicBezTo>
                      <a:pt x="43" y="162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5" name="Freeform 86"/>
              <p:cNvSpPr/>
              <p:nvPr/>
            </p:nvSpPr>
            <p:spPr>
              <a:xfrm>
                <a:off x="5822640" y="3571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6" name="Freeform 87"/>
              <p:cNvSpPr/>
              <p:nvPr/>
            </p:nvSpPr>
            <p:spPr>
              <a:xfrm>
                <a:off x="5914080" y="35614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7" name="Freeform 88"/>
              <p:cNvSpPr/>
              <p:nvPr/>
            </p:nvSpPr>
            <p:spPr>
              <a:xfrm>
                <a:off x="5976360" y="360972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58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2" y="13"/>
                      <a:pt x="131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8" name="Freeform 89"/>
              <p:cNvSpPr/>
              <p:nvPr/>
            </p:nvSpPr>
            <p:spPr>
              <a:xfrm>
                <a:off x="6078600" y="36097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9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5" y="275"/>
                      <a:pt x="25" y="274"/>
                      <a:pt x="36" y="263"/>
                    </a:cubicBezTo>
                    <a:cubicBezTo>
                      <a:pt x="63" y="288"/>
                      <a:pt x="92" y="290"/>
                      <a:pt x="106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9" name="Freeform 90"/>
              <p:cNvSpPr/>
              <p:nvPr/>
            </p:nvSpPr>
            <p:spPr>
              <a:xfrm>
                <a:off x="297000" y="4080960"/>
                <a:ext cx="66600" cy="65880"/>
              </a:xfrm>
              <a:custGeom>
                <a:avLst/>
                <a:gdLst/>
                <a:ahLst/>
                <a:rect l="0" t="0" r="r" b="b"/>
                <a:pathLst>
                  <a:path w="185" h="183">
                    <a:moveTo>
                      <a:pt x="184" y="90"/>
                    </a:moveTo>
                    <a:cubicBezTo>
                      <a:pt x="184" y="41"/>
                      <a:pt x="142" y="0"/>
                      <a:pt x="92" y="0"/>
                    </a:cubicBezTo>
                    <a:cubicBezTo>
                      <a:pt x="41" y="0"/>
                      <a:pt x="0" y="40"/>
                      <a:pt x="0" y="90"/>
                    </a:cubicBezTo>
                    <a:cubicBezTo>
                      <a:pt x="0" y="139"/>
                      <a:pt x="41" y="182"/>
                      <a:pt x="92" y="182"/>
                    </a:cubicBezTo>
                    <a:cubicBezTo>
                      <a:pt x="142" y="182"/>
                      <a:pt x="184" y="140"/>
                      <a:pt x="184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0" name="Freeform 91"/>
              <p:cNvSpPr/>
              <p:nvPr/>
            </p:nvSpPr>
            <p:spPr>
              <a:xfrm>
                <a:off x="540720" y="4011120"/>
                <a:ext cx="134640" cy="155160"/>
              </a:xfrm>
              <a:custGeom>
                <a:avLst/>
                <a:gdLst/>
                <a:ahLst/>
                <a:rect l="0" t="0" r="r" b="b"/>
                <a:pathLst>
                  <a:path w="374" h="431">
                    <a:moveTo>
                      <a:pt x="373" y="117"/>
                    </a:moveTo>
                    <a:cubicBezTo>
                      <a:pt x="373" y="54"/>
                      <a:pt x="310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63" y="18"/>
                      <a:pt x="65" y="25"/>
                      <a:pt x="65" y="49"/>
                    </a:cubicBezTo>
                    <a:cubicBezTo>
                      <a:pt x="65" y="160"/>
                      <a:pt x="65" y="271"/>
                      <a:pt x="65" y="381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22" y="428"/>
                      <a:pt x="67" y="428"/>
                      <a:pt x="92" y="428"/>
                    </a:cubicBezTo>
                    <a:cubicBezTo>
                      <a:pt x="116" y="428"/>
                      <a:pt x="164" y="428"/>
                      <a:pt x="185" y="430"/>
                    </a:cubicBezTo>
                    <a:cubicBezTo>
                      <a:pt x="185" y="424"/>
                      <a:pt x="185" y="418"/>
                      <a:pt x="185" y="412"/>
                    </a:cubicBezTo>
                    <a:cubicBezTo>
                      <a:pt x="181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1"/>
                    </a:cubicBezTo>
                    <a:cubicBezTo>
                      <a:pt x="121" y="331"/>
                      <a:pt x="121" y="281"/>
                      <a:pt x="121" y="230"/>
                    </a:cubicBezTo>
                    <a:cubicBezTo>
                      <a:pt x="157" y="230"/>
                      <a:pt x="193" y="230"/>
                      <a:pt x="229" y="230"/>
                    </a:cubicBezTo>
                    <a:cubicBezTo>
                      <a:pt x="304" y="230"/>
                      <a:pt x="373" y="180"/>
                      <a:pt x="373" y="117"/>
                    </a:cubicBezTo>
                    <a:moveTo>
                      <a:pt x="306" y="117"/>
                    </a:moveTo>
                    <a:cubicBezTo>
                      <a:pt x="306" y="146"/>
                      <a:pt x="306" y="214"/>
                      <a:pt x="207" y="214"/>
                    </a:cubicBezTo>
                    <a:cubicBezTo>
                      <a:pt x="178" y="214"/>
                      <a:pt x="148" y="214"/>
                      <a:pt x="119" y="214"/>
                    </a:cubicBezTo>
                    <a:cubicBezTo>
                      <a:pt x="119" y="158"/>
                      <a:pt x="119" y="101"/>
                      <a:pt x="119" y="45"/>
                    </a:cubicBezTo>
                    <a:cubicBezTo>
                      <a:pt x="119" y="23"/>
                      <a:pt x="121" y="18"/>
                      <a:pt x="149" y="18"/>
                    </a:cubicBezTo>
                    <a:cubicBezTo>
                      <a:pt x="169" y="18"/>
                      <a:pt x="188" y="18"/>
                      <a:pt x="207" y="18"/>
                    </a:cubicBezTo>
                    <a:cubicBezTo>
                      <a:pt x="306" y="18"/>
                      <a:pt x="306" y="86"/>
                      <a:pt x="306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1" name="Freeform 92"/>
              <p:cNvSpPr/>
              <p:nvPr/>
            </p:nvSpPr>
            <p:spPr>
              <a:xfrm>
                <a:off x="694800" y="40168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2" name="Freeform 93"/>
              <p:cNvSpPr/>
              <p:nvPr/>
            </p:nvSpPr>
            <p:spPr>
              <a:xfrm>
                <a:off x="758160" y="40644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7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3" name="Freeform 94"/>
              <p:cNvSpPr/>
              <p:nvPr/>
            </p:nvSpPr>
            <p:spPr>
              <a:xfrm>
                <a:off x="856080" y="40262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4" name="Freeform 95"/>
              <p:cNvSpPr/>
              <p:nvPr/>
            </p:nvSpPr>
            <p:spPr>
              <a:xfrm>
                <a:off x="947520" y="40654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4" y="261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5" y="31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6" y="274"/>
                      <a:pt x="149" y="274"/>
                    </a:cubicBezTo>
                    <a:cubicBezTo>
                      <a:pt x="95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7" y="230"/>
                    </a:cubicBezTo>
                    <a:cubicBezTo>
                      <a:pt x="227" y="249"/>
                      <a:pt x="227" y="268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5" name="Freeform 96"/>
              <p:cNvSpPr/>
              <p:nvPr/>
            </p:nvSpPr>
            <p:spPr>
              <a:xfrm>
                <a:off x="1073160" y="40654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6" name="Freeform 97"/>
              <p:cNvSpPr/>
              <p:nvPr/>
            </p:nvSpPr>
            <p:spPr>
              <a:xfrm>
                <a:off x="1162800" y="40644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7" name="Freeform 98"/>
              <p:cNvSpPr/>
              <p:nvPr/>
            </p:nvSpPr>
            <p:spPr>
              <a:xfrm>
                <a:off x="1265040" y="4008600"/>
                <a:ext cx="112320" cy="160200"/>
              </a:xfrm>
              <a:custGeom>
                <a:avLst/>
                <a:gdLst/>
                <a:ahLst/>
                <a:rect l="0" t="0" r="r" b="b"/>
                <a:pathLst>
                  <a:path w="312" h="445">
                    <a:moveTo>
                      <a:pt x="311" y="437"/>
                    </a:moveTo>
                    <a:cubicBezTo>
                      <a:pt x="311" y="431"/>
                      <a:pt x="311" y="425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3"/>
                      <a:pt x="171" y="19"/>
                      <a:pt x="171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5"/>
                      <a:pt x="176" y="158"/>
                      <a:pt x="142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0" y="442"/>
                      <a:pt x="281" y="440"/>
                      <a:pt x="311" y="437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6" y="432"/>
                      <a:pt x="137" y="432"/>
                    </a:cubicBezTo>
                    <a:cubicBezTo>
                      <a:pt x="110" y="432"/>
                      <a:pt x="86" y="414"/>
                      <a:pt x="72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8" name="Freeform 99"/>
              <p:cNvSpPr/>
              <p:nvPr/>
            </p:nvSpPr>
            <p:spPr>
              <a:xfrm>
                <a:off x="1403640" y="4068000"/>
                <a:ext cx="24480" cy="98280"/>
              </a:xfrm>
              <a:custGeom>
                <a:avLst/>
                <a:gdLst/>
                <a:ahLst/>
                <a:rect l="0" t="0" r="r" b="b"/>
                <a:pathLst>
                  <a:path w="68" h="273">
                    <a:moveTo>
                      <a:pt x="67" y="34"/>
                    </a:moveTo>
                    <a:cubicBezTo>
                      <a:pt x="67" y="16"/>
                      <a:pt x="51" y="0"/>
                      <a:pt x="32" y="0"/>
                    </a:cubicBezTo>
                    <a:cubicBezTo>
                      <a:pt x="13" y="0"/>
                      <a:pt x="0" y="16"/>
                      <a:pt x="0" y="34"/>
                    </a:cubicBezTo>
                    <a:cubicBezTo>
                      <a:pt x="0" y="52"/>
                      <a:pt x="13" y="67"/>
                      <a:pt x="32" y="67"/>
                    </a:cubicBezTo>
                    <a:cubicBezTo>
                      <a:pt x="51" y="67"/>
                      <a:pt x="67" y="52"/>
                      <a:pt x="67" y="34"/>
                    </a:cubicBezTo>
                    <a:moveTo>
                      <a:pt x="67" y="239"/>
                    </a:moveTo>
                    <a:cubicBezTo>
                      <a:pt x="67" y="221"/>
                      <a:pt x="51" y="205"/>
                      <a:pt x="32" y="205"/>
                    </a:cubicBezTo>
                    <a:cubicBezTo>
                      <a:pt x="13" y="205"/>
                      <a:pt x="0" y="221"/>
                      <a:pt x="0" y="239"/>
                    </a:cubicBezTo>
                    <a:cubicBezTo>
                      <a:pt x="0" y="257"/>
                      <a:pt x="13" y="272"/>
                      <a:pt x="32" y="272"/>
                    </a:cubicBezTo>
                    <a:cubicBezTo>
                      <a:pt x="51" y="272"/>
                      <a:pt x="67" y="257"/>
                      <a:pt x="67" y="2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9" name="Freeform 100"/>
              <p:cNvSpPr/>
              <p:nvPr/>
            </p:nvSpPr>
            <p:spPr>
              <a:xfrm>
                <a:off x="1554840" y="4011120"/>
                <a:ext cx="69840" cy="155160"/>
              </a:xfrm>
              <a:custGeom>
                <a:avLst/>
                <a:gdLst/>
                <a:ahLst/>
                <a:rect l="0" t="0" r="r" b="b"/>
                <a:pathLst>
                  <a:path w="194" h="431">
                    <a:moveTo>
                      <a:pt x="193" y="430"/>
                    </a:moveTo>
                    <a:cubicBezTo>
                      <a:pt x="193" y="424"/>
                      <a:pt x="193" y="418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1"/>
                    </a:cubicBezTo>
                    <a:cubicBezTo>
                      <a:pt x="124" y="271"/>
                      <a:pt x="124" y="160"/>
                      <a:pt x="124" y="49"/>
                    </a:cubicBezTo>
                    <a:cubicBezTo>
                      <a:pt x="124" y="25"/>
                      <a:pt x="126" y="18"/>
                      <a:pt x="176" y="18"/>
                    </a:cubicBezTo>
                    <a:cubicBezTo>
                      <a:pt x="182" y="18"/>
                      <a:pt x="187" y="18"/>
                      <a:pt x="193" y="18"/>
                    </a:cubicBezTo>
                    <a:cubicBezTo>
                      <a:pt x="193" y="12"/>
                      <a:pt x="193" y="6"/>
                      <a:pt x="193" y="0"/>
                    </a:cubicBezTo>
                    <a:cubicBezTo>
                      <a:pt x="171" y="2"/>
                      <a:pt x="121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1" y="18"/>
                      <a:pt x="16" y="18"/>
                    </a:cubicBezTo>
                    <a:cubicBezTo>
                      <a:pt x="67" y="18"/>
                      <a:pt x="68" y="25"/>
                      <a:pt x="68" y="49"/>
                    </a:cubicBezTo>
                    <a:cubicBezTo>
                      <a:pt x="68" y="160"/>
                      <a:pt x="68" y="271"/>
                      <a:pt x="68" y="381"/>
                    </a:cubicBezTo>
                    <a:cubicBezTo>
                      <a:pt x="68" y="405"/>
                      <a:pt x="67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8"/>
                      <a:pt x="0" y="424"/>
                      <a:pt x="0" y="430"/>
                    </a:cubicBezTo>
                    <a:cubicBezTo>
                      <a:pt x="23" y="428"/>
                      <a:pt x="72" y="428"/>
                      <a:pt x="97" y="428"/>
                    </a:cubicBezTo>
                    <a:cubicBezTo>
                      <a:pt x="121" y="428"/>
                      <a:pt x="171" y="428"/>
                      <a:pt x="193" y="4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0" name="Freeform 101"/>
              <p:cNvSpPr/>
              <p:nvPr/>
            </p:nvSpPr>
            <p:spPr>
              <a:xfrm>
                <a:off x="1637640" y="40654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3"/>
                      <a:pt x="495" y="267"/>
                      <a:pt x="495" y="261"/>
                    </a:cubicBezTo>
                    <a:cubicBezTo>
                      <a:pt x="463" y="261"/>
                      <a:pt x="446" y="261"/>
                      <a:pt x="446" y="241"/>
                    </a:cubicBezTo>
                    <a:cubicBezTo>
                      <a:pt x="446" y="201"/>
                      <a:pt x="446" y="161"/>
                      <a:pt x="446" y="121"/>
                    </a:cubicBezTo>
                    <a:cubicBezTo>
                      <a:pt x="446" y="67"/>
                      <a:pt x="446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3"/>
                      <a:pt x="144" y="267"/>
                      <a:pt x="144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7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7"/>
                      <a:pt x="353" y="273"/>
                      <a:pt x="353" y="279"/>
                    </a:cubicBezTo>
                    <a:cubicBezTo>
                      <a:pt x="377" y="278"/>
                      <a:pt x="401" y="278"/>
                      <a:pt x="425" y="277"/>
                    </a:cubicBezTo>
                    <a:cubicBezTo>
                      <a:pt x="448" y="278"/>
                      <a:pt x="472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1" name="Freeform 102"/>
              <p:cNvSpPr/>
              <p:nvPr/>
            </p:nvSpPr>
            <p:spPr>
              <a:xfrm>
                <a:off x="1826640" y="406548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9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4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3" y="402"/>
                      <a:pt x="47" y="402"/>
                      <a:pt x="70" y="401"/>
                    </a:cubicBezTo>
                    <a:cubicBezTo>
                      <a:pt x="94" y="402"/>
                      <a:pt x="118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99" y="383"/>
                      <a:pt x="92" y="383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7"/>
                      <a:pt x="92" y="245"/>
                      <a:pt x="92" y="243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20"/>
                      <a:pt x="214" y="274"/>
                      <a:pt x="167" y="274"/>
                    </a:cubicBezTo>
                    <a:cubicBezTo>
                      <a:pt x="142" y="274"/>
                      <a:pt x="119" y="261"/>
                      <a:pt x="101" y="234"/>
                    </a:cubicBezTo>
                    <a:cubicBezTo>
                      <a:pt x="92" y="221"/>
                      <a:pt x="92" y="220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2" name="Freeform 103"/>
              <p:cNvSpPr/>
              <p:nvPr/>
            </p:nvSpPr>
            <p:spPr>
              <a:xfrm>
                <a:off x="1954440" y="40644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3" name="Freeform 104"/>
              <p:cNvSpPr/>
              <p:nvPr/>
            </p:nvSpPr>
            <p:spPr>
              <a:xfrm>
                <a:off x="2068560" y="40644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7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4" name="Freeform 105"/>
              <p:cNvSpPr/>
              <p:nvPr/>
            </p:nvSpPr>
            <p:spPr>
              <a:xfrm>
                <a:off x="2166480" y="40262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5" name="Freeform 106"/>
              <p:cNvSpPr/>
              <p:nvPr/>
            </p:nvSpPr>
            <p:spPr>
              <a:xfrm>
                <a:off x="2332800" y="406440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6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6" name="Freeform 107"/>
              <p:cNvSpPr/>
              <p:nvPr/>
            </p:nvSpPr>
            <p:spPr>
              <a:xfrm>
                <a:off x="2447640" y="400608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2"/>
                      <a:pt x="0" y="438"/>
                      <a:pt x="0" y="444"/>
                    </a:cubicBezTo>
                    <a:cubicBezTo>
                      <a:pt x="25" y="444"/>
                      <a:pt x="49" y="443"/>
                      <a:pt x="74" y="443"/>
                    </a:cubicBezTo>
                    <a:cubicBezTo>
                      <a:pt x="99" y="443"/>
                      <a:pt x="128" y="443"/>
                      <a:pt x="153" y="444"/>
                    </a:cubicBezTo>
                    <a:cubicBezTo>
                      <a:pt x="153" y="438"/>
                      <a:pt x="153" y="432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7" name="Freeform 108"/>
              <p:cNvSpPr/>
              <p:nvPr/>
            </p:nvSpPr>
            <p:spPr>
              <a:xfrm>
                <a:off x="2590200" y="40262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8" name="Freeform 109"/>
              <p:cNvSpPr/>
              <p:nvPr/>
            </p:nvSpPr>
            <p:spPr>
              <a:xfrm>
                <a:off x="2681280" y="401688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8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9" name="Freeform 110"/>
              <p:cNvSpPr/>
              <p:nvPr/>
            </p:nvSpPr>
            <p:spPr>
              <a:xfrm>
                <a:off x="2745000" y="406548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3"/>
                      <a:pt x="493" y="267"/>
                      <a:pt x="493" y="261"/>
                    </a:cubicBezTo>
                    <a:cubicBezTo>
                      <a:pt x="461" y="261"/>
                      <a:pt x="445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4" y="0"/>
                      <a:pt x="277" y="38"/>
                      <a:pt x="266" y="63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75" y="261"/>
                      <a:pt x="268" y="261"/>
                      <a:pt x="268" y="232"/>
                    </a:cubicBezTo>
                    <a:cubicBezTo>
                      <a:pt x="268" y="193"/>
                      <a:pt x="268" y="154"/>
                      <a:pt x="268" y="115"/>
                    </a:cubicBezTo>
                    <a:cubicBezTo>
                      <a:pt x="268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1" y="261"/>
                    </a:cubicBezTo>
                    <a:cubicBezTo>
                      <a:pt x="351" y="267"/>
                      <a:pt x="351" y="273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0" name="Freeform 111"/>
              <p:cNvSpPr/>
              <p:nvPr/>
            </p:nvSpPr>
            <p:spPr>
              <a:xfrm>
                <a:off x="2934720" y="40168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6" y="413"/>
                      <a:pt x="68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1" name="Freeform 112"/>
              <p:cNvSpPr/>
              <p:nvPr/>
            </p:nvSpPr>
            <p:spPr>
              <a:xfrm>
                <a:off x="2997720" y="40654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2" name="Freeform 113"/>
              <p:cNvSpPr/>
              <p:nvPr/>
            </p:nvSpPr>
            <p:spPr>
              <a:xfrm>
                <a:off x="3123360" y="406296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2"/>
                    </a:moveTo>
                    <a:cubicBezTo>
                      <a:pt x="290" y="22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6"/>
                      <a:pt x="31" y="218"/>
                    </a:cubicBezTo>
                    <a:cubicBezTo>
                      <a:pt x="31" y="238"/>
                      <a:pt x="40" y="261"/>
                      <a:pt x="58" y="274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40" y="417"/>
                    </a:cubicBezTo>
                    <a:cubicBezTo>
                      <a:pt x="214" y="417"/>
                      <a:pt x="281" y="385"/>
                      <a:pt x="281" y="336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7"/>
                      <a:pt x="169" y="247"/>
                      <a:pt x="131" y="247"/>
                    </a:cubicBezTo>
                    <a:cubicBezTo>
                      <a:pt x="115" y="247"/>
                      <a:pt x="88" y="247"/>
                      <a:pt x="83" y="245"/>
                    </a:cubicBezTo>
                    <a:cubicBezTo>
                      <a:pt x="63" y="243"/>
                      <a:pt x="50" y="223"/>
                      <a:pt x="50" y="203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2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99"/>
                    </a:moveTo>
                    <a:cubicBezTo>
                      <a:pt x="178" y="117"/>
                      <a:pt x="178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3"/>
                      <a:pt x="140" y="403"/>
                    </a:cubicBezTo>
                    <a:cubicBezTo>
                      <a:pt x="77" y="403"/>
                      <a:pt x="32" y="371"/>
                      <a:pt x="32" y="336"/>
                    </a:cubicBezTo>
                    <a:cubicBezTo>
                      <a:pt x="32" y="308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3" name="Freeform 114"/>
              <p:cNvSpPr/>
              <p:nvPr/>
            </p:nvSpPr>
            <p:spPr>
              <a:xfrm>
                <a:off x="3313080" y="40644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6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4" name="Freeform 115"/>
              <p:cNvSpPr/>
              <p:nvPr/>
            </p:nvSpPr>
            <p:spPr>
              <a:xfrm>
                <a:off x="3427920" y="40654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5" name="Freeform 116"/>
              <p:cNvSpPr/>
              <p:nvPr/>
            </p:nvSpPr>
            <p:spPr>
              <a:xfrm>
                <a:off x="3630600" y="40644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7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6" name="Freeform 117"/>
              <p:cNvSpPr/>
              <p:nvPr/>
            </p:nvSpPr>
            <p:spPr>
              <a:xfrm>
                <a:off x="3725280" y="4008600"/>
                <a:ext cx="114480" cy="157680"/>
              </a:xfrm>
              <a:custGeom>
                <a:avLst/>
                <a:gdLst/>
                <a:ahLst/>
                <a:rect l="0" t="0" r="r" b="b"/>
                <a:pathLst>
                  <a:path w="318" h="438">
                    <a:moveTo>
                      <a:pt x="317" y="437"/>
                    </a:moveTo>
                    <a:cubicBezTo>
                      <a:pt x="317" y="431"/>
                      <a:pt x="317" y="425"/>
                      <a:pt x="317" y="419"/>
                    </a:cubicBezTo>
                    <a:cubicBezTo>
                      <a:pt x="284" y="419"/>
                      <a:pt x="268" y="419"/>
                      <a:pt x="268" y="399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20" y="158"/>
                      <a:pt x="182" y="158"/>
                    </a:cubicBezTo>
                    <a:cubicBezTo>
                      <a:pt x="130" y="158"/>
                      <a:pt x="101" y="196"/>
                      <a:pt x="92" y="220"/>
                    </a:cubicBezTo>
                    <a:cubicBezTo>
                      <a:pt x="91" y="220"/>
                      <a:pt x="91" y="220"/>
                      <a:pt x="90" y="220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5"/>
                    </a:cubicBezTo>
                    <a:cubicBezTo>
                      <a:pt x="94" y="436"/>
                      <a:pt x="118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1"/>
                      <a:pt x="92" y="312"/>
                      <a:pt x="92" y="274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5"/>
                      <a:pt x="175" y="431"/>
                      <a:pt x="175" y="437"/>
                    </a:cubicBezTo>
                    <a:cubicBezTo>
                      <a:pt x="199" y="437"/>
                      <a:pt x="223" y="436"/>
                      <a:pt x="247" y="435"/>
                    </a:cubicBezTo>
                    <a:cubicBezTo>
                      <a:pt x="270" y="436"/>
                      <a:pt x="293" y="437"/>
                      <a:pt x="317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7" name="Freeform 118"/>
              <p:cNvSpPr/>
              <p:nvPr/>
            </p:nvSpPr>
            <p:spPr>
              <a:xfrm>
                <a:off x="3851640" y="40644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8" name="Freeform 119"/>
              <p:cNvSpPr/>
              <p:nvPr/>
            </p:nvSpPr>
            <p:spPr>
              <a:xfrm>
                <a:off x="3964320" y="40654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9" name="Freeform 120"/>
              <p:cNvSpPr/>
              <p:nvPr/>
            </p:nvSpPr>
            <p:spPr>
              <a:xfrm>
                <a:off x="4054320" y="40654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3"/>
                      <a:pt x="495" y="267"/>
                      <a:pt x="495" y="261"/>
                    </a:cubicBezTo>
                    <a:cubicBezTo>
                      <a:pt x="463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7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7"/>
                      <a:pt x="353" y="273"/>
                      <a:pt x="353" y="279"/>
                    </a:cubicBezTo>
                    <a:cubicBezTo>
                      <a:pt x="377" y="278"/>
                      <a:pt x="401" y="278"/>
                      <a:pt x="425" y="277"/>
                    </a:cubicBezTo>
                    <a:cubicBezTo>
                      <a:pt x="448" y="278"/>
                      <a:pt x="472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0" name="Freeform 121"/>
              <p:cNvSpPr/>
              <p:nvPr/>
            </p:nvSpPr>
            <p:spPr>
              <a:xfrm>
                <a:off x="4320000" y="40654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3"/>
                      <a:pt x="495" y="267"/>
                      <a:pt x="495" y="261"/>
                    </a:cubicBezTo>
                    <a:cubicBezTo>
                      <a:pt x="461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5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7"/>
                      <a:pt x="353" y="273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1" name="Freeform 122"/>
              <p:cNvSpPr/>
              <p:nvPr/>
            </p:nvSpPr>
            <p:spPr>
              <a:xfrm>
                <a:off x="4509360" y="40644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7" y="209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2" name="Freeform 123"/>
              <p:cNvSpPr/>
              <p:nvPr/>
            </p:nvSpPr>
            <p:spPr>
              <a:xfrm>
                <a:off x="4610880" y="40644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3" y="13"/>
                    </a:cubicBezTo>
                    <a:cubicBezTo>
                      <a:pt x="171" y="13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69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6" y="164"/>
                      <a:pt x="176" y="173"/>
                      <a:pt x="176" y="220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7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3" name="Freeform 124"/>
              <p:cNvSpPr/>
              <p:nvPr/>
            </p:nvSpPr>
            <p:spPr>
              <a:xfrm>
                <a:off x="4699800" y="40644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6"/>
                      <a:pt x="173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4" name="Freeform 125"/>
              <p:cNvSpPr/>
              <p:nvPr/>
            </p:nvSpPr>
            <p:spPr>
              <a:xfrm>
                <a:off x="4814640" y="40654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5" name="Freeform 126"/>
              <p:cNvSpPr/>
              <p:nvPr/>
            </p:nvSpPr>
            <p:spPr>
              <a:xfrm>
                <a:off x="5015880" y="40654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6" name="Freeform 127"/>
              <p:cNvSpPr/>
              <p:nvPr/>
            </p:nvSpPr>
            <p:spPr>
              <a:xfrm>
                <a:off x="5105520" y="40644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7" name="Freeform 128"/>
              <p:cNvSpPr/>
              <p:nvPr/>
            </p:nvSpPr>
            <p:spPr>
              <a:xfrm>
                <a:off x="5207760" y="40644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7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8" name="Freeform 129"/>
              <p:cNvSpPr/>
              <p:nvPr/>
            </p:nvSpPr>
            <p:spPr>
              <a:xfrm>
                <a:off x="5307480" y="40644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6"/>
                      <a:pt x="173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9" name="Freeform 130"/>
              <p:cNvSpPr/>
              <p:nvPr/>
            </p:nvSpPr>
            <p:spPr>
              <a:xfrm>
                <a:off x="5422320" y="40654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0" name="Freeform 131"/>
              <p:cNvSpPr/>
              <p:nvPr/>
            </p:nvSpPr>
            <p:spPr>
              <a:xfrm>
                <a:off x="5549400" y="40644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7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1" name="Freeform 132"/>
              <p:cNvSpPr/>
              <p:nvPr/>
            </p:nvSpPr>
            <p:spPr>
              <a:xfrm>
                <a:off x="5635440" y="40262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09"/>
                    </a:cubicBezTo>
                    <a:cubicBezTo>
                      <a:pt x="184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2" name="Freeform 133"/>
              <p:cNvSpPr/>
              <p:nvPr/>
            </p:nvSpPr>
            <p:spPr>
              <a:xfrm>
                <a:off x="5726160" y="40654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3" name="Freeform 134"/>
              <p:cNvSpPr/>
              <p:nvPr/>
            </p:nvSpPr>
            <p:spPr>
              <a:xfrm>
                <a:off x="5816160" y="40654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5" y="261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5" y="31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6" y="274"/>
                      <a:pt x="149" y="274"/>
                    </a:cubicBezTo>
                    <a:cubicBezTo>
                      <a:pt x="95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9" y="230"/>
                    </a:cubicBezTo>
                    <a:cubicBezTo>
                      <a:pt x="229" y="249"/>
                      <a:pt x="229" y="268"/>
                      <a:pt x="229" y="286"/>
                    </a:cubicBezTo>
                    <a:cubicBezTo>
                      <a:pt x="259" y="284"/>
                      <a:pt x="289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4" name="Freeform 135"/>
              <p:cNvSpPr/>
              <p:nvPr/>
            </p:nvSpPr>
            <p:spPr>
              <a:xfrm>
                <a:off x="5943240" y="40644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10" y="275"/>
                      <a:pt x="54" y="247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5" name="Freeform 136"/>
              <p:cNvSpPr/>
              <p:nvPr/>
            </p:nvSpPr>
            <p:spPr>
              <a:xfrm>
                <a:off x="6041160" y="40262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6" name="Freeform 137"/>
              <p:cNvSpPr/>
              <p:nvPr/>
            </p:nvSpPr>
            <p:spPr>
              <a:xfrm>
                <a:off x="6132960" y="40168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6" y="413"/>
                      <a:pt x="68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7" name="Freeform 138"/>
              <p:cNvSpPr/>
              <p:nvPr/>
            </p:nvSpPr>
            <p:spPr>
              <a:xfrm>
                <a:off x="6195240" y="406440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6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8" name="Freeform 139"/>
              <p:cNvSpPr/>
              <p:nvPr/>
            </p:nvSpPr>
            <p:spPr>
              <a:xfrm>
                <a:off x="6310080" y="40654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9" name="Freeform 140"/>
              <p:cNvSpPr/>
              <p:nvPr/>
            </p:nvSpPr>
            <p:spPr>
              <a:xfrm>
                <a:off x="297000" y="4536000"/>
                <a:ext cx="66600" cy="65880"/>
              </a:xfrm>
              <a:custGeom>
                <a:avLst/>
                <a:gdLst/>
                <a:ahLst/>
                <a:rect l="0" t="0" r="r" b="b"/>
                <a:pathLst>
                  <a:path w="185" h="183">
                    <a:moveTo>
                      <a:pt x="184" y="92"/>
                    </a:moveTo>
                    <a:cubicBezTo>
                      <a:pt x="184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2"/>
                      <a:pt x="92" y="182"/>
                    </a:cubicBezTo>
                    <a:cubicBezTo>
                      <a:pt x="142" y="182"/>
                      <a:pt x="184" y="142"/>
                      <a:pt x="184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0" name="Freeform 141"/>
              <p:cNvSpPr/>
              <p:nvPr/>
            </p:nvSpPr>
            <p:spPr>
              <a:xfrm>
                <a:off x="540000" y="4465800"/>
                <a:ext cx="160560" cy="155880"/>
              </a:xfrm>
              <a:custGeom>
                <a:avLst/>
                <a:gdLst/>
                <a:ahLst/>
                <a:rect l="0" t="0" r="r" b="b"/>
                <a:pathLst>
                  <a:path w="446" h="433">
                    <a:moveTo>
                      <a:pt x="445" y="432"/>
                    </a:moveTo>
                    <a:cubicBezTo>
                      <a:pt x="445" y="425"/>
                      <a:pt x="445" y="419"/>
                      <a:pt x="445" y="412"/>
                    </a:cubicBezTo>
                    <a:cubicBezTo>
                      <a:pt x="410" y="412"/>
                      <a:pt x="398" y="410"/>
                      <a:pt x="378" y="381"/>
                    </a:cubicBezTo>
                    <a:cubicBezTo>
                      <a:pt x="329" y="310"/>
                      <a:pt x="281" y="239"/>
                      <a:pt x="232" y="167"/>
                    </a:cubicBezTo>
                    <a:cubicBezTo>
                      <a:pt x="270" y="131"/>
                      <a:pt x="308" y="94"/>
                      <a:pt x="346" y="58"/>
                    </a:cubicBezTo>
                    <a:cubicBezTo>
                      <a:pt x="351" y="52"/>
                      <a:pt x="385" y="20"/>
                      <a:pt x="436" y="20"/>
                    </a:cubicBezTo>
                    <a:cubicBezTo>
                      <a:pt x="436" y="13"/>
                      <a:pt x="436" y="7"/>
                      <a:pt x="436" y="0"/>
                    </a:cubicBezTo>
                    <a:cubicBezTo>
                      <a:pt x="419" y="2"/>
                      <a:pt x="400" y="2"/>
                      <a:pt x="382" y="2"/>
                    </a:cubicBezTo>
                    <a:cubicBezTo>
                      <a:pt x="360" y="2"/>
                      <a:pt x="324" y="2"/>
                      <a:pt x="302" y="0"/>
                    </a:cubicBezTo>
                    <a:cubicBezTo>
                      <a:pt x="302" y="7"/>
                      <a:pt x="302" y="13"/>
                      <a:pt x="302" y="20"/>
                    </a:cubicBezTo>
                    <a:cubicBezTo>
                      <a:pt x="328" y="20"/>
                      <a:pt x="331" y="34"/>
                      <a:pt x="331" y="41"/>
                    </a:cubicBezTo>
                    <a:cubicBezTo>
                      <a:pt x="331" y="50"/>
                      <a:pt x="324" y="58"/>
                      <a:pt x="319" y="61"/>
                    </a:cubicBezTo>
                    <a:cubicBezTo>
                      <a:pt x="253" y="124"/>
                      <a:pt x="187" y="187"/>
                      <a:pt x="121" y="250"/>
                    </a:cubicBezTo>
                    <a:cubicBezTo>
                      <a:pt x="121" y="183"/>
                      <a:pt x="121" y="116"/>
                      <a:pt x="121" y="49"/>
                    </a:cubicBezTo>
                    <a:cubicBezTo>
                      <a:pt x="121" y="27"/>
                      <a:pt x="122" y="20"/>
                      <a:pt x="171" y="20"/>
                    </a:cubicBezTo>
                    <a:cubicBezTo>
                      <a:pt x="176" y="20"/>
                      <a:pt x="182" y="20"/>
                      <a:pt x="187" y="20"/>
                    </a:cubicBezTo>
                    <a:cubicBezTo>
                      <a:pt x="187" y="13"/>
                      <a:pt x="187" y="7"/>
                      <a:pt x="187" y="0"/>
                    </a:cubicBezTo>
                    <a:cubicBezTo>
                      <a:pt x="164" y="2"/>
                      <a:pt x="117" y="2"/>
                      <a:pt x="94" y="2"/>
                    </a:cubicBezTo>
                    <a:cubicBezTo>
                      <a:pt x="70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69" y="430"/>
                      <a:pt x="94" y="430"/>
                    </a:cubicBezTo>
                    <a:cubicBezTo>
                      <a:pt x="118" y="430"/>
                      <a:pt x="164" y="430"/>
                      <a:pt x="187" y="432"/>
                    </a:cubicBezTo>
                    <a:cubicBezTo>
                      <a:pt x="187" y="425"/>
                      <a:pt x="187" y="419"/>
                      <a:pt x="187" y="412"/>
                    </a:cubicBezTo>
                    <a:cubicBezTo>
                      <a:pt x="182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3"/>
                    </a:cubicBezTo>
                    <a:cubicBezTo>
                      <a:pt x="121" y="346"/>
                      <a:pt x="121" y="309"/>
                      <a:pt x="121" y="272"/>
                    </a:cubicBezTo>
                    <a:cubicBezTo>
                      <a:pt x="145" y="248"/>
                      <a:pt x="170" y="225"/>
                      <a:pt x="194" y="202"/>
                    </a:cubicBezTo>
                    <a:cubicBezTo>
                      <a:pt x="233" y="259"/>
                      <a:pt x="271" y="315"/>
                      <a:pt x="310" y="372"/>
                    </a:cubicBezTo>
                    <a:cubicBezTo>
                      <a:pt x="313" y="378"/>
                      <a:pt x="319" y="385"/>
                      <a:pt x="319" y="394"/>
                    </a:cubicBezTo>
                    <a:cubicBezTo>
                      <a:pt x="319" y="412"/>
                      <a:pt x="293" y="412"/>
                      <a:pt x="281" y="412"/>
                    </a:cubicBezTo>
                    <a:cubicBezTo>
                      <a:pt x="281" y="419"/>
                      <a:pt x="281" y="425"/>
                      <a:pt x="281" y="432"/>
                    </a:cubicBezTo>
                    <a:cubicBezTo>
                      <a:pt x="304" y="430"/>
                      <a:pt x="347" y="430"/>
                      <a:pt x="373" y="430"/>
                    </a:cubicBezTo>
                    <a:cubicBezTo>
                      <a:pt x="397" y="431"/>
                      <a:pt x="421" y="431"/>
                      <a:pt x="445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1" name="Freeform 142"/>
              <p:cNvSpPr/>
              <p:nvPr/>
            </p:nvSpPr>
            <p:spPr>
              <a:xfrm>
                <a:off x="716040" y="4519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0" y="274"/>
                      <a:pt x="85" y="254"/>
                      <a:pt x="70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2" name="Freeform 143"/>
              <p:cNvSpPr/>
              <p:nvPr/>
            </p:nvSpPr>
            <p:spPr>
              <a:xfrm>
                <a:off x="814680" y="452340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18"/>
                    </a:moveTo>
                    <a:cubicBezTo>
                      <a:pt x="310" y="12"/>
                      <a:pt x="310" y="6"/>
                      <a:pt x="310" y="0"/>
                    </a:cubicBezTo>
                    <a:cubicBezTo>
                      <a:pt x="295" y="0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6"/>
                      <a:pt x="207" y="12"/>
                      <a:pt x="207" y="18"/>
                    </a:cubicBezTo>
                    <a:cubicBezTo>
                      <a:pt x="227" y="20"/>
                      <a:pt x="238" y="31"/>
                      <a:pt x="238" y="47"/>
                    </a:cubicBezTo>
                    <a:cubicBezTo>
                      <a:pt x="238" y="52"/>
                      <a:pt x="238" y="54"/>
                      <a:pt x="234" y="61"/>
                    </a:cubicBezTo>
                    <a:cubicBezTo>
                      <a:pt x="212" y="113"/>
                      <a:pt x="191" y="164"/>
                      <a:pt x="169" y="216"/>
                    </a:cubicBezTo>
                    <a:cubicBezTo>
                      <a:pt x="146" y="160"/>
                      <a:pt x="122" y="103"/>
                      <a:pt x="99" y="47"/>
                    </a:cubicBezTo>
                    <a:cubicBezTo>
                      <a:pt x="97" y="40"/>
                      <a:pt x="95" y="38"/>
                      <a:pt x="95" y="36"/>
                    </a:cubicBezTo>
                    <a:cubicBezTo>
                      <a:pt x="95" y="18"/>
                      <a:pt x="119" y="18"/>
                      <a:pt x="131" y="18"/>
                    </a:cubicBezTo>
                    <a:cubicBezTo>
                      <a:pt x="131" y="12"/>
                      <a:pt x="131" y="6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45" y="2"/>
                      <a:pt x="2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1" y="18"/>
                      <a:pt x="43" y="18"/>
                      <a:pt x="52" y="41"/>
                    </a:cubicBezTo>
                    <a:cubicBezTo>
                      <a:pt x="84" y="118"/>
                      <a:pt x="116" y="195"/>
                      <a:pt x="148" y="272"/>
                    </a:cubicBezTo>
                    <a:cubicBezTo>
                      <a:pt x="142" y="284"/>
                      <a:pt x="137" y="297"/>
                      <a:pt x="131" y="309"/>
                    </a:cubicBezTo>
                    <a:cubicBezTo>
                      <a:pt x="117" y="344"/>
                      <a:pt x="99" y="387"/>
                      <a:pt x="59" y="387"/>
                    </a:cubicBezTo>
                    <a:cubicBezTo>
                      <a:pt x="56" y="387"/>
                      <a:pt x="41" y="387"/>
                      <a:pt x="29" y="376"/>
                    </a:cubicBezTo>
                    <a:cubicBezTo>
                      <a:pt x="49" y="372"/>
                      <a:pt x="54" y="360"/>
                      <a:pt x="54" y="349"/>
                    </a:cubicBezTo>
                    <a:cubicBezTo>
                      <a:pt x="54" y="333"/>
                      <a:pt x="41" y="322"/>
                      <a:pt x="27" y="322"/>
                    </a:cubicBezTo>
                    <a:cubicBezTo>
                      <a:pt x="14" y="322"/>
                      <a:pt x="0" y="331"/>
                      <a:pt x="0" y="349"/>
                    </a:cubicBezTo>
                    <a:cubicBezTo>
                      <a:pt x="0" y="378"/>
                      <a:pt x="27" y="401"/>
                      <a:pt x="59" y="401"/>
                    </a:cubicBezTo>
                    <a:cubicBezTo>
                      <a:pt x="99" y="401"/>
                      <a:pt x="124" y="365"/>
                      <a:pt x="140" y="329"/>
                    </a:cubicBezTo>
                    <a:cubicBezTo>
                      <a:pt x="178" y="239"/>
                      <a:pt x="215" y="149"/>
                      <a:pt x="252" y="59"/>
                    </a:cubicBezTo>
                    <a:cubicBezTo>
                      <a:pt x="268" y="20"/>
                      <a:pt x="301" y="18"/>
                      <a:pt x="310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3" name="Freeform 144"/>
              <p:cNvSpPr/>
              <p:nvPr/>
            </p:nvSpPr>
            <p:spPr>
              <a:xfrm>
                <a:off x="950760" y="4523400"/>
                <a:ext cx="24480" cy="98280"/>
              </a:xfrm>
              <a:custGeom>
                <a:avLst/>
                <a:gdLst/>
                <a:ahLst/>
                <a:rect l="0" t="0" r="r" b="b"/>
                <a:pathLst>
                  <a:path w="68" h="273">
                    <a:moveTo>
                      <a:pt x="67" y="32"/>
                    </a:moveTo>
                    <a:cubicBezTo>
                      <a:pt x="67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7"/>
                      <a:pt x="32" y="67"/>
                    </a:cubicBezTo>
                    <a:cubicBezTo>
                      <a:pt x="50" y="67"/>
                      <a:pt x="67" y="50"/>
                      <a:pt x="67" y="32"/>
                    </a:cubicBezTo>
                    <a:moveTo>
                      <a:pt x="67" y="238"/>
                    </a:moveTo>
                    <a:cubicBezTo>
                      <a:pt x="67" y="220"/>
                      <a:pt x="50" y="205"/>
                      <a:pt x="32" y="205"/>
                    </a:cubicBezTo>
                    <a:cubicBezTo>
                      <a:pt x="14" y="205"/>
                      <a:pt x="0" y="219"/>
                      <a:pt x="0" y="238"/>
                    </a:cubicBezTo>
                    <a:cubicBezTo>
                      <a:pt x="0" y="256"/>
                      <a:pt x="14" y="272"/>
                      <a:pt x="32" y="272"/>
                    </a:cubicBezTo>
                    <a:cubicBezTo>
                      <a:pt x="50" y="272"/>
                      <a:pt x="67" y="257"/>
                      <a:pt x="67" y="2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4" name="Freeform 145"/>
              <p:cNvSpPr/>
              <p:nvPr/>
            </p:nvSpPr>
            <p:spPr>
              <a:xfrm>
                <a:off x="1093320" y="45198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4"/>
                    </a:cubicBezTo>
                    <a:cubicBezTo>
                      <a:pt x="52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5" y="38"/>
                    </a:cubicBezTo>
                    <a:cubicBezTo>
                      <a:pt x="180" y="40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5" name="Freeform 146"/>
              <p:cNvSpPr/>
              <p:nvPr/>
            </p:nvSpPr>
            <p:spPr>
              <a:xfrm>
                <a:off x="1193040" y="45198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7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0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6" name="Freeform 147"/>
              <p:cNvSpPr/>
              <p:nvPr/>
            </p:nvSpPr>
            <p:spPr>
              <a:xfrm>
                <a:off x="1307880" y="45208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7" name="Freeform 148"/>
              <p:cNvSpPr/>
              <p:nvPr/>
            </p:nvSpPr>
            <p:spPr>
              <a:xfrm>
                <a:off x="1434960" y="45198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3" y="275"/>
                      <a:pt x="23" y="274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8" name="Freeform 149"/>
              <p:cNvSpPr/>
              <p:nvPr/>
            </p:nvSpPr>
            <p:spPr>
              <a:xfrm>
                <a:off x="1524240" y="447156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9" name="Freeform 150"/>
              <p:cNvSpPr/>
              <p:nvPr/>
            </p:nvSpPr>
            <p:spPr>
              <a:xfrm>
                <a:off x="1587600" y="4463280"/>
                <a:ext cx="113040" cy="160920"/>
              </a:xfrm>
              <a:custGeom>
                <a:avLst/>
                <a:gdLst/>
                <a:ahLst/>
                <a:rect l="0" t="0" r="r" b="b"/>
                <a:pathLst>
                  <a:path w="314" h="447">
                    <a:moveTo>
                      <a:pt x="313" y="439"/>
                    </a:moveTo>
                    <a:cubicBezTo>
                      <a:pt x="313" y="432"/>
                      <a:pt x="313" y="426"/>
                      <a:pt x="313" y="419"/>
                    </a:cubicBezTo>
                    <a:cubicBezTo>
                      <a:pt x="268" y="419"/>
                      <a:pt x="263" y="416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3" y="2"/>
                      <a:pt x="203" y="5"/>
                      <a:pt x="173" y="7"/>
                    </a:cubicBezTo>
                    <a:cubicBezTo>
                      <a:pt x="173" y="14"/>
                      <a:pt x="173" y="20"/>
                      <a:pt x="173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8"/>
                      <a:pt x="221" y="153"/>
                      <a:pt x="221" y="198"/>
                    </a:cubicBezTo>
                    <a:cubicBezTo>
                      <a:pt x="203" y="176"/>
                      <a:pt x="176" y="160"/>
                      <a:pt x="142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2"/>
                      <a:pt x="220" y="446"/>
                    </a:cubicBezTo>
                    <a:cubicBezTo>
                      <a:pt x="251" y="444"/>
                      <a:pt x="282" y="441"/>
                      <a:pt x="313" y="439"/>
                    </a:cubicBezTo>
                    <a:moveTo>
                      <a:pt x="220" y="363"/>
                    </a:moveTo>
                    <a:cubicBezTo>
                      <a:pt x="220" y="376"/>
                      <a:pt x="220" y="378"/>
                      <a:pt x="212" y="387"/>
                    </a:cubicBezTo>
                    <a:cubicBezTo>
                      <a:pt x="194" y="417"/>
                      <a:pt x="166" y="432"/>
                      <a:pt x="139" y="432"/>
                    </a:cubicBezTo>
                    <a:cubicBezTo>
                      <a:pt x="110" y="432"/>
                      <a:pt x="86" y="416"/>
                      <a:pt x="72" y="392"/>
                    </a:cubicBezTo>
                    <a:cubicBezTo>
                      <a:pt x="56" y="365"/>
                      <a:pt x="54" y="329"/>
                      <a:pt x="54" y="304"/>
                    </a:cubicBezTo>
                    <a:cubicBezTo>
                      <a:pt x="54" y="281"/>
                      <a:pt x="54" y="243"/>
                      <a:pt x="74" y="214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7" y="173"/>
                      <a:pt x="193" y="184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0" name="Freeform 151"/>
              <p:cNvSpPr/>
              <p:nvPr/>
            </p:nvSpPr>
            <p:spPr>
              <a:xfrm>
                <a:off x="1713240" y="4519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4"/>
                      <a:pt x="70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1" name="Freeform 152"/>
              <p:cNvSpPr/>
              <p:nvPr/>
            </p:nvSpPr>
            <p:spPr>
              <a:xfrm>
                <a:off x="1814400" y="45208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7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2" name="Freeform 153"/>
              <p:cNvSpPr/>
              <p:nvPr/>
            </p:nvSpPr>
            <p:spPr>
              <a:xfrm>
                <a:off x="1960200" y="45208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3" name="Freeform 154"/>
              <p:cNvSpPr/>
              <p:nvPr/>
            </p:nvSpPr>
            <p:spPr>
              <a:xfrm>
                <a:off x="2049840" y="4519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4"/>
                      <a:pt x="70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4" name="Freeform 155"/>
              <p:cNvSpPr/>
              <p:nvPr/>
            </p:nvSpPr>
            <p:spPr>
              <a:xfrm>
                <a:off x="2152080" y="45198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5" y="207"/>
                    </a:cubicBezTo>
                    <a:cubicBezTo>
                      <a:pt x="205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4"/>
                    </a:cubicBezTo>
                    <a:cubicBezTo>
                      <a:pt x="52" y="41"/>
                      <a:pt x="104" y="14"/>
                      <a:pt x="137" y="14"/>
                    </a:cubicBezTo>
                    <a:cubicBezTo>
                      <a:pt x="144" y="14"/>
                      <a:pt x="184" y="16"/>
                      <a:pt x="205" y="38"/>
                    </a:cubicBezTo>
                    <a:cubicBezTo>
                      <a:pt x="180" y="40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5" name="Freeform 156"/>
              <p:cNvSpPr/>
              <p:nvPr/>
            </p:nvSpPr>
            <p:spPr>
              <a:xfrm>
                <a:off x="2251800" y="451980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0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6" name="Freeform 157"/>
              <p:cNvSpPr/>
              <p:nvPr/>
            </p:nvSpPr>
            <p:spPr>
              <a:xfrm>
                <a:off x="2366640" y="45208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7" name="Freeform 158"/>
              <p:cNvSpPr/>
              <p:nvPr/>
            </p:nvSpPr>
            <p:spPr>
              <a:xfrm>
                <a:off x="2493720" y="45198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2" y="277"/>
                    </a:cubicBezTo>
                    <a:cubicBezTo>
                      <a:pt x="23" y="275"/>
                      <a:pt x="23" y="274"/>
                      <a:pt x="34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6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8" name="Freeform 159"/>
              <p:cNvSpPr/>
              <p:nvPr/>
            </p:nvSpPr>
            <p:spPr>
              <a:xfrm>
                <a:off x="2579760" y="44812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9" name="Freeform 160"/>
              <p:cNvSpPr/>
              <p:nvPr/>
            </p:nvSpPr>
            <p:spPr>
              <a:xfrm>
                <a:off x="2670480" y="45208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0" name="Freeform 161"/>
              <p:cNvSpPr/>
              <p:nvPr/>
            </p:nvSpPr>
            <p:spPr>
              <a:xfrm>
                <a:off x="2760480" y="45208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70" y="256"/>
                      <a:pt x="270" y="223"/>
                    </a:cubicBezTo>
                    <a:cubicBezTo>
                      <a:pt x="270" y="149"/>
                      <a:pt x="270" y="74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3"/>
                      <a:pt x="176" y="19"/>
                      <a:pt x="176" y="25"/>
                    </a:cubicBezTo>
                    <a:cubicBezTo>
                      <a:pt x="221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9" y="272"/>
                    </a:cubicBezTo>
                    <a:cubicBezTo>
                      <a:pt x="95" y="272"/>
                      <a:pt x="94" y="243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50" y="25"/>
                      <a:pt x="50" y="27"/>
                      <a:pt x="50" y="85"/>
                    </a:cubicBezTo>
                    <a:cubicBezTo>
                      <a:pt x="50" y="116"/>
                      <a:pt x="50" y="147"/>
                      <a:pt x="50" y="178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1" name="Freeform 162"/>
              <p:cNvSpPr/>
              <p:nvPr/>
            </p:nvSpPr>
            <p:spPr>
              <a:xfrm>
                <a:off x="2887560" y="45198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4"/>
                    </a:cubicBezTo>
                    <a:cubicBezTo>
                      <a:pt x="52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7" y="38"/>
                    </a:cubicBezTo>
                    <a:cubicBezTo>
                      <a:pt x="180" y="40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2" name="Freeform 163"/>
              <p:cNvSpPr/>
              <p:nvPr/>
            </p:nvSpPr>
            <p:spPr>
              <a:xfrm>
                <a:off x="2985480" y="44812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3" name="Freeform 164"/>
              <p:cNvSpPr/>
              <p:nvPr/>
            </p:nvSpPr>
            <p:spPr>
              <a:xfrm>
                <a:off x="3077280" y="44715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0"/>
                      <a:pt x="2" y="156"/>
                      <a:pt x="2" y="162"/>
                    </a:cubicBezTo>
                    <a:cubicBezTo>
                      <a:pt x="43" y="162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4" name="Freeform 165"/>
              <p:cNvSpPr/>
              <p:nvPr/>
            </p:nvSpPr>
            <p:spPr>
              <a:xfrm>
                <a:off x="3139560" y="451980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7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0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7" y="56"/>
                    </a:cubicBezTo>
                    <a:cubicBezTo>
                      <a:pt x="85" y="27"/>
                      <a:pt x="113" y="13"/>
                      <a:pt x="139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5" name="Freeform 166"/>
              <p:cNvSpPr/>
              <p:nvPr/>
            </p:nvSpPr>
            <p:spPr>
              <a:xfrm>
                <a:off x="3254400" y="45208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6" name="Freeform 167"/>
              <p:cNvSpPr/>
              <p:nvPr/>
            </p:nvSpPr>
            <p:spPr>
              <a:xfrm>
                <a:off x="3437640" y="44715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2" y="142"/>
                      <a:pt x="2" y="144"/>
                    </a:cubicBezTo>
                    <a:cubicBezTo>
                      <a:pt x="2" y="150"/>
                      <a:pt x="2" y="156"/>
                      <a:pt x="2" y="162"/>
                    </a:cubicBezTo>
                    <a:cubicBezTo>
                      <a:pt x="43" y="162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7" name="Freeform 168"/>
              <p:cNvSpPr/>
              <p:nvPr/>
            </p:nvSpPr>
            <p:spPr>
              <a:xfrm>
                <a:off x="3500640" y="45208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8" name="Freeform 169"/>
              <p:cNvSpPr/>
              <p:nvPr/>
            </p:nvSpPr>
            <p:spPr>
              <a:xfrm>
                <a:off x="3683160" y="4467240"/>
                <a:ext cx="100800" cy="154440"/>
              </a:xfrm>
              <a:custGeom>
                <a:avLst/>
                <a:gdLst/>
                <a:ahLst/>
                <a:rect l="0" t="0" r="r" b="b"/>
                <a:pathLst>
                  <a:path w="280" h="429">
                    <a:moveTo>
                      <a:pt x="279" y="324"/>
                    </a:moveTo>
                    <a:cubicBezTo>
                      <a:pt x="279" y="317"/>
                      <a:pt x="279" y="311"/>
                      <a:pt x="279" y="304"/>
                    </a:cubicBezTo>
                    <a:cubicBezTo>
                      <a:pt x="258" y="304"/>
                      <a:pt x="237" y="304"/>
                      <a:pt x="216" y="304"/>
                    </a:cubicBezTo>
                    <a:cubicBezTo>
                      <a:pt x="216" y="208"/>
                      <a:pt x="216" y="112"/>
                      <a:pt x="216" y="16"/>
                    </a:cubicBezTo>
                    <a:cubicBezTo>
                      <a:pt x="216" y="4"/>
                      <a:pt x="216" y="0"/>
                      <a:pt x="207" y="0"/>
                    </a:cubicBezTo>
                    <a:cubicBezTo>
                      <a:pt x="200" y="0"/>
                      <a:pt x="198" y="0"/>
                      <a:pt x="194" y="7"/>
                    </a:cubicBezTo>
                    <a:cubicBezTo>
                      <a:pt x="130" y="106"/>
                      <a:pt x="65" y="205"/>
                      <a:pt x="0" y="304"/>
                    </a:cubicBezTo>
                    <a:cubicBezTo>
                      <a:pt x="0" y="311"/>
                      <a:pt x="0" y="317"/>
                      <a:pt x="0" y="324"/>
                    </a:cubicBezTo>
                    <a:cubicBezTo>
                      <a:pt x="56" y="324"/>
                      <a:pt x="112" y="324"/>
                      <a:pt x="167" y="324"/>
                    </a:cubicBezTo>
                    <a:cubicBezTo>
                      <a:pt x="167" y="342"/>
                      <a:pt x="167" y="361"/>
                      <a:pt x="167" y="380"/>
                    </a:cubicBezTo>
                    <a:cubicBezTo>
                      <a:pt x="167" y="401"/>
                      <a:pt x="166" y="408"/>
                      <a:pt x="119" y="408"/>
                    </a:cubicBezTo>
                    <a:cubicBezTo>
                      <a:pt x="115" y="408"/>
                      <a:pt x="110" y="408"/>
                      <a:pt x="106" y="408"/>
                    </a:cubicBezTo>
                    <a:cubicBezTo>
                      <a:pt x="106" y="415"/>
                      <a:pt x="106" y="422"/>
                      <a:pt x="106" y="428"/>
                    </a:cubicBezTo>
                    <a:cubicBezTo>
                      <a:pt x="131" y="426"/>
                      <a:pt x="166" y="426"/>
                      <a:pt x="193" y="426"/>
                    </a:cubicBezTo>
                    <a:cubicBezTo>
                      <a:pt x="219" y="426"/>
                      <a:pt x="252" y="426"/>
                      <a:pt x="277" y="428"/>
                    </a:cubicBezTo>
                    <a:cubicBezTo>
                      <a:pt x="277" y="422"/>
                      <a:pt x="277" y="415"/>
                      <a:pt x="277" y="408"/>
                    </a:cubicBezTo>
                    <a:cubicBezTo>
                      <a:pt x="273" y="408"/>
                      <a:pt x="269" y="408"/>
                      <a:pt x="265" y="408"/>
                    </a:cubicBezTo>
                    <a:cubicBezTo>
                      <a:pt x="218" y="408"/>
                      <a:pt x="216" y="401"/>
                      <a:pt x="216" y="380"/>
                    </a:cubicBezTo>
                    <a:cubicBezTo>
                      <a:pt x="216" y="361"/>
                      <a:pt x="216" y="342"/>
                      <a:pt x="216" y="324"/>
                    </a:cubicBezTo>
                    <a:cubicBezTo>
                      <a:pt x="237" y="324"/>
                      <a:pt x="258" y="324"/>
                      <a:pt x="279" y="324"/>
                    </a:cubicBezTo>
                    <a:moveTo>
                      <a:pt x="171" y="304"/>
                    </a:moveTo>
                    <a:cubicBezTo>
                      <a:pt x="120" y="304"/>
                      <a:pt x="69" y="304"/>
                      <a:pt x="18" y="304"/>
                    </a:cubicBezTo>
                    <a:cubicBezTo>
                      <a:pt x="69" y="226"/>
                      <a:pt x="120" y="147"/>
                      <a:pt x="171" y="68"/>
                    </a:cubicBezTo>
                    <a:cubicBezTo>
                      <a:pt x="171" y="147"/>
                      <a:pt x="171" y="226"/>
                      <a:pt x="171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9" name="Freeform 170"/>
              <p:cNvSpPr/>
              <p:nvPr/>
            </p:nvSpPr>
            <p:spPr>
              <a:xfrm>
                <a:off x="3798360" y="446580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20"/>
                    </a:moveTo>
                    <a:cubicBezTo>
                      <a:pt x="425" y="99"/>
                      <a:pt x="340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4" y="432"/>
                      <a:pt x="230" y="432"/>
                    </a:cubicBezTo>
                    <a:cubicBezTo>
                      <a:pt x="338" y="432"/>
                      <a:pt x="425" y="338"/>
                      <a:pt x="425" y="220"/>
                    </a:cubicBezTo>
                    <a:moveTo>
                      <a:pt x="362" y="220"/>
                    </a:moveTo>
                    <a:cubicBezTo>
                      <a:pt x="362" y="290"/>
                      <a:pt x="349" y="327"/>
                      <a:pt x="328" y="358"/>
                    </a:cubicBezTo>
                    <a:cubicBezTo>
                      <a:pt x="315" y="376"/>
                      <a:pt x="277" y="412"/>
                      <a:pt x="214" y="412"/>
                    </a:cubicBezTo>
                    <a:cubicBezTo>
                      <a:pt x="193" y="412"/>
                      <a:pt x="171" y="412"/>
                      <a:pt x="149" y="412"/>
                    </a:cubicBezTo>
                    <a:cubicBezTo>
                      <a:pt x="121" y="412"/>
                      <a:pt x="119" y="408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71" y="20"/>
                      <a:pt x="193" y="20"/>
                      <a:pt x="214" y="20"/>
                    </a:cubicBezTo>
                    <a:cubicBezTo>
                      <a:pt x="252" y="20"/>
                      <a:pt x="297" y="34"/>
                      <a:pt x="329" y="79"/>
                    </a:cubicBezTo>
                    <a:cubicBezTo>
                      <a:pt x="356" y="115"/>
                      <a:pt x="362" y="171"/>
                      <a:pt x="362" y="2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0" name="Freeform 171"/>
              <p:cNvSpPr/>
              <p:nvPr/>
            </p:nvSpPr>
            <p:spPr>
              <a:xfrm>
                <a:off x="4043520" y="4451040"/>
                <a:ext cx="53640" cy="227880"/>
              </a:xfrm>
              <a:custGeom>
                <a:avLst/>
                <a:gdLst/>
                <a:ahLst/>
                <a:rect l="0" t="0" r="r" b="b"/>
                <a:pathLst>
                  <a:path w="149" h="633">
                    <a:moveTo>
                      <a:pt x="148" y="624"/>
                    </a:moveTo>
                    <a:cubicBezTo>
                      <a:pt x="148" y="623"/>
                      <a:pt x="148" y="621"/>
                      <a:pt x="137" y="612"/>
                    </a:cubicBezTo>
                    <a:cubicBezTo>
                      <a:pt x="58" y="531"/>
                      <a:pt x="38" y="412"/>
                      <a:pt x="38" y="315"/>
                    </a:cubicBezTo>
                    <a:cubicBezTo>
                      <a:pt x="38" y="205"/>
                      <a:pt x="61" y="95"/>
                      <a:pt x="139" y="16"/>
                    </a:cubicBezTo>
                    <a:cubicBezTo>
                      <a:pt x="148" y="9"/>
                      <a:pt x="148" y="7"/>
                      <a:pt x="148" y="5"/>
                    </a:cubicBezTo>
                    <a:cubicBezTo>
                      <a:pt x="148" y="2"/>
                      <a:pt x="144" y="0"/>
                      <a:pt x="140" y="0"/>
                    </a:cubicBezTo>
                    <a:cubicBezTo>
                      <a:pt x="135" y="0"/>
                      <a:pt x="77" y="41"/>
                      <a:pt x="40" y="122"/>
                    </a:cubicBezTo>
                    <a:cubicBezTo>
                      <a:pt x="7" y="193"/>
                      <a:pt x="0" y="263"/>
                      <a:pt x="0" y="315"/>
                    </a:cubicBezTo>
                    <a:cubicBezTo>
                      <a:pt x="0" y="365"/>
                      <a:pt x="7" y="441"/>
                      <a:pt x="41" y="513"/>
                    </a:cubicBezTo>
                    <a:cubicBezTo>
                      <a:pt x="81" y="590"/>
                      <a:pt x="135" y="632"/>
                      <a:pt x="140" y="632"/>
                    </a:cubicBezTo>
                    <a:cubicBezTo>
                      <a:pt x="144" y="632"/>
                      <a:pt x="148" y="630"/>
                      <a:pt x="148" y="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1" name="Freeform 172"/>
              <p:cNvSpPr/>
              <p:nvPr/>
            </p:nvSpPr>
            <p:spPr>
              <a:xfrm>
                <a:off x="4113360" y="452340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18"/>
                    </a:moveTo>
                    <a:cubicBezTo>
                      <a:pt x="434" y="12"/>
                      <a:pt x="434" y="6"/>
                      <a:pt x="434" y="0"/>
                    </a:cubicBezTo>
                    <a:cubicBezTo>
                      <a:pt x="419" y="0"/>
                      <a:pt x="401" y="2"/>
                      <a:pt x="389" y="2"/>
                    </a:cubicBezTo>
                    <a:cubicBezTo>
                      <a:pt x="369" y="1"/>
                      <a:pt x="349" y="1"/>
                      <a:pt x="329" y="0"/>
                    </a:cubicBezTo>
                    <a:cubicBezTo>
                      <a:pt x="329" y="6"/>
                      <a:pt x="329" y="12"/>
                      <a:pt x="329" y="18"/>
                    </a:cubicBezTo>
                    <a:cubicBezTo>
                      <a:pt x="353" y="20"/>
                      <a:pt x="365" y="31"/>
                      <a:pt x="365" y="49"/>
                    </a:cubicBezTo>
                    <a:cubicBezTo>
                      <a:pt x="365" y="52"/>
                      <a:pt x="365" y="54"/>
                      <a:pt x="362" y="63"/>
                    </a:cubicBezTo>
                    <a:cubicBezTo>
                      <a:pt x="343" y="117"/>
                      <a:pt x="325" y="171"/>
                      <a:pt x="306" y="225"/>
                    </a:cubicBezTo>
                    <a:cubicBezTo>
                      <a:pt x="285" y="166"/>
                      <a:pt x="264" y="107"/>
                      <a:pt x="243" y="49"/>
                    </a:cubicBezTo>
                    <a:cubicBezTo>
                      <a:pt x="239" y="40"/>
                      <a:pt x="239" y="40"/>
                      <a:pt x="239" y="36"/>
                    </a:cubicBezTo>
                    <a:cubicBezTo>
                      <a:pt x="239" y="18"/>
                      <a:pt x="265" y="18"/>
                      <a:pt x="277" y="18"/>
                    </a:cubicBezTo>
                    <a:cubicBezTo>
                      <a:pt x="277" y="12"/>
                      <a:pt x="277" y="6"/>
                      <a:pt x="277" y="0"/>
                    </a:cubicBezTo>
                    <a:cubicBezTo>
                      <a:pt x="255" y="1"/>
                      <a:pt x="233" y="1"/>
                      <a:pt x="211" y="2"/>
                    </a:cubicBezTo>
                    <a:cubicBezTo>
                      <a:pt x="193" y="2"/>
                      <a:pt x="173" y="0"/>
                      <a:pt x="155" y="0"/>
                    </a:cubicBezTo>
                    <a:cubicBezTo>
                      <a:pt x="155" y="6"/>
                      <a:pt x="155" y="12"/>
                      <a:pt x="155" y="18"/>
                    </a:cubicBezTo>
                    <a:cubicBezTo>
                      <a:pt x="178" y="18"/>
                      <a:pt x="187" y="20"/>
                      <a:pt x="194" y="29"/>
                    </a:cubicBezTo>
                    <a:cubicBezTo>
                      <a:pt x="198" y="32"/>
                      <a:pt x="205" y="50"/>
                      <a:pt x="209" y="63"/>
                    </a:cubicBezTo>
                    <a:cubicBezTo>
                      <a:pt x="191" y="114"/>
                      <a:pt x="173" y="165"/>
                      <a:pt x="155" y="216"/>
                    </a:cubicBezTo>
                    <a:cubicBezTo>
                      <a:pt x="134" y="160"/>
                      <a:pt x="114" y="103"/>
                      <a:pt x="94" y="47"/>
                    </a:cubicBezTo>
                    <a:cubicBezTo>
                      <a:pt x="92" y="40"/>
                      <a:pt x="92" y="38"/>
                      <a:pt x="92" y="36"/>
                    </a:cubicBezTo>
                    <a:cubicBezTo>
                      <a:pt x="92" y="18"/>
                      <a:pt x="115" y="18"/>
                      <a:pt x="128" y="18"/>
                    </a:cubicBezTo>
                    <a:cubicBezTo>
                      <a:pt x="128" y="12"/>
                      <a:pt x="128" y="6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2" y="18"/>
                      <a:pt x="40" y="20"/>
                      <a:pt x="47" y="41"/>
                    </a:cubicBezTo>
                    <a:cubicBezTo>
                      <a:pt x="74" y="116"/>
                      <a:pt x="101" y="190"/>
                      <a:pt x="128" y="265"/>
                    </a:cubicBezTo>
                    <a:cubicBezTo>
                      <a:pt x="131" y="274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5" y="206"/>
                      <a:pt x="196" y="146"/>
                      <a:pt x="218" y="86"/>
                    </a:cubicBezTo>
                    <a:cubicBezTo>
                      <a:pt x="239" y="146"/>
                      <a:pt x="261" y="206"/>
                      <a:pt x="283" y="266"/>
                    </a:cubicBezTo>
                    <a:cubicBezTo>
                      <a:pt x="284" y="274"/>
                      <a:pt x="287" y="279"/>
                      <a:pt x="295" y="279"/>
                    </a:cubicBezTo>
                    <a:cubicBezTo>
                      <a:pt x="303" y="279"/>
                      <a:pt x="304" y="274"/>
                      <a:pt x="308" y="266"/>
                    </a:cubicBezTo>
                    <a:cubicBezTo>
                      <a:pt x="332" y="197"/>
                      <a:pt x="357" y="128"/>
                      <a:pt x="382" y="59"/>
                    </a:cubicBezTo>
                    <a:cubicBezTo>
                      <a:pt x="392" y="27"/>
                      <a:pt x="412" y="20"/>
                      <a:pt x="434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2" name="Freeform 173"/>
              <p:cNvSpPr/>
              <p:nvPr/>
            </p:nvSpPr>
            <p:spPr>
              <a:xfrm>
                <a:off x="4281120" y="446328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68" y="401"/>
                    </a:cubicBezTo>
                    <a:cubicBezTo>
                      <a:pt x="268" y="360"/>
                      <a:pt x="268" y="320"/>
                      <a:pt x="268" y="279"/>
                    </a:cubicBezTo>
                    <a:cubicBezTo>
                      <a:pt x="268" y="225"/>
                      <a:pt x="268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3" name="Freeform 174"/>
              <p:cNvSpPr/>
              <p:nvPr/>
            </p:nvSpPr>
            <p:spPr>
              <a:xfrm>
                <a:off x="4407120" y="4519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4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4" name="Freeform 175"/>
              <p:cNvSpPr/>
              <p:nvPr/>
            </p:nvSpPr>
            <p:spPr>
              <a:xfrm>
                <a:off x="4509360" y="452088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5" name="Freeform 176"/>
              <p:cNvSpPr/>
              <p:nvPr/>
            </p:nvSpPr>
            <p:spPr>
              <a:xfrm>
                <a:off x="4691880" y="45198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5" y="0"/>
                    </a:cubicBezTo>
                    <a:cubicBezTo>
                      <a:pt x="63" y="0"/>
                      <a:pt x="20" y="29"/>
                      <a:pt x="20" y="70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4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4" y="121"/>
                      <a:pt x="65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3" y="290"/>
                    </a:cubicBezTo>
                    <a:cubicBezTo>
                      <a:pt x="144" y="290"/>
                      <a:pt x="173" y="265"/>
                      <a:pt x="185" y="234"/>
                    </a:cubicBezTo>
                    <a:cubicBezTo>
                      <a:pt x="187" y="259"/>
                      <a:pt x="205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6" name="Freeform 177"/>
              <p:cNvSpPr/>
              <p:nvPr/>
            </p:nvSpPr>
            <p:spPr>
              <a:xfrm>
                <a:off x="4806000" y="45208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7" name="Freeform 178"/>
              <p:cNvSpPr/>
              <p:nvPr/>
            </p:nvSpPr>
            <p:spPr>
              <a:xfrm>
                <a:off x="4933080" y="446328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8" y="419"/>
                      <a:pt x="263" y="416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8"/>
                      <a:pt x="221" y="153"/>
                      <a:pt x="221" y="198"/>
                    </a:cubicBezTo>
                    <a:cubicBezTo>
                      <a:pt x="203" y="176"/>
                      <a:pt x="176" y="160"/>
                      <a:pt x="142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2"/>
                      <a:pt x="220" y="446"/>
                    </a:cubicBezTo>
                    <a:cubicBezTo>
                      <a:pt x="250" y="444"/>
                      <a:pt x="281" y="441"/>
                      <a:pt x="311" y="439"/>
                    </a:cubicBezTo>
                    <a:moveTo>
                      <a:pt x="220" y="363"/>
                    </a:moveTo>
                    <a:cubicBezTo>
                      <a:pt x="220" y="376"/>
                      <a:pt x="220" y="378"/>
                      <a:pt x="212" y="387"/>
                    </a:cubicBezTo>
                    <a:cubicBezTo>
                      <a:pt x="193" y="417"/>
                      <a:pt x="166" y="432"/>
                      <a:pt x="137" y="432"/>
                    </a:cubicBezTo>
                    <a:cubicBezTo>
                      <a:pt x="110" y="432"/>
                      <a:pt x="86" y="416"/>
                      <a:pt x="72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4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8" name="Freeform 179"/>
              <p:cNvSpPr/>
              <p:nvPr/>
            </p:nvSpPr>
            <p:spPr>
              <a:xfrm>
                <a:off x="5112720" y="452340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18"/>
                    </a:moveTo>
                    <a:cubicBezTo>
                      <a:pt x="434" y="12"/>
                      <a:pt x="434" y="6"/>
                      <a:pt x="434" y="0"/>
                    </a:cubicBezTo>
                    <a:cubicBezTo>
                      <a:pt x="419" y="0"/>
                      <a:pt x="401" y="2"/>
                      <a:pt x="387" y="2"/>
                    </a:cubicBezTo>
                    <a:cubicBezTo>
                      <a:pt x="368" y="1"/>
                      <a:pt x="349" y="1"/>
                      <a:pt x="329" y="0"/>
                    </a:cubicBezTo>
                    <a:cubicBezTo>
                      <a:pt x="329" y="6"/>
                      <a:pt x="329" y="12"/>
                      <a:pt x="329" y="18"/>
                    </a:cubicBezTo>
                    <a:cubicBezTo>
                      <a:pt x="351" y="20"/>
                      <a:pt x="365" y="31"/>
                      <a:pt x="365" y="49"/>
                    </a:cubicBezTo>
                    <a:cubicBezTo>
                      <a:pt x="365" y="52"/>
                      <a:pt x="365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4" y="166"/>
                      <a:pt x="263" y="107"/>
                      <a:pt x="243" y="49"/>
                    </a:cubicBezTo>
                    <a:cubicBezTo>
                      <a:pt x="239" y="40"/>
                      <a:pt x="239" y="40"/>
                      <a:pt x="239" y="36"/>
                    </a:cubicBezTo>
                    <a:cubicBezTo>
                      <a:pt x="239" y="18"/>
                      <a:pt x="265" y="18"/>
                      <a:pt x="277" y="18"/>
                    </a:cubicBezTo>
                    <a:cubicBezTo>
                      <a:pt x="277" y="12"/>
                      <a:pt x="277" y="6"/>
                      <a:pt x="277" y="0"/>
                    </a:cubicBezTo>
                    <a:cubicBezTo>
                      <a:pt x="255" y="1"/>
                      <a:pt x="233" y="1"/>
                      <a:pt x="211" y="2"/>
                    </a:cubicBezTo>
                    <a:cubicBezTo>
                      <a:pt x="193" y="2"/>
                      <a:pt x="173" y="0"/>
                      <a:pt x="155" y="0"/>
                    </a:cubicBezTo>
                    <a:cubicBezTo>
                      <a:pt x="155" y="6"/>
                      <a:pt x="155" y="12"/>
                      <a:pt x="155" y="18"/>
                    </a:cubicBezTo>
                    <a:cubicBezTo>
                      <a:pt x="178" y="18"/>
                      <a:pt x="187" y="20"/>
                      <a:pt x="194" y="29"/>
                    </a:cubicBezTo>
                    <a:cubicBezTo>
                      <a:pt x="198" y="32"/>
                      <a:pt x="205" y="50"/>
                      <a:pt x="209" y="63"/>
                    </a:cubicBezTo>
                    <a:cubicBezTo>
                      <a:pt x="191" y="114"/>
                      <a:pt x="173" y="165"/>
                      <a:pt x="155" y="216"/>
                    </a:cubicBezTo>
                    <a:cubicBezTo>
                      <a:pt x="134" y="160"/>
                      <a:pt x="114" y="103"/>
                      <a:pt x="94" y="47"/>
                    </a:cubicBezTo>
                    <a:cubicBezTo>
                      <a:pt x="92" y="40"/>
                      <a:pt x="92" y="38"/>
                      <a:pt x="92" y="36"/>
                    </a:cubicBezTo>
                    <a:cubicBezTo>
                      <a:pt x="92" y="18"/>
                      <a:pt x="115" y="18"/>
                      <a:pt x="128" y="18"/>
                    </a:cubicBezTo>
                    <a:cubicBezTo>
                      <a:pt x="128" y="12"/>
                      <a:pt x="128" y="6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2" y="18"/>
                      <a:pt x="40" y="20"/>
                      <a:pt x="47" y="41"/>
                    </a:cubicBezTo>
                    <a:cubicBezTo>
                      <a:pt x="74" y="116"/>
                      <a:pt x="101" y="190"/>
                      <a:pt x="128" y="265"/>
                    </a:cubicBezTo>
                    <a:cubicBezTo>
                      <a:pt x="130" y="274"/>
                      <a:pt x="131" y="279"/>
                      <a:pt x="140" y="279"/>
                    </a:cubicBezTo>
                    <a:cubicBezTo>
                      <a:pt x="149" y="279"/>
                      <a:pt x="149" y="275"/>
                      <a:pt x="153" y="266"/>
                    </a:cubicBezTo>
                    <a:cubicBezTo>
                      <a:pt x="175" y="206"/>
                      <a:pt x="196" y="146"/>
                      <a:pt x="218" y="86"/>
                    </a:cubicBezTo>
                    <a:cubicBezTo>
                      <a:pt x="239" y="146"/>
                      <a:pt x="260" y="206"/>
                      <a:pt x="281" y="266"/>
                    </a:cubicBezTo>
                    <a:cubicBezTo>
                      <a:pt x="284" y="274"/>
                      <a:pt x="285" y="279"/>
                      <a:pt x="293" y="279"/>
                    </a:cubicBezTo>
                    <a:cubicBezTo>
                      <a:pt x="301" y="279"/>
                      <a:pt x="304" y="274"/>
                      <a:pt x="306" y="266"/>
                    </a:cubicBezTo>
                    <a:cubicBezTo>
                      <a:pt x="331" y="197"/>
                      <a:pt x="356" y="128"/>
                      <a:pt x="382" y="59"/>
                    </a:cubicBezTo>
                    <a:cubicBezTo>
                      <a:pt x="392" y="27"/>
                      <a:pt x="412" y="20"/>
                      <a:pt x="434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9" name="Freeform 180"/>
              <p:cNvSpPr/>
              <p:nvPr/>
            </p:nvSpPr>
            <p:spPr>
              <a:xfrm>
                <a:off x="5280480" y="446328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68" y="401"/>
                    </a:cubicBezTo>
                    <a:cubicBezTo>
                      <a:pt x="268" y="360"/>
                      <a:pt x="268" y="320"/>
                      <a:pt x="268" y="279"/>
                    </a:cubicBezTo>
                    <a:cubicBezTo>
                      <a:pt x="268" y="225"/>
                      <a:pt x="268" y="205"/>
                      <a:pt x="248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0" name="Freeform 181"/>
              <p:cNvSpPr/>
              <p:nvPr/>
            </p:nvSpPr>
            <p:spPr>
              <a:xfrm>
                <a:off x="5406120" y="4519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4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1" name="Freeform 182"/>
              <p:cNvSpPr/>
              <p:nvPr/>
            </p:nvSpPr>
            <p:spPr>
              <a:xfrm>
                <a:off x="5507280" y="45208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2" name="Freeform 183"/>
              <p:cNvSpPr/>
              <p:nvPr/>
            </p:nvSpPr>
            <p:spPr>
              <a:xfrm>
                <a:off x="5596560" y="4519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4"/>
                      <a:pt x="70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3" name="Freeform 184"/>
              <p:cNvSpPr/>
              <p:nvPr/>
            </p:nvSpPr>
            <p:spPr>
              <a:xfrm>
                <a:off x="5704200" y="4451040"/>
                <a:ext cx="53640" cy="227880"/>
              </a:xfrm>
              <a:custGeom>
                <a:avLst/>
                <a:gdLst/>
                <a:ahLst/>
                <a:rect l="0" t="0" r="r" b="b"/>
                <a:pathLst>
                  <a:path w="149" h="633">
                    <a:moveTo>
                      <a:pt x="148" y="315"/>
                    </a:moveTo>
                    <a:cubicBezTo>
                      <a:pt x="148" y="266"/>
                      <a:pt x="140" y="189"/>
                      <a:pt x="104" y="119"/>
                    </a:cubicBezTo>
                    <a:cubicBezTo>
                      <a:pt x="67" y="40"/>
                      <a:pt x="13" y="0"/>
                      <a:pt x="7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9"/>
                      <a:pt x="13" y="20"/>
                    </a:cubicBezTo>
                    <a:cubicBezTo>
                      <a:pt x="74" y="83"/>
                      <a:pt x="110" y="184"/>
                      <a:pt x="110" y="315"/>
                    </a:cubicBezTo>
                    <a:cubicBezTo>
                      <a:pt x="110" y="423"/>
                      <a:pt x="86" y="534"/>
                      <a:pt x="9" y="614"/>
                    </a:cubicBezTo>
                    <a:cubicBezTo>
                      <a:pt x="0" y="621"/>
                      <a:pt x="0" y="623"/>
                      <a:pt x="0" y="624"/>
                    </a:cubicBezTo>
                    <a:cubicBezTo>
                      <a:pt x="0" y="628"/>
                      <a:pt x="2" y="632"/>
                      <a:pt x="7" y="632"/>
                    </a:cubicBezTo>
                    <a:cubicBezTo>
                      <a:pt x="13" y="632"/>
                      <a:pt x="70" y="588"/>
                      <a:pt x="106" y="507"/>
                    </a:cubicBezTo>
                    <a:cubicBezTo>
                      <a:pt x="139" y="439"/>
                      <a:pt x="148" y="369"/>
                      <a:pt x="148" y="3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4" name="Freeform 185"/>
              <p:cNvSpPr/>
              <p:nvPr/>
            </p:nvSpPr>
            <p:spPr>
              <a:xfrm>
                <a:off x="5842800" y="45208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5" name="Freeform 186"/>
              <p:cNvSpPr/>
              <p:nvPr/>
            </p:nvSpPr>
            <p:spPr>
              <a:xfrm>
                <a:off x="5932800" y="45198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2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6" name="Freeform 187"/>
              <p:cNvSpPr/>
              <p:nvPr/>
            </p:nvSpPr>
            <p:spPr>
              <a:xfrm>
                <a:off x="6043680" y="44812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7" name="Freeform 188"/>
              <p:cNvSpPr/>
              <p:nvPr/>
            </p:nvSpPr>
            <p:spPr>
              <a:xfrm>
                <a:off x="6135840" y="446328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2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401"/>
                    </a:cubicBezTo>
                    <a:cubicBezTo>
                      <a:pt x="268" y="360"/>
                      <a:pt x="268" y="320"/>
                      <a:pt x="268" y="279"/>
                    </a:cubicBezTo>
                    <a:cubicBezTo>
                      <a:pt x="268" y="225"/>
                      <a:pt x="268" y="205"/>
                      <a:pt x="248" y="184"/>
                    </a:cubicBezTo>
                    <a:cubicBezTo>
                      <a:pt x="239" y="173"/>
                      <a:pt x="218" y="160"/>
                      <a:pt x="182" y="160"/>
                    </a:cubicBezTo>
                    <a:cubicBezTo>
                      <a:pt x="130" y="160"/>
                      <a:pt x="101" y="198"/>
                      <a:pt x="90" y="220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8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352"/>
                      <a:pt x="92" y="314"/>
                      <a:pt x="92" y="275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2"/>
                      <a:pt x="175" y="439"/>
                    </a:cubicBezTo>
                    <a:cubicBezTo>
                      <a:pt x="199" y="438"/>
                      <a:pt x="223" y="438"/>
                      <a:pt x="247" y="437"/>
                    </a:cubicBezTo>
                    <a:cubicBezTo>
                      <a:pt x="270" y="438"/>
                      <a:pt x="293" y="438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8" name="Freeform 189"/>
              <p:cNvSpPr/>
              <p:nvPr/>
            </p:nvSpPr>
            <p:spPr>
              <a:xfrm>
                <a:off x="6261480" y="4519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4"/>
                      <a:pt x="148" y="274"/>
                      <a:pt x="142" y="274"/>
                    </a:cubicBezTo>
                    <a:cubicBezTo>
                      <a:pt x="110" y="274"/>
                      <a:pt x="85" y="254"/>
                      <a:pt x="70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9" name="Freeform 190"/>
              <p:cNvSpPr/>
              <p:nvPr/>
            </p:nvSpPr>
            <p:spPr>
              <a:xfrm>
                <a:off x="6362640" y="45208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6" y="68"/>
                    </a:cubicBezTo>
                    <a:cubicBezTo>
                      <a:pt x="86" y="46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7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1" y="14"/>
                    </a:cubicBezTo>
                    <a:cubicBezTo>
                      <a:pt x="169" y="14"/>
                      <a:pt x="157" y="22"/>
                      <a:pt x="157" y="38"/>
                    </a:cubicBezTo>
                    <a:cubicBezTo>
                      <a:pt x="157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0" name="Freeform 191"/>
              <p:cNvSpPr/>
              <p:nvPr/>
            </p:nvSpPr>
            <p:spPr>
              <a:xfrm>
                <a:off x="6506280" y="44812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1" name="Freeform 192"/>
              <p:cNvSpPr/>
              <p:nvPr/>
            </p:nvSpPr>
            <p:spPr>
              <a:xfrm>
                <a:off x="6597720" y="446328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4" y="419"/>
                      <a:pt x="270" y="419"/>
                      <a:pt x="268" y="401"/>
                    </a:cubicBezTo>
                    <a:cubicBezTo>
                      <a:pt x="268" y="360"/>
                      <a:pt x="268" y="320"/>
                      <a:pt x="268" y="279"/>
                    </a:cubicBezTo>
                    <a:cubicBezTo>
                      <a:pt x="268" y="225"/>
                      <a:pt x="268" y="205"/>
                      <a:pt x="248" y="184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20"/>
                    </a:cubicBezTo>
                    <a:cubicBezTo>
                      <a:pt x="91" y="220"/>
                      <a:pt x="91" y="220"/>
                      <a:pt x="90" y="220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2" name="Freeform 193"/>
              <p:cNvSpPr/>
              <p:nvPr/>
            </p:nvSpPr>
            <p:spPr>
              <a:xfrm>
                <a:off x="6724080" y="45198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3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4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4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3" name="Freeform 194"/>
              <p:cNvSpPr/>
              <p:nvPr/>
            </p:nvSpPr>
            <p:spPr>
              <a:xfrm>
                <a:off x="6838200" y="45208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0"/>
                      <a:pt x="268" y="160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4" name="Freeform 195"/>
              <p:cNvSpPr/>
              <p:nvPr/>
            </p:nvSpPr>
            <p:spPr>
              <a:xfrm>
                <a:off x="7021440" y="44715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3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5" name="Freeform 196"/>
              <p:cNvSpPr/>
              <p:nvPr/>
            </p:nvSpPr>
            <p:spPr>
              <a:xfrm>
                <a:off x="7084440" y="45208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0"/>
                      <a:pt x="270" y="160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6" name="Freeform 197"/>
              <p:cNvSpPr/>
              <p:nvPr/>
            </p:nvSpPr>
            <p:spPr>
              <a:xfrm>
                <a:off x="7265160" y="44812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7" name="Freeform 198"/>
              <p:cNvSpPr/>
              <p:nvPr/>
            </p:nvSpPr>
            <p:spPr>
              <a:xfrm>
                <a:off x="7355880" y="45198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0" y="274"/>
                      <a:pt x="85" y="254"/>
                      <a:pt x="70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2"/>
                    </a:moveTo>
                    <a:cubicBezTo>
                      <a:pt x="152" y="122"/>
                      <a:pt x="102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8" name="Freeform 199"/>
              <p:cNvSpPr/>
              <p:nvPr/>
            </p:nvSpPr>
            <p:spPr>
              <a:xfrm>
                <a:off x="7456680" y="45208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6" y="68"/>
                    </a:cubicBezTo>
                    <a:cubicBezTo>
                      <a:pt x="86" y="46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7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69" y="14"/>
                      <a:pt x="157" y="22"/>
                      <a:pt x="157" y="38"/>
                    </a:cubicBezTo>
                    <a:cubicBezTo>
                      <a:pt x="157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9" name="Freeform 200"/>
              <p:cNvSpPr/>
              <p:nvPr/>
            </p:nvSpPr>
            <p:spPr>
              <a:xfrm>
                <a:off x="7547040" y="452088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41"/>
                    </a:cubicBezTo>
                    <a:cubicBezTo>
                      <a:pt x="445" y="200"/>
                      <a:pt x="445" y="160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7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0" name="Freeform 201"/>
              <p:cNvSpPr/>
              <p:nvPr/>
            </p:nvSpPr>
            <p:spPr>
              <a:xfrm>
                <a:off x="7736760" y="45198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3" y="277"/>
                    </a:cubicBezTo>
                    <a:cubicBezTo>
                      <a:pt x="23" y="275"/>
                      <a:pt x="23" y="274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1" name="Freeform 202"/>
              <p:cNvSpPr/>
              <p:nvPr/>
            </p:nvSpPr>
            <p:spPr>
              <a:xfrm>
                <a:off x="538560" y="479232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6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5" y="29"/>
                      <a:pt x="212" y="56"/>
                    </a:cubicBezTo>
                    <a:cubicBezTo>
                      <a:pt x="229" y="83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2" name="Freeform 203"/>
              <p:cNvSpPr/>
              <p:nvPr/>
            </p:nvSpPr>
            <p:spPr>
              <a:xfrm>
                <a:off x="654120" y="473400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3" y="0"/>
                      <a:pt x="49" y="32"/>
                      <a:pt x="49" y="101"/>
                    </a:cubicBezTo>
                    <a:cubicBezTo>
                      <a:pt x="49" y="125"/>
                      <a:pt x="49" y="149"/>
                      <a:pt x="49" y="173"/>
                    </a:cubicBezTo>
                    <a:cubicBezTo>
                      <a:pt x="32" y="173"/>
                      <a:pt x="16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6" y="193"/>
                      <a:pt x="32" y="193"/>
                      <a:pt x="49" y="193"/>
                    </a:cubicBezTo>
                    <a:cubicBezTo>
                      <a:pt x="49" y="261"/>
                      <a:pt x="49" y="329"/>
                      <a:pt x="49" y="398"/>
                    </a:cubicBezTo>
                    <a:cubicBezTo>
                      <a:pt x="49" y="426"/>
                      <a:pt x="43" y="426"/>
                      <a:pt x="0" y="426"/>
                    </a:cubicBezTo>
                    <a:cubicBezTo>
                      <a:pt x="0" y="432"/>
                      <a:pt x="0" y="438"/>
                      <a:pt x="0" y="444"/>
                    </a:cubicBezTo>
                    <a:cubicBezTo>
                      <a:pt x="24" y="444"/>
                      <a:pt x="48" y="443"/>
                      <a:pt x="72" y="443"/>
                    </a:cubicBezTo>
                    <a:cubicBezTo>
                      <a:pt x="97" y="443"/>
                      <a:pt x="128" y="443"/>
                      <a:pt x="153" y="444"/>
                    </a:cubicBezTo>
                    <a:cubicBezTo>
                      <a:pt x="153" y="438"/>
                      <a:pt x="153" y="432"/>
                      <a:pt x="153" y="426"/>
                    </a:cubicBezTo>
                    <a:cubicBezTo>
                      <a:pt x="148" y="426"/>
                      <a:pt x="143" y="426"/>
                      <a:pt x="139" y="426"/>
                    </a:cubicBezTo>
                    <a:cubicBezTo>
                      <a:pt x="92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19" y="14"/>
                      <a:pt x="148" y="14"/>
                    </a:cubicBezTo>
                    <a:cubicBezTo>
                      <a:pt x="149" y="14"/>
                      <a:pt x="158" y="14"/>
                      <a:pt x="167" y="18"/>
                    </a:cubicBezTo>
                    <a:cubicBezTo>
                      <a:pt x="160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4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3" name="Freeform 204"/>
              <p:cNvSpPr/>
              <p:nvPr/>
            </p:nvSpPr>
            <p:spPr>
              <a:xfrm>
                <a:off x="795960" y="475416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4" name="Freeform 205"/>
              <p:cNvSpPr/>
              <p:nvPr/>
            </p:nvSpPr>
            <p:spPr>
              <a:xfrm>
                <a:off x="887760" y="474516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5" name="Freeform 206"/>
              <p:cNvSpPr/>
              <p:nvPr/>
            </p:nvSpPr>
            <p:spPr>
              <a:xfrm>
                <a:off x="950760" y="479376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3"/>
                      <a:pt x="495" y="267"/>
                      <a:pt x="495" y="261"/>
                    </a:cubicBezTo>
                    <a:cubicBezTo>
                      <a:pt x="461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5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7"/>
                      <a:pt x="353" y="273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6" name="Freeform 207"/>
              <p:cNvSpPr/>
              <p:nvPr/>
            </p:nvSpPr>
            <p:spPr>
              <a:xfrm>
                <a:off x="1140480" y="474516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8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7" name="Freeform 208"/>
              <p:cNvSpPr/>
              <p:nvPr/>
            </p:nvSpPr>
            <p:spPr>
              <a:xfrm>
                <a:off x="1204200" y="479376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8" name="Freeform 209"/>
              <p:cNvSpPr/>
              <p:nvPr/>
            </p:nvSpPr>
            <p:spPr>
              <a:xfrm>
                <a:off x="1329840" y="4791240"/>
                <a:ext cx="104040" cy="150480"/>
              </a:xfrm>
              <a:custGeom>
                <a:avLst/>
                <a:gdLst/>
                <a:ahLst/>
                <a:rect l="0" t="0" r="r" b="b"/>
                <a:pathLst>
                  <a:path w="289" h="418">
                    <a:moveTo>
                      <a:pt x="288" y="32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6"/>
                    </a:cubicBezTo>
                    <a:cubicBezTo>
                      <a:pt x="41" y="175"/>
                      <a:pt x="31" y="194"/>
                      <a:pt x="31" y="218"/>
                    </a:cubicBezTo>
                    <a:cubicBezTo>
                      <a:pt x="31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1" y="417"/>
                      <a:pt x="139" y="417"/>
                    </a:cubicBezTo>
                    <a:cubicBezTo>
                      <a:pt x="214" y="417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7"/>
                      <a:pt x="167" y="247"/>
                      <a:pt x="130" y="247"/>
                    </a:cubicBezTo>
                    <a:cubicBezTo>
                      <a:pt x="113" y="247"/>
                      <a:pt x="86" y="247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2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6"/>
                    </a:cubicBezTo>
                    <a:cubicBezTo>
                      <a:pt x="32" y="308"/>
                      <a:pt x="56" y="284"/>
                      <a:pt x="85" y="282"/>
                    </a:cubicBezTo>
                    <a:cubicBezTo>
                      <a:pt x="97" y="282"/>
                      <a:pt x="109" y="282"/>
                      <a:pt x="121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9" name="Freeform 210"/>
              <p:cNvSpPr/>
              <p:nvPr/>
            </p:nvSpPr>
            <p:spPr>
              <a:xfrm>
                <a:off x="1517040" y="479628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8" y="40"/>
                      <a:pt x="238" y="36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29"/>
                    </a:cubicBezTo>
                    <a:cubicBezTo>
                      <a:pt x="196" y="32"/>
                      <a:pt x="203" y="52"/>
                      <a:pt x="207" y="65"/>
                    </a:cubicBezTo>
                    <a:cubicBezTo>
                      <a:pt x="189" y="116"/>
                      <a:pt x="171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6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0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4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4" y="207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4"/>
                      <a:pt x="285" y="279"/>
                      <a:pt x="293" y="279"/>
                    </a:cubicBezTo>
                    <a:cubicBezTo>
                      <a:pt x="301" y="279"/>
                      <a:pt x="304" y="274"/>
                      <a:pt x="306" y="268"/>
                    </a:cubicBezTo>
                    <a:cubicBezTo>
                      <a:pt x="331" y="199"/>
                      <a:pt x="355" y="129"/>
                      <a:pt x="380" y="59"/>
                    </a:cubicBezTo>
                    <a:cubicBezTo>
                      <a:pt x="391" y="29"/>
                      <a:pt x="410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70" name="Freeform 211"/>
              <p:cNvSpPr/>
              <p:nvPr/>
            </p:nvSpPr>
            <p:spPr>
              <a:xfrm>
                <a:off x="1684800" y="474516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71" name="Freeform 212"/>
              <p:cNvSpPr/>
              <p:nvPr/>
            </p:nvSpPr>
            <p:spPr>
              <a:xfrm>
                <a:off x="1747800" y="479376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72" name="Freeform 213"/>
              <p:cNvSpPr/>
              <p:nvPr/>
            </p:nvSpPr>
            <p:spPr>
              <a:xfrm>
                <a:off x="1874880" y="4736520"/>
                <a:ext cx="113040" cy="160200"/>
              </a:xfrm>
              <a:custGeom>
                <a:avLst/>
                <a:gdLst/>
                <a:ahLst/>
                <a:rect l="0" t="0" r="r" b="b"/>
                <a:pathLst>
                  <a:path w="314" h="445">
                    <a:moveTo>
                      <a:pt x="313" y="437"/>
                    </a:moveTo>
                    <a:cubicBezTo>
                      <a:pt x="313" y="431"/>
                      <a:pt x="313" y="425"/>
                      <a:pt x="313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3" y="2"/>
                      <a:pt x="203" y="5"/>
                      <a:pt x="173" y="7"/>
                    </a:cubicBezTo>
                    <a:cubicBezTo>
                      <a:pt x="173" y="13"/>
                      <a:pt x="173" y="19"/>
                      <a:pt x="173" y="25"/>
                    </a:cubicBezTo>
                    <a:cubicBezTo>
                      <a:pt x="216" y="25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5"/>
                      <a:pt x="176" y="158"/>
                      <a:pt x="142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4"/>
                      <a:pt x="135" y="444"/>
                    </a:cubicBezTo>
                    <a:cubicBezTo>
                      <a:pt x="175" y="444"/>
                      <a:pt x="203" y="423"/>
                      <a:pt x="220" y="403"/>
                    </a:cubicBezTo>
                    <a:cubicBezTo>
                      <a:pt x="220" y="417"/>
                      <a:pt x="220" y="431"/>
                      <a:pt x="220" y="444"/>
                    </a:cubicBezTo>
                    <a:cubicBezTo>
                      <a:pt x="251" y="442"/>
                      <a:pt x="282" y="440"/>
                      <a:pt x="313" y="437"/>
                    </a:cubicBezTo>
                    <a:moveTo>
                      <a:pt x="220" y="363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7"/>
                      <a:pt x="166" y="432"/>
                      <a:pt x="139" y="432"/>
                    </a:cubicBezTo>
                    <a:cubicBezTo>
                      <a:pt x="110" y="432"/>
                      <a:pt x="86" y="414"/>
                      <a:pt x="72" y="390"/>
                    </a:cubicBezTo>
                    <a:cubicBezTo>
                      <a:pt x="56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2"/>
                    </a:cubicBezTo>
                    <a:cubicBezTo>
                      <a:pt x="86" y="193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73" name="Freeform 214"/>
              <p:cNvSpPr/>
              <p:nvPr/>
            </p:nvSpPr>
            <p:spPr>
              <a:xfrm>
                <a:off x="2000520" y="479232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6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74" name="Freeform 215"/>
              <p:cNvSpPr/>
              <p:nvPr/>
            </p:nvSpPr>
            <p:spPr>
              <a:xfrm>
                <a:off x="2105280" y="479628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8" y="40"/>
                      <a:pt x="238" y="36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29"/>
                    </a:cubicBezTo>
                    <a:cubicBezTo>
                      <a:pt x="196" y="32"/>
                      <a:pt x="203" y="52"/>
                      <a:pt x="209" y="65"/>
                    </a:cubicBezTo>
                    <a:cubicBezTo>
                      <a:pt x="190" y="116"/>
                      <a:pt x="172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6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2" y="20"/>
                      <a:pt x="40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4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4" y="207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4"/>
                      <a:pt x="284" y="279"/>
                      <a:pt x="293" y="279"/>
                    </a:cubicBezTo>
                    <a:cubicBezTo>
                      <a:pt x="302" y="279"/>
                      <a:pt x="304" y="274"/>
                      <a:pt x="306" y="268"/>
                    </a:cubicBezTo>
                    <a:cubicBezTo>
                      <a:pt x="331" y="199"/>
                      <a:pt x="355" y="129"/>
                      <a:pt x="380" y="59"/>
                    </a:cubicBezTo>
                    <a:cubicBezTo>
                      <a:pt x="391" y="29"/>
                      <a:pt x="410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75" name="Freeform 216"/>
              <p:cNvSpPr/>
              <p:nvPr/>
            </p:nvSpPr>
            <p:spPr>
              <a:xfrm>
                <a:off x="2273400" y="479232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3676" name="Group 217"/>
          <p:cNvGrpSpPr/>
          <p:nvPr/>
        </p:nvGrpSpPr>
        <p:grpSpPr>
          <a:xfrm>
            <a:off x="7543440" y="3213720"/>
            <a:ext cx="2099520" cy="630000"/>
            <a:chOff x="7543440" y="3213720"/>
            <a:chExt cx="2099520" cy="630000"/>
          </a:xfrm>
        </p:grpSpPr>
        <p:grpSp>
          <p:nvGrpSpPr>
            <p:cNvPr id="3677" name="Group 218"/>
            <p:cNvGrpSpPr/>
            <p:nvPr/>
          </p:nvGrpSpPr>
          <p:grpSpPr>
            <a:xfrm>
              <a:off x="7543440" y="3213720"/>
              <a:ext cx="2099520" cy="630000"/>
              <a:chOff x="7543440" y="3213720"/>
              <a:chExt cx="2099520" cy="630000"/>
            </a:xfrm>
          </p:grpSpPr>
          <p:sp>
            <p:nvSpPr>
              <p:cNvPr id="3678" name="Freeform 219"/>
              <p:cNvSpPr/>
              <p:nvPr/>
            </p:nvSpPr>
            <p:spPr>
              <a:xfrm>
                <a:off x="7543440" y="321444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622"/>
                    </a:moveTo>
                    <a:cubicBezTo>
                      <a:pt x="146" y="621"/>
                      <a:pt x="144" y="619"/>
                      <a:pt x="142" y="617"/>
                    </a:cubicBezTo>
                    <a:cubicBezTo>
                      <a:pt x="77" y="568"/>
                      <a:pt x="34" y="442"/>
                      <a:pt x="34" y="342"/>
                    </a:cubicBezTo>
                    <a:cubicBezTo>
                      <a:pt x="34" y="324"/>
                      <a:pt x="34" y="306"/>
                      <a:pt x="34" y="288"/>
                    </a:cubicBezTo>
                    <a:cubicBezTo>
                      <a:pt x="34" y="187"/>
                      <a:pt x="77" y="61"/>
                      <a:pt x="142" y="11"/>
                    </a:cubicBezTo>
                    <a:cubicBezTo>
                      <a:pt x="144" y="11"/>
                      <a:pt x="146" y="7"/>
                      <a:pt x="146" y="5"/>
                    </a:cubicBezTo>
                    <a:cubicBezTo>
                      <a:pt x="146" y="4"/>
                      <a:pt x="142" y="0"/>
                      <a:pt x="139" y="0"/>
                    </a:cubicBezTo>
                    <a:cubicBezTo>
                      <a:pt x="137" y="1"/>
                      <a:pt x="137" y="0"/>
                      <a:pt x="135" y="2"/>
                    </a:cubicBezTo>
                    <a:cubicBezTo>
                      <a:pt x="67" y="54"/>
                      <a:pt x="0" y="180"/>
                      <a:pt x="0" y="288"/>
                    </a:cubicBezTo>
                    <a:cubicBezTo>
                      <a:pt x="0" y="306"/>
                      <a:pt x="0" y="324"/>
                      <a:pt x="0" y="342"/>
                    </a:cubicBezTo>
                    <a:cubicBezTo>
                      <a:pt x="0" y="450"/>
                      <a:pt x="67" y="576"/>
                      <a:pt x="135" y="628"/>
                    </a:cubicBezTo>
                    <a:cubicBezTo>
                      <a:pt x="137" y="628"/>
                      <a:pt x="137" y="629"/>
                      <a:pt x="139" y="630"/>
                    </a:cubicBezTo>
                    <a:cubicBezTo>
                      <a:pt x="142" y="630"/>
                      <a:pt x="146" y="626"/>
                      <a:pt x="146" y="6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79" name="Freeform 220"/>
              <p:cNvSpPr/>
              <p:nvPr/>
            </p:nvSpPr>
            <p:spPr>
              <a:xfrm>
                <a:off x="7615440" y="3283560"/>
                <a:ext cx="113760" cy="103320"/>
              </a:xfrm>
              <a:custGeom>
                <a:avLst/>
                <a:gdLst/>
                <a:ahLst/>
                <a:rect l="0" t="0" r="r" b="b"/>
                <a:pathLst>
                  <a:path w="316" h="287">
                    <a:moveTo>
                      <a:pt x="315" y="43"/>
                    </a:moveTo>
                    <a:cubicBezTo>
                      <a:pt x="315" y="9"/>
                      <a:pt x="277" y="0"/>
                      <a:pt x="256" y="0"/>
                    </a:cubicBezTo>
                    <a:cubicBezTo>
                      <a:pt x="220" y="0"/>
                      <a:pt x="198" y="34"/>
                      <a:pt x="189" y="49"/>
                    </a:cubicBezTo>
                    <a:cubicBezTo>
                      <a:pt x="175" y="7"/>
                      <a:pt x="140" y="0"/>
                      <a:pt x="122" y="0"/>
                    </a:cubicBezTo>
                    <a:cubicBezTo>
                      <a:pt x="56" y="0"/>
                      <a:pt x="20" y="83"/>
                      <a:pt x="20" y="97"/>
                    </a:cubicBezTo>
                    <a:cubicBezTo>
                      <a:pt x="20" y="104"/>
                      <a:pt x="25" y="102"/>
                      <a:pt x="27" y="104"/>
                    </a:cubicBezTo>
                    <a:cubicBezTo>
                      <a:pt x="32" y="104"/>
                      <a:pt x="34" y="103"/>
                      <a:pt x="36" y="97"/>
                    </a:cubicBezTo>
                    <a:cubicBezTo>
                      <a:pt x="58" y="31"/>
                      <a:pt x="99" y="14"/>
                      <a:pt x="121" y="14"/>
                    </a:cubicBezTo>
                    <a:cubicBezTo>
                      <a:pt x="133" y="14"/>
                      <a:pt x="155" y="20"/>
                      <a:pt x="155" y="58"/>
                    </a:cubicBezTo>
                    <a:cubicBezTo>
                      <a:pt x="155" y="77"/>
                      <a:pt x="144" y="119"/>
                      <a:pt x="121" y="207"/>
                    </a:cubicBezTo>
                    <a:cubicBezTo>
                      <a:pt x="110" y="246"/>
                      <a:pt x="88" y="273"/>
                      <a:pt x="59" y="273"/>
                    </a:cubicBezTo>
                    <a:cubicBezTo>
                      <a:pt x="56" y="273"/>
                      <a:pt x="41" y="273"/>
                      <a:pt x="29" y="264"/>
                    </a:cubicBezTo>
                    <a:cubicBezTo>
                      <a:pt x="45" y="261"/>
                      <a:pt x="58" y="248"/>
                      <a:pt x="58" y="230"/>
                    </a:cubicBezTo>
                    <a:cubicBezTo>
                      <a:pt x="58" y="214"/>
                      <a:pt x="45" y="209"/>
                      <a:pt x="34" y="209"/>
                    </a:cubicBezTo>
                    <a:cubicBezTo>
                      <a:pt x="16" y="209"/>
                      <a:pt x="0" y="225"/>
                      <a:pt x="0" y="245"/>
                    </a:cubicBezTo>
                    <a:cubicBezTo>
                      <a:pt x="0" y="273"/>
                      <a:pt x="32" y="286"/>
                      <a:pt x="59" y="286"/>
                    </a:cubicBezTo>
                    <a:cubicBezTo>
                      <a:pt x="101" y="286"/>
                      <a:pt x="124" y="243"/>
                      <a:pt x="126" y="239"/>
                    </a:cubicBezTo>
                    <a:cubicBezTo>
                      <a:pt x="133" y="263"/>
                      <a:pt x="157" y="286"/>
                      <a:pt x="194" y="286"/>
                    </a:cubicBezTo>
                    <a:cubicBezTo>
                      <a:pt x="259" y="286"/>
                      <a:pt x="295" y="205"/>
                      <a:pt x="295" y="189"/>
                    </a:cubicBezTo>
                    <a:cubicBezTo>
                      <a:pt x="295" y="183"/>
                      <a:pt x="290" y="183"/>
                      <a:pt x="288" y="183"/>
                    </a:cubicBezTo>
                    <a:cubicBezTo>
                      <a:pt x="283" y="183"/>
                      <a:pt x="281" y="185"/>
                      <a:pt x="279" y="191"/>
                    </a:cubicBezTo>
                    <a:cubicBezTo>
                      <a:pt x="259" y="257"/>
                      <a:pt x="216" y="273"/>
                      <a:pt x="196" y="273"/>
                    </a:cubicBezTo>
                    <a:cubicBezTo>
                      <a:pt x="171" y="273"/>
                      <a:pt x="160" y="252"/>
                      <a:pt x="160" y="232"/>
                    </a:cubicBezTo>
                    <a:cubicBezTo>
                      <a:pt x="160" y="218"/>
                      <a:pt x="164" y="203"/>
                      <a:pt x="171" y="176"/>
                    </a:cubicBezTo>
                    <a:cubicBezTo>
                      <a:pt x="178" y="147"/>
                      <a:pt x="185" y="119"/>
                      <a:pt x="193" y="90"/>
                    </a:cubicBezTo>
                    <a:cubicBezTo>
                      <a:pt x="196" y="72"/>
                      <a:pt x="211" y="14"/>
                      <a:pt x="256" y="14"/>
                    </a:cubicBezTo>
                    <a:cubicBezTo>
                      <a:pt x="259" y="14"/>
                      <a:pt x="274" y="14"/>
                      <a:pt x="288" y="23"/>
                    </a:cubicBezTo>
                    <a:cubicBezTo>
                      <a:pt x="270" y="25"/>
                      <a:pt x="257" y="41"/>
                      <a:pt x="257" y="58"/>
                    </a:cubicBezTo>
                    <a:cubicBezTo>
                      <a:pt x="257" y="67"/>
                      <a:pt x="265" y="79"/>
                      <a:pt x="281" y="79"/>
                    </a:cubicBezTo>
                    <a:cubicBezTo>
                      <a:pt x="295" y="79"/>
                      <a:pt x="315" y="68"/>
                      <a:pt x="31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0" name="Freeform 221"/>
              <p:cNvSpPr/>
              <p:nvPr/>
            </p:nvSpPr>
            <p:spPr>
              <a:xfrm>
                <a:off x="7758360" y="335988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8" y="0"/>
                      <a:pt x="34" y="0"/>
                    </a:cubicBezTo>
                    <a:cubicBezTo>
                      <a:pt x="13" y="0"/>
                      <a:pt x="0" y="16"/>
                      <a:pt x="0" y="34"/>
                    </a:cubicBezTo>
                    <a:cubicBezTo>
                      <a:pt x="0" y="50"/>
                      <a:pt x="13" y="68"/>
                      <a:pt x="34" y="68"/>
                    </a:cubicBezTo>
                    <a:cubicBezTo>
                      <a:pt x="41" y="68"/>
                      <a:pt x="49" y="65"/>
                      <a:pt x="56" y="59"/>
                    </a:cubicBezTo>
                    <a:cubicBezTo>
                      <a:pt x="58" y="58"/>
                      <a:pt x="58" y="58"/>
                      <a:pt x="59" y="58"/>
                    </a:cubicBezTo>
                    <a:cubicBezTo>
                      <a:pt x="59" y="61"/>
                      <a:pt x="59" y="58"/>
                      <a:pt x="59" y="67"/>
                    </a:cubicBezTo>
                    <a:cubicBezTo>
                      <a:pt x="59" y="113"/>
                      <a:pt x="38" y="151"/>
                      <a:pt x="18" y="173"/>
                    </a:cubicBezTo>
                    <a:cubicBezTo>
                      <a:pt x="11" y="180"/>
                      <a:pt x="11" y="180"/>
                      <a:pt x="11" y="182"/>
                    </a:cubicBezTo>
                    <a:cubicBezTo>
                      <a:pt x="11" y="187"/>
                      <a:pt x="13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1" name="Freeform 222"/>
              <p:cNvSpPr/>
              <p:nvPr/>
            </p:nvSpPr>
            <p:spPr>
              <a:xfrm>
                <a:off x="7846560" y="3283560"/>
                <a:ext cx="105480" cy="147960"/>
              </a:xfrm>
              <a:custGeom>
                <a:avLst/>
                <a:gdLst/>
                <a:ahLst/>
                <a:rect l="0" t="0" r="r" b="b"/>
                <a:pathLst>
                  <a:path w="293" h="411">
                    <a:moveTo>
                      <a:pt x="292" y="25"/>
                    </a:moveTo>
                    <a:cubicBezTo>
                      <a:pt x="292" y="13"/>
                      <a:pt x="283" y="7"/>
                      <a:pt x="274" y="7"/>
                    </a:cubicBezTo>
                    <a:cubicBezTo>
                      <a:pt x="268" y="7"/>
                      <a:pt x="257" y="11"/>
                      <a:pt x="252" y="22"/>
                    </a:cubicBezTo>
                    <a:cubicBezTo>
                      <a:pt x="250" y="23"/>
                      <a:pt x="245" y="43"/>
                      <a:pt x="243" y="56"/>
                    </a:cubicBezTo>
                    <a:cubicBezTo>
                      <a:pt x="239" y="73"/>
                      <a:pt x="235" y="89"/>
                      <a:pt x="230" y="106"/>
                    </a:cubicBezTo>
                    <a:cubicBezTo>
                      <a:pt x="221" y="144"/>
                      <a:pt x="211" y="182"/>
                      <a:pt x="202" y="219"/>
                    </a:cubicBezTo>
                    <a:cubicBezTo>
                      <a:pt x="200" y="228"/>
                      <a:pt x="173" y="273"/>
                      <a:pt x="130" y="273"/>
                    </a:cubicBezTo>
                    <a:cubicBezTo>
                      <a:pt x="97" y="273"/>
                      <a:pt x="92" y="245"/>
                      <a:pt x="92" y="221"/>
                    </a:cubicBezTo>
                    <a:cubicBezTo>
                      <a:pt x="92" y="192"/>
                      <a:pt x="103" y="153"/>
                      <a:pt x="122" y="97"/>
                    </a:cubicBezTo>
                    <a:cubicBezTo>
                      <a:pt x="133" y="72"/>
                      <a:pt x="135" y="65"/>
                      <a:pt x="135" y="52"/>
                    </a:cubicBezTo>
                    <a:cubicBezTo>
                      <a:pt x="135" y="23"/>
                      <a:pt x="115" y="0"/>
                      <a:pt x="85" y="0"/>
                    </a:cubicBezTo>
                    <a:cubicBezTo>
                      <a:pt x="23" y="0"/>
                      <a:pt x="0" y="92"/>
                      <a:pt x="0" y="97"/>
                    </a:cubicBezTo>
                    <a:cubicBezTo>
                      <a:pt x="0" y="104"/>
                      <a:pt x="6" y="102"/>
                      <a:pt x="9" y="104"/>
                    </a:cubicBezTo>
                    <a:cubicBezTo>
                      <a:pt x="14" y="104"/>
                      <a:pt x="14" y="103"/>
                      <a:pt x="18" y="94"/>
                    </a:cubicBezTo>
                    <a:cubicBezTo>
                      <a:pt x="36" y="34"/>
                      <a:pt x="61" y="14"/>
                      <a:pt x="83" y="14"/>
                    </a:cubicBezTo>
                    <a:cubicBezTo>
                      <a:pt x="86" y="14"/>
                      <a:pt x="97" y="14"/>
                      <a:pt x="97" y="34"/>
                    </a:cubicBezTo>
                    <a:cubicBezTo>
                      <a:pt x="97" y="50"/>
                      <a:pt x="92" y="67"/>
                      <a:pt x="86" y="79"/>
                    </a:cubicBezTo>
                    <a:cubicBezTo>
                      <a:pt x="61" y="146"/>
                      <a:pt x="50" y="182"/>
                      <a:pt x="50" y="212"/>
                    </a:cubicBezTo>
                    <a:cubicBezTo>
                      <a:pt x="50" y="268"/>
                      <a:pt x="90" y="286"/>
                      <a:pt x="128" y="286"/>
                    </a:cubicBezTo>
                    <a:cubicBezTo>
                      <a:pt x="153" y="286"/>
                      <a:pt x="175" y="275"/>
                      <a:pt x="191" y="259"/>
                    </a:cubicBezTo>
                    <a:cubicBezTo>
                      <a:pt x="184" y="291"/>
                      <a:pt x="176" y="322"/>
                      <a:pt x="151" y="356"/>
                    </a:cubicBezTo>
                    <a:cubicBezTo>
                      <a:pt x="133" y="378"/>
                      <a:pt x="110" y="396"/>
                      <a:pt x="81" y="396"/>
                    </a:cubicBezTo>
                    <a:cubicBezTo>
                      <a:pt x="72" y="396"/>
                      <a:pt x="43" y="394"/>
                      <a:pt x="32" y="369"/>
                    </a:cubicBezTo>
                    <a:cubicBezTo>
                      <a:pt x="43" y="369"/>
                      <a:pt x="50" y="369"/>
                      <a:pt x="59" y="362"/>
                    </a:cubicBezTo>
                    <a:cubicBezTo>
                      <a:pt x="67" y="356"/>
                      <a:pt x="72" y="347"/>
                      <a:pt x="72" y="335"/>
                    </a:cubicBezTo>
                    <a:cubicBezTo>
                      <a:pt x="72" y="317"/>
                      <a:pt x="56" y="313"/>
                      <a:pt x="49" y="313"/>
                    </a:cubicBezTo>
                    <a:cubicBezTo>
                      <a:pt x="34" y="313"/>
                      <a:pt x="14" y="324"/>
                      <a:pt x="14" y="354"/>
                    </a:cubicBezTo>
                    <a:cubicBezTo>
                      <a:pt x="14" y="387"/>
                      <a:pt x="41" y="410"/>
                      <a:pt x="81" y="410"/>
                    </a:cubicBezTo>
                    <a:cubicBezTo>
                      <a:pt x="146" y="410"/>
                      <a:pt x="211" y="353"/>
                      <a:pt x="229" y="281"/>
                    </a:cubicBezTo>
                    <a:cubicBezTo>
                      <a:pt x="249" y="200"/>
                      <a:pt x="269" y="120"/>
                      <a:pt x="290" y="40"/>
                    </a:cubicBezTo>
                    <a:cubicBezTo>
                      <a:pt x="292" y="31"/>
                      <a:pt x="292" y="29"/>
                      <a:pt x="292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2" name="Freeform 223"/>
              <p:cNvSpPr/>
              <p:nvPr/>
            </p:nvSpPr>
            <p:spPr>
              <a:xfrm>
                <a:off x="7977600" y="335988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9" y="0"/>
                      <a:pt x="34" y="0"/>
                    </a:cubicBezTo>
                    <a:cubicBezTo>
                      <a:pt x="13" y="0"/>
                      <a:pt x="0" y="16"/>
                      <a:pt x="0" y="34"/>
                    </a:cubicBezTo>
                    <a:cubicBezTo>
                      <a:pt x="0" y="50"/>
                      <a:pt x="13" y="68"/>
                      <a:pt x="34" y="68"/>
                    </a:cubicBezTo>
                    <a:cubicBezTo>
                      <a:pt x="41" y="68"/>
                      <a:pt x="50" y="65"/>
                      <a:pt x="56" y="59"/>
                    </a:cubicBezTo>
                    <a:cubicBezTo>
                      <a:pt x="58" y="58"/>
                      <a:pt x="58" y="58"/>
                      <a:pt x="59" y="58"/>
                    </a:cubicBezTo>
                    <a:cubicBezTo>
                      <a:pt x="60" y="61"/>
                      <a:pt x="61" y="58"/>
                      <a:pt x="61" y="67"/>
                    </a:cubicBezTo>
                    <a:cubicBezTo>
                      <a:pt x="61" y="113"/>
                      <a:pt x="38" y="151"/>
                      <a:pt x="18" y="173"/>
                    </a:cubicBezTo>
                    <a:cubicBezTo>
                      <a:pt x="11" y="180"/>
                      <a:pt x="11" y="180"/>
                      <a:pt x="11" y="182"/>
                    </a:cubicBezTo>
                    <a:cubicBezTo>
                      <a:pt x="11" y="187"/>
                      <a:pt x="14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3" name="Freeform 224"/>
              <p:cNvSpPr/>
              <p:nvPr/>
            </p:nvSpPr>
            <p:spPr>
              <a:xfrm>
                <a:off x="8064360" y="3242160"/>
                <a:ext cx="70200" cy="144720"/>
              </a:xfrm>
              <a:custGeom>
                <a:avLst/>
                <a:gdLst/>
                <a:ahLst/>
                <a:rect l="0" t="0" r="r" b="b"/>
                <a:pathLst>
                  <a:path w="195" h="402">
                    <a:moveTo>
                      <a:pt x="194" y="130"/>
                    </a:moveTo>
                    <a:cubicBezTo>
                      <a:pt x="194" y="122"/>
                      <a:pt x="189" y="122"/>
                      <a:pt x="176" y="122"/>
                    </a:cubicBezTo>
                    <a:cubicBezTo>
                      <a:pt x="158" y="122"/>
                      <a:pt x="140" y="122"/>
                      <a:pt x="122" y="122"/>
                    </a:cubicBezTo>
                    <a:cubicBezTo>
                      <a:pt x="144" y="32"/>
                      <a:pt x="148" y="20"/>
                      <a:pt x="148" y="16"/>
                    </a:cubicBezTo>
                    <a:cubicBezTo>
                      <a:pt x="148" y="5"/>
                      <a:pt x="140" y="0"/>
                      <a:pt x="130" y="0"/>
                    </a:cubicBezTo>
                    <a:cubicBezTo>
                      <a:pt x="128" y="0"/>
                      <a:pt x="110" y="0"/>
                      <a:pt x="104" y="22"/>
                    </a:cubicBezTo>
                    <a:cubicBezTo>
                      <a:pt x="96" y="55"/>
                      <a:pt x="88" y="89"/>
                      <a:pt x="79" y="122"/>
                    </a:cubicBezTo>
                    <a:cubicBezTo>
                      <a:pt x="59" y="122"/>
                      <a:pt x="40" y="122"/>
                      <a:pt x="20" y="122"/>
                    </a:cubicBezTo>
                    <a:cubicBezTo>
                      <a:pt x="7" y="122"/>
                      <a:pt x="0" y="122"/>
                      <a:pt x="0" y="135"/>
                    </a:cubicBezTo>
                    <a:cubicBezTo>
                      <a:pt x="0" y="142"/>
                      <a:pt x="5" y="142"/>
                      <a:pt x="18" y="142"/>
                    </a:cubicBezTo>
                    <a:cubicBezTo>
                      <a:pt x="37" y="142"/>
                      <a:pt x="55" y="142"/>
                      <a:pt x="74" y="142"/>
                    </a:cubicBezTo>
                    <a:cubicBezTo>
                      <a:pt x="29" y="322"/>
                      <a:pt x="25" y="333"/>
                      <a:pt x="25" y="344"/>
                    </a:cubicBezTo>
                    <a:cubicBezTo>
                      <a:pt x="25" y="378"/>
                      <a:pt x="50" y="401"/>
                      <a:pt x="85" y="401"/>
                    </a:cubicBezTo>
                    <a:cubicBezTo>
                      <a:pt x="149" y="401"/>
                      <a:pt x="185" y="309"/>
                      <a:pt x="185" y="304"/>
                    </a:cubicBezTo>
                    <a:cubicBezTo>
                      <a:pt x="185" y="299"/>
                      <a:pt x="180" y="299"/>
                      <a:pt x="176" y="299"/>
                    </a:cubicBezTo>
                    <a:cubicBezTo>
                      <a:pt x="171" y="299"/>
                      <a:pt x="171" y="300"/>
                      <a:pt x="167" y="308"/>
                    </a:cubicBezTo>
                    <a:cubicBezTo>
                      <a:pt x="140" y="372"/>
                      <a:pt x="106" y="388"/>
                      <a:pt x="85" y="388"/>
                    </a:cubicBezTo>
                    <a:cubicBezTo>
                      <a:pt x="72" y="388"/>
                      <a:pt x="67" y="380"/>
                      <a:pt x="67" y="360"/>
                    </a:cubicBezTo>
                    <a:cubicBezTo>
                      <a:pt x="67" y="344"/>
                      <a:pt x="67" y="340"/>
                      <a:pt x="70" y="329"/>
                    </a:cubicBezTo>
                    <a:cubicBezTo>
                      <a:pt x="86" y="267"/>
                      <a:pt x="101" y="204"/>
                      <a:pt x="117" y="142"/>
                    </a:cubicBezTo>
                    <a:cubicBezTo>
                      <a:pt x="137" y="142"/>
                      <a:pt x="157" y="142"/>
                      <a:pt x="176" y="142"/>
                    </a:cubicBezTo>
                    <a:cubicBezTo>
                      <a:pt x="189" y="142"/>
                      <a:pt x="194" y="142"/>
                      <a:pt x="194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4" name="Freeform 225"/>
              <p:cNvSpPr/>
              <p:nvPr/>
            </p:nvSpPr>
            <p:spPr>
              <a:xfrm>
                <a:off x="8148960" y="3370320"/>
                <a:ext cx="86040" cy="72360"/>
              </a:xfrm>
              <a:custGeom>
                <a:avLst/>
                <a:gdLst/>
                <a:ahLst/>
                <a:rect l="0" t="0" r="r" b="b"/>
                <a:pathLst>
                  <a:path w="239" h="201">
                    <a:moveTo>
                      <a:pt x="238" y="32"/>
                    </a:moveTo>
                    <a:cubicBezTo>
                      <a:pt x="238" y="7"/>
                      <a:pt x="209" y="0"/>
                      <a:pt x="191" y="0"/>
                    </a:cubicBezTo>
                    <a:cubicBezTo>
                      <a:pt x="169" y="0"/>
                      <a:pt x="151" y="14"/>
                      <a:pt x="140" y="31"/>
                    </a:cubicBezTo>
                    <a:cubicBezTo>
                      <a:pt x="133" y="13"/>
                      <a:pt x="113" y="0"/>
                      <a:pt x="88" y="0"/>
                    </a:cubicBezTo>
                    <a:cubicBezTo>
                      <a:pt x="38" y="0"/>
                      <a:pt x="11" y="54"/>
                      <a:pt x="11" y="68"/>
                    </a:cubicBezTo>
                    <a:cubicBezTo>
                      <a:pt x="11" y="74"/>
                      <a:pt x="16" y="74"/>
                      <a:pt x="18" y="74"/>
                    </a:cubicBezTo>
                    <a:cubicBezTo>
                      <a:pt x="23" y="74"/>
                      <a:pt x="23" y="72"/>
                      <a:pt x="25" y="67"/>
                    </a:cubicBezTo>
                    <a:cubicBezTo>
                      <a:pt x="38" y="31"/>
                      <a:pt x="65" y="13"/>
                      <a:pt x="86" y="13"/>
                    </a:cubicBezTo>
                    <a:cubicBezTo>
                      <a:pt x="101" y="13"/>
                      <a:pt x="113" y="20"/>
                      <a:pt x="113" y="41"/>
                    </a:cubicBezTo>
                    <a:cubicBezTo>
                      <a:pt x="113" y="50"/>
                      <a:pt x="108" y="72"/>
                      <a:pt x="104" y="88"/>
                    </a:cubicBezTo>
                    <a:cubicBezTo>
                      <a:pt x="99" y="108"/>
                      <a:pt x="94" y="128"/>
                      <a:pt x="88" y="147"/>
                    </a:cubicBezTo>
                    <a:cubicBezTo>
                      <a:pt x="85" y="164"/>
                      <a:pt x="70" y="187"/>
                      <a:pt x="47" y="187"/>
                    </a:cubicBezTo>
                    <a:cubicBezTo>
                      <a:pt x="39" y="185"/>
                      <a:pt x="32" y="187"/>
                      <a:pt x="23" y="180"/>
                    </a:cubicBezTo>
                    <a:cubicBezTo>
                      <a:pt x="41" y="174"/>
                      <a:pt x="43" y="158"/>
                      <a:pt x="43" y="156"/>
                    </a:cubicBezTo>
                    <a:cubicBezTo>
                      <a:pt x="43" y="147"/>
                      <a:pt x="36" y="140"/>
                      <a:pt x="25" y="140"/>
                    </a:cubicBezTo>
                    <a:cubicBezTo>
                      <a:pt x="13" y="140"/>
                      <a:pt x="0" y="151"/>
                      <a:pt x="0" y="167"/>
                    </a:cubicBezTo>
                    <a:cubicBezTo>
                      <a:pt x="0" y="189"/>
                      <a:pt x="25" y="200"/>
                      <a:pt x="47" y="200"/>
                    </a:cubicBezTo>
                    <a:cubicBezTo>
                      <a:pt x="67" y="200"/>
                      <a:pt x="85" y="187"/>
                      <a:pt x="95" y="167"/>
                    </a:cubicBezTo>
                    <a:cubicBezTo>
                      <a:pt x="106" y="191"/>
                      <a:pt x="131" y="200"/>
                      <a:pt x="149" y="200"/>
                    </a:cubicBezTo>
                    <a:cubicBezTo>
                      <a:pt x="200" y="200"/>
                      <a:pt x="227" y="144"/>
                      <a:pt x="227" y="131"/>
                    </a:cubicBezTo>
                    <a:cubicBezTo>
                      <a:pt x="227" y="126"/>
                      <a:pt x="221" y="126"/>
                      <a:pt x="220" y="126"/>
                    </a:cubicBezTo>
                    <a:cubicBezTo>
                      <a:pt x="214" y="126"/>
                      <a:pt x="212" y="128"/>
                      <a:pt x="211" y="133"/>
                    </a:cubicBezTo>
                    <a:cubicBezTo>
                      <a:pt x="202" y="164"/>
                      <a:pt x="175" y="187"/>
                      <a:pt x="151" y="187"/>
                    </a:cubicBezTo>
                    <a:cubicBezTo>
                      <a:pt x="133" y="187"/>
                      <a:pt x="124" y="174"/>
                      <a:pt x="124" y="158"/>
                    </a:cubicBezTo>
                    <a:cubicBezTo>
                      <a:pt x="124" y="147"/>
                      <a:pt x="133" y="106"/>
                      <a:pt x="146" y="58"/>
                    </a:cubicBezTo>
                    <a:cubicBezTo>
                      <a:pt x="155" y="23"/>
                      <a:pt x="175" y="13"/>
                      <a:pt x="189" y="13"/>
                    </a:cubicBezTo>
                    <a:cubicBezTo>
                      <a:pt x="197" y="14"/>
                      <a:pt x="205" y="13"/>
                      <a:pt x="214" y="18"/>
                    </a:cubicBezTo>
                    <a:cubicBezTo>
                      <a:pt x="200" y="22"/>
                      <a:pt x="194" y="34"/>
                      <a:pt x="194" y="43"/>
                    </a:cubicBezTo>
                    <a:cubicBezTo>
                      <a:pt x="194" y="52"/>
                      <a:pt x="202" y="59"/>
                      <a:pt x="212" y="59"/>
                    </a:cubicBezTo>
                    <a:cubicBezTo>
                      <a:pt x="222" y="59"/>
                      <a:pt x="238" y="50"/>
                      <a:pt x="238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5" name="Freeform 226"/>
              <p:cNvSpPr/>
              <p:nvPr/>
            </p:nvSpPr>
            <p:spPr>
              <a:xfrm>
                <a:off x="8275320" y="335988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9" y="0"/>
                      <a:pt x="34" y="0"/>
                    </a:cubicBezTo>
                    <a:cubicBezTo>
                      <a:pt x="13" y="0"/>
                      <a:pt x="0" y="16"/>
                      <a:pt x="0" y="34"/>
                    </a:cubicBezTo>
                    <a:cubicBezTo>
                      <a:pt x="0" y="50"/>
                      <a:pt x="13" y="68"/>
                      <a:pt x="34" y="68"/>
                    </a:cubicBezTo>
                    <a:cubicBezTo>
                      <a:pt x="41" y="68"/>
                      <a:pt x="50" y="65"/>
                      <a:pt x="56" y="59"/>
                    </a:cubicBezTo>
                    <a:cubicBezTo>
                      <a:pt x="58" y="58"/>
                      <a:pt x="58" y="58"/>
                      <a:pt x="59" y="58"/>
                    </a:cubicBezTo>
                    <a:cubicBezTo>
                      <a:pt x="60" y="61"/>
                      <a:pt x="61" y="58"/>
                      <a:pt x="61" y="67"/>
                    </a:cubicBezTo>
                    <a:cubicBezTo>
                      <a:pt x="61" y="113"/>
                      <a:pt x="38" y="151"/>
                      <a:pt x="18" y="173"/>
                    </a:cubicBezTo>
                    <a:cubicBezTo>
                      <a:pt x="11" y="180"/>
                      <a:pt x="11" y="180"/>
                      <a:pt x="11" y="182"/>
                    </a:cubicBezTo>
                    <a:cubicBezTo>
                      <a:pt x="11" y="187"/>
                      <a:pt x="14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6" name="Freeform 227"/>
              <p:cNvSpPr/>
              <p:nvPr/>
            </p:nvSpPr>
            <p:spPr>
              <a:xfrm>
                <a:off x="8362080" y="3242160"/>
                <a:ext cx="70200" cy="144720"/>
              </a:xfrm>
              <a:custGeom>
                <a:avLst/>
                <a:gdLst/>
                <a:ahLst/>
                <a:rect l="0" t="0" r="r" b="b"/>
                <a:pathLst>
                  <a:path w="195" h="402">
                    <a:moveTo>
                      <a:pt x="194" y="130"/>
                    </a:moveTo>
                    <a:cubicBezTo>
                      <a:pt x="194" y="122"/>
                      <a:pt x="189" y="122"/>
                      <a:pt x="176" y="122"/>
                    </a:cubicBezTo>
                    <a:cubicBezTo>
                      <a:pt x="158" y="122"/>
                      <a:pt x="140" y="122"/>
                      <a:pt x="122" y="122"/>
                    </a:cubicBezTo>
                    <a:cubicBezTo>
                      <a:pt x="144" y="32"/>
                      <a:pt x="148" y="20"/>
                      <a:pt x="148" y="16"/>
                    </a:cubicBezTo>
                    <a:cubicBezTo>
                      <a:pt x="148" y="5"/>
                      <a:pt x="140" y="0"/>
                      <a:pt x="130" y="0"/>
                    </a:cubicBezTo>
                    <a:cubicBezTo>
                      <a:pt x="128" y="0"/>
                      <a:pt x="110" y="0"/>
                      <a:pt x="104" y="22"/>
                    </a:cubicBezTo>
                    <a:cubicBezTo>
                      <a:pt x="96" y="55"/>
                      <a:pt x="88" y="89"/>
                      <a:pt x="79" y="122"/>
                    </a:cubicBezTo>
                    <a:cubicBezTo>
                      <a:pt x="59" y="122"/>
                      <a:pt x="40" y="122"/>
                      <a:pt x="20" y="122"/>
                    </a:cubicBezTo>
                    <a:cubicBezTo>
                      <a:pt x="7" y="122"/>
                      <a:pt x="0" y="122"/>
                      <a:pt x="0" y="135"/>
                    </a:cubicBezTo>
                    <a:cubicBezTo>
                      <a:pt x="0" y="142"/>
                      <a:pt x="5" y="142"/>
                      <a:pt x="18" y="142"/>
                    </a:cubicBezTo>
                    <a:cubicBezTo>
                      <a:pt x="37" y="142"/>
                      <a:pt x="55" y="142"/>
                      <a:pt x="74" y="142"/>
                    </a:cubicBezTo>
                    <a:cubicBezTo>
                      <a:pt x="29" y="322"/>
                      <a:pt x="25" y="333"/>
                      <a:pt x="25" y="344"/>
                    </a:cubicBezTo>
                    <a:cubicBezTo>
                      <a:pt x="25" y="378"/>
                      <a:pt x="50" y="401"/>
                      <a:pt x="85" y="401"/>
                    </a:cubicBezTo>
                    <a:cubicBezTo>
                      <a:pt x="149" y="401"/>
                      <a:pt x="185" y="309"/>
                      <a:pt x="185" y="304"/>
                    </a:cubicBezTo>
                    <a:cubicBezTo>
                      <a:pt x="185" y="299"/>
                      <a:pt x="180" y="299"/>
                      <a:pt x="176" y="299"/>
                    </a:cubicBezTo>
                    <a:cubicBezTo>
                      <a:pt x="171" y="299"/>
                      <a:pt x="171" y="300"/>
                      <a:pt x="167" y="308"/>
                    </a:cubicBezTo>
                    <a:cubicBezTo>
                      <a:pt x="140" y="372"/>
                      <a:pt x="106" y="388"/>
                      <a:pt x="86" y="388"/>
                    </a:cubicBezTo>
                    <a:cubicBezTo>
                      <a:pt x="72" y="388"/>
                      <a:pt x="67" y="380"/>
                      <a:pt x="67" y="360"/>
                    </a:cubicBezTo>
                    <a:cubicBezTo>
                      <a:pt x="67" y="344"/>
                      <a:pt x="67" y="340"/>
                      <a:pt x="70" y="329"/>
                    </a:cubicBezTo>
                    <a:cubicBezTo>
                      <a:pt x="86" y="267"/>
                      <a:pt x="101" y="204"/>
                      <a:pt x="117" y="142"/>
                    </a:cubicBezTo>
                    <a:cubicBezTo>
                      <a:pt x="137" y="142"/>
                      <a:pt x="157" y="142"/>
                      <a:pt x="176" y="142"/>
                    </a:cubicBezTo>
                    <a:cubicBezTo>
                      <a:pt x="189" y="142"/>
                      <a:pt x="194" y="142"/>
                      <a:pt x="194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7" name="Freeform 228"/>
              <p:cNvSpPr/>
              <p:nvPr/>
            </p:nvSpPr>
            <p:spPr>
              <a:xfrm>
                <a:off x="8447040" y="3370320"/>
                <a:ext cx="82080" cy="102600"/>
              </a:xfrm>
              <a:custGeom>
                <a:avLst/>
                <a:gdLst/>
                <a:ahLst/>
                <a:rect l="0" t="0" r="r" b="b"/>
                <a:pathLst>
                  <a:path w="228" h="285">
                    <a:moveTo>
                      <a:pt x="227" y="18"/>
                    </a:moveTo>
                    <a:cubicBezTo>
                      <a:pt x="227" y="9"/>
                      <a:pt x="220" y="4"/>
                      <a:pt x="212" y="4"/>
                    </a:cubicBezTo>
                    <a:cubicBezTo>
                      <a:pt x="207" y="4"/>
                      <a:pt x="198" y="7"/>
                      <a:pt x="194" y="14"/>
                    </a:cubicBezTo>
                    <a:cubicBezTo>
                      <a:pt x="193" y="18"/>
                      <a:pt x="189" y="32"/>
                      <a:pt x="187" y="41"/>
                    </a:cubicBezTo>
                    <a:cubicBezTo>
                      <a:pt x="184" y="53"/>
                      <a:pt x="181" y="65"/>
                      <a:pt x="178" y="77"/>
                    </a:cubicBezTo>
                    <a:cubicBezTo>
                      <a:pt x="172" y="101"/>
                      <a:pt x="166" y="125"/>
                      <a:pt x="160" y="149"/>
                    </a:cubicBezTo>
                    <a:cubicBezTo>
                      <a:pt x="142" y="162"/>
                      <a:pt x="140" y="187"/>
                      <a:pt x="106" y="187"/>
                    </a:cubicBezTo>
                    <a:cubicBezTo>
                      <a:pt x="76" y="187"/>
                      <a:pt x="76" y="158"/>
                      <a:pt x="76" y="149"/>
                    </a:cubicBezTo>
                    <a:cubicBezTo>
                      <a:pt x="76" y="126"/>
                      <a:pt x="85" y="99"/>
                      <a:pt x="99" y="65"/>
                    </a:cubicBezTo>
                    <a:cubicBezTo>
                      <a:pt x="104" y="50"/>
                      <a:pt x="106" y="45"/>
                      <a:pt x="106" y="38"/>
                    </a:cubicBezTo>
                    <a:cubicBezTo>
                      <a:pt x="106" y="16"/>
                      <a:pt x="88" y="0"/>
                      <a:pt x="65" y="0"/>
                    </a:cubicBezTo>
                    <a:cubicBezTo>
                      <a:pt x="20" y="0"/>
                      <a:pt x="0" y="59"/>
                      <a:pt x="0" y="68"/>
                    </a:cubicBezTo>
                    <a:cubicBezTo>
                      <a:pt x="0" y="74"/>
                      <a:pt x="5" y="74"/>
                      <a:pt x="7" y="74"/>
                    </a:cubicBezTo>
                    <a:cubicBezTo>
                      <a:pt x="13" y="74"/>
                      <a:pt x="14" y="70"/>
                      <a:pt x="14" y="67"/>
                    </a:cubicBezTo>
                    <a:cubicBezTo>
                      <a:pt x="25" y="29"/>
                      <a:pt x="45" y="13"/>
                      <a:pt x="63" y="13"/>
                    </a:cubicBezTo>
                    <a:cubicBezTo>
                      <a:pt x="70" y="13"/>
                      <a:pt x="74" y="18"/>
                      <a:pt x="74" y="27"/>
                    </a:cubicBezTo>
                    <a:cubicBezTo>
                      <a:pt x="74" y="38"/>
                      <a:pt x="70" y="47"/>
                      <a:pt x="68" y="54"/>
                    </a:cubicBezTo>
                    <a:cubicBezTo>
                      <a:pt x="47" y="108"/>
                      <a:pt x="41" y="124"/>
                      <a:pt x="41" y="144"/>
                    </a:cubicBezTo>
                    <a:cubicBezTo>
                      <a:pt x="41" y="151"/>
                      <a:pt x="41" y="171"/>
                      <a:pt x="59" y="185"/>
                    </a:cubicBezTo>
                    <a:cubicBezTo>
                      <a:pt x="74" y="198"/>
                      <a:pt x="92" y="200"/>
                      <a:pt x="104" y="200"/>
                    </a:cubicBezTo>
                    <a:cubicBezTo>
                      <a:pt x="121" y="200"/>
                      <a:pt x="137" y="192"/>
                      <a:pt x="151" y="180"/>
                    </a:cubicBezTo>
                    <a:cubicBezTo>
                      <a:pt x="146" y="203"/>
                      <a:pt x="140" y="223"/>
                      <a:pt x="122" y="245"/>
                    </a:cubicBezTo>
                    <a:cubicBezTo>
                      <a:pt x="110" y="257"/>
                      <a:pt x="94" y="273"/>
                      <a:pt x="70" y="273"/>
                    </a:cubicBezTo>
                    <a:cubicBezTo>
                      <a:pt x="67" y="273"/>
                      <a:pt x="45" y="273"/>
                      <a:pt x="36" y="257"/>
                    </a:cubicBezTo>
                    <a:cubicBezTo>
                      <a:pt x="59" y="255"/>
                      <a:pt x="52" y="242"/>
                      <a:pt x="59" y="234"/>
                    </a:cubicBezTo>
                    <a:cubicBezTo>
                      <a:pt x="59" y="219"/>
                      <a:pt x="47" y="218"/>
                      <a:pt x="43" y="218"/>
                    </a:cubicBezTo>
                    <a:cubicBezTo>
                      <a:pt x="32" y="218"/>
                      <a:pt x="18" y="227"/>
                      <a:pt x="18" y="246"/>
                    </a:cubicBezTo>
                    <a:cubicBezTo>
                      <a:pt x="18" y="268"/>
                      <a:pt x="38" y="284"/>
                      <a:pt x="70" y="284"/>
                    </a:cubicBezTo>
                    <a:cubicBezTo>
                      <a:pt x="115" y="284"/>
                      <a:pt x="169" y="250"/>
                      <a:pt x="184" y="196"/>
                    </a:cubicBezTo>
                    <a:cubicBezTo>
                      <a:pt x="197" y="140"/>
                      <a:pt x="211" y="85"/>
                      <a:pt x="225" y="29"/>
                    </a:cubicBezTo>
                    <a:cubicBezTo>
                      <a:pt x="227" y="22"/>
                      <a:pt x="227" y="22"/>
                      <a:pt x="227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8" name="Freeform 229"/>
              <p:cNvSpPr/>
              <p:nvPr/>
            </p:nvSpPr>
            <p:spPr>
              <a:xfrm>
                <a:off x="8564400" y="335988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5"/>
                      <a:pt x="58" y="0"/>
                      <a:pt x="32" y="0"/>
                    </a:cubicBezTo>
                    <a:cubicBezTo>
                      <a:pt x="13" y="0"/>
                      <a:pt x="0" y="16"/>
                      <a:pt x="0" y="34"/>
                    </a:cubicBezTo>
                    <a:cubicBezTo>
                      <a:pt x="0" y="50"/>
                      <a:pt x="13" y="68"/>
                      <a:pt x="32" y="68"/>
                    </a:cubicBezTo>
                    <a:cubicBezTo>
                      <a:pt x="40" y="68"/>
                      <a:pt x="49" y="65"/>
                      <a:pt x="54" y="59"/>
                    </a:cubicBezTo>
                    <a:cubicBezTo>
                      <a:pt x="58" y="58"/>
                      <a:pt x="56" y="58"/>
                      <a:pt x="58" y="58"/>
                    </a:cubicBezTo>
                    <a:cubicBezTo>
                      <a:pt x="58" y="61"/>
                      <a:pt x="59" y="58"/>
                      <a:pt x="59" y="67"/>
                    </a:cubicBezTo>
                    <a:cubicBezTo>
                      <a:pt x="59" y="113"/>
                      <a:pt x="38" y="151"/>
                      <a:pt x="16" y="173"/>
                    </a:cubicBezTo>
                    <a:cubicBezTo>
                      <a:pt x="9" y="180"/>
                      <a:pt x="9" y="180"/>
                      <a:pt x="9" y="182"/>
                    </a:cubicBezTo>
                    <a:cubicBezTo>
                      <a:pt x="9" y="187"/>
                      <a:pt x="13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9" name="Freeform 230"/>
              <p:cNvSpPr/>
              <p:nvPr/>
            </p:nvSpPr>
            <p:spPr>
              <a:xfrm>
                <a:off x="8655120" y="3283560"/>
                <a:ext cx="93600" cy="145440"/>
              </a:xfrm>
              <a:custGeom>
                <a:avLst/>
                <a:gdLst/>
                <a:ahLst/>
                <a:rect l="0" t="0" r="r" b="b"/>
                <a:pathLst>
                  <a:path w="260" h="404">
                    <a:moveTo>
                      <a:pt x="259" y="7"/>
                    </a:moveTo>
                    <a:cubicBezTo>
                      <a:pt x="259" y="5"/>
                      <a:pt x="257" y="2"/>
                      <a:pt x="254" y="2"/>
                    </a:cubicBezTo>
                    <a:cubicBezTo>
                      <a:pt x="247" y="2"/>
                      <a:pt x="221" y="27"/>
                      <a:pt x="211" y="45"/>
                    </a:cubicBezTo>
                    <a:cubicBezTo>
                      <a:pt x="196" y="11"/>
                      <a:pt x="173" y="0"/>
                      <a:pt x="151" y="0"/>
                    </a:cubicBezTo>
                    <a:cubicBezTo>
                      <a:pt x="77" y="0"/>
                      <a:pt x="0" y="94"/>
                      <a:pt x="0" y="185"/>
                    </a:cubicBezTo>
                    <a:cubicBezTo>
                      <a:pt x="0" y="248"/>
                      <a:pt x="36" y="286"/>
                      <a:pt x="83" y="286"/>
                    </a:cubicBezTo>
                    <a:cubicBezTo>
                      <a:pt x="110" y="286"/>
                      <a:pt x="135" y="272"/>
                      <a:pt x="157" y="248"/>
                    </a:cubicBezTo>
                    <a:cubicBezTo>
                      <a:pt x="148" y="286"/>
                      <a:pt x="139" y="324"/>
                      <a:pt x="130" y="362"/>
                    </a:cubicBezTo>
                    <a:cubicBezTo>
                      <a:pt x="124" y="380"/>
                      <a:pt x="119" y="381"/>
                      <a:pt x="83" y="383"/>
                    </a:cubicBezTo>
                    <a:cubicBezTo>
                      <a:pt x="76" y="383"/>
                      <a:pt x="68" y="383"/>
                      <a:pt x="68" y="396"/>
                    </a:cubicBezTo>
                    <a:cubicBezTo>
                      <a:pt x="71" y="398"/>
                      <a:pt x="68" y="403"/>
                      <a:pt x="77" y="403"/>
                    </a:cubicBezTo>
                    <a:cubicBezTo>
                      <a:pt x="97" y="403"/>
                      <a:pt x="119" y="401"/>
                      <a:pt x="140" y="401"/>
                    </a:cubicBezTo>
                    <a:cubicBezTo>
                      <a:pt x="162" y="401"/>
                      <a:pt x="185" y="403"/>
                      <a:pt x="205" y="403"/>
                    </a:cubicBezTo>
                    <a:cubicBezTo>
                      <a:pt x="209" y="403"/>
                      <a:pt x="218" y="403"/>
                      <a:pt x="218" y="390"/>
                    </a:cubicBezTo>
                    <a:cubicBezTo>
                      <a:pt x="218" y="383"/>
                      <a:pt x="211" y="383"/>
                      <a:pt x="200" y="383"/>
                    </a:cubicBezTo>
                    <a:cubicBezTo>
                      <a:pt x="171" y="383"/>
                      <a:pt x="171" y="378"/>
                      <a:pt x="171" y="372"/>
                    </a:cubicBezTo>
                    <a:cubicBezTo>
                      <a:pt x="171" y="369"/>
                      <a:pt x="171" y="365"/>
                      <a:pt x="173" y="358"/>
                    </a:cubicBezTo>
                    <a:cubicBezTo>
                      <a:pt x="202" y="241"/>
                      <a:pt x="230" y="124"/>
                      <a:pt x="259" y="7"/>
                    </a:cubicBezTo>
                    <a:moveTo>
                      <a:pt x="202" y="70"/>
                    </a:moveTo>
                    <a:cubicBezTo>
                      <a:pt x="202" y="74"/>
                      <a:pt x="167" y="212"/>
                      <a:pt x="166" y="214"/>
                    </a:cubicBezTo>
                    <a:cubicBezTo>
                      <a:pt x="155" y="232"/>
                      <a:pt x="121" y="273"/>
                      <a:pt x="85" y="273"/>
                    </a:cubicBezTo>
                    <a:cubicBezTo>
                      <a:pt x="47" y="273"/>
                      <a:pt x="45" y="225"/>
                      <a:pt x="45" y="214"/>
                    </a:cubicBezTo>
                    <a:cubicBezTo>
                      <a:pt x="45" y="183"/>
                      <a:pt x="63" y="115"/>
                      <a:pt x="74" y="88"/>
                    </a:cubicBezTo>
                    <a:cubicBezTo>
                      <a:pt x="94" y="41"/>
                      <a:pt x="126" y="14"/>
                      <a:pt x="151" y="14"/>
                    </a:cubicBezTo>
                    <a:cubicBezTo>
                      <a:pt x="193" y="14"/>
                      <a:pt x="202" y="67"/>
                      <a:pt x="202" y="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0" name="Freeform 231"/>
              <p:cNvSpPr/>
              <p:nvPr/>
            </p:nvSpPr>
            <p:spPr>
              <a:xfrm>
                <a:off x="8767800" y="3213720"/>
                <a:ext cx="89280" cy="227520"/>
              </a:xfrm>
              <a:custGeom>
                <a:avLst/>
                <a:gdLst/>
                <a:ahLst/>
                <a:rect l="0" t="0" r="r" b="b"/>
                <a:pathLst>
                  <a:path w="248" h="632">
                    <a:moveTo>
                      <a:pt x="247" y="13"/>
                    </a:moveTo>
                    <a:cubicBezTo>
                      <a:pt x="247" y="5"/>
                      <a:pt x="239" y="0"/>
                      <a:pt x="234" y="0"/>
                    </a:cubicBezTo>
                    <a:cubicBezTo>
                      <a:pt x="227" y="0"/>
                      <a:pt x="223" y="4"/>
                      <a:pt x="221" y="9"/>
                    </a:cubicBezTo>
                    <a:cubicBezTo>
                      <a:pt x="148" y="211"/>
                      <a:pt x="74" y="413"/>
                      <a:pt x="0" y="615"/>
                    </a:cubicBezTo>
                    <a:cubicBezTo>
                      <a:pt x="0" y="617"/>
                      <a:pt x="0" y="618"/>
                      <a:pt x="0" y="619"/>
                    </a:cubicBezTo>
                    <a:cubicBezTo>
                      <a:pt x="0" y="626"/>
                      <a:pt x="5" y="631"/>
                      <a:pt x="13" y="631"/>
                    </a:cubicBezTo>
                    <a:cubicBezTo>
                      <a:pt x="18" y="631"/>
                      <a:pt x="23" y="630"/>
                      <a:pt x="25" y="624"/>
                    </a:cubicBezTo>
                    <a:cubicBezTo>
                      <a:pt x="98" y="422"/>
                      <a:pt x="172" y="220"/>
                      <a:pt x="245" y="18"/>
                    </a:cubicBezTo>
                    <a:cubicBezTo>
                      <a:pt x="247" y="16"/>
                      <a:pt x="247" y="14"/>
                      <a:pt x="247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1" name="Freeform 232"/>
              <p:cNvSpPr/>
              <p:nvPr/>
            </p:nvSpPr>
            <p:spPr>
              <a:xfrm>
                <a:off x="8861760" y="3283560"/>
                <a:ext cx="118800" cy="145440"/>
              </a:xfrm>
              <a:custGeom>
                <a:avLst/>
                <a:gdLst/>
                <a:ahLst/>
                <a:rect l="0" t="0" r="r" b="b"/>
                <a:pathLst>
                  <a:path w="330" h="404">
                    <a:moveTo>
                      <a:pt x="329" y="103"/>
                    </a:moveTo>
                    <a:cubicBezTo>
                      <a:pt x="329" y="43"/>
                      <a:pt x="293" y="0"/>
                      <a:pt x="245" y="0"/>
                    </a:cubicBezTo>
                    <a:cubicBezTo>
                      <a:pt x="214" y="0"/>
                      <a:pt x="184" y="23"/>
                      <a:pt x="162" y="49"/>
                    </a:cubicBezTo>
                    <a:cubicBezTo>
                      <a:pt x="157" y="14"/>
                      <a:pt x="130" y="0"/>
                      <a:pt x="106" y="0"/>
                    </a:cubicBezTo>
                    <a:cubicBezTo>
                      <a:pt x="77" y="0"/>
                      <a:pt x="65" y="25"/>
                      <a:pt x="59" y="36"/>
                    </a:cubicBezTo>
                    <a:cubicBezTo>
                      <a:pt x="47" y="58"/>
                      <a:pt x="40" y="95"/>
                      <a:pt x="40" y="97"/>
                    </a:cubicBezTo>
                    <a:cubicBezTo>
                      <a:pt x="40" y="104"/>
                      <a:pt x="44" y="102"/>
                      <a:pt x="47" y="104"/>
                    </a:cubicBezTo>
                    <a:cubicBezTo>
                      <a:pt x="54" y="104"/>
                      <a:pt x="54" y="104"/>
                      <a:pt x="58" y="90"/>
                    </a:cubicBezTo>
                    <a:cubicBezTo>
                      <a:pt x="68" y="45"/>
                      <a:pt x="81" y="14"/>
                      <a:pt x="104" y="14"/>
                    </a:cubicBezTo>
                    <a:cubicBezTo>
                      <a:pt x="115" y="14"/>
                      <a:pt x="124" y="20"/>
                      <a:pt x="124" y="43"/>
                    </a:cubicBezTo>
                    <a:cubicBezTo>
                      <a:pt x="124" y="58"/>
                      <a:pt x="121" y="65"/>
                      <a:pt x="119" y="76"/>
                    </a:cubicBezTo>
                    <a:cubicBezTo>
                      <a:pt x="95" y="169"/>
                      <a:pt x="72" y="263"/>
                      <a:pt x="49" y="356"/>
                    </a:cubicBezTo>
                    <a:cubicBezTo>
                      <a:pt x="43" y="378"/>
                      <a:pt x="41" y="383"/>
                      <a:pt x="14" y="383"/>
                    </a:cubicBezTo>
                    <a:cubicBezTo>
                      <a:pt x="7" y="383"/>
                      <a:pt x="0" y="383"/>
                      <a:pt x="0" y="394"/>
                    </a:cubicBezTo>
                    <a:cubicBezTo>
                      <a:pt x="0" y="399"/>
                      <a:pt x="2" y="403"/>
                      <a:pt x="7" y="403"/>
                    </a:cubicBezTo>
                    <a:cubicBezTo>
                      <a:pt x="25" y="403"/>
                      <a:pt x="43" y="401"/>
                      <a:pt x="61" y="401"/>
                    </a:cubicBezTo>
                    <a:cubicBezTo>
                      <a:pt x="81" y="401"/>
                      <a:pt x="103" y="403"/>
                      <a:pt x="124" y="403"/>
                    </a:cubicBezTo>
                    <a:cubicBezTo>
                      <a:pt x="126" y="403"/>
                      <a:pt x="135" y="403"/>
                      <a:pt x="135" y="390"/>
                    </a:cubicBezTo>
                    <a:cubicBezTo>
                      <a:pt x="135" y="383"/>
                      <a:pt x="128" y="383"/>
                      <a:pt x="119" y="383"/>
                    </a:cubicBezTo>
                    <a:cubicBezTo>
                      <a:pt x="88" y="383"/>
                      <a:pt x="88" y="378"/>
                      <a:pt x="88" y="372"/>
                    </a:cubicBezTo>
                    <a:cubicBezTo>
                      <a:pt x="88" y="365"/>
                      <a:pt x="115" y="263"/>
                      <a:pt x="119" y="246"/>
                    </a:cubicBezTo>
                    <a:cubicBezTo>
                      <a:pt x="128" y="264"/>
                      <a:pt x="144" y="286"/>
                      <a:pt x="176" y="286"/>
                    </a:cubicBezTo>
                    <a:cubicBezTo>
                      <a:pt x="250" y="286"/>
                      <a:pt x="329" y="194"/>
                      <a:pt x="329" y="103"/>
                    </a:cubicBezTo>
                    <a:moveTo>
                      <a:pt x="284" y="74"/>
                    </a:moveTo>
                    <a:cubicBezTo>
                      <a:pt x="284" y="112"/>
                      <a:pt x="263" y="183"/>
                      <a:pt x="252" y="209"/>
                    </a:cubicBezTo>
                    <a:cubicBezTo>
                      <a:pt x="230" y="252"/>
                      <a:pt x="200" y="273"/>
                      <a:pt x="176" y="273"/>
                    </a:cubicBezTo>
                    <a:cubicBezTo>
                      <a:pt x="135" y="273"/>
                      <a:pt x="126" y="221"/>
                      <a:pt x="126" y="216"/>
                    </a:cubicBezTo>
                    <a:cubicBezTo>
                      <a:pt x="127" y="213"/>
                      <a:pt x="126" y="214"/>
                      <a:pt x="128" y="207"/>
                    </a:cubicBezTo>
                    <a:cubicBezTo>
                      <a:pt x="139" y="165"/>
                      <a:pt x="149" y="124"/>
                      <a:pt x="160" y="83"/>
                    </a:cubicBezTo>
                    <a:cubicBezTo>
                      <a:pt x="164" y="67"/>
                      <a:pt x="182" y="49"/>
                      <a:pt x="193" y="38"/>
                    </a:cubicBezTo>
                    <a:cubicBezTo>
                      <a:pt x="214" y="20"/>
                      <a:pt x="232" y="14"/>
                      <a:pt x="243" y="14"/>
                    </a:cubicBezTo>
                    <a:cubicBezTo>
                      <a:pt x="268" y="14"/>
                      <a:pt x="284" y="36"/>
                      <a:pt x="284" y="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2" name="Freeform 233"/>
              <p:cNvSpPr/>
              <p:nvPr/>
            </p:nvSpPr>
            <p:spPr>
              <a:xfrm>
                <a:off x="8999640" y="321444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342"/>
                    </a:moveTo>
                    <a:cubicBezTo>
                      <a:pt x="146" y="324"/>
                      <a:pt x="146" y="306"/>
                      <a:pt x="146" y="288"/>
                    </a:cubicBezTo>
                    <a:cubicBezTo>
                      <a:pt x="146" y="180"/>
                      <a:pt x="79" y="54"/>
                      <a:pt x="11" y="2"/>
                    </a:cubicBezTo>
                    <a:cubicBezTo>
                      <a:pt x="9" y="0"/>
                      <a:pt x="7" y="0"/>
                      <a:pt x="5" y="0"/>
                    </a:cubicBezTo>
                    <a:cubicBezTo>
                      <a:pt x="4" y="0"/>
                      <a:pt x="0" y="4"/>
                      <a:pt x="0" y="5"/>
                    </a:cubicBezTo>
                    <a:cubicBezTo>
                      <a:pt x="0" y="7"/>
                      <a:pt x="1" y="9"/>
                      <a:pt x="2" y="11"/>
                    </a:cubicBezTo>
                    <a:cubicBezTo>
                      <a:pt x="68" y="61"/>
                      <a:pt x="112" y="187"/>
                      <a:pt x="112" y="288"/>
                    </a:cubicBezTo>
                    <a:cubicBezTo>
                      <a:pt x="112" y="306"/>
                      <a:pt x="112" y="324"/>
                      <a:pt x="112" y="342"/>
                    </a:cubicBezTo>
                    <a:cubicBezTo>
                      <a:pt x="112" y="442"/>
                      <a:pt x="68" y="568"/>
                      <a:pt x="2" y="617"/>
                    </a:cubicBezTo>
                    <a:cubicBezTo>
                      <a:pt x="2" y="619"/>
                      <a:pt x="0" y="621"/>
                      <a:pt x="0" y="622"/>
                    </a:cubicBezTo>
                    <a:cubicBezTo>
                      <a:pt x="0" y="626"/>
                      <a:pt x="4" y="630"/>
                      <a:pt x="5" y="630"/>
                    </a:cubicBezTo>
                    <a:cubicBezTo>
                      <a:pt x="7" y="630"/>
                      <a:pt x="9" y="628"/>
                      <a:pt x="11" y="628"/>
                    </a:cubicBezTo>
                    <a:cubicBezTo>
                      <a:pt x="79" y="576"/>
                      <a:pt x="146" y="450"/>
                      <a:pt x="146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3" name="Freeform 234"/>
              <p:cNvSpPr/>
              <p:nvPr/>
            </p:nvSpPr>
            <p:spPr>
              <a:xfrm>
                <a:off x="9098280" y="321444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622"/>
                    </a:moveTo>
                    <a:cubicBezTo>
                      <a:pt x="146" y="621"/>
                      <a:pt x="146" y="619"/>
                      <a:pt x="144" y="617"/>
                    </a:cubicBezTo>
                    <a:cubicBezTo>
                      <a:pt x="77" y="568"/>
                      <a:pt x="34" y="442"/>
                      <a:pt x="34" y="342"/>
                    </a:cubicBezTo>
                    <a:cubicBezTo>
                      <a:pt x="34" y="324"/>
                      <a:pt x="34" y="306"/>
                      <a:pt x="34" y="288"/>
                    </a:cubicBezTo>
                    <a:cubicBezTo>
                      <a:pt x="34" y="187"/>
                      <a:pt x="77" y="61"/>
                      <a:pt x="144" y="11"/>
                    </a:cubicBezTo>
                    <a:cubicBezTo>
                      <a:pt x="146" y="11"/>
                      <a:pt x="146" y="7"/>
                      <a:pt x="146" y="5"/>
                    </a:cubicBezTo>
                    <a:cubicBezTo>
                      <a:pt x="146" y="4"/>
                      <a:pt x="142" y="0"/>
                      <a:pt x="140" y="0"/>
                    </a:cubicBezTo>
                    <a:cubicBezTo>
                      <a:pt x="139" y="0"/>
                      <a:pt x="137" y="0"/>
                      <a:pt x="137" y="2"/>
                    </a:cubicBezTo>
                    <a:cubicBezTo>
                      <a:pt x="67" y="54"/>
                      <a:pt x="0" y="180"/>
                      <a:pt x="0" y="288"/>
                    </a:cubicBezTo>
                    <a:cubicBezTo>
                      <a:pt x="0" y="306"/>
                      <a:pt x="0" y="324"/>
                      <a:pt x="0" y="342"/>
                    </a:cubicBezTo>
                    <a:cubicBezTo>
                      <a:pt x="0" y="450"/>
                      <a:pt x="67" y="576"/>
                      <a:pt x="137" y="628"/>
                    </a:cubicBezTo>
                    <a:cubicBezTo>
                      <a:pt x="138" y="628"/>
                      <a:pt x="139" y="630"/>
                      <a:pt x="140" y="630"/>
                    </a:cubicBezTo>
                    <a:cubicBezTo>
                      <a:pt x="142" y="630"/>
                      <a:pt x="146" y="626"/>
                      <a:pt x="146" y="6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4" name="Freeform 235"/>
              <p:cNvSpPr/>
              <p:nvPr/>
            </p:nvSpPr>
            <p:spPr>
              <a:xfrm>
                <a:off x="9173160" y="328356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7"/>
                    </a:moveTo>
                    <a:cubicBezTo>
                      <a:pt x="268" y="0"/>
                      <a:pt x="263" y="2"/>
                      <a:pt x="261" y="0"/>
                    </a:cubicBezTo>
                    <a:cubicBezTo>
                      <a:pt x="257" y="0"/>
                      <a:pt x="256" y="2"/>
                      <a:pt x="252" y="7"/>
                    </a:cubicBezTo>
                    <a:cubicBezTo>
                      <a:pt x="234" y="38"/>
                      <a:pt x="220" y="49"/>
                      <a:pt x="205" y="49"/>
                    </a:cubicBezTo>
                    <a:cubicBezTo>
                      <a:pt x="190" y="49"/>
                      <a:pt x="182" y="38"/>
                      <a:pt x="173" y="27"/>
                    </a:cubicBezTo>
                    <a:cubicBezTo>
                      <a:pt x="160" y="13"/>
                      <a:pt x="149" y="0"/>
                      <a:pt x="130" y="0"/>
                    </a:cubicBezTo>
                    <a:cubicBezTo>
                      <a:pt x="81" y="0"/>
                      <a:pt x="52" y="59"/>
                      <a:pt x="52" y="72"/>
                    </a:cubicBezTo>
                    <a:cubicBezTo>
                      <a:pt x="52" y="76"/>
                      <a:pt x="53" y="79"/>
                      <a:pt x="59" y="79"/>
                    </a:cubicBezTo>
                    <a:cubicBezTo>
                      <a:pt x="66" y="79"/>
                      <a:pt x="67" y="77"/>
                      <a:pt x="68" y="72"/>
                    </a:cubicBezTo>
                    <a:cubicBezTo>
                      <a:pt x="81" y="43"/>
                      <a:pt x="117" y="43"/>
                      <a:pt x="122" y="43"/>
                    </a:cubicBezTo>
                    <a:cubicBezTo>
                      <a:pt x="135" y="43"/>
                      <a:pt x="148" y="47"/>
                      <a:pt x="162" y="52"/>
                    </a:cubicBezTo>
                    <a:cubicBezTo>
                      <a:pt x="187" y="61"/>
                      <a:pt x="194" y="61"/>
                      <a:pt x="211" y="61"/>
                    </a:cubicBezTo>
                    <a:cubicBezTo>
                      <a:pt x="187" y="90"/>
                      <a:pt x="135" y="135"/>
                      <a:pt x="122" y="144"/>
                    </a:cubicBezTo>
                    <a:cubicBezTo>
                      <a:pt x="104" y="162"/>
                      <a:pt x="85" y="180"/>
                      <a:pt x="67" y="198"/>
                    </a:cubicBezTo>
                    <a:cubicBezTo>
                      <a:pt x="23" y="239"/>
                      <a:pt x="0" y="275"/>
                      <a:pt x="0" y="281"/>
                    </a:cubicBezTo>
                    <a:cubicBezTo>
                      <a:pt x="0" y="286"/>
                      <a:pt x="6" y="284"/>
                      <a:pt x="9" y="286"/>
                    </a:cubicBezTo>
                    <a:cubicBezTo>
                      <a:pt x="13" y="286"/>
                      <a:pt x="14" y="286"/>
                      <a:pt x="18" y="279"/>
                    </a:cubicBezTo>
                    <a:cubicBezTo>
                      <a:pt x="32" y="257"/>
                      <a:pt x="52" y="239"/>
                      <a:pt x="72" y="239"/>
                    </a:cubicBezTo>
                    <a:cubicBezTo>
                      <a:pt x="86" y="239"/>
                      <a:pt x="94" y="245"/>
                      <a:pt x="108" y="263"/>
                    </a:cubicBezTo>
                    <a:cubicBezTo>
                      <a:pt x="119" y="277"/>
                      <a:pt x="131" y="286"/>
                      <a:pt x="149" y="286"/>
                    </a:cubicBezTo>
                    <a:cubicBezTo>
                      <a:pt x="212" y="286"/>
                      <a:pt x="248" y="207"/>
                      <a:pt x="248" y="189"/>
                    </a:cubicBezTo>
                    <a:cubicBezTo>
                      <a:pt x="248" y="187"/>
                      <a:pt x="247" y="183"/>
                      <a:pt x="241" y="183"/>
                    </a:cubicBezTo>
                    <a:cubicBezTo>
                      <a:pt x="236" y="183"/>
                      <a:pt x="234" y="187"/>
                      <a:pt x="232" y="191"/>
                    </a:cubicBezTo>
                    <a:cubicBezTo>
                      <a:pt x="218" y="232"/>
                      <a:pt x="176" y="245"/>
                      <a:pt x="157" y="245"/>
                    </a:cubicBezTo>
                    <a:cubicBezTo>
                      <a:pt x="144" y="245"/>
                      <a:pt x="131" y="241"/>
                      <a:pt x="119" y="236"/>
                    </a:cubicBezTo>
                    <a:cubicBezTo>
                      <a:pt x="97" y="228"/>
                      <a:pt x="88" y="225"/>
                      <a:pt x="74" y="225"/>
                    </a:cubicBezTo>
                    <a:cubicBezTo>
                      <a:pt x="68" y="225"/>
                      <a:pt x="63" y="225"/>
                      <a:pt x="58" y="227"/>
                    </a:cubicBezTo>
                    <a:cubicBezTo>
                      <a:pt x="92" y="191"/>
                      <a:pt x="110" y="174"/>
                      <a:pt x="133" y="155"/>
                    </a:cubicBezTo>
                    <a:cubicBezTo>
                      <a:pt x="154" y="136"/>
                      <a:pt x="173" y="121"/>
                      <a:pt x="194" y="99"/>
                    </a:cubicBezTo>
                    <a:cubicBezTo>
                      <a:pt x="256" y="40"/>
                      <a:pt x="268" y="9"/>
                      <a:pt x="26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5" name="Freeform 236"/>
              <p:cNvSpPr/>
              <p:nvPr/>
            </p:nvSpPr>
            <p:spPr>
              <a:xfrm>
                <a:off x="9289440" y="321444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342"/>
                    </a:moveTo>
                    <a:cubicBezTo>
                      <a:pt x="146" y="324"/>
                      <a:pt x="146" y="306"/>
                      <a:pt x="146" y="288"/>
                    </a:cubicBezTo>
                    <a:cubicBezTo>
                      <a:pt x="146" y="180"/>
                      <a:pt x="79" y="54"/>
                      <a:pt x="11" y="2"/>
                    </a:cubicBezTo>
                    <a:cubicBezTo>
                      <a:pt x="9" y="0"/>
                      <a:pt x="8" y="1"/>
                      <a:pt x="7" y="0"/>
                    </a:cubicBezTo>
                    <a:cubicBezTo>
                      <a:pt x="4" y="0"/>
                      <a:pt x="0" y="4"/>
                      <a:pt x="0" y="5"/>
                    </a:cubicBezTo>
                    <a:cubicBezTo>
                      <a:pt x="0" y="7"/>
                      <a:pt x="2" y="11"/>
                      <a:pt x="4" y="11"/>
                    </a:cubicBezTo>
                    <a:cubicBezTo>
                      <a:pt x="68" y="61"/>
                      <a:pt x="112" y="187"/>
                      <a:pt x="112" y="288"/>
                    </a:cubicBezTo>
                    <a:cubicBezTo>
                      <a:pt x="112" y="306"/>
                      <a:pt x="112" y="324"/>
                      <a:pt x="112" y="342"/>
                    </a:cubicBezTo>
                    <a:cubicBezTo>
                      <a:pt x="112" y="442"/>
                      <a:pt x="68" y="568"/>
                      <a:pt x="4" y="617"/>
                    </a:cubicBezTo>
                    <a:cubicBezTo>
                      <a:pt x="2" y="619"/>
                      <a:pt x="0" y="621"/>
                      <a:pt x="0" y="622"/>
                    </a:cubicBezTo>
                    <a:cubicBezTo>
                      <a:pt x="0" y="626"/>
                      <a:pt x="4" y="630"/>
                      <a:pt x="7" y="630"/>
                    </a:cubicBezTo>
                    <a:cubicBezTo>
                      <a:pt x="8" y="629"/>
                      <a:pt x="9" y="628"/>
                      <a:pt x="11" y="628"/>
                    </a:cubicBezTo>
                    <a:cubicBezTo>
                      <a:pt x="79" y="576"/>
                      <a:pt x="146" y="450"/>
                      <a:pt x="146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6" name="Freeform 237"/>
              <p:cNvSpPr/>
              <p:nvPr/>
            </p:nvSpPr>
            <p:spPr>
              <a:xfrm>
                <a:off x="9441360" y="3268080"/>
                <a:ext cx="201960" cy="118800"/>
              </a:xfrm>
              <a:custGeom>
                <a:avLst/>
                <a:gdLst/>
                <a:ahLst/>
                <a:rect l="0" t="0" r="r" b="b"/>
                <a:pathLst>
                  <a:path w="561" h="330">
                    <a:moveTo>
                      <a:pt x="560" y="165"/>
                    </a:moveTo>
                    <a:cubicBezTo>
                      <a:pt x="560" y="162"/>
                      <a:pt x="556" y="158"/>
                      <a:pt x="554" y="156"/>
                    </a:cubicBezTo>
                    <a:cubicBezTo>
                      <a:pt x="518" y="146"/>
                      <a:pt x="489" y="121"/>
                      <a:pt x="466" y="92"/>
                    </a:cubicBezTo>
                    <a:cubicBezTo>
                      <a:pt x="450" y="68"/>
                      <a:pt x="435" y="41"/>
                      <a:pt x="430" y="11"/>
                    </a:cubicBezTo>
                    <a:cubicBezTo>
                      <a:pt x="428" y="5"/>
                      <a:pt x="425" y="0"/>
                      <a:pt x="417" y="0"/>
                    </a:cubicBezTo>
                    <a:cubicBezTo>
                      <a:pt x="410" y="0"/>
                      <a:pt x="405" y="7"/>
                      <a:pt x="405" y="14"/>
                    </a:cubicBezTo>
                    <a:cubicBezTo>
                      <a:pt x="405" y="15"/>
                      <a:pt x="405" y="16"/>
                      <a:pt x="405" y="16"/>
                    </a:cubicBezTo>
                    <a:cubicBezTo>
                      <a:pt x="412" y="50"/>
                      <a:pt x="426" y="81"/>
                      <a:pt x="448" y="106"/>
                    </a:cubicBezTo>
                    <a:cubicBezTo>
                      <a:pt x="461" y="124"/>
                      <a:pt x="477" y="140"/>
                      <a:pt x="497" y="153"/>
                    </a:cubicBezTo>
                    <a:cubicBezTo>
                      <a:pt x="335" y="153"/>
                      <a:pt x="174" y="153"/>
                      <a:pt x="13" y="153"/>
                    </a:cubicBezTo>
                    <a:cubicBezTo>
                      <a:pt x="5" y="153"/>
                      <a:pt x="0" y="158"/>
                      <a:pt x="0" y="165"/>
                    </a:cubicBezTo>
                    <a:cubicBezTo>
                      <a:pt x="0" y="173"/>
                      <a:pt x="5" y="178"/>
                      <a:pt x="13" y="178"/>
                    </a:cubicBezTo>
                    <a:cubicBezTo>
                      <a:pt x="174" y="178"/>
                      <a:pt x="335" y="178"/>
                      <a:pt x="497" y="178"/>
                    </a:cubicBezTo>
                    <a:cubicBezTo>
                      <a:pt x="477" y="191"/>
                      <a:pt x="461" y="205"/>
                      <a:pt x="448" y="223"/>
                    </a:cubicBezTo>
                    <a:cubicBezTo>
                      <a:pt x="426" y="250"/>
                      <a:pt x="412" y="281"/>
                      <a:pt x="405" y="315"/>
                    </a:cubicBezTo>
                    <a:cubicBezTo>
                      <a:pt x="405" y="315"/>
                      <a:pt x="405" y="316"/>
                      <a:pt x="405" y="317"/>
                    </a:cubicBezTo>
                    <a:cubicBezTo>
                      <a:pt x="405" y="324"/>
                      <a:pt x="410" y="329"/>
                      <a:pt x="417" y="329"/>
                    </a:cubicBezTo>
                    <a:cubicBezTo>
                      <a:pt x="425" y="329"/>
                      <a:pt x="428" y="326"/>
                      <a:pt x="430" y="318"/>
                    </a:cubicBezTo>
                    <a:cubicBezTo>
                      <a:pt x="435" y="290"/>
                      <a:pt x="450" y="263"/>
                      <a:pt x="466" y="239"/>
                    </a:cubicBezTo>
                    <a:cubicBezTo>
                      <a:pt x="489" y="210"/>
                      <a:pt x="518" y="185"/>
                      <a:pt x="554" y="173"/>
                    </a:cubicBezTo>
                    <a:cubicBezTo>
                      <a:pt x="556" y="173"/>
                      <a:pt x="560" y="169"/>
                      <a:pt x="560" y="1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7" name="Freeform 238"/>
              <p:cNvSpPr/>
              <p:nvPr/>
            </p:nvSpPr>
            <p:spPr>
              <a:xfrm>
                <a:off x="7543440" y="358488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622"/>
                    </a:moveTo>
                    <a:cubicBezTo>
                      <a:pt x="146" y="621"/>
                      <a:pt x="144" y="619"/>
                      <a:pt x="142" y="619"/>
                    </a:cubicBezTo>
                    <a:cubicBezTo>
                      <a:pt x="77" y="568"/>
                      <a:pt x="34" y="442"/>
                      <a:pt x="34" y="342"/>
                    </a:cubicBezTo>
                    <a:cubicBezTo>
                      <a:pt x="34" y="324"/>
                      <a:pt x="34" y="306"/>
                      <a:pt x="34" y="288"/>
                    </a:cubicBezTo>
                    <a:cubicBezTo>
                      <a:pt x="34" y="187"/>
                      <a:pt x="77" y="61"/>
                      <a:pt x="142" y="13"/>
                    </a:cubicBezTo>
                    <a:cubicBezTo>
                      <a:pt x="144" y="11"/>
                      <a:pt x="146" y="9"/>
                      <a:pt x="146" y="7"/>
                    </a:cubicBezTo>
                    <a:cubicBezTo>
                      <a:pt x="146" y="4"/>
                      <a:pt x="142" y="0"/>
                      <a:pt x="139" y="0"/>
                    </a:cubicBezTo>
                    <a:cubicBezTo>
                      <a:pt x="137" y="1"/>
                      <a:pt x="137" y="2"/>
                      <a:pt x="135" y="2"/>
                    </a:cubicBezTo>
                    <a:cubicBezTo>
                      <a:pt x="67" y="54"/>
                      <a:pt x="0" y="180"/>
                      <a:pt x="0" y="288"/>
                    </a:cubicBezTo>
                    <a:cubicBezTo>
                      <a:pt x="0" y="306"/>
                      <a:pt x="0" y="324"/>
                      <a:pt x="0" y="342"/>
                    </a:cubicBezTo>
                    <a:cubicBezTo>
                      <a:pt x="0" y="450"/>
                      <a:pt x="67" y="576"/>
                      <a:pt x="135" y="628"/>
                    </a:cubicBezTo>
                    <a:cubicBezTo>
                      <a:pt x="137" y="630"/>
                      <a:pt x="137" y="629"/>
                      <a:pt x="139" y="630"/>
                    </a:cubicBezTo>
                    <a:cubicBezTo>
                      <a:pt x="142" y="630"/>
                      <a:pt x="146" y="626"/>
                      <a:pt x="146" y="6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8" name="Freeform 239"/>
              <p:cNvSpPr/>
              <p:nvPr/>
            </p:nvSpPr>
            <p:spPr>
              <a:xfrm>
                <a:off x="7615440" y="3654720"/>
                <a:ext cx="113760" cy="103320"/>
              </a:xfrm>
              <a:custGeom>
                <a:avLst/>
                <a:gdLst/>
                <a:ahLst/>
                <a:rect l="0" t="0" r="r" b="b"/>
                <a:pathLst>
                  <a:path w="316" h="287">
                    <a:moveTo>
                      <a:pt x="315" y="41"/>
                    </a:moveTo>
                    <a:cubicBezTo>
                      <a:pt x="315" y="9"/>
                      <a:pt x="277" y="0"/>
                      <a:pt x="256" y="0"/>
                    </a:cubicBezTo>
                    <a:cubicBezTo>
                      <a:pt x="220" y="0"/>
                      <a:pt x="198" y="32"/>
                      <a:pt x="189" y="47"/>
                    </a:cubicBezTo>
                    <a:cubicBezTo>
                      <a:pt x="175" y="5"/>
                      <a:pt x="140" y="0"/>
                      <a:pt x="122" y="0"/>
                    </a:cubicBezTo>
                    <a:cubicBezTo>
                      <a:pt x="56" y="0"/>
                      <a:pt x="20" y="81"/>
                      <a:pt x="20" y="97"/>
                    </a:cubicBezTo>
                    <a:cubicBezTo>
                      <a:pt x="20" y="103"/>
                      <a:pt x="25" y="101"/>
                      <a:pt x="27" y="103"/>
                    </a:cubicBezTo>
                    <a:cubicBezTo>
                      <a:pt x="32" y="103"/>
                      <a:pt x="34" y="103"/>
                      <a:pt x="36" y="95"/>
                    </a:cubicBezTo>
                    <a:cubicBezTo>
                      <a:pt x="58" y="29"/>
                      <a:pt x="99" y="13"/>
                      <a:pt x="121" y="13"/>
                    </a:cubicBezTo>
                    <a:cubicBezTo>
                      <a:pt x="133" y="13"/>
                      <a:pt x="155" y="20"/>
                      <a:pt x="155" y="56"/>
                    </a:cubicBezTo>
                    <a:cubicBezTo>
                      <a:pt x="155" y="76"/>
                      <a:pt x="144" y="117"/>
                      <a:pt x="121" y="207"/>
                    </a:cubicBezTo>
                    <a:cubicBezTo>
                      <a:pt x="110" y="245"/>
                      <a:pt x="88" y="272"/>
                      <a:pt x="59" y="272"/>
                    </a:cubicBezTo>
                    <a:cubicBezTo>
                      <a:pt x="56" y="272"/>
                      <a:pt x="41" y="272"/>
                      <a:pt x="29" y="263"/>
                    </a:cubicBezTo>
                    <a:cubicBezTo>
                      <a:pt x="45" y="261"/>
                      <a:pt x="58" y="246"/>
                      <a:pt x="58" y="230"/>
                    </a:cubicBezTo>
                    <a:cubicBezTo>
                      <a:pt x="58" y="212"/>
                      <a:pt x="45" y="207"/>
                      <a:pt x="34" y="207"/>
                    </a:cubicBezTo>
                    <a:cubicBezTo>
                      <a:pt x="16" y="207"/>
                      <a:pt x="0" y="223"/>
                      <a:pt x="0" y="245"/>
                    </a:cubicBezTo>
                    <a:cubicBezTo>
                      <a:pt x="0" y="273"/>
                      <a:pt x="32" y="286"/>
                      <a:pt x="59" y="286"/>
                    </a:cubicBezTo>
                    <a:cubicBezTo>
                      <a:pt x="101" y="286"/>
                      <a:pt x="124" y="241"/>
                      <a:pt x="126" y="237"/>
                    </a:cubicBezTo>
                    <a:cubicBezTo>
                      <a:pt x="133" y="261"/>
                      <a:pt x="157" y="286"/>
                      <a:pt x="194" y="286"/>
                    </a:cubicBezTo>
                    <a:cubicBezTo>
                      <a:pt x="259" y="286"/>
                      <a:pt x="295" y="203"/>
                      <a:pt x="295" y="189"/>
                    </a:cubicBezTo>
                    <a:cubicBezTo>
                      <a:pt x="295" y="182"/>
                      <a:pt x="290" y="182"/>
                      <a:pt x="288" y="182"/>
                    </a:cubicBezTo>
                    <a:cubicBezTo>
                      <a:pt x="283" y="182"/>
                      <a:pt x="281" y="185"/>
                      <a:pt x="279" y="189"/>
                    </a:cubicBezTo>
                    <a:cubicBezTo>
                      <a:pt x="259" y="257"/>
                      <a:pt x="216" y="272"/>
                      <a:pt x="196" y="272"/>
                    </a:cubicBezTo>
                    <a:cubicBezTo>
                      <a:pt x="171" y="272"/>
                      <a:pt x="160" y="252"/>
                      <a:pt x="160" y="230"/>
                    </a:cubicBezTo>
                    <a:cubicBezTo>
                      <a:pt x="160" y="216"/>
                      <a:pt x="164" y="201"/>
                      <a:pt x="171" y="174"/>
                    </a:cubicBezTo>
                    <a:cubicBezTo>
                      <a:pt x="178" y="146"/>
                      <a:pt x="185" y="117"/>
                      <a:pt x="193" y="88"/>
                    </a:cubicBezTo>
                    <a:cubicBezTo>
                      <a:pt x="196" y="72"/>
                      <a:pt x="211" y="13"/>
                      <a:pt x="256" y="13"/>
                    </a:cubicBezTo>
                    <a:cubicBezTo>
                      <a:pt x="259" y="13"/>
                      <a:pt x="274" y="13"/>
                      <a:pt x="288" y="22"/>
                    </a:cubicBezTo>
                    <a:cubicBezTo>
                      <a:pt x="270" y="25"/>
                      <a:pt x="257" y="41"/>
                      <a:pt x="257" y="56"/>
                    </a:cubicBezTo>
                    <a:cubicBezTo>
                      <a:pt x="257" y="67"/>
                      <a:pt x="265" y="77"/>
                      <a:pt x="281" y="77"/>
                    </a:cubicBezTo>
                    <a:cubicBezTo>
                      <a:pt x="295" y="77"/>
                      <a:pt x="315" y="67"/>
                      <a:pt x="315" y="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9" name="Freeform 240"/>
              <p:cNvSpPr/>
              <p:nvPr/>
            </p:nvSpPr>
            <p:spPr>
              <a:xfrm>
                <a:off x="7758360" y="373104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3"/>
                      <a:pt x="58" y="0"/>
                      <a:pt x="34" y="0"/>
                    </a:cubicBezTo>
                    <a:cubicBezTo>
                      <a:pt x="13" y="0"/>
                      <a:pt x="0" y="14"/>
                      <a:pt x="0" y="32"/>
                    </a:cubicBezTo>
                    <a:cubicBezTo>
                      <a:pt x="0" y="50"/>
                      <a:pt x="13" y="67"/>
                      <a:pt x="34" y="67"/>
                    </a:cubicBezTo>
                    <a:cubicBezTo>
                      <a:pt x="41" y="67"/>
                      <a:pt x="49" y="63"/>
                      <a:pt x="56" y="58"/>
                    </a:cubicBezTo>
                    <a:cubicBezTo>
                      <a:pt x="58" y="58"/>
                      <a:pt x="58" y="56"/>
                      <a:pt x="59" y="56"/>
                    </a:cubicBezTo>
                    <a:cubicBezTo>
                      <a:pt x="59" y="59"/>
                      <a:pt x="59" y="58"/>
                      <a:pt x="59" y="67"/>
                    </a:cubicBezTo>
                    <a:cubicBezTo>
                      <a:pt x="59" y="113"/>
                      <a:pt x="38" y="151"/>
                      <a:pt x="18" y="171"/>
                    </a:cubicBezTo>
                    <a:cubicBezTo>
                      <a:pt x="11" y="178"/>
                      <a:pt x="11" y="180"/>
                      <a:pt x="11" y="182"/>
                    </a:cubicBezTo>
                    <a:cubicBezTo>
                      <a:pt x="11" y="185"/>
                      <a:pt x="13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0" name="Freeform 241"/>
              <p:cNvSpPr/>
              <p:nvPr/>
            </p:nvSpPr>
            <p:spPr>
              <a:xfrm>
                <a:off x="7846560" y="3654720"/>
                <a:ext cx="105480" cy="147240"/>
              </a:xfrm>
              <a:custGeom>
                <a:avLst/>
                <a:gdLst/>
                <a:ahLst/>
                <a:rect l="0" t="0" r="r" b="b"/>
                <a:pathLst>
                  <a:path w="293" h="409">
                    <a:moveTo>
                      <a:pt x="292" y="23"/>
                    </a:moveTo>
                    <a:cubicBezTo>
                      <a:pt x="292" y="13"/>
                      <a:pt x="283" y="7"/>
                      <a:pt x="274" y="7"/>
                    </a:cubicBezTo>
                    <a:cubicBezTo>
                      <a:pt x="268" y="7"/>
                      <a:pt x="257" y="11"/>
                      <a:pt x="252" y="20"/>
                    </a:cubicBezTo>
                    <a:cubicBezTo>
                      <a:pt x="250" y="23"/>
                      <a:pt x="245" y="43"/>
                      <a:pt x="243" y="54"/>
                    </a:cubicBezTo>
                    <a:cubicBezTo>
                      <a:pt x="239" y="71"/>
                      <a:pt x="235" y="88"/>
                      <a:pt x="230" y="104"/>
                    </a:cubicBezTo>
                    <a:cubicBezTo>
                      <a:pt x="221" y="142"/>
                      <a:pt x="211" y="180"/>
                      <a:pt x="202" y="218"/>
                    </a:cubicBezTo>
                    <a:cubicBezTo>
                      <a:pt x="200" y="227"/>
                      <a:pt x="173" y="272"/>
                      <a:pt x="130" y="272"/>
                    </a:cubicBezTo>
                    <a:cubicBezTo>
                      <a:pt x="97" y="272"/>
                      <a:pt x="92" y="245"/>
                      <a:pt x="92" y="221"/>
                    </a:cubicBezTo>
                    <a:cubicBezTo>
                      <a:pt x="92" y="191"/>
                      <a:pt x="103" y="153"/>
                      <a:pt x="122" y="97"/>
                    </a:cubicBezTo>
                    <a:cubicBezTo>
                      <a:pt x="133" y="70"/>
                      <a:pt x="135" y="65"/>
                      <a:pt x="135" y="50"/>
                    </a:cubicBezTo>
                    <a:cubicBezTo>
                      <a:pt x="135" y="23"/>
                      <a:pt x="115" y="0"/>
                      <a:pt x="85" y="0"/>
                    </a:cubicBezTo>
                    <a:cubicBezTo>
                      <a:pt x="23" y="0"/>
                      <a:pt x="0" y="92"/>
                      <a:pt x="0" y="97"/>
                    </a:cubicBezTo>
                    <a:cubicBezTo>
                      <a:pt x="0" y="103"/>
                      <a:pt x="6" y="101"/>
                      <a:pt x="9" y="103"/>
                    </a:cubicBezTo>
                    <a:cubicBezTo>
                      <a:pt x="14" y="103"/>
                      <a:pt x="14" y="103"/>
                      <a:pt x="18" y="92"/>
                    </a:cubicBezTo>
                    <a:cubicBezTo>
                      <a:pt x="36" y="32"/>
                      <a:pt x="61" y="13"/>
                      <a:pt x="83" y="13"/>
                    </a:cubicBezTo>
                    <a:cubicBezTo>
                      <a:pt x="86" y="13"/>
                      <a:pt x="97" y="13"/>
                      <a:pt x="97" y="34"/>
                    </a:cubicBezTo>
                    <a:cubicBezTo>
                      <a:pt x="97" y="49"/>
                      <a:pt x="92" y="67"/>
                      <a:pt x="86" y="77"/>
                    </a:cubicBezTo>
                    <a:cubicBezTo>
                      <a:pt x="61" y="144"/>
                      <a:pt x="50" y="180"/>
                      <a:pt x="50" y="210"/>
                    </a:cubicBezTo>
                    <a:cubicBezTo>
                      <a:pt x="50" y="266"/>
                      <a:pt x="90" y="286"/>
                      <a:pt x="128" y="286"/>
                    </a:cubicBezTo>
                    <a:cubicBezTo>
                      <a:pt x="153" y="286"/>
                      <a:pt x="175" y="275"/>
                      <a:pt x="191" y="257"/>
                    </a:cubicBezTo>
                    <a:cubicBezTo>
                      <a:pt x="184" y="290"/>
                      <a:pt x="176" y="320"/>
                      <a:pt x="151" y="354"/>
                    </a:cubicBezTo>
                    <a:cubicBezTo>
                      <a:pt x="133" y="376"/>
                      <a:pt x="110" y="394"/>
                      <a:pt x="81" y="394"/>
                    </a:cubicBezTo>
                    <a:cubicBezTo>
                      <a:pt x="72" y="394"/>
                      <a:pt x="43" y="392"/>
                      <a:pt x="32" y="367"/>
                    </a:cubicBezTo>
                    <a:cubicBezTo>
                      <a:pt x="43" y="367"/>
                      <a:pt x="50" y="367"/>
                      <a:pt x="59" y="360"/>
                    </a:cubicBezTo>
                    <a:cubicBezTo>
                      <a:pt x="67" y="354"/>
                      <a:pt x="72" y="345"/>
                      <a:pt x="72" y="335"/>
                    </a:cubicBezTo>
                    <a:cubicBezTo>
                      <a:pt x="72" y="315"/>
                      <a:pt x="56" y="313"/>
                      <a:pt x="49" y="313"/>
                    </a:cubicBezTo>
                    <a:cubicBezTo>
                      <a:pt x="34" y="313"/>
                      <a:pt x="14" y="322"/>
                      <a:pt x="14" y="353"/>
                    </a:cubicBezTo>
                    <a:cubicBezTo>
                      <a:pt x="14" y="385"/>
                      <a:pt x="41" y="408"/>
                      <a:pt x="81" y="408"/>
                    </a:cubicBezTo>
                    <a:cubicBezTo>
                      <a:pt x="146" y="408"/>
                      <a:pt x="211" y="351"/>
                      <a:pt x="229" y="279"/>
                    </a:cubicBezTo>
                    <a:cubicBezTo>
                      <a:pt x="249" y="198"/>
                      <a:pt x="269" y="118"/>
                      <a:pt x="290" y="38"/>
                    </a:cubicBezTo>
                    <a:cubicBezTo>
                      <a:pt x="292" y="29"/>
                      <a:pt x="292" y="27"/>
                      <a:pt x="292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1" name="Freeform 242"/>
              <p:cNvSpPr/>
              <p:nvPr/>
            </p:nvSpPr>
            <p:spPr>
              <a:xfrm>
                <a:off x="7977600" y="373104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3"/>
                      <a:pt x="59" y="0"/>
                      <a:pt x="34" y="0"/>
                    </a:cubicBezTo>
                    <a:cubicBezTo>
                      <a:pt x="13" y="0"/>
                      <a:pt x="0" y="14"/>
                      <a:pt x="0" y="32"/>
                    </a:cubicBezTo>
                    <a:cubicBezTo>
                      <a:pt x="0" y="50"/>
                      <a:pt x="13" y="67"/>
                      <a:pt x="34" y="67"/>
                    </a:cubicBezTo>
                    <a:cubicBezTo>
                      <a:pt x="41" y="67"/>
                      <a:pt x="50" y="63"/>
                      <a:pt x="56" y="58"/>
                    </a:cubicBezTo>
                    <a:cubicBezTo>
                      <a:pt x="58" y="58"/>
                      <a:pt x="58" y="56"/>
                      <a:pt x="59" y="56"/>
                    </a:cubicBezTo>
                    <a:cubicBezTo>
                      <a:pt x="60" y="59"/>
                      <a:pt x="61" y="58"/>
                      <a:pt x="61" y="67"/>
                    </a:cubicBezTo>
                    <a:cubicBezTo>
                      <a:pt x="61" y="113"/>
                      <a:pt x="38" y="151"/>
                      <a:pt x="18" y="171"/>
                    </a:cubicBezTo>
                    <a:cubicBezTo>
                      <a:pt x="11" y="178"/>
                      <a:pt x="11" y="180"/>
                      <a:pt x="11" y="182"/>
                    </a:cubicBezTo>
                    <a:cubicBezTo>
                      <a:pt x="11" y="185"/>
                      <a:pt x="14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2" name="Freeform 243"/>
              <p:cNvSpPr/>
              <p:nvPr/>
            </p:nvSpPr>
            <p:spPr>
              <a:xfrm>
                <a:off x="8064360" y="3612600"/>
                <a:ext cx="70200" cy="145440"/>
              </a:xfrm>
              <a:custGeom>
                <a:avLst/>
                <a:gdLst/>
                <a:ahLst/>
                <a:rect l="0" t="0" r="r" b="b"/>
                <a:pathLst>
                  <a:path w="195" h="404">
                    <a:moveTo>
                      <a:pt x="194" y="130"/>
                    </a:moveTo>
                    <a:cubicBezTo>
                      <a:pt x="194" y="124"/>
                      <a:pt x="189" y="124"/>
                      <a:pt x="176" y="124"/>
                    </a:cubicBezTo>
                    <a:cubicBezTo>
                      <a:pt x="158" y="124"/>
                      <a:pt x="140" y="124"/>
                      <a:pt x="122" y="124"/>
                    </a:cubicBezTo>
                    <a:cubicBezTo>
                      <a:pt x="144" y="34"/>
                      <a:pt x="148" y="22"/>
                      <a:pt x="148" y="18"/>
                    </a:cubicBezTo>
                    <a:cubicBezTo>
                      <a:pt x="148" y="7"/>
                      <a:pt x="140" y="0"/>
                      <a:pt x="130" y="0"/>
                    </a:cubicBezTo>
                    <a:cubicBezTo>
                      <a:pt x="128" y="0"/>
                      <a:pt x="110" y="0"/>
                      <a:pt x="104" y="23"/>
                    </a:cubicBezTo>
                    <a:cubicBezTo>
                      <a:pt x="96" y="57"/>
                      <a:pt x="88" y="91"/>
                      <a:pt x="79" y="124"/>
                    </a:cubicBezTo>
                    <a:cubicBezTo>
                      <a:pt x="59" y="124"/>
                      <a:pt x="40" y="124"/>
                      <a:pt x="20" y="124"/>
                    </a:cubicBezTo>
                    <a:cubicBezTo>
                      <a:pt x="7" y="124"/>
                      <a:pt x="0" y="124"/>
                      <a:pt x="0" y="135"/>
                    </a:cubicBezTo>
                    <a:cubicBezTo>
                      <a:pt x="0" y="142"/>
                      <a:pt x="5" y="142"/>
                      <a:pt x="18" y="142"/>
                    </a:cubicBezTo>
                    <a:cubicBezTo>
                      <a:pt x="37" y="142"/>
                      <a:pt x="55" y="142"/>
                      <a:pt x="74" y="142"/>
                    </a:cubicBezTo>
                    <a:cubicBezTo>
                      <a:pt x="29" y="322"/>
                      <a:pt x="25" y="333"/>
                      <a:pt x="25" y="344"/>
                    </a:cubicBezTo>
                    <a:cubicBezTo>
                      <a:pt x="25" y="378"/>
                      <a:pt x="50" y="403"/>
                      <a:pt x="85" y="403"/>
                    </a:cubicBezTo>
                    <a:cubicBezTo>
                      <a:pt x="149" y="403"/>
                      <a:pt x="185" y="309"/>
                      <a:pt x="185" y="306"/>
                    </a:cubicBezTo>
                    <a:cubicBezTo>
                      <a:pt x="185" y="299"/>
                      <a:pt x="180" y="299"/>
                      <a:pt x="176" y="299"/>
                    </a:cubicBezTo>
                    <a:cubicBezTo>
                      <a:pt x="171" y="299"/>
                      <a:pt x="171" y="300"/>
                      <a:pt x="167" y="308"/>
                    </a:cubicBezTo>
                    <a:cubicBezTo>
                      <a:pt x="140" y="374"/>
                      <a:pt x="106" y="389"/>
                      <a:pt x="85" y="389"/>
                    </a:cubicBezTo>
                    <a:cubicBezTo>
                      <a:pt x="72" y="389"/>
                      <a:pt x="67" y="380"/>
                      <a:pt x="67" y="360"/>
                    </a:cubicBezTo>
                    <a:cubicBezTo>
                      <a:pt x="67" y="344"/>
                      <a:pt x="67" y="340"/>
                      <a:pt x="70" y="329"/>
                    </a:cubicBezTo>
                    <a:cubicBezTo>
                      <a:pt x="86" y="267"/>
                      <a:pt x="101" y="204"/>
                      <a:pt x="117" y="142"/>
                    </a:cubicBezTo>
                    <a:cubicBezTo>
                      <a:pt x="137" y="142"/>
                      <a:pt x="157" y="142"/>
                      <a:pt x="176" y="142"/>
                    </a:cubicBezTo>
                    <a:cubicBezTo>
                      <a:pt x="189" y="142"/>
                      <a:pt x="194" y="142"/>
                      <a:pt x="194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3" name="Freeform 244"/>
              <p:cNvSpPr/>
              <p:nvPr/>
            </p:nvSpPr>
            <p:spPr>
              <a:xfrm>
                <a:off x="8148960" y="3740760"/>
                <a:ext cx="86040" cy="72360"/>
              </a:xfrm>
              <a:custGeom>
                <a:avLst/>
                <a:gdLst/>
                <a:ahLst/>
                <a:rect l="0" t="0" r="r" b="b"/>
                <a:pathLst>
                  <a:path w="239" h="201">
                    <a:moveTo>
                      <a:pt x="238" y="32"/>
                    </a:moveTo>
                    <a:cubicBezTo>
                      <a:pt x="238" y="7"/>
                      <a:pt x="209" y="0"/>
                      <a:pt x="191" y="0"/>
                    </a:cubicBezTo>
                    <a:cubicBezTo>
                      <a:pt x="169" y="0"/>
                      <a:pt x="151" y="14"/>
                      <a:pt x="140" y="32"/>
                    </a:cubicBezTo>
                    <a:cubicBezTo>
                      <a:pt x="133" y="14"/>
                      <a:pt x="113" y="0"/>
                      <a:pt x="88" y="0"/>
                    </a:cubicBezTo>
                    <a:cubicBezTo>
                      <a:pt x="38" y="0"/>
                      <a:pt x="11" y="54"/>
                      <a:pt x="11" y="68"/>
                    </a:cubicBezTo>
                    <a:cubicBezTo>
                      <a:pt x="11" y="74"/>
                      <a:pt x="16" y="74"/>
                      <a:pt x="18" y="74"/>
                    </a:cubicBezTo>
                    <a:cubicBezTo>
                      <a:pt x="23" y="74"/>
                      <a:pt x="23" y="72"/>
                      <a:pt x="25" y="67"/>
                    </a:cubicBezTo>
                    <a:cubicBezTo>
                      <a:pt x="38" y="32"/>
                      <a:pt x="65" y="13"/>
                      <a:pt x="86" y="13"/>
                    </a:cubicBezTo>
                    <a:cubicBezTo>
                      <a:pt x="101" y="13"/>
                      <a:pt x="113" y="22"/>
                      <a:pt x="113" y="41"/>
                    </a:cubicBezTo>
                    <a:cubicBezTo>
                      <a:pt x="113" y="50"/>
                      <a:pt x="108" y="74"/>
                      <a:pt x="104" y="88"/>
                    </a:cubicBezTo>
                    <a:cubicBezTo>
                      <a:pt x="99" y="109"/>
                      <a:pt x="94" y="129"/>
                      <a:pt x="88" y="149"/>
                    </a:cubicBezTo>
                    <a:cubicBezTo>
                      <a:pt x="85" y="164"/>
                      <a:pt x="70" y="187"/>
                      <a:pt x="47" y="187"/>
                    </a:cubicBezTo>
                    <a:cubicBezTo>
                      <a:pt x="39" y="185"/>
                      <a:pt x="32" y="187"/>
                      <a:pt x="23" y="182"/>
                    </a:cubicBezTo>
                    <a:cubicBezTo>
                      <a:pt x="41" y="176"/>
                      <a:pt x="43" y="160"/>
                      <a:pt x="43" y="156"/>
                    </a:cubicBezTo>
                    <a:cubicBezTo>
                      <a:pt x="43" y="147"/>
                      <a:pt x="36" y="140"/>
                      <a:pt x="25" y="140"/>
                    </a:cubicBezTo>
                    <a:cubicBezTo>
                      <a:pt x="13" y="140"/>
                      <a:pt x="0" y="151"/>
                      <a:pt x="0" y="167"/>
                    </a:cubicBezTo>
                    <a:cubicBezTo>
                      <a:pt x="0" y="189"/>
                      <a:pt x="25" y="200"/>
                      <a:pt x="47" y="200"/>
                    </a:cubicBezTo>
                    <a:cubicBezTo>
                      <a:pt x="67" y="200"/>
                      <a:pt x="85" y="187"/>
                      <a:pt x="95" y="169"/>
                    </a:cubicBezTo>
                    <a:cubicBezTo>
                      <a:pt x="106" y="192"/>
                      <a:pt x="131" y="200"/>
                      <a:pt x="149" y="200"/>
                    </a:cubicBezTo>
                    <a:cubicBezTo>
                      <a:pt x="200" y="200"/>
                      <a:pt x="227" y="144"/>
                      <a:pt x="227" y="131"/>
                    </a:cubicBezTo>
                    <a:cubicBezTo>
                      <a:pt x="227" y="126"/>
                      <a:pt x="221" y="126"/>
                      <a:pt x="220" y="126"/>
                    </a:cubicBezTo>
                    <a:cubicBezTo>
                      <a:pt x="214" y="126"/>
                      <a:pt x="212" y="129"/>
                      <a:pt x="211" y="133"/>
                    </a:cubicBezTo>
                    <a:cubicBezTo>
                      <a:pt x="202" y="164"/>
                      <a:pt x="175" y="187"/>
                      <a:pt x="151" y="187"/>
                    </a:cubicBezTo>
                    <a:cubicBezTo>
                      <a:pt x="133" y="187"/>
                      <a:pt x="124" y="176"/>
                      <a:pt x="124" y="158"/>
                    </a:cubicBezTo>
                    <a:cubicBezTo>
                      <a:pt x="124" y="147"/>
                      <a:pt x="133" y="106"/>
                      <a:pt x="146" y="58"/>
                    </a:cubicBezTo>
                    <a:cubicBezTo>
                      <a:pt x="155" y="23"/>
                      <a:pt x="175" y="13"/>
                      <a:pt x="189" y="13"/>
                    </a:cubicBezTo>
                    <a:cubicBezTo>
                      <a:pt x="197" y="15"/>
                      <a:pt x="205" y="13"/>
                      <a:pt x="214" y="20"/>
                    </a:cubicBezTo>
                    <a:cubicBezTo>
                      <a:pt x="200" y="23"/>
                      <a:pt x="194" y="36"/>
                      <a:pt x="194" y="43"/>
                    </a:cubicBezTo>
                    <a:cubicBezTo>
                      <a:pt x="194" y="52"/>
                      <a:pt x="202" y="59"/>
                      <a:pt x="212" y="59"/>
                    </a:cubicBezTo>
                    <a:cubicBezTo>
                      <a:pt x="222" y="59"/>
                      <a:pt x="238" y="52"/>
                      <a:pt x="238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4" name="Freeform 245"/>
              <p:cNvSpPr/>
              <p:nvPr/>
            </p:nvSpPr>
            <p:spPr>
              <a:xfrm>
                <a:off x="8275320" y="373104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3"/>
                      <a:pt x="59" y="0"/>
                      <a:pt x="34" y="0"/>
                    </a:cubicBezTo>
                    <a:cubicBezTo>
                      <a:pt x="13" y="0"/>
                      <a:pt x="0" y="14"/>
                      <a:pt x="0" y="32"/>
                    </a:cubicBezTo>
                    <a:cubicBezTo>
                      <a:pt x="0" y="50"/>
                      <a:pt x="13" y="67"/>
                      <a:pt x="34" y="67"/>
                    </a:cubicBezTo>
                    <a:cubicBezTo>
                      <a:pt x="41" y="67"/>
                      <a:pt x="50" y="63"/>
                      <a:pt x="56" y="58"/>
                    </a:cubicBezTo>
                    <a:cubicBezTo>
                      <a:pt x="58" y="58"/>
                      <a:pt x="58" y="56"/>
                      <a:pt x="59" y="56"/>
                    </a:cubicBezTo>
                    <a:cubicBezTo>
                      <a:pt x="60" y="59"/>
                      <a:pt x="61" y="58"/>
                      <a:pt x="61" y="67"/>
                    </a:cubicBezTo>
                    <a:cubicBezTo>
                      <a:pt x="61" y="113"/>
                      <a:pt x="38" y="151"/>
                      <a:pt x="18" y="171"/>
                    </a:cubicBezTo>
                    <a:cubicBezTo>
                      <a:pt x="11" y="178"/>
                      <a:pt x="11" y="180"/>
                      <a:pt x="11" y="182"/>
                    </a:cubicBezTo>
                    <a:cubicBezTo>
                      <a:pt x="11" y="185"/>
                      <a:pt x="14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5" name="Freeform 246"/>
              <p:cNvSpPr/>
              <p:nvPr/>
            </p:nvSpPr>
            <p:spPr>
              <a:xfrm>
                <a:off x="8362080" y="3612600"/>
                <a:ext cx="70200" cy="145440"/>
              </a:xfrm>
              <a:custGeom>
                <a:avLst/>
                <a:gdLst/>
                <a:ahLst/>
                <a:rect l="0" t="0" r="r" b="b"/>
                <a:pathLst>
                  <a:path w="195" h="404">
                    <a:moveTo>
                      <a:pt x="194" y="130"/>
                    </a:moveTo>
                    <a:cubicBezTo>
                      <a:pt x="194" y="124"/>
                      <a:pt x="189" y="124"/>
                      <a:pt x="176" y="124"/>
                    </a:cubicBezTo>
                    <a:cubicBezTo>
                      <a:pt x="158" y="124"/>
                      <a:pt x="140" y="124"/>
                      <a:pt x="122" y="124"/>
                    </a:cubicBezTo>
                    <a:cubicBezTo>
                      <a:pt x="144" y="34"/>
                      <a:pt x="148" y="22"/>
                      <a:pt x="148" y="18"/>
                    </a:cubicBezTo>
                    <a:cubicBezTo>
                      <a:pt x="148" y="7"/>
                      <a:pt x="140" y="0"/>
                      <a:pt x="130" y="0"/>
                    </a:cubicBezTo>
                    <a:cubicBezTo>
                      <a:pt x="128" y="0"/>
                      <a:pt x="110" y="0"/>
                      <a:pt x="104" y="23"/>
                    </a:cubicBezTo>
                    <a:cubicBezTo>
                      <a:pt x="96" y="57"/>
                      <a:pt x="88" y="91"/>
                      <a:pt x="79" y="124"/>
                    </a:cubicBezTo>
                    <a:cubicBezTo>
                      <a:pt x="59" y="124"/>
                      <a:pt x="40" y="124"/>
                      <a:pt x="20" y="124"/>
                    </a:cubicBezTo>
                    <a:cubicBezTo>
                      <a:pt x="7" y="124"/>
                      <a:pt x="0" y="124"/>
                      <a:pt x="0" y="135"/>
                    </a:cubicBezTo>
                    <a:cubicBezTo>
                      <a:pt x="0" y="142"/>
                      <a:pt x="5" y="142"/>
                      <a:pt x="18" y="142"/>
                    </a:cubicBezTo>
                    <a:cubicBezTo>
                      <a:pt x="37" y="142"/>
                      <a:pt x="55" y="142"/>
                      <a:pt x="74" y="142"/>
                    </a:cubicBezTo>
                    <a:cubicBezTo>
                      <a:pt x="29" y="322"/>
                      <a:pt x="25" y="333"/>
                      <a:pt x="25" y="344"/>
                    </a:cubicBezTo>
                    <a:cubicBezTo>
                      <a:pt x="25" y="378"/>
                      <a:pt x="50" y="403"/>
                      <a:pt x="85" y="403"/>
                    </a:cubicBezTo>
                    <a:cubicBezTo>
                      <a:pt x="149" y="403"/>
                      <a:pt x="185" y="309"/>
                      <a:pt x="185" y="306"/>
                    </a:cubicBezTo>
                    <a:cubicBezTo>
                      <a:pt x="185" y="299"/>
                      <a:pt x="180" y="299"/>
                      <a:pt x="176" y="299"/>
                    </a:cubicBezTo>
                    <a:cubicBezTo>
                      <a:pt x="171" y="299"/>
                      <a:pt x="171" y="300"/>
                      <a:pt x="167" y="308"/>
                    </a:cubicBezTo>
                    <a:cubicBezTo>
                      <a:pt x="140" y="374"/>
                      <a:pt x="106" y="389"/>
                      <a:pt x="86" y="389"/>
                    </a:cubicBezTo>
                    <a:cubicBezTo>
                      <a:pt x="72" y="389"/>
                      <a:pt x="67" y="380"/>
                      <a:pt x="67" y="360"/>
                    </a:cubicBezTo>
                    <a:cubicBezTo>
                      <a:pt x="67" y="344"/>
                      <a:pt x="67" y="340"/>
                      <a:pt x="70" y="329"/>
                    </a:cubicBezTo>
                    <a:cubicBezTo>
                      <a:pt x="86" y="267"/>
                      <a:pt x="101" y="204"/>
                      <a:pt x="117" y="142"/>
                    </a:cubicBezTo>
                    <a:cubicBezTo>
                      <a:pt x="137" y="142"/>
                      <a:pt x="157" y="142"/>
                      <a:pt x="176" y="142"/>
                    </a:cubicBezTo>
                    <a:cubicBezTo>
                      <a:pt x="189" y="142"/>
                      <a:pt x="194" y="142"/>
                      <a:pt x="194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6" name="Freeform 247"/>
              <p:cNvSpPr/>
              <p:nvPr/>
            </p:nvSpPr>
            <p:spPr>
              <a:xfrm>
                <a:off x="8447040" y="3740760"/>
                <a:ext cx="82080" cy="103320"/>
              </a:xfrm>
              <a:custGeom>
                <a:avLst/>
                <a:gdLst/>
                <a:ahLst/>
                <a:rect l="0" t="0" r="r" b="b"/>
                <a:pathLst>
                  <a:path w="228" h="287">
                    <a:moveTo>
                      <a:pt x="227" y="20"/>
                    </a:moveTo>
                    <a:cubicBezTo>
                      <a:pt x="227" y="11"/>
                      <a:pt x="220" y="5"/>
                      <a:pt x="212" y="5"/>
                    </a:cubicBezTo>
                    <a:cubicBezTo>
                      <a:pt x="207" y="5"/>
                      <a:pt x="198" y="7"/>
                      <a:pt x="194" y="16"/>
                    </a:cubicBezTo>
                    <a:cubicBezTo>
                      <a:pt x="193" y="18"/>
                      <a:pt x="189" y="32"/>
                      <a:pt x="187" y="41"/>
                    </a:cubicBezTo>
                    <a:cubicBezTo>
                      <a:pt x="184" y="53"/>
                      <a:pt x="181" y="65"/>
                      <a:pt x="178" y="77"/>
                    </a:cubicBezTo>
                    <a:cubicBezTo>
                      <a:pt x="172" y="101"/>
                      <a:pt x="166" y="125"/>
                      <a:pt x="160" y="149"/>
                    </a:cubicBezTo>
                    <a:cubicBezTo>
                      <a:pt x="142" y="162"/>
                      <a:pt x="140" y="187"/>
                      <a:pt x="106" y="187"/>
                    </a:cubicBezTo>
                    <a:cubicBezTo>
                      <a:pt x="76" y="187"/>
                      <a:pt x="76" y="158"/>
                      <a:pt x="76" y="151"/>
                    </a:cubicBezTo>
                    <a:cubicBezTo>
                      <a:pt x="76" y="128"/>
                      <a:pt x="85" y="99"/>
                      <a:pt x="99" y="65"/>
                    </a:cubicBezTo>
                    <a:cubicBezTo>
                      <a:pt x="104" y="50"/>
                      <a:pt x="106" y="45"/>
                      <a:pt x="106" y="38"/>
                    </a:cubicBezTo>
                    <a:cubicBezTo>
                      <a:pt x="106" y="16"/>
                      <a:pt x="88" y="0"/>
                      <a:pt x="65" y="0"/>
                    </a:cubicBezTo>
                    <a:cubicBezTo>
                      <a:pt x="20" y="0"/>
                      <a:pt x="0" y="61"/>
                      <a:pt x="0" y="68"/>
                    </a:cubicBezTo>
                    <a:cubicBezTo>
                      <a:pt x="0" y="74"/>
                      <a:pt x="5" y="74"/>
                      <a:pt x="7" y="74"/>
                    </a:cubicBezTo>
                    <a:cubicBezTo>
                      <a:pt x="13" y="74"/>
                      <a:pt x="14" y="72"/>
                      <a:pt x="14" y="67"/>
                    </a:cubicBezTo>
                    <a:cubicBezTo>
                      <a:pt x="25" y="31"/>
                      <a:pt x="45" y="13"/>
                      <a:pt x="63" y="13"/>
                    </a:cubicBezTo>
                    <a:cubicBezTo>
                      <a:pt x="70" y="13"/>
                      <a:pt x="74" y="18"/>
                      <a:pt x="74" y="29"/>
                    </a:cubicBezTo>
                    <a:cubicBezTo>
                      <a:pt x="74" y="38"/>
                      <a:pt x="70" y="49"/>
                      <a:pt x="68" y="54"/>
                    </a:cubicBezTo>
                    <a:cubicBezTo>
                      <a:pt x="47" y="108"/>
                      <a:pt x="41" y="124"/>
                      <a:pt x="41" y="144"/>
                    </a:cubicBezTo>
                    <a:cubicBezTo>
                      <a:pt x="41" y="151"/>
                      <a:pt x="41" y="173"/>
                      <a:pt x="59" y="185"/>
                    </a:cubicBezTo>
                    <a:cubicBezTo>
                      <a:pt x="74" y="198"/>
                      <a:pt x="92" y="200"/>
                      <a:pt x="104" y="200"/>
                    </a:cubicBezTo>
                    <a:cubicBezTo>
                      <a:pt x="121" y="200"/>
                      <a:pt x="137" y="192"/>
                      <a:pt x="151" y="180"/>
                    </a:cubicBezTo>
                    <a:cubicBezTo>
                      <a:pt x="146" y="205"/>
                      <a:pt x="140" y="223"/>
                      <a:pt x="122" y="245"/>
                    </a:cubicBezTo>
                    <a:cubicBezTo>
                      <a:pt x="110" y="259"/>
                      <a:pt x="94" y="273"/>
                      <a:pt x="70" y="273"/>
                    </a:cubicBezTo>
                    <a:cubicBezTo>
                      <a:pt x="67" y="273"/>
                      <a:pt x="45" y="273"/>
                      <a:pt x="36" y="259"/>
                    </a:cubicBezTo>
                    <a:cubicBezTo>
                      <a:pt x="59" y="255"/>
                      <a:pt x="52" y="242"/>
                      <a:pt x="59" y="234"/>
                    </a:cubicBezTo>
                    <a:cubicBezTo>
                      <a:pt x="59" y="219"/>
                      <a:pt x="47" y="218"/>
                      <a:pt x="43" y="218"/>
                    </a:cubicBezTo>
                    <a:cubicBezTo>
                      <a:pt x="32" y="218"/>
                      <a:pt x="18" y="227"/>
                      <a:pt x="18" y="246"/>
                    </a:cubicBezTo>
                    <a:cubicBezTo>
                      <a:pt x="18" y="270"/>
                      <a:pt x="38" y="286"/>
                      <a:pt x="70" y="286"/>
                    </a:cubicBezTo>
                    <a:cubicBezTo>
                      <a:pt x="115" y="286"/>
                      <a:pt x="169" y="252"/>
                      <a:pt x="184" y="196"/>
                    </a:cubicBezTo>
                    <a:cubicBezTo>
                      <a:pt x="197" y="140"/>
                      <a:pt x="211" y="85"/>
                      <a:pt x="225" y="29"/>
                    </a:cubicBezTo>
                    <a:cubicBezTo>
                      <a:pt x="227" y="23"/>
                      <a:pt x="227" y="22"/>
                      <a:pt x="227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7" name="Freeform 248"/>
              <p:cNvSpPr/>
              <p:nvPr/>
            </p:nvSpPr>
            <p:spPr>
              <a:xfrm>
                <a:off x="8564400" y="373104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3"/>
                      <a:pt x="58" y="0"/>
                      <a:pt x="32" y="0"/>
                    </a:cubicBezTo>
                    <a:cubicBezTo>
                      <a:pt x="13" y="0"/>
                      <a:pt x="0" y="14"/>
                      <a:pt x="0" y="32"/>
                    </a:cubicBezTo>
                    <a:cubicBezTo>
                      <a:pt x="0" y="50"/>
                      <a:pt x="13" y="67"/>
                      <a:pt x="32" y="67"/>
                    </a:cubicBezTo>
                    <a:cubicBezTo>
                      <a:pt x="40" y="67"/>
                      <a:pt x="49" y="63"/>
                      <a:pt x="54" y="58"/>
                    </a:cubicBezTo>
                    <a:cubicBezTo>
                      <a:pt x="58" y="58"/>
                      <a:pt x="56" y="56"/>
                      <a:pt x="58" y="56"/>
                    </a:cubicBezTo>
                    <a:cubicBezTo>
                      <a:pt x="58" y="59"/>
                      <a:pt x="59" y="58"/>
                      <a:pt x="59" y="67"/>
                    </a:cubicBezTo>
                    <a:cubicBezTo>
                      <a:pt x="59" y="113"/>
                      <a:pt x="38" y="151"/>
                      <a:pt x="16" y="171"/>
                    </a:cubicBezTo>
                    <a:cubicBezTo>
                      <a:pt x="9" y="178"/>
                      <a:pt x="9" y="180"/>
                      <a:pt x="9" y="182"/>
                    </a:cubicBezTo>
                    <a:cubicBezTo>
                      <a:pt x="9" y="185"/>
                      <a:pt x="13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8" name="Freeform 249"/>
              <p:cNvSpPr/>
              <p:nvPr/>
            </p:nvSpPr>
            <p:spPr>
              <a:xfrm>
                <a:off x="8655120" y="3654720"/>
                <a:ext cx="93600" cy="144720"/>
              </a:xfrm>
              <a:custGeom>
                <a:avLst/>
                <a:gdLst/>
                <a:ahLst/>
                <a:rect l="0" t="0" r="r" b="b"/>
                <a:pathLst>
                  <a:path w="260" h="402">
                    <a:moveTo>
                      <a:pt x="259" y="7"/>
                    </a:moveTo>
                    <a:cubicBezTo>
                      <a:pt x="259" y="4"/>
                      <a:pt x="257" y="0"/>
                      <a:pt x="254" y="0"/>
                    </a:cubicBezTo>
                    <a:cubicBezTo>
                      <a:pt x="247" y="0"/>
                      <a:pt x="221" y="25"/>
                      <a:pt x="211" y="43"/>
                    </a:cubicBezTo>
                    <a:cubicBezTo>
                      <a:pt x="196" y="9"/>
                      <a:pt x="173" y="0"/>
                      <a:pt x="151" y="0"/>
                    </a:cubicBezTo>
                    <a:cubicBezTo>
                      <a:pt x="77" y="0"/>
                      <a:pt x="0" y="94"/>
                      <a:pt x="0" y="185"/>
                    </a:cubicBezTo>
                    <a:cubicBezTo>
                      <a:pt x="0" y="246"/>
                      <a:pt x="36" y="286"/>
                      <a:pt x="83" y="286"/>
                    </a:cubicBezTo>
                    <a:cubicBezTo>
                      <a:pt x="110" y="286"/>
                      <a:pt x="135" y="270"/>
                      <a:pt x="157" y="248"/>
                    </a:cubicBezTo>
                    <a:cubicBezTo>
                      <a:pt x="148" y="286"/>
                      <a:pt x="139" y="324"/>
                      <a:pt x="130" y="362"/>
                    </a:cubicBezTo>
                    <a:cubicBezTo>
                      <a:pt x="124" y="378"/>
                      <a:pt x="119" y="381"/>
                      <a:pt x="83" y="381"/>
                    </a:cubicBezTo>
                    <a:cubicBezTo>
                      <a:pt x="76" y="381"/>
                      <a:pt x="68" y="381"/>
                      <a:pt x="68" y="394"/>
                    </a:cubicBezTo>
                    <a:cubicBezTo>
                      <a:pt x="71" y="396"/>
                      <a:pt x="68" y="401"/>
                      <a:pt x="77" y="401"/>
                    </a:cubicBezTo>
                    <a:cubicBezTo>
                      <a:pt x="97" y="401"/>
                      <a:pt x="119" y="399"/>
                      <a:pt x="140" y="399"/>
                    </a:cubicBezTo>
                    <a:cubicBezTo>
                      <a:pt x="162" y="399"/>
                      <a:pt x="185" y="401"/>
                      <a:pt x="205" y="401"/>
                    </a:cubicBezTo>
                    <a:cubicBezTo>
                      <a:pt x="209" y="401"/>
                      <a:pt x="218" y="401"/>
                      <a:pt x="218" y="389"/>
                    </a:cubicBezTo>
                    <a:cubicBezTo>
                      <a:pt x="218" y="381"/>
                      <a:pt x="211" y="381"/>
                      <a:pt x="200" y="381"/>
                    </a:cubicBezTo>
                    <a:cubicBezTo>
                      <a:pt x="171" y="381"/>
                      <a:pt x="171" y="378"/>
                      <a:pt x="171" y="372"/>
                    </a:cubicBezTo>
                    <a:cubicBezTo>
                      <a:pt x="171" y="367"/>
                      <a:pt x="171" y="363"/>
                      <a:pt x="173" y="358"/>
                    </a:cubicBezTo>
                    <a:cubicBezTo>
                      <a:pt x="202" y="241"/>
                      <a:pt x="230" y="124"/>
                      <a:pt x="259" y="7"/>
                    </a:cubicBezTo>
                    <a:moveTo>
                      <a:pt x="202" y="68"/>
                    </a:moveTo>
                    <a:cubicBezTo>
                      <a:pt x="202" y="72"/>
                      <a:pt x="167" y="210"/>
                      <a:pt x="166" y="214"/>
                    </a:cubicBezTo>
                    <a:cubicBezTo>
                      <a:pt x="155" y="232"/>
                      <a:pt x="121" y="272"/>
                      <a:pt x="85" y="272"/>
                    </a:cubicBezTo>
                    <a:cubicBezTo>
                      <a:pt x="47" y="272"/>
                      <a:pt x="45" y="223"/>
                      <a:pt x="45" y="212"/>
                    </a:cubicBezTo>
                    <a:cubicBezTo>
                      <a:pt x="45" y="182"/>
                      <a:pt x="63" y="113"/>
                      <a:pt x="74" y="86"/>
                    </a:cubicBezTo>
                    <a:cubicBezTo>
                      <a:pt x="94" y="40"/>
                      <a:pt x="126" y="13"/>
                      <a:pt x="151" y="13"/>
                    </a:cubicBezTo>
                    <a:cubicBezTo>
                      <a:pt x="193" y="13"/>
                      <a:pt x="202" y="65"/>
                      <a:pt x="202" y="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9" name="Freeform 250"/>
              <p:cNvSpPr/>
              <p:nvPr/>
            </p:nvSpPr>
            <p:spPr>
              <a:xfrm>
                <a:off x="8767800" y="3584880"/>
                <a:ext cx="89280" cy="227520"/>
              </a:xfrm>
              <a:custGeom>
                <a:avLst/>
                <a:gdLst/>
                <a:ahLst/>
                <a:rect l="0" t="0" r="r" b="b"/>
                <a:pathLst>
                  <a:path w="248" h="632">
                    <a:moveTo>
                      <a:pt x="247" y="13"/>
                    </a:moveTo>
                    <a:cubicBezTo>
                      <a:pt x="247" y="5"/>
                      <a:pt x="239" y="0"/>
                      <a:pt x="234" y="0"/>
                    </a:cubicBezTo>
                    <a:cubicBezTo>
                      <a:pt x="227" y="0"/>
                      <a:pt x="223" y="2"/>
                      <a:pt x="221" y="7"/>
                    </a:cubicBezTo>
                    <a:cubicBezTo>
                      <a:pt x="148" y="209"/>
                      <a:pt x="74" y="411"/>
                      <a:pt x="0" y="613"/>
                    </a:cubicBezTo>
                    <a:cubicBezTo>
                      <a:pt x="0" y="615"/>
                      <a:pt x="0" y="617"/>
                      <a:pt x="0" y="619"/>
                    </a:cubicBezTo>
                    <a:cubicBezTo>
                      <a:pt x="0" y="626"/>
                      <a:pt x="5" y="631"/>
                      <a:pt x="13" y="631"/>
                    </a:cubicBezTo>
                    <a:cubicBezTo>
                      <a:pt x="18" y="631"/>
                      <a:pt x="23" y="628"/>
                      <a:pt x="25" y="622"/>
                    </a:cubicBezTo>
                    <a:cubicBezTo>
                      <a:pt x="98" y="420"/>
                      <a:pt x="172" y="218"/>
                      <a:pt x="245" y="16"/>
                    </a:cubicBezTo>
                    <a:cubicBezTo>
                      <a:pt x="247" y="14"/>
                      <a:pt x="246" y="14"/>
                      <a:pt x="247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10" name="Freeform 251"/>
              <p:cNvSpPr/>
              <p:nvPr/>
            </p:nvSpPr>
            <p:spPr>
              <a:xfrm>
                <a:off x="8861760" y="3654720"/>
                <a:ext cx="118800" cy="144720"/>
              </a:xfrm>
              <a:custGeom>
                <a:avLst/>
                <a:gdLst/>
                <a:ahLst/>
                <a:rect l="0" t="0" r="r" b="b"/>
                <a:pathLst>
                  <a:path w="330" h="402">
                    <a:moveTo>
                      <a:pt x="329" y="101"/>
                    </a:moveTo>
                    <a:cubicBezTo>
                      <a:pt x="329" y="41"/>
                      <a:pt x="293" y="0"/>
                      <a:pt x="245" y="0"/>
                    </a:cubicBezTo>
                    <a:cubicBezTo>
                      <a:pt x="214" y="0"/>
                      <a:pt x="184" y="22"/>
                      <a:pt x="162" y="47"/>
                    </a:cubicBezTo>
                    <a:cubicBezTo>
                      <a:pt x="157" y="13"/>
                      <a:pt x="130" y="0"/>
                      <a:pt x="106" y="0"/>
                    </a:cubicBezTo>
                    <a:cubicBezTo>
                      <a:pt x="77" y="0"/>
                      <a:pt x="65" y="23"/>
                      <a:pt x="59" y="36"/>
                    </a:cubicBezTo>
                    <a:cubicBezTo>
                      <a:pt x="47" y="58"/>
                      <a:pt x="40" y="95"/>
                      <a:pt x="40" y="97"/>
                    </a:cubicBezTo>
                    <a:cubicBezTo>
                      <a:pt x="40" y="103"/>
                      <a:pt x="44" y="101"/>
                      <a:pt x="47" y="103"/>
                    </a:cubicBezTo>
                    <a:cubicBezTo>
                      <a:pt x="54" y="103"/>
                      <a:pt x="54" y="103"/>
                      <a:pt x="58" y="88"/>
                    </a:cubicBezTo>
                    <a:cubicBezTo>
                      <a:pt x="68" y="43"/>
                      <a:pt x="81" y="13"/>
                      <a:pt x="104" y="13"/>
                    </a:cubicBezTo>
                    <a:cubicBezTo>
                      <a:pt x="115" y="13"/>
                      <a:pt x="124" y="18"/>
                      <a:pt x="124" y="43"/>
                    </a:cubicBezTo>
                    <a:cubicBezTo>
                      <a:pt x="124" y="58"/>
                      <a:pt x="121" y="65"/>
                      <a:pt x="119" y="74"/>
                    </a:cubicBezTo>
                    <a:cubicBezTo>
                      <a:pt x="95" y="168"/>
                      <a:pt x="72" y="262"/>
                      <a:pt x="49" y="356"/>
                    </a:cubicBezTo>
                    <a:cubicBezTo>
                      <a:pt x="43" y="378"/>
                      <a:pt x="41" y="381"/>
                      <a:pt x="14" y="381"/>
                    </a:cubicBezTo>
                    <a:cubicBezTo>
                      <a:pt x="7" y="381"/>
                      <a:pt x="0" y="381"/>
                      <a:pt x="0" y="394"/>
                    </a:cubicBezTo>
                    <a:cubicBezTo>
                      <a:pt x="0" y="399"/>
                      <a:pt x="2" y="401"/>
                      <a:pt x="7" y="401"/>
                    </a:cubicBezTo>
                    <a:cubicBezTo>
                      <a:pt x="25" y="401"/>
                      <a:pt x="43" y="399"/>
                      <a:pt x="61" y="399"/>
                    </a:cubicBezTo>
                    <a:cubicBezTo>
                      <a:pt x="81" y="399"/>
                      <a:pt x="103" y="401"/>
                      <a:pt x="124" y="401"/>
                    </a:cubicBezTo>
                    <a:cubicBezTo>
                      <a:pt x="126" y="401"/>
                      <a:pt x="135" y="401"/>
                      <a:pt x="135" y="389"/>
                    </a:cubicBezTo>
                    <a:cubicBezTo>
                      <a:pt x="135" y="381"/>
                      <a:pt x="128" y="381"/>
                      <a:pt x="119" y="381"/>
                    </a:cubicBezTo>
                    <a:cubicBezTo>
                      <a:pt x="88" y="381"/>
                      <a:pt x="88" y="378"/>
                      <a:pt x="88" y="372"/>
                    </a:cubicBezTo>
                    <a:cubicBezTo>
                      <a:pt x="88" y="363"/>
                      <a:pt x="115" y="261"/>
                      <a:pt x="119" y="245"/>
                    </a:cubicBezTo>
                    <a:cubicBezTo>
                      <a:pt x="128" y="263"/>
                      <a:pt x="144" y="286"/>
                      <a:pt x="176" y="286"/>
                    </a:cubicBezTo>
                    <a:cubicBezTo>
                      <a:pt x="250" y="286"/>
                      <a:pt x="329" y="192"/>
                      <a:pt x="329" y="101"/>
                    </a:cubicBezTo>
                    <a:moveTo>
                      <a:pt x="284" y="72"/>
                    </a:moveTo>
                    <a:cubicBezTo>
                      <a:pt x="284" y="110"/>
                      <a:pt x="263" y="183"/>
                      <a:pt x="252" y="207"/>
                    </a:cubicBezTo>
                    <a:cubicBezTo>
                      <a:pt x="230" y="250"/>
                      <a:pt x="200" y="272"/>
                      <a:pt x="176" y="272"/>
                    </a:cubicBezTo>
                    <a:cubicBezTo>
                      <a:pt x="135" y="272"/>
                      <a:pt x="126" y="219"/>
                      <a:pt x="126" y="216"/>
                    </a:cubicBezTo>
                    <a:cubicBezTo>
                      <a:pt x="127" y="212"/>
                      <a:pt x="126" y="212"/>
                      <a:pt x="128" y="205"/>
                    </a:cubicBezTo>
                    <a:cubicBezTo>
                      <a:pt x="139" y="164"/>
                      <a:pt x="149" y="122"/>
                      <a:pt x="160" y="81"/>
                    </a:cubicBezTo>
                    <a:cubicBezTo>
                      <a:pt x="164" y="65"/>
                      <a:pt x="182" y="47"/>
                      <a:pt x="193" y="38"/>
                    </a:cubicBezTo>
                    <a:cubicBezTo>
                      <a:pt x="214" y="18"/>
                      <a:pt x="232" y="13"/>
                      <a:pt x="243" y="13"/>
                    </a:cubicBezTo>
                    <a:cubicBezTo>
                      <a:pt x="268" y="13"/>
                      <a:pt x="284" y="36"/>
                      <a:pt x="284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11" name="Freeform 252"/>
              <p:cNvSpPr/>
              <p:nvPr/>
            </p:nvSpPr>
            <p:spPr>
              <a:xfrm>
                <a:off x="9006120" y="373104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3"/>
                      <a:pt x="58" y="0"/>
                      <a:pt x="34" y="0"/>
                    </a:cubicBezTo>
                    <a:cubicBezTo>
                      <a:pt x="13" y="0"/>
                      <a:pt x="0" y="14"/>
                      <a:pt x="0" y="32"/>
                    </a:cubicBezTo>
                    <a:cubicBezTo>
                      <a:pt x="0" y="50"/>
                      <a:pt x="13" y="67"/>
                      <a:pt x="34" y="67"/>
                    </a:cubicBezTo>
                    <a:cubicBezTo>
                      <a:pt x="41" y="67"/>
                      <a:pt x="50" y="63"/>
                      <a:pt x="56" y="58"/>
                    </a:cubicBezTo>
                    <a:cubicBezTo>
                      <a:pt x="58" y="58"/>
                      <a:pt x="58" y="56"/>
                      <a:pt x="59" y="56"/>
                    </a:cubicBezTo>
                    <a:cubicBezTo>
                      <a:pt x="60" y="59"/>
                      <a:pt x="61" y="58"/>
                      <a:pt x="61" y="67"/>
                    </a:cubicBezTo>
                    <a:cubicBezTo>
                      <a:pt x="61" y="113"/>
                      <a:pt x="38" y="151"/>
                      <a:pt x="18" y="171"/>
                    </a:cubicBezTo>
                    <a:cubicBezTo>
                      <a:pt x="11" y="178"/>
                      <a:pt x="11" y="180"/>
                      <a:pt x="11" y="182"/>
                    </a:cubicBezTo>
                    <a:cubicBezTo>
                      <a:pt x="11" y="185"/>
                      <a:pt x="14" y="189"/>
                      <a:pt x="16" y="189"/>
                    </a:cubicBezTo>
                    <a:cubicBezTo>
                      <a:pt x="23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12" name="Freeform 253"/>
              <p:cNvSpPr/>
              <p:nvPr/>
            </p:nvSpPr>
            <p:spPr>
              <a:xfrm>
                <a:off x="9092880" y="3612600"/>
                <a:ext cx="70200" cy="145440"/>
              </a:xfrm>
              <a:custGeom>
                <a:avLst/>
                <a:gdLst/>
                <a:ahLst/>
                <a:rect l="0" t="0" r="r" b="b"/>
                <a:pathLst>
                  <a:path w="195" h="404">
                    <a:moveTo>
                      <a:pt x="194" y="130"/>
                    </a:moveTo>
                    <a:cubicBezTo>
                      <a:pt x="194" y="124"/>
                      <a:pt x="189" y="124"/>
                      <a:pt x="176" y="124"/>
                    </a:cubicBezTo>
                    <a:cubicBezTo>
                      <a:pt x="158" y="124"/>
                      <a:pt x="139" y="124"/>
                      <a:pt x="121" y="124"/>
                    </a:cubicBezTo>
                    <a:cubicBezTo>
                      <a:pt x="144" y="34"/>
                      <a:pt x="148" y="22"/>
                      <a:pt x="148" y="18"/>
                    </a:cubicBezTo>
                    <a:cubicBezTo>
                      <a:pt x="148" y="7"/>
                      <a:pt x="140" y="0"/>
                      <a:pt x="130" y="0"/>
                    </a:cubicBezTo>
                    <a:cubicBezTo>
                      <a:pt x="128" y="0"/>
                      <a:pt x="110" y="0"/>
                      <a:pt x="104" y="23"/>
                    </a:cubicBezTo>
                    <a:cubicBezTo>
                      <a:pt x="96" y="57"/>
                      <a:pt x="88" y="91"/>
                      <a:pt x="79" y="124"/>
                    </a:cubicBezTo>
                    <a:cubicBezTo>
                      <a:pt x="59" y="124"/>
                      <a:pt x="40" y="124"/>
                      <a:pt x="20" y="124"/>
                    </a:cubicBezTo>
                    <a:cubicBezTo>
                      <a:pt x="7" y="124"/>
                      <a:pt x="0" y="124"/>
                      <a:pt x="0" y="135"/>
                    </a:cubicBezTo>
                    <a:cubicBezTo>
                      <a:pt x="0" y="142"/>
                      <a:pt x="5" y="142"/>
                      <a:pt x="18" y="142"/>
                    </a:cubicBezTo>
                    <a:cubicBezTo>
                      <a:pt x="37" y="142"/>
                      <a:pt x="55" y="142"/>
                      <a:pt x="74" y="142"/>
                    </a:cubicBezTo>
                    <a:cubicBezTo>
                      <a:pt x="29" y="322"/>
                      <a:pt x="25" y="333"/>
                      <a:pt x="25" y="344"/>
                    </a:cubicBezTo>
                    <a:cubicBezTo>
                      <a:pt x="25" y="378"/>
                      <a:pt x="50" y="403"/>
                      <a:pt x="85" y="403"/>
                    </a:cubicBezTo>
                    <a:cubicBezTo>
                      <a:pt x="148" y="403"/>
                      <a:pt x="184" y="309"/>
                      <a:pt x="184" y="306"/>
                    </a:cubicBezTo>
                    <a:cubicBezTo>
                      <a:pt x="184" y="299"/>
                      <a:pt x="180" y="299"/>
                      <a:pt x="176" y="299"/>
                    </a:cubicBezTo>
                    <a:cubicBezTo>
                      <a:pt x="171" y="299"/>
                      <a:pt x="171" y="300"/>
                      <a:pt x="167" y="308"/>
                    </a:cubicBezTo>
                    <a:cubicBezTo>
                      <a:pt x="140" y="374"/>
                      <a:pt x="106" y="389"/>
                      <a:pt x="85" y="389"/>
                    </a:cubicBezTo>
                    <a:cubicBezTo>
                      <a:pt x="72" y="389"/>
                      <a:pt x="65" y="380"/>
                      <a:pt x="65" y="360"/>
                    </a:cubicBezTo>
                    <a:cubicBezTo>
                      <a:pt x="65" y="344"/>
                      <a:pt x="67" y="340"/>
                      <a:pt x="70" y="329"/>
                    </a:cubicBezTo>
                    <a:cubicBezTo>
                      <a:pt x="86" y="267"/>
                      <a:pt x="101" y="204"/>
                      <a:pt x="117" y="142"/>
                    </a:cubicBezTo>
                    <a:cubicBezTo>
                      <a:pt x="137" y="142"/>
                      <a:pt x="157" y="142"/>
                      <a:pt x="176" y="142"/>
                    </a:cubicBezTo>
                    <a:cubicBezTo>
                      <a:pt x="189" y="142"/>
                      <a:pt x="194" y="142"/>
                      <a:pt x="194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</p:sp>
          <p:sp>
            <p:nvSpPr>
              <p:cNvPr id="3713" name="Freeform 254"/>
              <p:cNvSpPr/>
              <p:nvPr/>
            </p:nvSpPr>
            <p:spPr>
              <a:xfrm>
                <a:off x="9182880" y="358488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342"/>
                    </a:moveTo>
                    <a:cubicBezTo>
                      <a:pt x="146" y="324"/>
                      <a:pt x="146" y="306"/>
                      <a:pt x="146" y="288"/>
                    </a:cubicBezTo>
                    <a:cubicBezTo>
                      <a:pt x="146" y="180"/>
                      <a:pt x="79" y="54"/>
                      <a:pt x="11" y="2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9"/>
                      <a:pt x="2" y="11"/>
                      <a:pt x="2" y="13"/>
                    </a:cubicBezTo>
                    <a:cubicBezTo>
                      <a:pt x="68" y="61"/>
                      <a:pt x="112" y="187"/>
                      <a:pt x="112" y="288"/>
                    </a:cubicBezTo>
                    <a:cubicBezTo>
                      <a:pt x="112" y="306"/>
                      <a:pt x="112" y="324"/>
                      <a:pt x="112" y="342"/>
                    </a:cubicBezTo>
                    <a:cubicBezTo>
                      <a:pt x="112" y="442"/>
                      <a:pt x="68" y="568"/>
                      <a:pt x="2" y="619"/>
                    </a:cubicBezTo>
                    <a:cubicBezTo>
                      <a:pt x="1" y="620"/>
                      <a:pt x="0" y="621"/>
                      <a:pt x="0" y="622"/>
                    </a:cubicBezTo>
                    <a:cubicBezTo>
                      <a:pt x="0" y="626"/>
                      <a:pt x="4" y="630"/>
                      <a:pt x="7" y="630"/>
                    </a:cubicBezTo>
                    <a:cubicBezTo>
                      <a:pt x="8" y="629"/>
                      <a:pt x="9" y="630"/>
                      <a:pt x="11" y="628"/>
                    </a:cubicBezTo>
                    <a:cubicBezTo>
                      <a:pt x="79" y="576"/>
                      <a:pt x="146" y="450"/>
                      <a:pt x="146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14" name="Freeform 255"/>
              <p:cNvSpPr/>
              <p:nvPr/>
            </p:nvSpPr>
            <p:spPr>
              <a:xfrm>
                <a:off x="9281520" y="358488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622"/>
                    </a:moveTo>
                    <a:cubicBezTo>
                      <a:pt x="146" y="621"/>
                      <a:pt x="146" y="619"/>
                      <a:pt x="144" y="619"/>
                    </a:cubicBezTo>
                    <a:cubicBezTo>
                      <a:pt x="77" y="568"/>
                      <a:pt x="34" y="442"/>
                      <a:pt x="34" y="342"/>
                    </a:cubicBezTo>
                    <a:cubicBezTo>
                      <a:pt x="34" y="324"/>
                      <a:pt x="34" y="306"/>
                      <a:pt x="34" y="288"/>
                    </a:cubicBezTo>
                    <a:cubicBezTo>
                      <a:pt x="34" y="187"/>
                      <a:pt x="77" y="61"/>
                      <a:pt x="144" y="13"/>
                    </a:cubicBezTo>
                    <a:cubicBezTo>
                      <a:pt x="146" y="11"/>
                      <a:pt x="146" y="9"/>
                      <a:pt x="146" y="7"/>
                    </a:cubicBezTo>
                    <a:cubicBezTo>
                      <a:pt x="146" y="4"/>
                      <a:pt x="144" y="0"/>
                      <a:pt x="140" y="0"/>
                    </a:cubicBezTo>
                    <a:cubicBezTo>
                      <a:pt x="139" y="0"/>
                      <a:pt x="138" y="1"/>
                      <a:pt x="137" y="2"/>
                    </a:cubicBezTo>
                    <a:cubicBezTo>
                      <a:pt x="67" y="54"/>
                      <a:pt x="0" y="180"/>
                      <a:pt x="0" y="288"/>
                    </a:cubicBezTo>
                    <a:cubicBezTo>
                      <a:pt x="0" y="306"/>
                      <a:pt x="0" y="324"/>
                      <a:pt x="0" y="342"/>
                    </a:cubicBezTo>
                    <a:cubicBezTo>
                      <a:pt x="0" y="450"/>
                      <a:pt x="67" y="576"/>
                      <a:pt x="137" y="628"/>
                    </a:cubicBezTo>
                    <a:cubicBezTo>
                      <a:pt x="137" y="630"/>
                      <a:pt x="139" y="630"/>
                      <a:pt x="140" y="630"/>
                    </a:cubicBezTo>
                    <a:cubicBezTo>
                      <a:pt x="144" y="630"/>
                      <a:pt x="146" y="626"/>
                      <a:pt x="146" y="6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15" name="Freeform 256"/>
              <p:cNvSpPr/>
              <p:nvPr/>
            </p:nvSpPr>
            <p:spPr>
              <a:xfrm>
                <a:off x="9356760" y="3654720"/>
                <a:ext cx="96840" cy="103320"/>
              </a:xfrm>
              <a:custGeom>
                <a:avLst/>
                <a:gdLst/>
                <a:ahLst/>
                <a:rect l="0" t="0" r="r" b="b"/>
                <a:pathLst>
                  <a:path w="269" h="287">
                    <a:moveTo>
                      <a:pt x="268" y="5"/>
                    </a:moveTo>
                    <a:cubicBezTo>
                      <a:pt x="268" y="0"/>
                      <a:pt x="265" y="2"/>
                      <a:pt x="263" y="0"/>
                    </a:cubicBezTo>
                    <a:cubicBezTo>
                      <a:pt x="257" y="0"/>
                      <a:pt x="256" y="0"/>
                      <a:pt x="252" y="7"/>
                    </a:cubicBezTo>
                    <a:cubicBezTo>
                      <a:pt x="234" y="36"/>
                      <a:pt x="220" y="47"/>
                      <a:pt x="205" y="47"/>
                    </a:cubicBezTo>
                    <a:cubicBezTo>
                      <a:pt x="190" y="47"/>
                      <a:pt x="182" y="38"/>
                      <a:pt x="173" y="27"/>
                    </a:cubicBezTo>
                    <a:cubicBezTo>
                      <a:pt x="160" y="13"/>
                      <a:pt x="149" y="0"/>
                      <a:pt x="130" y="0"/>
                    </a:cubicBezTo>
                    <a:cubicBezTo>
                      <a:pt x="81" y="0"/>
                      <a:pt x="52" y="58"/>
                      <a:pt x="52" y="72"/>
                    </a:cubicBezTo>
                    <a:cubicBezTo>
                      <a:pt x="52" y="74"/>
                      <a:pt x="53" y="79"/>
                      <a:pt x="59" y="79"/>
                    </a:cubicBezTo>
                    <a:cubicBezTo>
                      <a:pt x="66" y="79"/>
                      <a:pt x="67" y="76"/>
                      <a:pt x="68" y="72"/>
                    </a:cubicBezTo>
                    <a:cubicBezTo>
                      <a:pt x="81" y="43"/>
                      <a:pt x="117" y="41"/>
                      <a:pt x="122" y="41"/>
                    </a:cubicBezTo>
                    <a:cubicBezTo>
                      <a:pt x="135" y="41"/>
                      <a:pt x="148" y="47"/>
                      <a:pt x="162" y="50"/>
                    </a:cubicBezTo>
                    <a:cubicBezTo>
                      <a:pt x="187" y="61"/>
                      <a:pt x="194" y="61"/>
                      <a:pt x="211" y="61"/>
                    </a:cubicBezTo>
                    <a:cubicBezTo>
                      <a:pt x="187" y="88"/>
                      <a:pt x="135" y="133"/>
                      <a:pt x="122" y="144"/>
                    </a:cubicBezTo>
                    <a:cubicBezTo>
                      <a:pt x="104" y="161"/>
                      <a:pt x="85" y="179"/>
                      <a:pt x="67" y="196"/>
                    </a:cubicBezTo>
                    <a:cubicBezTo>
                      <a:pt x="23" y="239"/>
                      <a:pt x="0" y="275"/>
                      <a:pt x="0" y="279"/>
                    </a:cubicBezTo>
                    <a:cubicBezTo>
                      <a:pt x="0" y="286"/>
                      <a:pt x="6" y="284"/>
                      <a:pt x="9" y="286"/>
                    </a:cubicBezTo>
                    <a:cubicBezTo>
                      <a:pt x="13" y="286"/>
                      <a:pt x="14" y="284"/>
                      <a:pt x="18" y="277"/>
                    </a:cubicBezTo>
                    <a:cubicBezTo>
                      <a:pt x="32" y="255"/>
                      <a:pt x="52" y="237"/>
                      <a:pt x="72" y="237"/>
                    </a:cubicBezTo>
                    <a:cubicBezTo>
                      <a:pt x="86" y="237"/>
                      <a:pt x="94" y="245"/>
                      <a:pt x="110" y="263"/>
                    </a:cubicBezTo>
                    <a:cubicBezTo>
                      <a:pt x="119" y="275"/>
                      <a:pt x="131" y="286"/>
                      <a:pt x="149" y="286"/>
                    </a:cubicBezTo>
                    <a:cubicBezTo>
                      <a:pt x="212" y="286"/>
                      <a:pt x="248" y="205"/>
                      <a:pt x="248" y="189"/>
                    </a:cubicBezTo>
                    <a:cubicBezTo>
                      <a:pt x="248" y="185"/>
                      <a:pt x="247" y="182"/>
                      <a:pt x="241" y="182"/>
                    </a:cubicBezTo>
                    <a:cubicBezTo>
                      <a:pt x="236" y="182"/>
                      <a:pt x="234" y="185"/>
                      <a:pt x="232" y="191"/>
                    </a:cubicBezTo>
                    <a:cubicBezTo>
                      <a:pt x="218" y="232"/>
                      <a:pt x="176" y="243"/>
                      <a:pt x="157" y="243"/>
                    </a:cubicBezTo>
                    <a:cubicBezTo>
                      <a:pt x="144" y="243"/>
                      <a:pt x="133" y="239"/>
                      <a:pt x="119" y="236"/>
                    </a:cubicBezTo>
                    <a:cubicBezTo>
                      <a:pt x="97" y="227"/>
                      <a:pt x="88" y="225"/>
                      <a:pt x="76" y="225"/>
                    </a:cubicBezTo>
                    <a:cubicBezTo>
                      <a:pt x="70" y="225"/>
                      <a:pt x="63" y="225"/>
                      <a:pt x="58" y="227"/>
                    </a:cubicBezTo>
                    <a:cubicBezTo>
                      <a:pt x="92" y="189"/>
                      <a:pt x="110" y="174"/>
                      <a:pt x="133" y="155"/>
                    </a:cubicBezTo>
                    <a:cubicBezTo>
                      <a:pt x="154" y="135"/>
                      <a:pt x="173" y="121"/>
                      <a:pt x="194" y="97"/>
                    </a:cubicBezTo>
                    <a:cubicBezTo>
                      <a:pt x="256" y="38"/>
                      <a:pt x="268" y="9"/>
                      <a:pt x="26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16" name="Freeform 257"/>
              <p:cNvSpPr/>
              <p:nvPr/>
            </p:nvSpPr>
            <p:spPr>
              <a:xfrm>
                <a:off x="9472680" y="3584880"/>
                <a:ext cx="52920" cy="227160"/>
              </a:xfrm>
              <a:custGeom>
                <a:avLst/>
                <a:gdLst/>
                <a:ahLst/>
                <a:rect l="0" t="0" r="r" b="b"/>
                <a:pathLst>
                  <a:path w="147" h="631">
                    <a:moveTo>
                      <a:pt x="146" y="342"/>
                    </a:moveTo>
                    <a:cubicBezTo>
                      <a:pt x="146" y="324"/>
                      <a:pt x="146" y="306"/>
                      <a:pt x="146" y="288"/>
                    </a:cubicBezTo>
                    <a:cubicBezTo>
                      <a:pt x="146" y="180"/>
                      <a:pt x="81" y="54"/>
                      <a:pt x="11" y="2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9"/>
                      <a:pt x="2" y="11"/>
                      <a:pt x="4" y="13"/>
                    </a:cubicBezTo>
                    <a:cubicBezTo>
                      <a:pt x="68" y="61"/>
                      <a:pt x="112" y="187"/>
                      <a:pt x="112" y="288"/>
                    </a:cubicBezTo>
                    <a:cubicBezTo>
                      <a:pt x="112" y="306"/>
                      <a:pt x="112" y="324"/>
                      <a:pt x="112" y="342"/>
                    </a:cubicBezTo>
                    <a:cubicBezTo>
                      <a:pt x="112" y="442"/>
                      <a:pt x="68" y="568"/>
                      <a:pt x="4" y="619"/>
                    </a:cubicBezTo>
                    <a:cubicBezTo>
                      <a:pt x="2" y="619"/>
                      <a:pt x="0" y="621"/>
                      <a:pt x="0" y="622"/>
                    </a:cubicBezTo>
                    <a:cubicBezTo>
                      <a:pt x="0" y="626"/>
                      <a:pt x="4" y="630"/>
                      <a:pt x="7" y="630"/>
                    </a:cubicBezTo>
                    <a:cubicBezTo>
                      <a:pt x="8" y="629"/>
                      <a:pt x="9" y="630"/>
                      <a:pt x="11" y="628"/>
                    </a:cubicBezTo>
                    <a:cubicBezTo>
                      <a:pt x="81" y="576"/>
                      <a:pt x="146" y="450"/>
                      <a:pt x="146" y="3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3717" name="Group 258"/>
          <p:cNvGrpSpPr/>
          <p:nvPr/>
        </p:nvGrpSpPr>
        <p:grpSpPr>
          <a:xfrm>
            <a:off x="1326600" y="3028680"/>
            <a:ext cx="1262880" cy="176400"/>
            <a:chOff x="1326600" y="3028680"/>
            <a:chExt cx="1262880" cy="176400"/>
          </a:xfrm>
        </p:grpSpPr>
        <p:grpSp>
          <p:nvGrpSpPr>
            <p:cNvPr id="3718" name="Group 259"/>
            <p:cNvGrpSpPr/>
            <p:nvPr/>
          </p:nvGrpSpPr>
          <p:grpSpPr>
            <a:xfrm>
              <a:off x="1326600" y="3028680"/>
              <a:ext cx="1262880" cy="176400"/>
              <a:chOff x="1326600" y="3028680"/>
              <a:chExt cx="1262880" cy="176400"/>
            </a:xfrm>
          </p:grpSpPr>
          <p:sp>
            <p:nvSpPr>
              <p:cNvPr id="3719" name="Freeform 260"/>
              <p:cNvSpPr/>
              <p:nvPr/>
            </p:nvSpPr>
            <p:spPr>
              <a:xfrm>
                <a:off x="1326600" y="3028680"/>
                <a:ext cx="41040" cy="176760"/>
              </a:xfrm>
              <a:custGeom>
                <a:avLst/>
                <a:gdLst/>
                <a:ahLst/>
                <a:rect l="0" t="0" r="r" b="b"/>
                <a:pathLst>
                  <a:path w="114" h="491">
                    <a:moveTo>
                      <a:pt x="113" y="485"/>
                    </a:moveTo>
                    <a:cubicBezTo>
                      <a:pt x="113" y="483"/>
                      <a:pt x="113" y="483"/>
                      <a:pt x="106" y="475"/>
                    </a:cubicBezTo>
                    <a:cubicBezTo>
                      <a:pt x="45" y="412"/>
                      <a:pt x="28" y="320"/>
                      <a:pt x="28" y="244"/>
                    </a:cubicBezTo>
                    <a:cubicBezTo>
                      <a:pt x="28" y="159"/>
                      <a:pt x="48" y="74"/>
                      <a:pt x="108" y="14"/>
                    </a:cubicBezTo>
                    <a:cubicBezTo>
                      <a:pt x="113" y="7"/>
                      <a:pt x="113" y="7"/>
                      <a:pt x="113" y="6"/>
                    </a:cubicBezTo>
                    <a:cubicBezTo>
                      <a:pt x="113" y="1"/>
                      <a:pt x="112" y="0"/>
                      <a:pt x="109" y="0"/>
                    </a:cubicBezTo>
                    <a:cubicBezTo>
                      <a:pt x="104" y="0"/>
                      <a:pt x="60" y="34"/>
                      <a:pt x="31" y="96"/>
                    </a:cubicBezTo>
                    <a:cubicBezTo>
                      <a:pt x="6" y="149"/>
                      <a:pt x="0" y="204"/>
                      <a:pt x="0" y="244"/>
                    </a:cubicBezTo>
                    <a:cubicBezTo>
                      <a:pt x="0" y="283"/>
                      <a:pt x="6" y="342"/>
                      <a:pt x="32" y="398"/>
                    </a:cubicBezTo>
                    <a:cubicBezTo>
                      <a:pt x="62" y="458"/>
                      <a:pt x="104" y="490"/>
                      <a:pt x="109" y="490"/>
                    </a:cubicBezTo>
                    <a:cubicBezTo>
                      <a:pt x="112" y="490"/>
                      <a:pt x="113" y="489"/>
                      <a:pt x="113" y="4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0" name="Freeform 261"/>
              <p:cNvSpPr/>
              <p:nvPr/>
            </p:nvSpPr>
            <p:spPr>
              <a:xfrm>
                <a:off x="1380960" y="3084840"/>
                <a:ext cx="121680" cy="78120"/>
              </a:xfrm>
              <a:custGeom>
                <a:avLst/>
                <a:gdLst/>
                <a:ahLst/>
                <a:rect l="0" t="0" r="r" b="b"/>
                <a:pathLst>
                  <a:path w="338" h="217">
                    <a:moveTo>
                      <a:pt x="337" y="15"/>
                    </a:moveTo>
                    <a:cubicBezTo>
                      <a:pt x="337" y="10"/>
                      <a:pt x="337" y="5"/>
                      <a:pt x="337" y="0"/>
                    </a:cubicBezTo>
                    <a:cubicBezTo>
                      <a:pt x="326" y="1"/>
                      <a:pt x="312" y="1"/>
                      <a:pt x="301" y="1"/>
                    </a:cubicBezTo>
                    <a:cubicBezTo>
                      <a:pt x="286" y="1"/>
                      <a:pt x="271" y="0"/>
                      <a:pt x="256" y="0"/>
                    </a:cubicBezTo>
                    <a:cubicBezTo>
                      <a:pt x="256" y="5"/>
                      <a:pt x="256" y="10"/>
                      <a:pt x="256" y="15"/>
                    </a:cubicBezTo>
                    <a:cubicBezTo>
                      <a:pt x="273" y="15"/>
                      <a:pt x="284" y="25"/>
                      <a:pt x="284" y="39"/>
                    </a:cubicBezTo>
                    <a:cubicBezTo>
                      <a:pt x="284" y="42"/>
                      <a:pt x="284" y="43"/>
                      <a:pt x="281" y="49"/>
                    </a:cubicBezTo>
                    <a:cubicBezTo>
                      <a:pt x="266" y="91"/>
                      <a:pt x="251" y="133"/>
                      <a:pt x="236" y="175"/>
                    </a:cubicBezTo>
                    <a:cubicBezTo>
                      <a:pt x="220" y="129"/>
                      <a:pt x="204" y="83"/>
                      <a:pt x="188" y="38"/>
                    </a:cubicBezTo>
                    <a:cubicBezTo>
                      <a:pt x="186" y="32"/>
                      <a:pt x="186" y="31"/>
                      <a:pt x="186" y="28"/>
                    </a:cubicBezTo>
                    <a:cubicBezTo>
                      <a:pt x="186" y="15"/>
                      <a:pt x="204" y="15"/>
                      <a:pt x="214" y="15"/>
                    </a:cubicBezTo>
                    <a:cubicBezTo>
                      <a:pt x="214" y="10"/>
                      <a:pt x="214" y="5"/>
                      <a:pt x="214" y="0"/>
                    </a:cubicBezTo>
                    <a:cubicBezTo>
                      <a:pt x="197" y="0"/>
                      <a:pt x="181" y="1"/>
                      <a:pt x="164" y="1"/>
                    </a:cubicBezTo>
                    <a:cubicBezTo>
                      <a:pt x="148" y="1"/>
                      <a:pt x="134" y="1"/>
                      <a:pt x="120" y="0"/>
                    </a:cubicBezTo>
                    <a:cubicBezTo>
                      <a:pt x="120" y="5"/>
                      <a:pt x="120" y="10"/>
                      <a:pt x="120" y="15"/>
                    </a:cubicBezTo>
                    <a:cubicBezTo>
                      <a:pt x="139" y="15"/>
                      <a:pt x="146" y="17"/>
                      <a:pt x="151" y="22"/>
                    </a:cubicBezTo>
                    <a:cubicBezTo>
                      <a:pt x="153" y="25"/>
                      <a:pt x="158" y="40"/>
                      <a:pt x="162" y="49"/>
                    </a:cubicBezTo>
                    <a:cubicBezTo>
                      <a:pt x="148" y="88"/>
                      <a:pt x="134" y="128"/>
                      <a:pt x="120" y="168"/>
                    </a:cubicBezTo>
                    <a:cubicBezTo>
                      <a:pt x="104" y="124"/>
                      <a:pt x="89" y="81"/>
                      <a:pt x="73" y="38"/>
                    </a:cubicBezTo>
                    <a:cubicBezTo>
                      <a:pt x="70" y="31"/>
                      <a:pt x="70" y="31"/>
                      <a:pt x="70" y="28"/>
                    </a:cubicBezTo>
                    <a:cubicBezTo>
                      <a:pt x="70" y="15"/>
                      <a:pt x="90" y="15"/>
                      <a:pt x="99" y="15"/>
                    </a:cubicBezTo>
                    <a:cubicBezTo>
                      <a:pt x="99" y="10"/>
                      <a:pt x="99" y="5"/>
                      <a:pt x="99" y="0"/>
                    </a:cubicBezTo>
                    <a:cubicBezTo>
                      <a:pt x="82" y="0"/>
                      <a:pt x="64" y="1"/>
                      <a:pt x="46" y="1"/>
                    </a:cubicBezTo>
                    <a:cubicBezTo>
                      <a:pt x="31" y="1"/>
                      <a:pt x="15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25" y="15"/>
                      <a:pt x="31" y="17"/>
                      <a:pt x="36" y="32"/>
                    </a:cubicBezTo>
                    <a:cubicBezTo>
                      <a:pt x="57" y="90"/>
                      <a:pt x="77" y="148"/>
                      <a:pt x="98" y="205"/>
                    </a:cubicBezTo>
                    <a:cubicBezTo>
                      <a:pt x="101" y="212"/>
                      <a:pt x="103" y="216"/>
                      <a:pt x="109" y="216"/>
                    </a:cubicBezTo>
                    <a:cubicBezTo>
                      <a:pt x="115" y="216"/>
                      <a:pt x="116" y="214"/>
                      <a:pt x="119" y="207"/>
                    </a:cubicBezTo>
                    <a:cubicBezTo>
                      <a:pt x="135" y="161"/>
                      <a:pt x="152" y="114"/>
                      <a:pt x="168" y="68"/>
                    </a:cubicBezTo>
                    <a:cubicBezTo>
                      <a:pt x="185" y="114"/>
                      <a:pt x="201" y="161"/>
                      <a:pt x="218" y="207"/>
                    </a:cubicBezTo>
                    <a:cubicBezTo>
                      <a:pt x="221" y="212"/>
                      <a:pt x="222" y="216"/>
                      <a:pt x="228" y="216"/>
                    </a:cubicBezTo>
                    <a:cubicBezTo>
                      <a:pt x="234" y="216"/>
                      <a:pt x="236" y="212"/>
                      <a:pt x="238" y="207"/>
                    </a:cubicBezTo>
                    <a:cubicBezTo>
                      <a:pt x="257" y="153"/>
                      <a:pt x="276" y="100"/>
                      <a:pt x="295" y="46"/>
                    </a:cubicBezTo>
                    <a:cubicBezTo>
                      <a:pt x="305" y="22"/>
                      <a:pt x="320" y="15"/>
                      <a:pt x="33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1" name="Freeform 262"/>
              <p:cNvSpPr/>
              <p:nvPr/>
            </p:nvSpPr>
            <p:spPr>
              <a:xfrm>
                <a:off x="1511640" y="3045240"/>
                <a:ext cx="38160" cy="115920"/>
              </a:xfrm>
              <a:custGeom>
                <a:avLst/>
                <a:gdLst/>
                <a:ahLst/>
                <a:rect l="0" t="0" r="r" b="b"/>
                <a:pathLst>
                  <a:path w="106" h="322">
                    <a:moveTo>
                      <a:pt x="105" y="321"/>
                    </a:moveTo>
                    <a:cubicBezTo>
                      <a:pt x="105" y="316"/>
                      <a:pt x="105" y="311"/>
                      <a:pt x="105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8" y="107"/>
                      <a:pt x="25" y="108"/>
                      <a:pt x="1" y="110"/>
                    </a:cubicBezTo>
                    <a:cubicBezTo>
                      <a:pt x="1" y="115"/>
                      <a:pt x="1" y="121"/>
                      <a:pt x="1" y="126"/>
                    </a:cubicBezTo>
                    <a:cubicBezTo>
                      <a:pt x="34" y="126"/>
                      <a:pt x="38" y="128"/>
                      <a:pt x="38" y="152"/>
                    </a:cubicBezTo>
                    <a:cubicBezTo>
                      <a:pt x="38" y="196"/>
                      <a:pt x="38" y="241"/>
                      <a:pt x="38" y="285"/>
                    </a:cubicBezTo>
                    <a:cubicBezTo>
                      <a:pt x="38" y="306"/>
                      <a:pt x="34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1"/>
                      <a:pt x="36" y="320"/>
                      <a:pt x="55" y="320"/>
                    </a:cubicBezTo>
                    <a:cubicBezTo>
                      <a:pt x="71" y="320"/>
                      <a:pt x="88" y="321"/>
                      <a:pt x="105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2" y="0"/>
                    </a:cubicBezTo>
                    <a:cubicBezTo>
                      <a:pt x="35" y="0"/>
                      <a:pt x="25" y="14"/>
                      <a:pt x="25" y="25"/>
                    </a:cubicBezTo>
                    <a:cubicBezTo>
                      <a:pt x="25" y="39"/>
                      <a:pt x="36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2" name="Freeform 263"/>
              <p:cNvSpPr/>
              <p:nvPr/>
            </p:nvSpPr>
            <p:spPr>
              <a:xfrm>
                <a:off x="1558440" y="3052800"/>
                <a:ext cx="55800" cy="110520"/>
              </a:xfrm>
              <a:custGeom>
                <a:avLst/>
                <a:gdLst/>
                <a:ahLst/>
                <a:rect l="0" t="0" r="r" b="b"/>
                <a:pathLst>
                  <a:path w="155" h="307">
                    <a:moveTo>
                      <a:pt x="154" y="240"/>
                    </a:moveTo>
                    <a:cubicBezTo>
                      <a:pt x="154" y="231"/>
                      <a:pt x="154" y="222"/>
                      <a:pt x="154" y="212"/>
                    </a:cubicBezTo>
                    <a:cubicBezTo>
                      <a:pt x="150" y="212"/>
                      <a:pt x="146" y="212"/>
                      <a:pt x="141" y="212"/>
                    </a:cubicBezTo>
                    <a:cubicBezTo>
                      <a:pt x="141" y="221"/>
                      <a:pt x="141" y="230"/>
                      <a:pt x="141" y="239"/>
                    </a:cubicBezTo>
                    <a:cubicBezTo>
                      <a:pt x="141" y="275"/>
                      <a:pt x="126" y="293"/>
                      <a:pt x="108" y="293"/>
                    </a:cubicBezTo>
                    <a:cubicBezTo>
                      <a:pt x="76" y="293"/>
                      <a:pt x="76" y="249"/>
                      <a:pt x="76" y="240"/>
                    </a:cubicBezTo>
                    <a:cubicBezTo>
                      <a:pt x="76" y="195"/>
                      <a:pt x="76" y="150"/>
                      <a:pt x="76" y="105"/>
                    </a:cubicBezTo>
                    <a:cubicBezTo>
                      <a:pt x="99" y="105"/>
                      <a:pt x="122" y="105"/>
                      <a:pt x="146" y="105"/>
                    </a:cubicBezTo>
                    <a:cubicBezTo>
                      <a:pt x="146" y="100"/>
                      <a:pt x="146" y="94"/>
                      <a:pt x="146" y="89"/>
                    </a:cubicBezTo>
                    <a:cubicBezTo>
                      <a:pt x="122" y="89"/>
                      <a:pt x="99" y="89"/>
                      <a:pt x="76" y="89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1" y="0"/>
                      <a:pt x="67" y="0"/>
                      <a:pt x="63" y="0"/>
                    </a:cubicBezTo>
                    <a:cubicBezTo>
                      <a:pt x="63" y="39"/>
                      <a:pt x="48" y="92"/>
                      <a:pt x="0" y="94"/>
                    </a:cubicBezTo>
                    <a:cubicBezTo>
                      <a:pt x="0" y="97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5"/>
                      <a:pt x="42" y="240"/>
                    </a:cubicBezTo>
                    <a:cubicBezTo>
                      <a:pt x="42" y="300"/>
                      <a:pt x="87" y="306"/>
                      <a:pt x="105" y="306"/>
                    </a:cubicBezTo>
                    <a:cubicBezTo>
                      <a:pt x="140" y="306"/>
                      <a:pt x="154" y="271"/>
                      <a:pt x="154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3" name="Freeform 264"/>
              <p:cNvSpPr/>
              <p:nvPr/>
            </p:nvSpPr>
            <p:spPr>
              <a:xfrm>
                <a:off x="1629360" y="3038760"/>
                <a:ext cx="89640" cy="122400"/>
              </a:xfrm>
              <a:custGeom>
                <a:avLst/>
                <a:gdLst/>
                <a:ahLst/>
                <a:rect l="0" t="0" r="r" b="b"/>
                <a:pathLst>
                  <a:path w="249" h="340">
                    <a:moveTo>
                      <a:pt x="248" y="339"/>
                    </a:moveTo>
                    <a:cubicBezTo>
                      <a:pt x="248" y="334"/>
                      <a:pt x="248" y="329"/>
                      <a:pt x="248" y="324"/>
                    </a:cubicBezTo>
                    <a:cubicBezTo>
                      <a:pt x="221" y="324"/>
                      <a:pt x="210" y="324"/>
                      <a:pt x="208" y="310"/>
                    </a:cubicBezTo>
                    <a:cubicBezTo>
                      <a:pt x="208" y="279"/>
                      <a:pt x="208" y="248"/>
                      <a:pt x="208" y="216"/>
                    </a:cubicBezTo>
                    <a:cubicBezTo>
                      <a:pt x="208" y="175"/>
                      <a:pt x="208" y="159"/>
                      <a:pt x="193" y="141"/>
                    </a:cubicBezTo>
                    <a:cubicBezTo>
                      <a:pt x="188" y="133"/>
                      <a:pt x="171" y="123"/>
                      <a:pt x="143" y="123"/>
                    </a:cubicBezTo>
                    <a:cubicBezTo>
                      <a:pt x="101" y="123"/>
                      <a:pt x="80" y="152"/>
                      <a:pt x="71" y="170"/>
                    </a:cubicBezTo>
                    <a:cubicBezTo>
                      <a:pt x="71" y="114"/>
                      <a:pt x="71" y="57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8" y="24"/>
                      <a:pt x="38" y="47"/>
                    </a:cubicBezTo>
                    <a:cubicBezTo>
                      <a:pt x="38" y="133"/>
                      <a:pt x="38" y="218"/>
                      <a:pt x="38" y="303"/>
                    </a:cubicBezTo>
                    <a:cubicBezTo>
                      <a:pt x="38" y="324"/>
                      <a:pt x="34" y="324"/>
                      <a:pt x="0" y="324"/>
                    </a:cubicBezTo>
                    <a:cubicBezTo>
                      <a:pt x="0" y="329"/>
                      <a:pt x="0" y="334"/>
                      <a:pt x="0" y="339"/>
                    </a:cubicBezTo>
                    <a:cubicBezTo>
                      <a:pt x="19" y="339"/>
                      <a:pt x="37" y="338"/>
                      <a:pt x="56" y="338"/>
                    </a:cubicBezTo>
                    <a:cubicBezTo>
                      <a:pt x="74" y="338"/>
                      <a:pt x="92" y="339"/>
                      <a:pt x="111" y="339"/>
                    </a:cubicBezTo>
                    <a:cubicBezTo>
                      <a:pt x="111" y="334"/>
                      <a:pt x="111" y="329"/>
                      <a:pt x="111" y="324"/>
                    </a:cubicBezTo>
                    <a:cubicBezTo>
                      <a:pt x="78" y="324"/>
                      <a:pt x="73" y="324"/>
                      <a:pt x="73" y="303"/>
                    </a:cubicBezTo>
                    <a:cubicBezTo>
                      <a:pt x="73" y="273"/>
                      <a:pt x="73" y="242"/>
                      <a:pt x="73" y="212"/>
                    </a:cubicBezTo>
                    <a:cubicBezTo>
                      <a:pt x="73" y="162"/>
                      <a:pt x="108" y="134"/>
                      <a:pt x="139" y="134"/>
                    </a:cubicBezTo>
                    <a:cubicBezTo>
                      <a:pt x="169" y="134"/>
                      <a:pt x="175" y="161"/>
                      <a:pt x="175" y="189"/>
                    </a:cubicBezTo>
                    <a:cubicBezTo>
                      <a:pt x="175" y="227"/>
                      <a:pt x="175" y="265"/>
                      <a:pt x="175" y="303"/>
                    </a:cubicBezTo>
                    <a:cubicBezTo>
                      <a:pt x="175" y="324"/>
                      <a:pt x="169" y="324"/>
                      <a:pt x="137" y="324"/>
                    </a:cubicBezTo>
                    <a:cubicBezTo>
                      <a:pt x="137" y="329"/>
                      <a:pt x="137" y="334"/>
                      <a:pt x="137" y="339"/>
                    </a:cubicBezTo>
                    <a:cubicBezTo>
                      <a:pt x="155" y="339"/>
                      <a:pt x="174" y="338"/>
                      <a:pt x="192" y="338"/>
                    </a:cubicBezTo>
                    <a:cubicBezTo>
                      <a:pt x="210" y="338"/>
                      <a:pt x="229" y="339"/>
                      <a:pt x="248" y="3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4" name="Freeform 265"/>
              <p:cNvSpPr/>
              <p:nvPr/>
            </p:nvSpPr>
            <p:spPr>
              <a:xfrm>
                <a:off x="1726920" y="3081960"/>
                <a:ext cx="78840" cy="81360"/>
              </a:xfrm>
              <a:custGeom>
                <a:avLst/>
                <a:gdLst/>
                <a:ahLst/>
                <a:rect l="0" t="0" r="r" b="b"/>
                <a:pathLst>
                  <a:path w="219" h="226">
                    <a:moveTo>
                      <a:pt x="218" y="114"/>
                    </a:moveTo>
                    <a:cubicBezTo>
                      <a:pt x="218" y="52"/>
                      <a:pt x="168" y="0"/>
                      <a:pt x="109" y="0"/>
                    </a:cubicBezTo>
                    <a:cubicBezTo>
                      <a:pt x="48" y="0"/>
                      <a:pt x="0" y="53"/>
                      <a:pt x="0" y="114"/>
                    </a:cubicBezTo>
                    <a:cubicBezTo>
                      <a:pt x="0" y="177"/>
                      <a:pt x="50" y="225"/>
                      <a:pt x="109" y="225"/>
                    </a:cubicBezTo>
                    <a:cubicBezTo>
                      <a:pt x="168" y="225"/>
                      <a:pt x="218" y="177"/>
                      <a:pt x="218" y="114"/>
                    </a:cubicBezTo>
                    <a:moveTo>
                      <a:pt x="176" y="110"/>
                    </a:moveTo>
                    <a:cubicBezTo>
                      <a:pt x="176" y="128"/>
                      <a:pt x="176" y="155"/>
                      <a:pt x="167" y="176"/>
                    </a:cubicBezTo>
                    <a:cubicBezTo>
                      <a:pt x="155" y="198"/>
                      <a:pt x="134" y="212"/>
                      <a:pt x="109" y="212"/>
                    </a:cubicBezTo>
                    <a:cubicBezTo>
                      <a:pt x="88" y="212"/>
                      <a:pt x="66" y="202"/>
                      <a:pt x="53" y="180"/>
                    </a:cubicBezTo>
                    <a:cubicBezTo>
                      <a:pt x="41" y="158"/>
                      <a:pt x="41" y="128"/>
                      <a:pt x="41" y="110"/>
                    </a:cubicBezTo>
                    <a:cubicBezTo>
                      <a:pt x="41" y="92"/>
                      <a:pt x="41" y="66"/>
                      <a:pt x="53" y="43"/>
                    </a:cubicBezTo>
                    <a:cubicBezTo>
                      <a:pt x="66" y="21"/>
                      <a:pt x="90" y="11"/>
                      <a:pt x="109" y="11"/>
                    </a:cubicBezTo>
                    <a:cubicBezTo>
                      <a:pt x="130" y="11"/>
                      <a:pt x="151" y="22"/>
                      <a:pt x="164" y="43"/>
                    </a:cubicBezTo>
                    <a:cubicBezTo>
                      <a:pt x="176" y="64"/>
                      <a:pt x="176" y="92"/>
                      <a:pt x="176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5" name="Freeform 266"/>
              <p:cNvSpPr/>
              <p:nvPr/>
            </p:nvSpPr>
            <p:spPr>
              <a:xfrm>
                <a:off x="1816200" y="3083040"/>
                <a:ext cx="89640" cy="80280"/>
              </a:xfrm>
              <a:custGeom>
                <a:avLst/>
                <a:gdLst/>
                <a:ahLst/>
                <a:rect l="0" t="0" r="r" b="b"/>
                <a:pathLst>
                  <a:path w="249" h="223">
                    <a:moveTo>
                      <a:pt x="248" y="216"/>
                    </a:moveTo>
                    <a:cubicBezTo>
                      <a:pt x="248" y="211"/>
                      <a:pt x="248" y="206"/>
                      <a:pt x="248" y="201"/>
                    </a:cubicBezTo>
                    <a:cubicBezTo>
                      <a:pt x="213" y="201"/>
                      <a:pt x="208" y="198"/>
                      <a:pt x="208" y="175"/>
                    </a:cubicBezTo>
                    <a:cubicBezTo>
                      <a:pt x="208" y="116"/>
                      <a:pt x="208" y="58"/>
                      <a:pt x="208" y="0"/>
                    </a:cubicBezTo>
                    <a:cubicBezTo>
                      <a:pt x="185" y="2"/>
                      <a:pt x="161" y="4"/>
                      <a:pt x="137" y="6"/>
                    </a:cubicBezTo>
                    <a:cubicBezTo>
                      <a:pt x="137" y="11"/>
                      <a:pt x="137" y="16"/>
                      <a:pt x="137" y="21"/>
                    </a:cubicBezTo>
                    <a:cubicBezTo>
                      <a:pt x="171" y="21"/>
                      <a:pt x="175" y="24"/>
                      <a:pt x="175" y="49"/>
                    </a:cubicBezTo>
                    <a:cubicBezTo>
                      <a:pt x="175" y="78"/>
                      <a:pt x="175" y="107"/>
                      <a:pt x="175" y="135"/>
                    </a:cubicBezTo>
                    <a:cubicBezTo>
                      <a:pt x="175" y="177"/>
                      <a:pt x="151" y="211"/>
                      <a:pt x="116" y="211"/>
                    </a:cubicBezTo>
                    <a:cubicBezTo>
                      <a:pt x="74" y="211"/>
                      <a:pt x="73" y="189"/>
                      <a:pt x="73" y="163"/>
                    </a:cubicBezTo>
                    <a:cubicBezTo>
                      <a:pt x="73" y="109"/>
                      <a:pt x="73" y="54"/>
                      <a:pt x="73" y="0"/>
                    </a:cubicBezTo>
                    <a:cubicBezTo>
                      <a:pt x="49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8" y="21"/>
                      <a:pt x="38" y="22"/>
                      <a:pt x="38" y="66"/>
                    </a:cubicBezTo>
                    <a:cubicBezTo>
                      <a:pt x="38" y="90"/>
                      <a:pt x="38" y="115"/>
                      <a:pt x="38" y="140"/>
                    </a:cubicBezTo>
                    <a:cubicBezTo>
                      <a:pt x="38" y="177"/>
                      <a:pt x="38" y="222"/>
                      <a:pt x="113" y="222"/>
                    </a:cubicBezTo>
                    <a:cubicBezTo>
                      <a:pt x="140" y="222"/>
                      <a:pt x="162" y="208"/>
                      <a:pt x="176" y="177"/>
                    </a:cubicBezTo>
                    <a:cubicBezTo>
                      <a:pt x="176" y="192"/>
                      <a:pt x="176" y="207"/>
                      <a:pt x="176" y="222"/>
                    </a:cubicBezTo>
                    <a:cubicBezTo>
                      <a:pt x="200" y="220"/>
                      <a:pt x="224" y="218"/>
                      <a:pt x="248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6" name="Freeform 267"/>
              <p:cNvSpPr/>
              <p:nvPr/>
            </p:nvSpPr>
            <p:spPr>
              <a:xfrm>
                <a:off x="1912320" y="3052800"/>
                <a:ext cx="55800" cy="110520"/>
              </a:xfrm>
              <a:custGeom>
                <a:avLst/>
                <a:gdLst/>
                <a:ahLst/>
                <a:rect l="0" t="0" r="r" b="b"/>
                <a:pathLst>
                  <a:path w="155" h="307">
                    <a:moveTo>
                      <a:pt x="154" y="240"/>
                    </a:moveTo>
                    <a:cubicBezTo>
                      <a:pt x="154" y="231"/>
                      <a:pt x="154" y="222"/>
                      <a:pt x="154" y="212"/>
                    </a:cubicBezTo>
                    <a:cubicBezTo>
                      <a:pt x="150" y="212"/>
                      <a:pt x="146" y="212"/>
                      <a:pt x="141" y="212"/>
                    </a:cubicBezTo>
                    <a:cubicBezTo>
                      <a:pt x="141" y="221"/>
                      <a:pt x="141" y="230"/>
                      <a:pt x="141" y="239"/>
                    </a:cubicBezTo>
                    <a:cubicBezTo>
                      <a:pt x="141" y="275"/>
                      <a:pt x="126" y="293"/>
                      <a:pt x="108" y="293"/>
                    </a:cubicBezTo>
                    <a:cubicBezTo>
                      <a:pt x="76" y="293"/>
                      <a:pt x="76" y="249"/>
                      <a:pt x="76" y="240"/>
                    </a:cubicBezTo>
                    <a:cubicBezTo>
                      <a:pt x="76" y="195"/>
                      <a:pt x="76" y="150"/>
                      <a:pt x="76" y="105"/>
                    </a:cubicBezTo>
                    <a:cubicBezTo>
                      <a:pt x="99" y="105"/>
                      <a:pt x="122" y="105"/>
                      <a:pt x="146" y="105"/>
                    </a:cubicBezTo>
                    <a:cubicBezTo>
                      <a:pt x="146" y="100"/>
                      <a:pt x="146" y="94"/>
                      <a:pt x="146" y="89"/>
                    </a:cubicBezTo>
                    <a:cubicBezTo>
                      <a:pt x="122" y="89"/>
                      <a:pt x="99" y="89"/>
                      <a:pt x="76" y="89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1" y="0"/>
                      <a:pt x="67" y="0"/>
                      <a:pt x="63" y="0"/>
                    </a:cubicBezTo>
                    <a:cubicBezTo>
                      <a:pt x="63" y="39"/>
                      <a:pt x="48" y="92"/>
                      <a:pt x="0" y="94"/>
                    </a:cubicBezTo>
                    <a:cubicBezTo>
                      <a:pt x="0" y="97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5"/>
                      <a:pt x="42" y="240"/>
                    </a:cubicBezTo>
                    <a:cubicBezTo>
                      <a:pt x="42" y="300"/>
                      <a:pt x="87" y="306"/>
                      <a:pt x="105" y="306"/>
                    </a:cubicBezTo>
                    <a:cubicBezTo>
                      <a:pt x="140" y="306"/>
                      <a:pt x="154" y="271"/>
                      <a:pt x="154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7" name="Freeform 268"/>
              <p:cNvSpPr/>
              <p:nvPr/>
            </p:nvSpPr>
            <p:spPr>
              <a:xfrm>
                <a:off x="2039760" y="3052800"/>
                <a:ext cx="55800" cy="110520"/>
              </a:xfrm>
              <a:custGeom>
                <a:avLst/>
                <a:gdLst/>
                <a:ahLst/>
                <a:rect l="0" t="0" r="r" b="b"/>
                <a:pathLst>
                  <a:path w="155" h="307">
                    <a:moveTo>
                      <a:pt x="154" y="240"/>
                    </a:moveTo>
                    <a:cubicBezTo>
                      <a:pt x="154" y="231"/>
                      <a:pt x="154" y="222"/>
                      <a:pt x="154" y="212"/>
                    </a:cubicBezTo>
                    <a:cubicBezTo>
                      <a:pt x="150" y="212"/>
                      <a:pt x="146" y="212"/>
                      <a:pt x="143" y="212"/>
                    </a:cubicBezTo>
                    <a:cubicBezTo>
                      <a:pt x="143" y="221"/>
                      <a:pt x="143" y="230"/>
                      <a:pt x="143" y="239"/>
                    </a:cubicBezTo>
                    <a:cubicBezTo>
                      <a:pt x="143" y="275"/>
                      <a:pt x="127" y="293"/>
                      <a:pt x="109" y="293"/>
                    </a:cubicBezTo>
                    <a:cubicBezTo>
                      <a:pt x="76" y="293"/>
                      <a:pt x="76" y="249"/>
                      <a:pt x="76" y="240"/>
                    </a:cubicBezTo>
                    <a:cubicBezTo>
                      <a:pt x="76" y="195"/>
                      <a:pt x="76" y="150"/>
                      <a:pt x="76" y="105"/>
                    </a:cubicBezTo>
                    <a:cubicBezTo>
                      <a:pt x="99" y="105"/>
                      <a:pt x="123" y="105"/>
                      <a:pt x="147" y="105"/>
                    </a:cubicBezTo>
                    <a:cubicBezTo>
                      <a:pt x="147" y="100"/>
                      <a:pt x="147" y="94"/>
                      <a:pt x="147" y="89"/>
                    </a:cubicBezTo>
                    <a:cubicBezTo>
                      <a:pt x="123" y="89"/>
                      <a:pt x="99" y="89"/>
                      <a:pt x="76" y="89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2" y="0"/>
                      <a:pt x="68" y="0"/>
                      <a:pt x="64" y="0"/>
                    </a:cubicBezTo>
                    <a:cubicBezTo>
                      <a:pt x="63" y="39"/>
                      <a:pt x="49" y="92"/>
                      <a:pt x="0" y="94"/>
                    </a:cubicBezTo>
                    <a:cubicBezTo>
                      <a:pt x="0" y="97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5"/>
                      <a:pt x="42" y="240"/>
                    </a:cubicBezTo>
                    <a:cubicBezTo>
                      <a:pt x="42" y="300"/>
                      <a:pt x="88" y="306"/>
                      <a:pt x="106" y="306"/>
                    </a:cubicBezTo>
                    <a:cubicBezTo>
                      <a:pt x="141" y="306"/>
                      <a:pt x="154" y="271"/>
                      <a:pt x="154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8" name="Freeform 269"/>
              <p:cNvSpPr/>
              <p:nvPr/>
            </p:nvSpPr>
            <p:spPr>
              <a:xfrm>
                <a:off x="2111400" y="3045240"/>
                <a:ext cx="38160" cy="115920"/>
              </a:xfrm>
              <a:custGeom>
                <a:avLst/>
                <a:gdLst/>
                <a:ahLst/>
                <a:rect l="0" t="0" r="r" b="b"/>
                <a:pathLst>
                  <a:path w="106" h="322">
                    <a:moveTo>
                      <a:pt x="105" y="321"/>
                    </a:moveTo>
                    <a:cubicBezTo>
                      <a:pt x="105" y="316"/>
                      <a:pt x="105" y="311"/>
                      <a:pt x="105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8" y="107"/>
                      <a:pt x="25" y="108"/>
                      <a:pt x="1" y="110"/>
                    </a:cubicBezTo>
                    <a:cubicBezTo>
                      <a:pt x="1" y="115"/>
                      <a:pt x="1" y="121"/>
                      <a:pt x="1" y="126"/>
                    </a:cubicBezTo>
                    <a:cubicBezTo>
                      <a:pt x="34" y="126"/>
                      <a:pt x="38" y="128"/>
                      <a:pt x="38" y="152"/>
                    </a:cubicBezTo>
                    <a:cubicBezTo>
                      <a:pt x="38" y="196"/>
                      <a:pt x="38" y="241"/>
                      <a:pt x="38" y="285"/>
                    </a:cubicBezTo>
                    <a:cubicBezTo>
                      <a:pt x="38" y="306"/>
                      <a:pt x="32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1"/>
                      <a:pt x="36" y="320"/>
                      <a:pt x="55" y="320"/>
                    </a:cubicBezTo>
                    <a:cubicBezTo>
                      <a:pt x="71" y="320"/>
                      <a:pt x="88" y="321"/>
                      <a:pt x="105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2" y="0"/>
                    </a:cubicBezTo>
                    <a:cubicBezTo>
                      <a:pt x="35" y="0"/>
                      <a:pt x="25" y="14"/>
                      <a:pt x="25" y="25"/>
                    </a:cubicBezTo>
                    <a:cubicBezTo>
                      <a:pt x="25" y="39"/>
                      <a:pt x="36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9" name="Freeform 270"/>
              <p:cNvSpPr/>
              <p:nvPr/>
            </p:nvSpPr>
            <p:spPr>
              <a:xfrm>
                <a:off x="2160360" y="3083040"/>
                <a:ext cx="138960" cy="78120"/>
              </a:xfrm>
              <a:custGeom>
                <a:avLst/>
                <a:gdLst/>
                <a:ahLst/>
                <a:rect l="0" t="0" r="r" b="b"/>
                <a:pathLst>
                  <a:path w="386" h="217">
                    <a:moveTo>
                      <a:pt x="385" y="216"/>
                    </a:moveTo>
                    <a:cubicBezTo>
                      <a:pt x="385" y="211"/>
                      <a:pt x="385" y="206"/>
                      <a:pt x="385" y="201"/>
                    </a:cubicBezTo>
                    <a:cubicBezTo>
                      <a:pt x="358" y="201"/>
                      <a:pt x="347" y="201"/>
                      <a:pt x="346" y="187"/>
                    </a:cubicBezTo>
                    <a:cubicBezTo>
                      <a:pt x="346" y="156"/>
                      <a:pt x="346" y="125"/>
                      <a:pt x="346" y="94"/>
                    </a:cubicBezTo>
                    <a:cubicBezTo>
                      <a:pt x="346" y="52"/>
                      <a:pt x="346" y="36"/>
                      <a:pt x="330" y="18"/>
                    </a:cubicBezTo>
                    <a:cubicBezTo>
                      <a:pt x="323" y="10"/>
                      <a:pt x="308" y="0"/>
                      <a:pt x="278" y="0"/>
                    </a:cubicBezTo>
                    <a:cubicBezTo>
                      <a:pt x="238" y="0"/>
                      <a:pt x="215" y="29"/>
                      <a:pt x="208" y="49"/>
                    </a:cubicBezTo>
                    <a:cubicBezTo>
                      <a:pt x="201" y="6"/>
                      <a:pt x="165" y="0"/>
                      <a:pt x="143" y="0"/>
                    </a:cubicBezTo>
                    <a:cubicBezTo>
                      <a:pt x="106" y="0"/>
                      <a:pt x="84" y="21"/>
                      <a:pt x="70" y="52"/>
                    </a:cubicBezTo>
                    <a:cubicBezTo>
                      <a:pt x="70" y="34"/>
                      <a:pt x="70" y="17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9"/>
                    </a:cubicBezTo>
                    <a:cubicBezTo>
                      <a:pt x="39" y="93"/>
                      <a:pt x="39" y="136"/>
                      <a:pt x="39" y="180"/>
                    </a:cubicBezTo>
                    <a:cubicBezTo>
                      <a:pt x="39" y="201"/>
                      <a:pt x="34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9" y="216"/>
                      <a:pt x="37" y="215"/>
                      <a:pt x="56" y="215"/>
                    </a:cubicBezTo>
                    <a:cubicBezTo>
                      <a:pt x="74" y="215"/>
                      <a:pt x="92" y="216"/>
                      <a:pt x="111" y="216"/>
                    </a:cubicBezTo>
                    <a:cubicBezTo>
                      <a:pt x="111" y="211"/>
                      <a:pt x="111" y="206"/>
                      <a:pt x="111" y="201"/>
                    </a:cubicBezTo>
                    <a:cubicBezTo>
                      <a:pt x="78" y="201"/>
                      <a:pt x="73" y="201"/>
                      <a:pt x="73" y="180"/>
                    </a:cubicBezTo>
                    <a:cubicBezTo>
                      <a:pt x="73" y="150"/>
                      <a:pt x="73" y="120"/>
                      <a:pt x="73" y="89"/>
                    </a:cubicBezTo>
                    <a:cubicBezTo>
                      <a:pt x="73" y="39"/>
                      <a:pt x="108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80"/>
                    </a:cubicBezTo>
                    <a:cubicBezTo>
                      <a:pt x="175" y="201"/>
                      <a:pt x="169" y="201"/>
                      <a:pt x="137" y="201"/>
                    </a:cubicBezTo>
                    <a:cubicBezTo>
                      <a:pt x="137" y="206"/>
                      <a:pt x="137" y="211"/>
                      <a:pt x="137" y="216"/>
                    </a:cubicBezTo>
                    <a:cubicBezTo>
                      <a:pt x="156" y="216"/>
                      <a:pt x="174" y="215"/>
                      <a:pt x="193" y="215"/>
                    </a:cubicBezTo>
                    <a:cubicBezTo>
                      <a:pt x="211" y="215"/>
                      <a:pt x="229" y="216"/>
                      <a:pt x="248" y="216"/>
                    </a:cubicBezTo>
                    <a:cubicBezTo>
                      <a:pt x="248" y="211"/>
                      <a:pt x="248" y="206"/>
                      <a:pt x="248" y="201"/>
                    </a:cubicBezTo>
                    <a:cubicBezTo>
                      <a:pt x="214" y="201"/>
                      <a:pt x="210" y="201"/>
                      <a:pt x="210" y="180"/>
                    </a:cubicBezTo>
                    <a:cubicBezTo>
                      <a:pt x="210" y="150"/>
                      <a:pt x="210" y="120"/>
                      <a:pt x="210" y="89"/>
                    </a:cubicBezTo>
                    <a:cubicBezTo>
                      <a:pt x="210" y="39"/>
                      <a:pt x="243" y="11"/>
                      <a:pt x="276" y="11"/>
                    </a:cubicBezTo>
                    <a:cubicBezTo>
                      <a:pt x="306" y="11"/>
                      <a:pt x="312" y="38"/>
                      <a:pt x="312" y="66"/>
                    </a:cubicBezTo>
                    <a:cubicBezTo>
                      <a:pt x="312" y="104"/>
                      <a:pt x="312" y="142"/>
                      <a:pt x="312" y="180"/>
                    </a:cubicBezTo>
                    <a:cubicBezTo>
                      <a:pt x="312" y="201"/>
                      <a:pt x="306" y="201"/>
                      <a:pt x="274" y="201"/>
                    </a:cubicBezTo>
                    <a:cubicBezTo>
                      <a:pt x="274" y="206"/>
                      <a:pt x="274" y="211"/>
                      <a:pt x="274" y="216"/>
                    </a:cubicBezTo>
                    <a:cubicBezTo>
                      <a:pt x="292" y="216"/>
                      <a:pt x="311" y="215"/>
                      <a:pt x="329" y="215"/>
                    </a:cubicBezTo>
                    <a:cubicBezTo>
                      <a:pt x="347" y="215"/>
                      <a:pt x="366" y="216"/>
                      <a:pt x="385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30" name="Freeform 271"/>
              <p:cNvSpPr/>
              <p:nvPr/>
            </p:nvSpPr>
            <p:spPr>
              <a:xfrm>
                <a:off x="2307960" y="3045240"/>
                <a:ext cx="38160" cy="115920"/>
              </a:xfrm>
              <a:custGeom>
                <a:avLst/>
                <a:gdLst/>
                <a:ahLst/>
                <a:rect l="0" t="0" r="r" b="b"/>
                <a:pathLst>
                  <a:path w="106" h="322">
                    <a:moveTo>
                      <a:pt x="105" y="321"/>
                    </a:moveTo>
                    <a:cubicBezTo>
                      <a:pt x="105" y="316"/>
                      <a:pt x="105" y="311"/>
                      <a:pt x="105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9" y="107"/>
                      <a:pt x="26" y="108"/>
                      <a:pt x="3" y="110"/>
                    </a:cubicBezTo>
                    <a:cubicBezTo>
                      <a:pt x="3" y="115"/>
                      <a:pt x="3" y="121"/>
                      <a:pt x="3" y="126"/>
                    </a:cubicBezTo>
                    <a:cubicBezTo>
                      <a:pt x="34" y="126"/>
                      <a:pt x="39" y="128"/>
                      <a:pt x="39" y="152"/>
                    </a:cubicBezTo>
                    <a:cubicBezTo>
                      <a:pt x="39" y="196"/>
                      <a:pt x="39" y="241"/>
                      <a:pt x="39" y="285"/>
                    </a:cubicBezTo>
                    <a:cubicBezTo>
                      <a:pt x="39" y="306"/>
                      <a:pt x="34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1"/>
                      <a:pt x="36" y="320"/>
                      <a:pt x="55" y="320"/>
                    </a:cubicBezTo>
                    <a:cubicBezTo>
                      <a:pt x="71" y="320"/>
                      <a:pt x="88" y="321"/>
                      <a:pt x="105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2" y="0"/>
                    </a:cubicBezTo>
                    <a:cubicBezTo>
                      <a:pt x="36" y="0"/>
                      <a:pt x="25" y="14"/>
                      <a:pt x="25" y="25"/>
                    </a:cubicBezTo>
                    <a:cubicBezTo>
                      <a:pt x="25" y="39"/>
                      <a:pt x="38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31" name="Freeform 272"/>
              <p:cNvSpPr/>
              <p:nvPr/>
            </p:nvSpPr>
            <p:spPr>
              <a:xfrm>
                <a:off x="2357280" y="3083040"/>
                <a:ext cx="88920" cy="78120"/>
              </a:xfrm>
              <a:custGeom>
                <a:avLst/>
                <a:gdLst/>
                <a:ahLst/>
                <a:rect l="0" t="0" r="r" b="b"/>
                <a:pathLst>
                  <a:path w="247" h="217">
                    <a:moveTo>
                      <a:pt x="246" y="216"/>
                    </a:moveTo>
                    <a:cubicBezTo>
                      <a:pt x="246" y="211"/>
                      <a:pt x="246" y="206"/>
                      <a:pt x="246" y="201"/>
                    </a:cubicBezTo>
                    <a:cubicBezTo>
                      <a:pt x="221" y="201"/>
                      <a:pt x="208" y="201"/>
                      <a:pt x="208" y="187"/>
                    </a:cubicBezTo>
                    <a:cubicBezTo>
                      <a:pt x="208" y="156"/>
                      <a:pt x="208" y="125"/>
                      <a:pt x="208" y="94"/>
                    </a:cubicBezTo>
                    <a:cubicBezTo>
                      <a:pt x="208" y="52"/>
                      <a:pt x="208" y="36"/>
                      <a:pt x="193" y="18"/>
                    </a:cubicBezTo>
                    <a:cubicBezTo>
                      <a:pt x="186" y="10"/>
                      <a:pt x="169" y="0"/>
                      <a:pt x="141" y="0"/>
                    </a:cubicBezTo>
                    <a:cubicBezTo>
                      <a:pt x="105" y="0"/>
                      <a:pt x="83" y="21"/>
                      <a:pt x="69" y="52"/>
                    </a:cubicBezTo>
                    <a:cubicBezTo>
                      <a:pt x="69" y="34"/>
                      <a:pt x="69" y="17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9"/>
                    </a:cubicBezTo>
                    <a:cubicBezTo>
                      <a:pt x="38" y="93"/>
                      <a:pt x="38" y="136"/>
                      <a:pt x="38" y="180"/>
                    </a:cubicBezTo>
                    <a:cubicBezTo>
                      <a:pt x="38" y="201"/>
                      <a:pt x="32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8" y="216"/>
                      <a:pt x="36" y="215"/>
                      <a:pt x="55" y="215"/>
                    </a:cubicBezTo>
                    <a:cubicBezTo>
                      <a:pt x="73" y="215"/>
                      <a:pt x="92" y="216"/>
                      <a:pt x="111" y="216"/>
                    </a:cubicBezTo>
                    <a:cubicBezTo>
                      <a:pt x="111" y="211"/>
                      <a:pt x="111" y="206"/>
                      <a:pt x="111" y="201"/>
                    </a:cubicBezTo>
                    <a:cubicBezTo>
                      <a:pt x="77" y="201"/>
                      <a:pt x="71" y="201"/>
                      <a:pt x="71" y="180"/>
                    </a:cubicBezTo>
                    <a:cubicBezTo>
                      <a:pt x="71" y="150"/>
                      <a:pt x="71" y="120"/>
                      <a:pt x="71" y="89"/>
                    </a:cubicBezTo>
                    <a:cubicBezTo>
                      <a:pt x="71" y="39"/>
                      <a:pt x="106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80"/>
                    </a:cubicBezTo>
                    <a:cubicBezTo>
                      <a:pt x="175" y="201"/>
                      <a:pt x="169" y="201"/>
                      <a:pt x="136" y="201"/>
                    </a:cubicBezTo>
                    <a:cubicBezTo>
                      <a:pt x="136" y="206"/>
                      <a:pt x="136" y="211"/>
                      <a:pt x="136" y="216"/>
                    </a:cubicBezTo>
                    <a:cubicBezTo>
                      <a:pt x="154" y="216"/>
                      <a:pt x="173" y="215"/>
                      <a:pt x="192" y="215"/>
                    </a:cubicBezTo>
                    <a:cubicBezTo>
                      <a:pt x="210" y="215"/>
                      <a:pt x="228" y="216"/>
                      <a:pt x="246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32" name="Freeform 273"/>
              <p:cNvSpPr/>
              <p:nvPr/>
            </p:nvSpPr>
            <p:spPr>
              <a:xfrm>
                <a:off x="2454480" y="3080880"/>
                <a:ext cx="81360" cy="116640"/>
              </a:xfrm>
              <a:custGeom>
                <a:avLst/>
                <a:gdLst/>
                <a:ahLst/>
                <a:rect l="0" t="0" r="r" b="b"/>
                <a:pathLst>
                  <a:path w="226" h="324">
                    <a:moveTo>
                      <a:pt x="225" y="25"/>
                    </a:moveTo>
                    <a:cubicBezTo>
                      <a:pt x="225" y="17"/>
                      <a:pt x="220" y="0"/>
                      <a:pt x="200" y="0"/>
                    </a:cubicBezTo>
                    <a:cubicBezTo>
                      <a:pt x="190" y="0"/>
                      <a:pt x="169" y="3"/>
                      <a:pt x="148" y="24"/>
                    </a:cubicBezTo>
                    <a:cubicBezTo>
                      <a:pt x="127" y="7"/>
                      <a:pt x="106" y="6"/>
                      <a:pt x="97" y="6"/>
                    </a:cubicBezTo>
                    <a:cubicBezTo>
                      <a:pt x="50" y="6"/>
                      <a:pt x="17" y="39"/>
                      <a:pt x="17" y="77"/>
                    </a:cubicBezTo>
                    <a:cubicBezTo>
                      <a:pt x="17" y="99"/>
                      <a:pt x="27" y="117"/>
                      <a:pt x="39" y="127"/>
                    </a:cubicBezTo>
                    <a:cubicBezTo>
                      <a:pt x="34" y="135"/>
                      <a:pt x="24" y="151"/>
                      <a:pt x="24" y="169"/>
                    </a:cubicBezTo>
                    <a:cubicBezTo>
                      <a:pt x="24" y="183"/>
                      <a:pt x="31" y="202"/>
                      <a:pt x="46" y="212"/>
                    </a:cubicBezTo>
                    <a:cubicBezTo>
                      <a:pt x="17" y="221"/>
                      <a:pt x="0" y="242"/>
                      <a:pt x="0" y="261"/>
                    </a:cubicBezTo>
                    <a:cubicBezTo>
                      <a:pt x="0" y="296"/>
                      <a:pt x="49" y="323"/>
                      <a:pt x="109" y="323"/>
                    </a:cubicBezTo>
                    <a:cubicBezTo>
                      <a:pt x="168" y="323"/>
                      <a:pt x="218" y="297"/>
                      <a:pt x="218" y="260"/>
                    </a:cubicBezTo>
                    <a:cubicBezTo>
                      <a:pt x="218" y="243"/>
                      <a:pt x="211" y="218"/>
                      <a:pt x="186" y="204"/>
                    </a:cubicBezTo>
                    <a:cubicBezTo>
                      <a:pt x="161" y="190"/>
                      <a:pt x="132" y="190"/>
                      <a:pt x="102" y="190"/>
                    </a:cubicBezTo>
                    <a:cubicBezTo>
                      <a:pt x="90" y="190"/>
                      <a:pt x="69" y="190"/>
                      <a:pt x="64" y="190"/>
                    </a:cubicBezTo>
                    <a:cubicBezTo>
                      <a:pt x="49" y="188"/>
                      <a:pt x="39" y="173"/>
                      <a:pt x="39" y="158"/>
                    </a:cubicBezTo>
                    <a:cubicBezTo>
                      <a:pt x="39" y="155"/>
                      <a:pt x="39" y="144"/>
                      <a:pt x="48" y="134"/>
                    </a:cubicBezTo>
                    <a:cubicBezTo>
                      <a:pt x="67" y="148"/>
                      <a:pt x="87" y="149"/>
                      <a:pt x="97" y="149"/>
                    </a:cubicBezTo>
                    <a:cubicBezTo>
                      <a:pt x="141" y="149"/>
                      <a:pt x="176" y="116"/>
                      <a:pt x="176" y="78"/>
                    </a:cubicBezTo>
                    <a:cubicBezTo>
                      <a:pt x="176" y="60"/>
                      <a:pt x="168" y="42"/>
                      <a:pt x="155" y="31"/>
                    </a:cubicBezTo>
                    <a:cubicBezTo>
                      <a:pt x="174" y="14"/>
                      <a:pt x="190" y="11"/>
                      <a:pt x="200" y="11"/>
                    </a:cubicBezTo>
                    <a:cubicBezTo>
                      <a:pt x="201" y="11"/>
                      <a:pt x="203" y="11"/>
                      <a:pt x="204" y="11"/>
                    </a:cubicBezTo>
                    <a:cubicBezTo>
                      <a:pt x="199" y="14"/>
                      <a:pt x="197" y="20"/>
                      <a:pt x="197" y="25"/>
                    </a:cubicBezTo>
                    <a:cubicBezTo>
                      <a:pt x="197" y="34"/>
                      <a:pt x="203" y="39"/>
                      <a:pt x="211" y="39"/>
                    </a:cubicBezTo>
                    <a:cubicBezTo>
                      <a:pt x="215" y="39"/>
                      <a:pt x="225" y="36"/>
                      <a:pt x="225" y="25"/>
                    </a:cubicBezTo>
                    <a:moveTo>
                      <a:pt x="139" y="77"/>
                    </a:moveTo>
                    <a:cubicBezTo>
                      <a:pt x="139" y="91"/>
                      <a:pt x="139" y="106"/>
                      <a:pt x="132" y="119"/>
                    </a:cubicBezTo>
                    <a:cubicBezTo>
                      <a:pt x="127" y="124"/>
                      <a:pt x="116" y="138"/>
                      <a:pt x="97" y="138"/>
                    </a:cubicBezTo>
                    <a:cubicBezTo>
                      <a:pt x="53" y="138"/>
                      <a:pt x="53" y="89"/>
                      <a:pt x="53" y="78"/>
                    </a:cubicBezTo>
                    <a:cubicBezTo>
                      <a:pt x="53" y="64"/>
                      <a:pt x="53" y="49"/>
                      <a:pt x="62" y="36"/>
                    </a:cubicBezTo>
                    <a:cubicBezTo>
                      <a:pt x="64" y="31"/>
                      <a:pt x="77" y="17"/>
                      <a:pt x="97" y="17"/>
                    </a:cubicBezTo>
                    <a:cubicBezTo>
                      <a:pt x="139" y="17"/>
                      <a:pt x="139" y="66"/>
                      <a:pt x="139" y="77"/>
                    </a:cubicBezTo>
                    <a:moveTo>
                      <a:pt x="193" y="261"/>
                    </a:moveTo>
                    <a:cubicBezTo>
                      <a:pt x="193" y="288"/>
                      <a:pt x="158" y="311"/>
                      <a:pt x="109" y="311"/>
                    </a:cubicBezTo>
                    <a:cubicBezTo>
                      <a:pt x="60" y="311"/>
                      <a:pt x="27" y="286"/>
                      <a:pt x="27" y="261"/>
                    </a:cubicBezTo>
                    <a:cubicBezTo>
                      <a:pt x="27" y="239"/>
                      <a:pt x="45" y="221"/>
                      <a:pt x="67" y="219"/>
                    </a:cubicBezTo>
                    <a:cubicBezTo>
                      <a:pt x="76" y="219"/>
                      <a:pt x="86" y="219"/>
                      <a:pt x="95" y="219"/>
                    </a:cubicBezTo>
                    <a:cubicBezTo>
                      <a:pt x="137" y="219"/>
                      <a:pt x="193" y="219"/>
                      <a:pt x="193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33" name="Freeform 274"/>
              <p:cNvSpPr/>
              <p:nvPr/>
            </p:nvSpPr>
            <p:spPr>
              <a:xfrm>
                <a:off x="2548080" y="3028680"/>
                <a:ext cx="41760" cy="176760"/>
              </a:xfrm>
              <a:custGeom>
                <a:avLst/>
                <a:gdLst/>
                <a:ahLst/>
                <a:rect l="0" t="0" r="r" b="b"/>
                <a:pathLst>
                  <a:path w="116" h="491">
                    <a:moveTo>
                      <a:pt x="115" y="244"/>
                    </a:moveTo>
                    <a:cubicBezTo>
                      <a:pt x="115" y="207"/>
                      <a:pt x="109" y="148"/>
                      <a:pt x="83" y="92"/>
                    </a:cubicBezTo>
                    <a:cubicBezTo>
                      <a:pt x="53" y="32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10" y="17"/>
                    </a:cubicBezTo>
                    <a:cubicBezTo>
                      <a:pt x="57" y="64"/>
                      <a:pt x="85" y="142"/>
                      <a:pt x="85" y="244"/>
                    </a:cubicBezTo>
                    <a:cubicBezTo>
                      <a:pt x="85" y="328"/>
                      <a:pt x="67" y="415"/>
                      <a:pt x="7" y="476"/>
                    </a:cubicBezTo>
                    <a:cubicBezTo>
                      <a:pt x="0" y="483"/>
                      <a:pt x="0" y="483"/>
                      <a:pt x="0" y="485"/>
                    </a:cubicBezTo>
                    <a:cubicBezTo>
                      <a:pt x="0" y="487"/>
                      <a:pt x="3" y="490"/>
                      <a:pt x="6" y="490"/>
                    </a:cubicBezTo>
                    <a:cubicBezTo>
                      <a:pt x="10" y="490"/>
                      <a:pt x="55" y="457"/>
                      <a:pt x="84" y="394"/>
                    </a:cubicBezTo>
                    <a:cubicBezTo>
                      <a:pt x="109" y="341"/>
                      <a:pt x="115" y="286"/>
                      <a:pt x="115" y="2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3734" name="Group 275"/>
          <p:cNvGrpSpPr/>
          <p:nvPr/>
        </p:nvGrpSpPr>
        <p:grpSpPr>
          <a:xfrm>
            <a:off x="4728240" y="3022200"/>
            <a:ext cx="1006920" cy="176400"/>
            <a:chOff x="4728240" y="3022200"/>
            <a:chExt cx="1006920" cy="176400"/>
          </a:xfrm>
        </p:grpSpPr>
        <p:grpSp>
          <p:nvGrpSpPr>
            <p:cNvPr id="3735" name="Group 276"/>
            <p:cNvGrpSpPr/>
            <p:nvPr/>
          </p:nvGrpSpPr>
          <p:grpSpPr>
            <a:xfrm>
              <a:off x="4728240" y="3022200"/>
              <a:ext cx="1006920" cy="176400"/>
              <a:chOff x="4728240" y="3022200"/>
              <a:chExt cx="1006920" cy="176400"/>
            </a:xfrm>
          </p:grpSpPr>
          <p:sp>
            <p:nvSpPr>
              <p:cNvPr id="3736" name="Freeform 277"/>
              <p:cNvSpPr/>
              <p:nvPr/>
            </p:nvSpPr>
            <p:spPr>
              <a:xfrm>
                <a:off x="4728240" y="3022200"/>
                <a:ext cx="41040" cy="176760"/>
              </a:xfrm>
              <a:custGeom>
                <a:avLst/>
                <a:gdLst/>
                <a:ahLst/>
                <a:rect l="0" t="0" r="r" b="b"/>
                <a:pathLst>
                  <a:path w="114" h="491">
                    <a:moveTo>
                      <a:pt x="113" y="485"/>
                    </a:moveTo>
                    <a:cubicBezTo>
                      <a:pt x="113" y="483"/>
                      <a:pt x="113" y="483"/>
                      <a:pt x="106" y="475"/>
                    </a:cubicBezTo>
                    <a:cubicBezTo>
                      <a:pt x="45" y="412"/>
                      <a:pt x="28" y="320"/>
                      <a:pt x="28" y="246"/>
                    </a:cubicBezTo>
                    <a:cubicBezTo>
                      <a:pt x="28" y="159"/>
                      <a:pt x="48" y="74"/>
                      <a:pt x="108" y="14"/>
                    </a:cubicBezTo>
                    <a:cubicBezTo>
                      <a:pt x="113" y="7"/>
                      <a:pt x="113" y="7"/>
                      <a:pt x="113" y="6"/>
                    </a:cubicBezTo>
                    <a:cubicBezTo>
                      <a:pt x="113" y="1"/>
                      <a:pt x="112" y="0"/>
                      <a:pt x="109" y="0"/>
                    </a:cubicBezTo>
                    <a:cubicBezTo>
                      <a:pt x="104" y="0"/>
                      <a:pt x="60" y="34"/>
                      <a:pt x="31" y="96"/>
                    </a:cubicBezTo>
                    <a:cubicBezTo>
                      <a:pt x="6" y="149"/>
                      <a:pt x="0" y="204"/>
                      <a:pt x="0" y="246"/>
                    </a:cubicBezTo>
                    <a:cubicBezTo>
                      <a:pt x="0" y="283"/>
                      <a:pt x="6" y="342"/>
                      <a:pt x="32" y="398"/>
                    </a:cubicBezTo>
                    <a:cubicBezTo>
                      <a:pt x="62" y="458"/>
                      <a:pt x="104" y="490"/>
                      <a:pt x="109" y="490"/>
                    </a:cubicBezTo>
                    <a:cubicBezTo>
                      <a:pt x="112" y="490"/>
                      <a:pt x="113" y="489"/>
                      <a:pt x="113" y="4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37" name="Freeform 278"/>
              <p:cNvSpPr/>
              <p:nvPr/>
            </p:nvSpPr>
            <p:spPr>
              <a:xfrm>
                <a:off x="4782600" y="3078360"/>
                <a:ext cx="121680" cy="78120"/>
              </a:xfrm>
              <a:custGeom>
                <a:avLst/>
                <a:gdLst/>
                <a:ahLst/>
                <a:rect l="0" t="0" r="r" b="b"/>
                <a:pathLst>
                  <a:path w="338" h="217">
                    <a:moveTo>
                      <a:pt x="337" y="15"/>
                    </a:moveTo>
                    <a:cubicBezTo>
                      <a:pt x="337" y="10"/>
                      <a:pt x="337" y="5"/>
                      <a:pt x="337" y="0"/>
                    </a:cubicBezTo>
                    <a:cubicBezTo>
                      <a:pt x="326" y="1"/>
                      <a:pt x="312" y="1"/>
                      <a:pt x="301" y="1"/>
                    </a:cubicBezTo>
                    <a:cubicBezTo>
                      <a:pt x="285" y="1"/>
                      <a:pt x="270" y="0"/>
                      <a:pt x="255" y="0"/>
                    </a:cubicBezTo>
                    <a:cubicBezTo>
                      <a:pt x="255" y="5"/>
                      <a:pt x="255" y="10"/>
                      <a:pt x="255" y="15"/>
                    </a:cubicBezTo>
                    <a:cubicBezTo>
                      <a:pt x="273" y="15"/>
                      <a:pt x="284" y="25"/>
                      <a:pt x="284" y="39"/>
                    </a:cubicBezTo>
                    <a:cubicBezTo>
                      <a:pt x="284" y="42"/>
                      <a:pt x="284" y="43"/>
                      <a:pt x="281" y="49"/>
                    </a:cubicBezTo>
                    <a:cubicBezTo>
                      <a:pt x="266" y="91"/>
                      <a:pt x="251" y="133"/>
                      <a:pt x="236" y="175"/>
                    </a:cubicBezTo>
                    <a:cubicBezTo>
                      <a:pt x="220" y="129"/>
                      <a:pt x="204" y="83"/>
                      <a:pt x="187" y="38"/>
                    </a:cubicBezTo>
                    <a:cubicBezTo>
                      <a:pt x="186" y="32"/>
                      <a:pt x="186" y="31"/>
                      <a:pt x="186" y="28"/>
                    </a:cubicBezTo>
                    <a:cubicBezTo>
                      <a:pt x="186" y="15"/>
                      <a:pt x="204" y="15"/>
                      <a:pt x="214" y="15"/>
                    </a:cubicBezTo>
                    <a:cubicBezTo>
                      <a:pt x="214" y="10"/>
                      <a:pt x="214" y="5"/>
                      <a:pt x="214" y="0"/>
                    </a:cubicBezTo>
                    <a:cubicBezTo>
                      <a:pt x="197" y="0"/>
                      <a:pt x="180" y="1"/>
                      <a:pt x="164" y="1"/>
                    </a:cubicBezTo>
                    <a:cubicBezTo>
                      <a:pt x="148" y="1"/>
                      <a:pt x="134" y="1"/>
                      <a:pt x="120" y="0"/>
                    </a:cubicBezTo>
                    <a:cubicBezTo>
                      <a:pt x="120" y="5"/>
                      <a:pt x="120" y="10"/>
                      <a:pt x="120" y="15"/>
                    </a:cubicBezTo>
                    <a:cubicBezTo>
                      <a:pt x="139" y="15"/>
                      <a:pt x="146" y="17"/>
                      <a:pt x="151" y="22"/>
                    </a:cubicBezTo>
                    <a:cubicBezTo>
                      <a:pt x="153" y="25"/>
                      <a:pt x="158" y="40"/>
                      <a:pt x="162" y="49"/>
                    </a:cubicBezTo>
                    <a:cubicBezTo>
                      <a:pt x="148" y="88"/>
                      <a:pt x="134" y="128"/>
                      <a:pt x="120" y="168"/>
                    </a:cubicBezTo>
                    <a:cubicBezTo>
                      <a:pt x="104" y="124"/>
                      <a:pt x="89" y="81"/>
                      <a:pt x="73" y="38"/>
                    </a:cubicBezTo>
                    <a:cubicBezTo>
                      <a:pt x="70" y="31"/>
                      <a:pt x="70" y="31"/>
                      <a:pt x="70" y="28"/>
                    </a:cubicBezTo>
                    <a:cubicBezTo>
                      <a:pt x="70" y="15"/>
                      <a:pt x="90" y="15"/>
                      <a:pt x="99" y="15"/>
                    </a:cubicBezTo>
                    <a:cubicBezTo>
                      <a:pt x="99" y="10"/>
                      <a:pt x="99" y="5"/>
                      <a:pt x="99" y="0"/>
                    </a:cubicBezTo>
                    <a:cubicBezTo>
                      <a:pt x="82" y="0"/>
                      <a:pt x="64" y="1"/>
                      <a:pt x="46" y="1"/>
                    </a:cubicBezTo>
                    <a:cubicBezTo>
                      <a:pt x="31" y="1"/>
                      <a:pt x="15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25" y="15"/>
                      <a:pt x="31" y="17"/>
                      <a:pt x="36" y="32"/>
                    </a:cubicBezTo>
                    <a:cubicBezTo>
                      <a:pt x="57" y="90"/>
                      <a:pt x="77" y="148"/>
                      <a:pt x="98" y="205"/>
                    </a:cubicBezTo>
                    <a:cubicBezTo>
                      <a:pt x="101" y="212"/>
                      <a:pt x="103" y="216"/>
                      <a:pt x="109" y="216"/>
                    </a:cubicBezTo>
                    <a:cubicBezTo>
                      <a:pt x="115" y="216"/>
                      <a:pt x="116" y="214"/>
                      <a:pt x="119" y="207"/>
                    </a:cubicBezTo>
                    <a:cubicBezTo>
                      <a:pt x="135" y="161"/>
                      <a:pt x="152" y="114"/>
                      <a:pt x="168" y="68"/>
                    </a:cubicBezTo>
                    <a:cubicBezTo>
                      <a:pt x="185" y="114"/>
                      <a:pt x="201" y="161"/>
                      <a:pt x="218" y="207"/>
                    </a:cubicBezTo>
                    <a:cubicBezTo>
                      <a:pt x="221" y="212"/>
                      <a:pt x="222" y="216"/>
                      <a:pt x="228" y="216"/>
                    </a:cubicBezTo>
                    <a:cubicBezTo>
                      <a:pt x="234" y="216"/>
                      <a:pt x="236" y="212"/>
                      <a:pt x="238" y="207"/>
                    </a:cubicBezTo>
                    <a:cubicBezTo>
                      <a:pt x="257" y="153"/>
                      <a:pt x="276" y="100"/>
                      <a:pt x="295" y="46"/>
                    </a:cubicBezTo>
                    <a:cubicBezTo>
                      <a:pt x="305" y="22"/>
                      <a:pt x="319" y="15"/>
                      <a:pt x="33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38" name="Freeform 279"/>
              <p:cNvSpPr/>
              <p:nvPr/>
            </p:nvSpPr>
            <p:spPr>
              <a:xfrm>
                <a:off x="4912920" y="3038760"/>
                <a:ext cx="38160" cy="115920"/>
              </a:xfrm>
              <a:custGeom>
                <a:avLst/>
                <a:gdLst/>
                <a:ahLst/>
                <a:rect l="0" t="0" r="r" b="b"/>
                <a:pathLst>
                  <a:path w="106" h="322">
                    <a:moveTo>
                      <a:pt x="105" y="321"/>
                    </a:moveTo>
                    <a:cubicBezTo>
                      <a:pt x="105" y="316"/>
                      <a:pt x="105" y="311"/>
                      <a:pt x="105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8" y="107"/>
                      <a:pt x="25" y="108"/>
                      <a:pt x="1" y="110"/>
                    </a:cubicBezTo>
                    <a:cubicBezTo>
                      <a:pt x="1" y="115"/>
                      <a:pt x="1" y="121"/>
                      <a:pt x="1" y="126"/>
                    </a:cubicBezTo>
                    <a:cubicBezTo>
                      <a:pt x="34" y="126"/>
                      <a:pt x="38" y="128"/>
                      <a:pt x="38" y="152"/>
                    </a:cubicBezTo>
                    <a:cubicBezTo>
                      <a:pt x="38" y="196"/>
                      <a:pt x="38" y="241"/>
                      <a:pt x="38" y="285"/>
                    </a:cubicBezTo>
                    <a:cubicBezTo>
                      <a:pt x="38" y="306"/>
                      <a:pt x="34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1"/>
                      <a:pt x="36" y="320"/>
                      <a:pt x="55" y="320"/>
                    </a:cubicBezTo>
                    <a:cubicBezTo>
                      <a:pt x="71" y="320"/>
                      <a:pt x="88" y="321"/>
                      <a:pt x="105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2" y="0"/>
                    </a:cubicBezTo>
                    <a:cubicBezTo>
                      <a:pt x="35" y="0"/>
                      <a:pt x="25" y="14"/>
                      <a:pt x="25" y="25"/>
                    </a:cubicBezTo>
                    <a:cubicBezTo>
                      <a:pt x="25" y="39"/>
                      <a:pt x="36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39" name="Freeform 280"/>
              <p:cNvSpPr/>
              <p:nvPr/>
            </p:nvSpPr>
            <p:spPr>
              <a:xfrm>
                <a:off x="4960080" y="3046320"/>
                <a:ext cx="55800" cy="110520"/>
              </a:xfrm>
              <a:custGeom>
                <a:avLst/>
                <a:gdLst/>
                <a:ahLst/>
                <a:rect l="0" t="0" r="r" b="b"/>
                <a:pathLst>
                  <a:path w="155" h="307">
                    <a:moveTo>
                      <a:pt x="154" y="240"/>
                    </a:moveTo>
                    <a:cubicBezTo>
                      <a:pt x="154" y="231"/>
                      <a:pt x="154" y="222"/>
                      <a:pt x="154" y="212"/>
                    </a:cubicBezTo>
                    <a:cubicBezTo>
                      <a:pt x="150" y="212"/>
                      <a:pt x="146" y="212"/>
                      <a:pt x="141" y="212"/>
                    </a:cubicBezTo>
                    <a:cubicBezTo>
                      <a:pt x="141" y="221"/>
                      <a:pt x="141" y="230"/>
                      <a:pt x="141" y="239"/>
                    </a:cubicBezTo>
                    <a:cubicBezTo>
                      <a:pt x="141" y="275"/>
                      <a:pt x="126" y="293"/>
                      <a:pt x="108" y="293"/>
                    </a:cubicBezTo>
                    <a:cubicBezTo>
                      <a:pt x="76" y="293"/>
                      <a:pt x="76" y="249"/>
                      <a:pt x="76" y="240"/>
                    </a:cubicBezTo>
                    <a:cubicBezTo>
                      <a:pt x="76" y="195"/>
                      <a:pt x="76" y="150"/>
                      <a:pt x="76" y="105"/>
                    </a:cubicBezTo>
                    <a:cubicBezTo>
                      <a:pt x="99" y="105"/>
                      <a:pt x="122" y="105"/>
                      <a:pt x="146" y="105"/>
                    </a:cubicBezTo>
                    <a:cubicBezTo>
                      <a:pt x="146" y="100"/>
                      <a:pt x="146" y="94"/>
                      <a:pt x="146" y="89"/>
                    </a:cubicBezTo>
                    <a:cubicBezTo>
                      <a:pt x="122" y="89"/>
                      <a:pt x="99" y="89"/>
                      <a:pt x="76" y="89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1" y="0"/>
                      <a:pt x="67" y="0"/>
                      <a:pt x="63" y="0"/>
                    </a:cubicBezTo>
                    <a:cubicBezTo>
                      <a:pt x="63" y="39"/>
                      <a:pt x="48" y="92"/>
                      <a:pt x="0" y="94"/>
                    </a:cubicBezTo>
                    <a:cubicBezTo>
                      <a:pt x="0" y="97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5"/>
                      <a:pt x="42" y="240"/>
                    </a:cubicBezTo>
                    <a:cubicBezTo>
                      <a:pt x="42" y="300"/>
                      <a:pt x="87" y="306"/>
                      <a:pt x="105" y="306"/>
                    </a:cubicBezTo>
                    <a:cubicBezTo>
                      <a:pt x="140" y="306"/>
                      <a:pt x="154" y="271"/>
                      <a:pt x="154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40" name="Freeform 281"/>
              <p:cNvSpPr/>
              <p:nvPr/>
            </p:nvSpPr>
            <p:spPr>
              <a:xfrm>
                <a:off x="5031000" y="3032280"/>
                <a:ext cx="89640" cy="122400"/>
              </a:xfrm>
              <a:custGeom>
                <a:avLst/>
                <a:gdLst/>
                <a:ahLst/>
                <a:rect l="0" t="0" r="r" b="b"/>
                <a:pathLst>
                  <a:path w="249" h="340">
                    <a:moveTo>
                      <a:pt x="248" y="339"/>
                    </a:moveTo>
                    <a:cubicBezTo>
                      <a:pt x="248" y="334"/>
                      <a:pt x="248" y="329"/>
                      <a:pt x="248" y="324"/>
                    </a:cubicBezTo>
                    <a:cubicBezTo>
                      <a:pt x="221" y="324"/>
                      <a:pt x="210" y="324"/>
                      <a:pt x="208" y="310"/>
                    </a:cubicBezTo>
                    <a:cubicBezTo>
                      <a:pt x="208" y="279"/>
                      <a:pt x="208" y="248"/>
                      <a:pt x="208" y="216"/>
                    </a:cubicBezTo>
                    <a:cubicBezTo>
                      <a:pt x="208" y="175"/>
                      <a:pt x="208" y="159"/>
                      <a:pt x="193" y="141"/>
                    </a:cubicBezTo>
                    <a:cubicBezTo>
                      <a:pt x="186" y="133"/>
                      <a:pt x="171" y="123"/>
                      <a:pt x="141" y="123"/>
                    </a:cubicBezTo>
                    <a:cubicBezTo>
                      <a:pt x="101" y="123"/>
                      <a:pt x="78" y="152"/>
                      <a:pt x="71" y="170"/>
                    </a:cubicBezTo>
                    <a:cubicBezTo>
                      <a:pt x="71" y="114"/>
                      <a:pt x="71" y="57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8" y="24"/>
                      <a:pt x="38" y="47"/>
                    </a:cubicBezTo>
                    <a:cubicBezTo>
                      <a:pt x="38" y="133"/>
                      <a:pt x="38" y="218"/>
                      <a:pt x="38" y="303"/>
                    </a:cubicBezTo>
                    <a:cubicBezTo>
                      <a:pt x="38" y="324"/>
                      <a:pt x="32" y="324"/>
                      <a:pt x="0" y="324"/>
                    </a:cubicBezTo>
                    <a:cubicBezTo>
                      <a:pt x="0" y="329"/>
                      <a:pt x="0" y="334"/>
                      <a:pt x="0" y="339"/>
                    </a:cubicBezTo>
                    <a:cubicBezTo>
                      <a:pt x="19" y="339"/>
                      <a:pt x="37" y="338"/>
                      <a:pt x="56" y="338"/>
                    </a:cubicBezTo>
                    <a:cubicBezTo>
                      <a:pt x="74" y="338"/>
                      <a:pt x="92" y="339"/>
                      <a:pt x="111" y="339"/>
                    </a:cubicBezTo>
                    <a:cubicBezTo>
                      <a:pt x="111" y="334"/>
                      <a:pt x="111" y="329"/>
                      <a:pt x="111" y="324"/>
                    </a:cubicBezTo>
                    <a:cubicBezTo>
                      <a:pt x="77" y="324"/>
                      <a:pt x="73" y="324"/>
                      <a:pt x="73" y="303"/>
                    </a:cubicBezTo>
                    <a:cubicBezTo>
                      <a:pt x="73" y="273"/>
                      <a:pt x="73" y="242"/>
                      <a:pt x="73" y="212"/>
                    </a:cubicBezTo>
                    <a:cubicBezTo>
                      <a:pt x="73" y="162"/>
                      <a:pt x="106" y="134"/>
                      <a:pt x="139" y="134"/>
                    </a:cubicBezTo>
                    <a:cubicBezTo>
                      <a:pt x="169" y="134"/>
                      <a:pt x="175" y="161"/>
                      <a:pt x="175" y="189"/>
                    </a:cubicBezTo>
                    <a:cubicBezTo>
                      <a:pt x="175" y="227"/>
                      <a:pt x="175" y="265"/>
                      <a:pt x="175" y="303"/>
                    </a:cubicBezTo>
                    <a:cubicBezTo>
                      <a:pt x="175" y="324"/>
                      <a:pt x="169" y="324"/>
                      <a:pt x="137" y="324"/>
                    </a:cubicBezTo>
                    <a:cubicBezTo>
                      <a:pt x="137" y="329"/>
                      <a:pt x="137" y="334"/>
                      <a:pt x="137" y="339"/>
                    </a:cubicBezTo>
                    <a:cubicBezTo>
                      <a:pt x="155" y="339"/>
                      <a:pt x="174" y="338"/>
                      <a:pt x="192" y="338"/>
                    </a:cubicBezTo>
                    <a:cubicBezTo>
                      <a:pt x="210" y="338"/>
                      <a:pt x="229" y="339"/>
                      <a:pt x="248" y="3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41" name="Freeform 282"/>
              <p:cNvSpPr/>
              <p:nvPr/>
            </p:nvSpPr>
            <p:spPr>
              <a:xfrm>
                <a:off x="5186160" y="3046320"/>
                <a:ext cx="55800" cy="110520"/>
              </a:xfrm>
              <a:custGeom>
                <a:avLst/>
                <a:gdLst/>
                <a:ahLst/>
                <a:rect l="0" t="0" r="r" b="b"/>
                <a:pathLst>
                  <a:path w="155" h="307">
                    <a:moveTo>
                      <a:pt x="154" y="240"/>
                    </a:moveTo>
                    <a:cubicBezTo>
                      <a:pt x="154" y="231"/>
                      <a:pt x="154" y="222"/>
                      <a:pt x="154" y="212"/>
                    </a:cubicBezTo>
                    <a:cubicBezTo>
                      <a:pt x="150" y="212"/>
                      <a:pt x="146" y="212"/>
                      <a:pt x="141" y="212"/>
                    </a:cubicBezTo>
                    <a:cubicBezTo>
                      <a:pt x="141" y="221"/>
                      <a:pt x="141" y="230"/>
                      <a:pt x="141" y="239"/>
                    </a:cubicBezTo>
                    <a:cubicBezTo>
                      <a:pt x="141" y="275"/>
                      <a:pt x="126" y="293"/>
                      <a:pt x="108" y="293"/>
                    </a:cubicBezTo>
                    <a:cubicBezTo>
                      <a:pt x="76" y="293"/>
                      <a:pt x="76" y="249"/>
                      <a:pt x="76" y="240"/>
                    </a:cubicBezTo>
                    <a:cubicBezTo>
                      <a:pt x="76" y="195"/>
                      <a:pt x="76" y="150"/>
                      <a:pt x="76" y="105"/>
                    </a:cubicBezTo>
                    <a:cubicBezTo>
                      <a:pt x="99" y="105"/>
                      <a:pt x="122" y="105"/>
                      <a:pt x="146" y="105"/>
                    </a:cubicBezTo>
                    <a:cubicBezTo>
                      <a:pt x="146" y="100"/>
                      <a:pt x="146" y="94"/>
                      <a:pt x="146" y="89"/>
                    </a:cubicBezTo>
                    <a:cubicBezTo>
                      <a:pt x="122" y="89"/>
                      <a:pt x="99" y="89"/>
                      <a:pt x="76" y="89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1" y="0"/>
                      <a:pt x="67" y="0"/>
                      <a:pt x="63" y="0"/>
                    </a:cubicBezTo>
                    <a:cubicBezTo>
                      <a:pt x="63" y="39"/>
                      <a:pt x="48" y="92"/>
                      <a:pt x="0" y="94"/>
                    </a:cubicBezTo>
                    <a:cubicBezTo>
                      <a:pt x="0" y="97"/>
                      <a:pt x="0" y="101"/>
                      <a:pt x="0" y="105"/>
                    </a:cubicBezTo>
                    <a:cubicBezTo>
                      <a:pt x="14" y="105"/>
                      <a:pt x="27" y="105"/>
                      <a:pt x="41" y="105"/>
                    </a:cubicBezTo>
                    <a:cubicBezTo>
                      <a:pt x="41" y="150"/>
                      <a:pt x="41" y="195"/>
                      <a:pt x="41" y="240"/>
                    </a:cubicBezTo>
                    <a:cubicBezTo>
                      <a:pt x="41" y="300"/>
                      <a:pt x="87" y="306"/>
                      <a:pt x="105" y="306"/>
                    </a:cubicBezTo>
                    <a:cubicBezTo>
                      <a:pt x="140" y="306"/>
                      <a:pt x="154" y="271"/>
                      <a:pt x="154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42" name="Freeform 283"/>
              <p:cNvSpPr/>
              <p:nvPr/>
            </p:nvSpPr>
            <p:spPr>
              <a:xfrm>
                <a:off x="5257080" y="3038760"/>
                <a:ext cx="38160" cy="115920"/>
              </a:xfrm>
              <a:custGeom>
                <a:avLst/>
                <a:gdLst/>
                <a:ahLst/>
                <a:rect l="0" t="0" r="r" b="b"/>
                <a:pathLst>
                  <a:path w="106" h="322">
                    <a:moveTo>
                      <a:pt x="105" y="321"/>
                    </a:moveTo>
                    <a:cubicBezTo>
                      <a:pt x="105" y="316"/>
                      <a:pt x="105" y="311"/>
                      <a:pt x="105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9" y="107"/>
                      <a:pt x="26" y="108"/>
                      <a:pt x="3" y="110"/>
                    </a:cubicBezTo>
                    <a:cubicBezTo>
                      <a:pt x="3" y="115"/>
                      <a:pt x="3" y="121"/>
                      <a:pt x="3" y="126"/>
                    </a:cubicBezTo>
                    <a:cubicBezTo>
                      <a:pt x="34" y="126"/>
                      <a:pt x="39" y="128"/>
                      <a:pt x="39" y="152"/>
                    </a:cubicBezTo>
                    <a:cubicBezTo>
                      <a:pt x="39" y="196"/>
                      <a:pt x="39" y="241"/>
                      <a:pt x="39" y="285"/>
                    </a:cubicBezTo>
                    <a:cubicBezTo>
                      <a:pt x="39" y="306"/>
                      <a:pt x="34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1"/>
                      <a:pt x="36" y="320"/>
                      <a:pt x="55" y="320"/>
                    </a:cubicBezTo>
                    <a:cubicBezTo>
                      <a:pt x="71" y="320"/>
                      <a:pt x="88" y="321"/>
                      <a:pt x="105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2" y="0"/>
                    </a:cubicBezTo>
                    <a:cubicBezTo>
                      <a:pt x="35" y="0"/>
                      <a:pt x="25" y="14"/>
                      <a:pt x="25" y="25"/>
                    </a:cubicBezTo>
                    <a:cubicBezTo>
                      <a:pt x="25" y="39"/>
                      <a:pt x="36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43" name="Freeform 284"/>
              <p:cNvSpPr/>
              <p:nvPr/>
            </p:nvSpPr>
            <p:spPr>
              <a:xfrm>
                <a:off x="5306040" y="3076560"/>
                <a:ext cx="138960" cy="78120"/>
              </a:xfrm>
              <a:custGeom>
                <a:avLst/>
                <a:gdLst/>
                <a:ahLst/>
                <a:rect l="0" t="0" r="r" b="b"/>
                <a:pathLst>
                  <a:path w="386" h="217">
                    <a:moveTo>
                      <a:pt x="385" y="216"/>
                    </a:moveTo>
                    <a:cubicBezTo>
                      <a:pt x="385" y="211"/>
                      <a:pt x="385" y="206"/>
                      <a:pt x="385" y="201"/>
                    </a:cubicBezTo>
                    <a:cubicBezTo>
                      <a:pt x="358" y="201"/>
                      <a:pt x="347" y="201"/>
                      <a:pt x="346" y="187"/>
                    </a:cubicBezTo>
                    <a:cubicBezTo>
                      <a:pt x="346" y="156"/>
                      <a:pt x="346" y="125"/>
                      <a:pt x="346" y="94"/>
                    </a:cubicBezTo>
                    <a:cubicBezTo>
                      <a:pt x="346" y="52"/>
                      <a:pt x="346" y="36"/>
                      <a:pt x="330" y="18"/>
                    </a:cubicBezTo>
                    <a:cubicBezTo>
                      <a:pt x="325" y="10"/>
                      <a:pt x="308" y="0"/>
                      <a:pt x="280" y="0"/>
                    </a:cubicBezTo>
                    <a:cubicBezTo>
                      <a:pt x="238" y="0"/>
                      <a:pt x="217" y="29"/>
                      <a:pt x="208" y="49"/>
                    </a:cubicBezTo>
                    <a:cubicBezTo>
                      <a:pt x="201" y="6"/>
                      <a:pt x="165" y="0"/>
                      <a:pt x="143" y="0"/>
                    </a:cubicBezTo>
                    <a:cubicBezTo>
                      <a:pt x="106" y="0"/>
                      <a:pt x="84" y="21"/>
                      <a:pt x="70" y="52"/>
                    </a:cubicBezTo>
                    <a:cubicBezTo>
                      <a:pt x="70" y="34"/>
                      <a:pt x="70" y="17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9"/>
                    </a:cubicBezTo>
                    <a:cubicBezTo>
                      <a:pt x="39" y="93"/>
                      <a:pt x="39" y="136"/>
                      <a:pt x="39" y="180"/>
                    </a:cubicBezTo>
                    <a:cubicBezTo>
                      <a:pt x="39" y="201"/>
                      <a:pt x="34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9" y="216"/>
                      <a:pt x="37" y="215"/>
                      <a:pt x="56" y="215"/>
                    </a:cubicBezTo>
                    <a:cubicBezTo>
                      <a:pt x="74" y="215"/>
                      <a:pt x="92" y="216"/>
                      <a:pt x="111" y="216"/>
                    </a:cubicBezTo>
                    <a:cubicBezTo>
                      <a:pt x="111" y="211"/>
                      <a:pt x="111" y="206"/>
                      <a:pt x="111" y="201"/>
                    </a:cubicBezTo>
                    <a:cubicBezTo>
                      <a:pt x="78" y="201"/>
                      <a:pt x="73" y="201"/>
                      <a:pt x="73" y="180"/>
                    </a:cubicBezTo>
                    <a:cubicBezTo>
                      <a:pt x="73" y="150"/>
                      <a:pt x="73" y="120"/>
                      <a:pt x="73" y="89"/>
                    </a:cubicBezTo>
                    <a:cubicBezTo>
                      <a:pt x="73" y="39"/>
                      <a:pt x="108" y="11"/>
                      <a:pt x="139" y="11"/>
                    </a:cubicBezTo>
                    <a:cubicBezTo>
                      <a:pt x="171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80"/>
                    </a:cubicBezTo>
                    <a:cubicBezTo>
                      <a:pt x="175" y="201"/>
                      <a:pt x="171" y="201"/>
                      <a:pt x="137" y="201"/>
                    </a:cubicBezTo>
                    <a:cubicBezTo>
                      <a:pt x="137" y="206"/>
                      <a:pt x="137" y="211"/>
                      <a:pt x="137" y="216"/>
                    </a:cubicBezTo>
                    <a:cubicBezTo>
                      <a:pt x="156" y="216"/>
                      <a:pt x="174" y="215"/>
                      <a:pt x="193" y="215"/>
                    </a:cubicBezTo>
                    <a:cubicBezTo>
                      <a:pt x="211" y="215"/>
                      <a:pt x="229" y="216"/>
                      <a:pt x="248" y="216"/>
                    </a:cubicBezTo>
                    <a:cubicBezTo>
                      <a:pt x="248" y="211"/>
                      <a:pt x="248" y="206"/>
                      <a:pt x="248" y="201"/>
                    </a:cubicBezTo>
                    <a:cubicBezTo>
                      <a:pt x="215" y="201"/>
                      <a:pt x="210" y="201"/>
                      <a:pt x="210" y="180"/>
                    </a:cubicBezTo>
                    <a:cubicBezTo>
                      <a:pt x="210" y="150"/>
                      <a:pt x="210" y="120"/>
                      <a:pt x="210" y="89"/>
                    </a:cubicBezTo>
                    <a:cubicBezTo>
                      <a:pt x="210" y="39"/>
                      <a:pt x="245" y="11"/>
                      <a:pt x="276" y="11"/>
                    </a:cubicBezTo>
                    <a:cubicBezTo>
                      <a:pt x="306" y="11"/>
                      <a:pt x="312" y="38"/>
                      <a:pt x="312" y="66"/>
                    </a:cubicBezTo>
                    <a:cubicBezTo>
                      <a:pt x="312" y="104"/>
                      <a:pt x="312" y="142"/>
                      <a:pt x="312" y="180"/>
                    </a:cubicBezTo>
                    <a:cubicBezTo>
                      <a:pt x="312" y="201"/>
                      <a:pt x="306" y="201"/>
                      <a:pt x="274" y="201"/>
                    </a:cubicBezTo>
                    <a:cubicBezTo>
                      <a:pt x="274" y="206"/>
                      <a:pt x="274" y="211"/>
                      <a:pt x="274" y="216"/>
                    </a:cubicBezTo>
                    <a:cubicBezTo>
                      <a:pt x="292" y="216"/>
                      <a:pt x="311" y="215"/>
                      <a:pt x="329" y="215"/>
                    </a:cubicBezTo>
                    <a:cubicBezTo>
                      <a:pt x="347" y="215"/>
                      <a:pt x="366" y="216"/>
                      <a:pt x="385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44" name="Freeform 285"/>
              <p:cNvSpPr/>
              <p:nvPr/>
            </p:nvSpPr>
            <p:spPr>
              <a:xfrm>
                <a:off x="5453640" y="3038760"/>
                <a:ext cx="38520" cy="115920"/>
              </a:xfrm>
              <a:custGeom>
                <a:avLst/>
                <a:gdLst/>
                <a:ahLst/>
                <a:rect l="0" t="0" r="r" b="b"/>
                <a:pathLst>
                  <a:path w="107" h="322">
                    <a:moveTo>
                      <a:pt x="106" y="321"/>
                    </a:moveTo>
                    <a:cubicBezTo>
                      <a:pt x="106" y="316"/>
                      <a:pt x="106" y="311"/>
                      <a:pt x="106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9" y="107"/>
                      <a:pt x="26" y="108"/>
                      <a:pt x="3" y="110"/>
                    </a:cubicBezTo>
                    <a:cubicBezTo>
                      <a:pt x="3" y="115"/>
                      <a:pt x="3" y="121"/>
                      <a:pt x="3" y="126"/>
                    </a:cubicBezTo>
                    <a:cubicBezTo>
                      <a:pt x="35" y="126"/>
                      <a:pt x="39" y="128"/>
                      <a:pt x="39" y="152"/>
                    </a:cubicBezTo>
                    <a:cubicBezTo>
                      <a:pt x="39" y="196"/>
                      <a:pt x="39" y="241"/>
                      <a:pt x="39" y="285"/>
                    </a:cubicBezTo>
                    <a:cubicBezTo>
                      <a:pt x="39" y="306"/>
                      <a:pt x="34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1"/>
                      <a:pt x="36" y="320"/>
                      <a:pt x="55" y="320"/>
                    </a:cubicBezTo>
                    <a:cubicBezTo>
                      <a:pt x="71" y="320"/>
                      <a:pt x="90" y="321"/>
                      <a:pt x="106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3" y="0"/>
                    </a:cubicBezTo>
                    <a:cubicBezTo>
                      <a:pt x="36" y="0"/>
                      <a:pt x="27" y="14"/>
                      <a:pt x="27" y="25"/>
                    </a:cubicBezTo>
                    <a:cubicBezTo>
                      <a:pt x="27" y="39"/>
                      <a:pt x="38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45" name="Freeform 286"/>
              <p:cNvSpPr/>
              <p:nvPr/>
            </p:nvSpPr>
            <p:spPr>
              <a:xfrm>
                <a:off x="5502960" y="3076560"/>
                <a:ext cx="88920" cy="78120"/>
              </a:xfrm>
              <a:custGeom>
                <a:avLst/>
                <a:gdLst/>
                <a:ahLst/>
                <a:rect l="0" t="0" r="r" b="b"/>
                <a:pathLst>
                  <a:path w="247" h="217">
                    <a:moveTo>
                      <a:pt x="246" y="216"/>
                    </a:moveTo>
                    <a:cubicBezTo>
                      <a:pt x="246" y="211"/>
                      <a:pt x="246" y="206"/>
                      <a:pt x="246" y="201"/>
                    </a:cubicBezTo>
                    <a:cubicBezTo>
                      <a:pt x="221" y="201"/>
                      <a:pt x="208" y="201"/>
                      <a:pt x="208" y="187"/>
                    </a:cubicBezTo>
                    <a:cubicBezTo>
                      <a:pt x="208" y="156"/>
                      <a:pt x="208" y="125"/>
                      <a:pt x="208" y="94"/>
                    </a:cubicBezTo>
                    <a:cubicBezTo>
                      <a:pt x="208" y="52"/>
                      <a:pt x="208" y="36"/>
                      <a:pt x="193" y="18"/>
                    </a:cubicBezTo>
                    <a:cubicBezTo>
                      <a:pt x="186" y="10"/>
                      <a:pt x="171" y="0"/>
                      <a:pt x="141" y="0"/>
                    </a:cubicBezTo>
                    <a:cubicBezTo>
                      <a:pt x="105" y="0"/>
                      <a:pt x="83" y="21"/>
                      <a:pt x="69" y="52"/>
                    </a:cubicBezTo>
                    <a:cubicBezTo>
                      <a:pt x="69" y="34"/>
                      <a:pt x="69" y="17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9"/>
                    </a:cubicBezTo>
                    <a:cubicBezTo>
                      <a:pt x="38" y="93"/>
                      <a:pt x="38" y="136"/>
                      <a:pt x="38" y="180"/>
                    </a:cubicBezTo>
                    <a:cubicBezTo>
                      <a:pt x="38" y="201"/>
                      <a:pt x="32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8" y="216"/>
                      <a:pt x="36" y="215"/>
                      <a:pt x="55" y="215"/>
                    </a:cubicBezTo>
                    <a:cubicBezTo>
                      <a:pt x="73" y="215"/>
                      <a:pt x="92" y="216"/>
                      <a:pt x="111" y="216"/>
                    </a:cubicBezTo>
                    <a:cubicBezTo>
                      <a:pt x="111" y="211"/>
                      <a:pt x="111" y="206"/>
                      <a:pt x="111" y="201"/>
                    </a:cubicBezTo>
                    <a:cubicBezTo>
                      <a:pt x="77" y="201"/>
                      <a:pt x="71" y="201"/>
                      <a:pt x="71" y="180"/>
                    </a:cubicBezTo>
                    <a:cubicBezTo>
                      <a:pt x="71" y="150"/>
                      <a:pt x="71" y="120"/>
                      <a:pt x="71" y="89"/>
                    </a:cubicBezTo>
                    <a:cubicBezTo>
                      <a:pt x="71" y="39"/>
                      <a:pt x="106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80"/>
                    </a:cubicBezTo>
                    <a:cubicBezTo>
                      <a:pt x="175" y="201"/>
                      <a:pt x="169" y="201"/>
                      <a:pt x="136" y="201"/>
                    </a:cubicBezTo>
                    <a:cubicBezTo>
                      <a:pt x="136" y="206"/>
                      <a:pt x="136" y="211"/>
                      <a:pt x="136" y="216"/>
                    </a:cubicBezTo>
                    <a:cubicBezTo>
                      <a:pt x="154" y="216"/>
                      <a:pt x="173" y="215"/>
                      <a:pt x="192" y="215"/>
                    </a:cubicBezTo>
                    <a:cubicBezTo>
                      <a:pt x="210" y="215"/>
                      <a:pt x="228" y="216"/>
                      <a:pt x="246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46" name="Freeform 287"/>
              <p:cNvSpPr/>
              <p:nvPr/>
            </p:nvSpPr>
            <p:spPr>
              <a:xfrm>
                <a:off x="5600520" y="3074400"/>
                <a:ext cx="81000" cy="116640"/>
              </a:xfrm>
              <a:custGeom>
                <a:avLst/>
                <a:gdLst/>
                <a:ahLst/>
                <a:rect l="0" t="0" r="r" b="b"/>
                <a:pathLst>
                  <a:path w="225" h="324">
                    <a:moveTo>
                      <a:pt x="224" y="25"/>
                    </a:moveTo>
                    <a:cubicBezTo>
                      <a:pt x="224" y="17"/>
                      <a:pt x="218" y="0"/>
                      <a:pt x="199" y="0"/>
                    </a:cubicBezTo>
                    <a:cubicBezTo>
                      <a:pt x="189" y="0"/>
                      <a:pt x="168" y="3"/>
                      <a:pt x="147" y="24"/>
                    </a:cubicBezTo>
                    <a:cubicBezTo>
                      <a:pt x="126" y="7"/>
                      <a:pt x="105" y="6"/>
                      <a:pt x="95" y="6"/>
                    </a:cubicBezTo>
                    <a:cubicBezTo>
                      <a:pt x="49" y="6"/>
                      <a:pt x="15" y="39"/>
                      <a:pt x="15" y="77"/>
                    </a:cubicBezTo>
                    <a:cubicBezTo>
                      <a:pt x="15" y="99"/>
                      <a:pt x="25" y="117"/>
                      <a:pt x="38" y="127"/>
                    </a:cubicBezTo>
                    <a:cubicBezTo>
                      <a:pt x="32" y="135"/>
                      <a:pt x="22" y="151"/>
                      <a:pt x="22" y="169"/>
                    </a:cubicBezTo>
                    <a:cubicBezTo>
                      <a:pt x="22" y="183"/>
                      <a:pt x="29" y="202"/>
                      <a:pt x="45" y="212"/>
                    </a:cubicBezTo>
                    <a:cubicBezTo>
                      <a:pt x="15" y="221"/>
                      <a:pt x="0" y="242"/>
                      <a:pt x="0" y="261"/>
                    </a:cubicBezTo>
                    <a:cubicBezTo>
                      <a:pt x="0" y="296"/>
                      <a:pt x="48" y="323"/>
                      <a:pt x="108" y="323"/>
                    </a:cubicBezTo>
                    <a:cubicBezTo>
                      <a:pt x="167" y="323"/>
                      <a:pt x="217" y="297"/>
                      <a:pt x="217" y="260"/>
                    </a:cubicBezTo>
                    <a:cubicBezTo>
                      <a:pt x="217" y="243"/>
                      <a:pt x="210" y="218"/>
                      <a:pt x="185" y="204"/>
                    </a:cubicBezTo>
                    <a:cubicBezTo>
                      <a:pt x="160" y="190"/>
                      <a:pt x="130" y="190"/>
                      <a:pt x="101" y="190"/>
                    </a:cubicBezTo>
                    <a:cubicBezTo>
                      <a:pt x="88" y="190"/>
                      <a:pt x="67" y="190"/>
                      <a:pt x="64" y="190"/>
                    </a:cubicBezTo>
                    <a:cubicBezTo>
                      <a:pt x="48" y="188"/>
                      <a:pt x="38" y="173"/>
                      <a:pt x="38" y="158"/>
                    </a:cubicBezTo>
                    <a:cubicBezTo>
                      <a:pt x="38" y="155"/>
                      <a:pt x="38" y="144"/>
                      <a:pt x="46" y="134"/>
                    </a:cubicBezTo>
                    <a:cubicBezTo>
                      <a:pt x="66" y="148"/>
                      <a:pt x="85" y="149"/>
                      <a:pt x="95" y="149"/>
                    </a:cubicBezTo>
                    <a:cubicBezTo>
                      <a:pt x="140" y="149"/>
                      <a:pt x="175" y="116"/>
                      <a:pt x="175" y="78"/>
                    </a:cubicBezTo>
                    <a:cubicBezTo>
                      <a:pt x="175" y="60"/>
                      <a:pt x="167" y="42"/>
                      <a:pt x="154" y="31"/>
                    </a:cubicBezTo>
                    <a:cubicBezTo>
                      <a:pt x="172" y="14"/>
                      <a:pt x="189" y="11"/>
                      <a:pt x="199" y="11"/>
                    </a:cubicBezTo>
                    <a:cubicBezTo>
                      <a:pt x="200" y="11"/>
                      <a:pt x="201" y="11"/>
                      <a:pt x="203" y="11"/>
                    </a:cubicBezTo>
                    <a:cubicBezTo>
                      <a:pt x="197" y="14"/>
                      <a:pt x="196" y="20"/>
                      <a:pt x="196" y="25"/>
                    </a:cubicBezTo>
                    <a:cubicBezTo>
                      <a:pt x="196" y="34"/>
                      <a:pt x="201" y="39"/>
                      <a:pt x="210" y="39"/>
                    </a:cubicBezTo>
                    <a:cubicBezTo>
                      <a:pt x="214" y="39"/>
                      <a:pt x="224" y="36"/>
                      <a:pt x="224" y="25"/>
                    </a:cubicBezTo>
                    <a:moveTo>
                      <a:pt x="137" y="77"/>
                    </a:moveTo>
                    <a:cubicBezTo>
                      <a:pt x="137" y="91"/>
                      <a:pt x="137" y="106"/>
                      <a:pt x="130" y="119"/>
                    </a:cubicBezTo>
                    <a:cubicBezTo>
                      <a:pt x="126" y="124"/>
                      <a:pt x="115" y="138"/>
                      <a:pt x="95" y="138"/>
                    </a:cubicBezTo>
                    <a:cubicBezTo>
                      <a:pt x="52" y="138"/>
                      <a:pt x="52" y="89"/>
                      <a:pt x="52" y="78"/>
                    </a:cubicBezTo>
                    <a:cubicBezTo>
                      <a:pt x="52" y="64"/>
                      <a:pt x="52" y="49"/>
                      <a:pt x="60" y="36"/>
                    </a:cubicBezTo>
                    <a:cubicBezTo>
                      <a:pt x="64" y="31"/>
                      <a:pt x="76" y="17"/>
                      <a:pt x="95" y="17"/>
                    </a:cubicBezTo>
                    <a:cubicBezTo>
                      <a:pt x="137" y="17"/>
                      <a:pt x="137" y="66"/>
                      <a:pt x="137" y="77"/>
                    </a:cubicBezTo>
                    <a:moveTo>
                      <a:pt x="192" y="261"/>
                    </a:moveTo>
                    <a:cubicBezTo>
                      <a:pt x="192" y="288"/>
                      <a:pt x="157" y="311"/>
                      <a:pt x="108" y="311"/>
                    </a:cubicBezTo>
                    <a:cubicBezTo>
                      <a:pt x="59" y="311"/>
                      <a:pt x="25" y="286"/>
                      <a:pt x="25" y="261"/>
                    </a:cubicBezTo>
                    <a:cubicBezTo>
                      <a:pt x="25" y="239"/>
                      <a:pt x="43" y="221"/>
                      <a:pt x="66" y="219"/>
                    </a:cubicBezTo>
                    <a:cubicBezTo>
                      <a:pt x="75" y="219"/>
                      <a:pt x="84" y="219"/>
                      <a:pt x="94" y="219"/>
                    </a:cubicBezTo>
                    <a:cubicBezTo>
                      <a:pt x="136" y="219"/>
                      <a:pt x="192" y="219"/>
                      <a:pt x="192" y="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47" name="Freeform 288"/>
              <p:cNvSpPr/>
              <p:nvPr/>
            </p:nvSpPr>
            <p:spPr>
              <a:xfrm>
                <a:off x="5693760" y="3022200"/>
                <a:ext cx="41760" cy="176760"/>
              </a:xfrm>
              <a:custGeom>
                <a:avLst/>
                <a:gdLst/>
                <a:ahLst/>
                <a:rect l="0" t="0" r="r" b="b"/>
                <a:pathLst>
                  <a:path w="116" h="491">
                    <a:moveTo>
                      <a:pt x="115" y="246"/>
                    </a:moveTo>
                    <a:cubicBezTo>
                      <a:pt x="115" y="207"/>
                      <a:pt x="109" y="148"/>
                      <a:pt x="83" y="92"/>
                    </a:cubicBezTo>
                    <a:cubicBezTo>
                      <a:pt x="53" y="32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"/>
                      <a:pt x="0" y="7"/>
                      <a:pt x="10" y="17"/>
                    </a:cubicBezTo>
                    <a:cubicBezTo>
                      <a:pt x="57" y="64"/>
                      <a:pt x="85" y="142"/>
                      <a:pt x="85" y="246"/>
                    </a:cubicBezTo>
                    <a:cubicBezTo>
                      <a:pt x="85" y="328"/>
                      <a:pt x="67" y="415"/>
                      <a:pt x="7" y="476"/>
                    </a:cubicBezTo>
                    <a:cubicBezTo>
                      <a:pt x="0" y="483"/>
                      <a:pt x="0" y="483"/>
                      <a:pt x="0" y="485"/>
                    </a:cubicBezTo>
                    <a:cubicBezTo>
                      <a:pt x="0" y="487"/>
                      <a:pt x="3" y="490"/>
                      <a:pt x="6" y="490"/>
                    </a:cubicBezTo>
                    <a:cubicBezTo>
                      <a:pt x="10" y="490"/>
                      <a:pt x="55" y="457"/>
                      <a:pt x="84" y="394"/>
                    </a:cubicBezTo>
                    <a:cubicBezTo>
                      <a:pt x="109" y="341"/>
                      <a:pt x="115" y="286"/>
                      <a:pt x="115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8" name="Group 1"/>
          <p:cNvGrpSpPr/>
          <p:nvPr/>
        </p:nvGrpSpPr>
        <p:grpSpPr>
          <a:xfrm>
            <a:off x="140040" y="164520"/>
            <a:ext cx="1414440" cy="201240"/>
            <a:chOff x="140040" y="164520"/>
            <a:chExt cx="1414440" cy="201240"/>
          </a:xfrm>
        </p:grpSpPr>
        <p:grpSp>
          <p:nvGrpSpPr>
            <p:cNvPr id="3749" name="Group 2"/>
            <p:cNvGrpSpPr/>
            <p:nvPr/>
          </p:nvGrpSpPr>
          <p:grpSpPr>
            <a:xfrm>
              <a:off x="140040" y="164520"/>
              <a:ext cx="1414440" cy="201240"/>
              <a:chOff x="140040" y="164520"/>
              <a:chExt cx="1414440" cy="201240"/>
            </a:xfrm>
          </p:grpSpPr>
          <p:sp>
            <p:nvSpPr>
              <p:cNvPr id="3750" name="Freeform 3"/>
              <p:cNvSpPr/>
              <p:nvPr/>
            </p:nvSpPr>
            <p:spPr>
              <a:xfrm>
                <a:off x="140040" y="164520"/>
                <a:ext cx="169920" cy="201600"/>
              </a:xfrm>
              <a:custGeom>
                <a:avLst/>
                <a:gdLst/>
                <a:ahLst/>
                <a:rect l="0" t="0" r="r" b="b"/>
                <a:pathLst>
                  <a:path w="472" h="560">
                    <a:moveTo>
                      <a:pt x="471" y="364"/>
                    </a:moveTo>
                    <a:cubicBezTo>
                      <a:pt x="471" y="355"/>
                      <a:pt x="471" y="351"/>
                      <a:pt x="460" y="351"/>
                    </a:cubicBezTo>
                    <a:cubicBezTo>
                      <a:pt x="451" y="351"/>
                      <a:pt x="451" y="355"/>
                      <a:pt x="451" y="362"/>
                    </a:cubicBezTo>
                    <a:cubicBezTo>
                      <a:pt x="444" y="471"/>
                      <a:pt x="361" y="535"/>
                      <a:pt x="277" y="535"/>
                    </a:cubicBezTo>
                    <a:cubicBezTo>
                      <a:pt x="231" y="535"/>
                      <a:pt x="79" y="509"/>
                      <a:pt x="79" y="281"/>
                    </a:cubicBezTo>
                    <a:cubicBezTo>
                      <a:pt x="79" y="50"/>
                      <a:pt x="229" y="24"/>
                      <a:pt x="277" y="24"/>
                    </a:cubicBezTo>
                    <a:cubicBezTo>
                      <a:pt x="361" y="24"/>
                      <a:pt x="429" y="94"/>
                      <a:pt x="444" y="206"/>
                    </a:cubicBezTo>
                    <a:cubicBezTo>
                      <a:pt x="446" y="217"/>
                      <a:pt x="446" y="219"/>
                      <a:pt x="457" y="219"/>
                    </a:cubicBezTo>
                    <a:cubicBezTo>
                      <a:pt x="471" y="219"/>
                      <a:pt x="471" y="217"/>
                      <a:pt x="471" y="202"/>
                    </a:cubicBezTo>
                    <a:cubicBezTo>
                      <a:pt x="471" y="140"/>
                      <a:pt x="471" y="79"/>
                      <a:pt x="471" y="18"/>
                    </a:cubicBezTo>
                    <a:cubicBezTo>
                      <a:pt x="471" y="4"/>
                      <a:pt x="471" y="0"/>
                      <a:pt x="462" y="0"/>
                    </a:cubicBezTo>
                    <a:cubicBezTo>
                      <a:pt x="457" y="0"/>
                      <a:pt x="455" y="0"/>
                      <a:pt x="449" y="9"/>
                    </a:cubicBezTo>
                    <a:cubicBezTo>
                      <a:pt x="436" y="28"/>
                      <a:pt x="424" y="47"/>
                      <a:pt x="411" y="66"/>
                    </a:cubicBezTo>
                    <a:cubicBezTo>
                      <a:pt x="383" y="39"/>
                      <a:pt x="343" y="0"/>
                      <a:pt x="268" y="0"/>
                    </a:cubicBezTo>
                    <a:cubicBezTo>
                      <a:pt x="123" y="0"/>
                      <a:pt x="0" y="123"/>
                      <a:pt x="0" y="278"/>
                    </a:cubicBezTo>
                    <a:cubicBezTo>
                      <a:pt x="0" y="438"/>
                      <a:pt x="125" y="559"/>
                      <a:pt x="268" y="559"/>
                    </a:cubicBezTo>
                    <a:cubicBezTo>
                      <a:pt x="394" y="559"/>
                      <a:pt x="471" y="452"/>
                      <a:pt x="471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1" name="Freeform 4"/>
              <p:cNvSpPr/>
              <p:nvPr/>
            </p:nvSpPr>
            <p:spPr>
              <a:xfrm>
                <a:off x="332280" y="23544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1"/>
                      <a:pt x="266" y="0"/>
                      <a:pt x="171" y="0"/>
                    </a:cubicBezTo>
                    <a:cubicBezTo>
                      <a:pt x="77" y="0"/>
                      <a:pt x="0" y="83"/>
                      <a:pt x="0" y="180"/>
                    </a:cubicBezTo>
                    <a:cubicBezTo>
                      <a:pt x="0" y="278"/>
                      <a:pt x="81" y="353"/>
                      <a:pt x="171" y="353"/>
                    </a:cubicBezTo>
                    <a:cubicBezTo>
                      <a:pt x="266" y="353"/>
                      <a:pt x="343" y="278"/>
                      <a:pt x="343" y="180"/>
                    </a:cubicBezTo>
                    <a:moveTo>
                      <a:pt x="279" y="173"/>
                    </a:moveTo>
                    <a:cubicBezTo>
                      <a:pt x="279" y="202"/>
                      <a:pt x="279" y="243"/>
                      <a:pt x="262" y="276"/>
                    </a:cubicBezTo>
                    <a:cubicBezTo>
                      <a:pt x="244" y="311"/>
                      <a:pt x="211" y="333"/>
                      <a:pt x="171" y="333"/>
                    </a:cubicBezTo>
                    <a:cubicBezTo>
                      <a:pt x="139" y="333"/>
                      <a:pt x="106" y="318"/>
                      <a:pt x="84" y="283"/>
                    </a:cubicBezTo>
                    <a:cubicBezTo>
                      <a:pt x="66" y="248"/>
                      <a:pt x="66" y="202"/>
                      <a:pt x="66" y="173"/>
                    </a:cubicBezTo>
                    <a:cubicBezTo>
                      <a:pt x="66" y="145"/>
                      <a:pt x="66" y="103"/>
                      <a:pt x="84" y="68"/>
                    </a:cubicBezTo>
                    <a:cubicBezTo>
                      <a:pt x="106" y="33"/>
                      <a:pt x="141" y="18"/>
                      <a:pt x="171" y="18"/>
                    </a:cubicBezTo>
                    <a:cubicBezTo>
                      <a:pt x="207" y="18"/>
                      <a:pt x="240" y="35"/>
                      <a:pt x="259" y="68"/>
                    </a:cubicBezTo>
                    <a:cubicBezTo>
                      <a:pt x="279" y="101"/>
                      <a:pt x="279" y="145"/>
                      <a:pt x="279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2" name="Freeform 5"/>
              <p:cNvSpPr/>
              <p:nvPr/>
            </p:nvSpPr>
            <p:spPr>
              <a:xfrm>
                <a:off x="473400" y="237240"/>
                <a:ext cx="139680" cy="122760"/>
              </a:xfrm>
              <a:custGeom>
                <a:avLst/>
                <a:gdLst/>
                <a:ahLst/>
                <a:rect l="0" t="0" r="r" b="b"/>
                <a:pathLst>
                  <a:path w="388" h="341">
                    <a:moveTo>
                      <a:pt x="387" y="340"/>
                    </a:moveTo>
                    <a:cubicBezTo>
                      <a:pt x="387" y="332"/>
                      <a:pt x="387" y="324"/>
                      <a:pt x="387" y="316"/>
                    </a:cubicBezTo>
                    <a:cubicBezTo>
                      <a:pt x="347" y="316"/>
                      <a:pt x="328" y="316"/>
                      <a:pt x="328" y="294"/>
                    </a:cubicBezTo>
                    <a:cubicBezTo>
                      <a:pt x="328" y="245"/>
                      <a:pt x="328" y="196"/>
                      <a:pt x="328" y="147"/>
                    </a:cubicBezTo>
                    <a:cubicBezTo>
                      <a:pt x="328" y="81"/>
                      <a:pt x="328" y="57"/>
                      <a:pt x="303" y="28"/>
                    </a:cubicBezTo>
                    <a:cubicBezTo>
                      <a:pt x="292" y="15"/>
                      <a:pt x="266" y="0"/>
                      <a:pt x="222" y="0"/>
                    </a:cubicBezTo>
                    <a:cubicBezTo>
                      <a:pt x="165" y="0"/>
                      <a:pt x="130" y="33"/>
                      <a:pt x="108" y="81"/>
                    </a:cubicBezTo>
                    <a:cubicBezTo>
                      <a:pt x="108" y="54"/>
                      <a:pt x="108" y="27"/>
                      <a:pt x="108" y="0"/>
                    </a:cubicBezTo>
                    <a:cubicBezTo>
                      <a:pt x="72" y="3"/>
                      <a:pt x="36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3" y="33"/>
                      <a:pt x="59" y="37"/>
                      <a:pt x="59" y="77"/>
                    </a:cubicBezTo>
                    <a:cubicBezTo>
                      <a:pt x="59" y="145"/>
                      <a:pt x="59" y="214"/>
                      <a:pt x="59" y="283"/>
                    </a:cubicBezTo>
                    <a:cubicBezTo>
                      <a:pt x="59" y="316"/>
                      <a:pt x="51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7" y="338"/>
                      <a:pt x="86" y="338"/>
                    </a:cubicBezTo>
                    <a:cubicBezTo>
                      <a:pt x="115" y="338"/>
                      <a:pt x="144" y="339"/>
                      <a:pt x="174" y="340"/>
                    </a:cubicBezTo>
                    <a:cubicBezTo>
                      <a:pt x="174" y="332"/>
                      <a:pt x="174" y="324"/>
                      <a:pt x="174" y="316"/>
                    </a:cubicBezTo>
                    <a:cubicBezTo>
                      <a:pt x="121" y="316"/>
                      <a:pt x="112" y="316"/>
                      <a:pt x="112" y="283"/>
                    </a:cubicBezTo>
                    <a:cubicBezTo>
                      <a:pt x="112" y="235"/>
                      <a:pt x="112" y="188"/>
                      <a:pt x="112" y="140"/>
                    </a:cubicBezTo>
                    <a:cubicBezTo>
                      <a:pt x="112" y="61"/>
                      <a:pt x="167" y="18"/>
                      <a:pt x="218" y="18"/>
                    </a:cubicBezTo>
                    <a:cubicBezTo>
                      <a:pt x="266" y="18"/>
                      <a:pt x="275" y="59"/>
                      <a:pt x="275" y="103"/>
                    </a:cubicBezTo>
                    <a:cubicBezTo>
                      <a:pt x="275" y="163"/>
                      <a:pt x="275" y="223"/>
                      <a:pt x="275" y="283"/>
                    </a:cubicBezTo>
                    <a:cubicBezTo>
                      <a:pt x="275" y="316"/>
                      <a:pt x="266" y="316"/>
                      <a:pt x="213" y="316"/>
                    </a:cubicBezTo>
                    <a:cubicBezTo>
                      <a:pt x="213" y="324"/>
                      <a:pt x="213" y="332"/>
                      <a:pt x="213" y="340"/>
                    </a:cubicBezTo>
                    <a:cubicBezTo>
                      <a:pt x="243" y="339"/>
                      <a:pt x="272" y="338"/>
                      <a:pt x="301" y="338"/>
                    </a:cubicBezTo>
                    <a:cubicBezTo>
                      <a:pt x="330" y="338"/>
                      <a:pt x="358" y="339"/>
                      <a:pt x="387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3" name="Freeform 6"/>
              <p:cNvSpPr/>
              <p:nvPr/>
            </p:nvSpPr>
            <p:spPr>
              <a:xfrm>
                <a:off x="628560" y="235440"/>
                <a:ext cx="105480" cy="127440"/>
              </a:xfrm>
              <a:custGeom>
                <a:avLst/>
                <a:gdLst/>
                <a:ahLst/>
                <a:rect l="0" t="0" r="r" b="b"/>
                <a:pathLst>
                  <a:path w="293" h="354">
                    <a:moveTo>
                      <a:pt x="292" y="254"/>
                    </a:moveTo>
                    <a:cubicBezTo>
                      <a:pt x="292" y="246"/>
                      <a:pt x="286" y="246"/>
                      <a:pt x="284" y="246"/>
                    </a:cubicBezTo>
                    <a:cubicBezTo>
                      <a:pt x="277" y="246"/>
                      <a:pt x="275" y="248"/>
                      <a:pt x="273" y="254"/>
                    </a:cubicBezTo>
                    <a:cubicBezTo>
                      <a:pt x="251" y="324"/>
                      <a:pt x="200" y="333"/>
                      <a:pt x="171" y="333"/>
                    </a:cubicBezTo>
                    <a:cubicBezTo>
                      <a:pt x="132" y="333"/>
                      <a:pt x="64" y="300"/>
                      <a:pt x="64" y="178"/>
                    </a:cubicBezTo>
                    <a:cubicBezTo>
                      <a:pt x="64" y="53"/>
                      <a:pt x="125" y="20"/>
                      <a:pt x="167" y="20"/>
                    </a:cubicBezTo>
                    <a:cubicBezTo>
                      <a:pt x="174" y="20"/>
                      <a:pt x="222" y="20"/>
                      <a:pt x="251" y="48"/>
                    </a:cubicBezTo>
                    <a:cubicBezTo>
                      <a:pt x="218" y="50"/>
                      <a:pt x="213" y="72"/>
                      <a:pt x="213" y="83"/>
                    </a:cubicBezTo>
                    <a:cubicBezTo>
                      <a:pt x="213" y="103"/>
                      <a:pt x="229" y="118"/>
                      <a:pt x="248" y="118"/>
                    </a:cubicBezTo>
                    <a:cubicBezTo>
                      <a:pt x="268" y="118"/>
                      <a:pt x="284" y="105"/>
                      <a:pt x="284" y="83"/>
                    </a:cubicBezTo>
                    <a:cubicBezTo>
                      <a:pt x="284" y="31"/>
                      <a:pt x="226" y="0"/>
                      <a:pt x="167" y="0"/>
                    </a:cubicBezTo>
                    <a:cubicBezTo>
                      <a:pt x="70" y="0"/>
                      <a:pt x="0" y="83"/>
                      <a:pt x="0" y="180"/>
                    </a:cubicBezTo>
                    <a:cubicBezTo>
                      <a:pt x="0" y="276"/>
                      <a:pt x="75" y="353"/>
                      <a:pt x="165" y="353"/>
                    </a:cubicBezTo>
                    <a:cubicBezTo>
                      <a:pt x="268" y="353"/>
                      <a:pt x="292" y="261"/>
                      <a:pt x="292" y="2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4" name="Freeform 7"/>
              <p:cNvSpPr/>
              <p:nvPr/>
            </p:nvSpPr>
            <p:spPr>
              <a:xfrm>
                <a:off x="750960" y="167760"/>
                <a:ext cx="61920" cy="192240"/>
              </a:xfrm>
              <a:custGeom>
                <a:avLst/>
                <a:gdLst/>
                <a:ahLst/>
                <a:rect l="0" t="0" r="r" b="b"/>
                <a:pathLst>
                  <a:path w="172" h="534">
                    <a:moveTo>
                      <a:pt x="171" y="533"/>
                    </a:moveTo>
                    <a:cubicBezTo>
                      <a:pt x="171" y="525"/>
                      <a:pt x="171" y="517"/>
                      <a:pt x="171" y="509"/>
                    </a:cubicBezTo>
                    <a:cubicBezTo>
                      <a:pt x="121" y="509"/>
                      <a:pt x="112" y="509"/>
                      <a:pt x="112" y="476"/>
                    </a:cubicBezTo>
                    <a:cubicBezTo>
                      <a:pt x="112" y="317"/>
                      <a:pt x="112" y="159"/>
                      <a:pt x="112" y="0"/>
                    </a:cubicBezTo>
                    <a:cubicBezTo>
                      <a:pt x="75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5"/>
                    </a:cubicBezTo>
                    <a:cubicBezTo>
                      <a:pt x="62" y="208"/>
                      <a:pt x="62" y="342"/>
                      <a:pt x="62" y="476"/>
                    </a:cubicBezTo>
                    <a:cubicBezTo>
                      <a:pt x="62" y="509"/>
                      <a:pt x="53" y="509"/>
                      <a:pt x="0" y="509"/>
                    </a:cubicBezTo>
                    <a:cubicBezTo>
                      <a:pt x="0" y="517"/>
                      <a:pt x="0" y="525"/>
                      <a:pt x="0" y="533"/>
                    </a:cubicBezTo>
                    <a:cubicBezTo>
                      <a:pt x="29" y="532"/>
                      <a:pt x="57" y="531"/>
                      <a:pt x="86" y="531"/>
                    </a:cubicBezTo>
                    <a:cubicBezTo>
                      <a:pt x="114" y="531"/>
                      <a:pt x="143" y="532"/>
                      <a:pt x="171" y="53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5" name="Freeform 8"/>
              <p:cNvSpPr/>
              <p:nvPr/>
            </p:nvSpPr>
            <p:spPr>
              <a:xfrm>
                <a:off x="828000" y="237240"/>
                <a:ext cx="140400" cy="126000"/>
              </a:xfrm>
              <a:custGeom>
                <a:avLst/>
                <a:gdLst/>
                <a:ahLst/>
                <a:rect l="0" t="0" r="r" b="b"/>
                <a:pathLst>
                  <a:path w="390" h="350">
                    <a:moveTo>
                      <a:pt x="389" y="340"/>
                    </a:move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36" y="316"/>
                      <a:pt x="330" y="311"/>
                      <a:pt x="330" y="274"/>
                    </a:cubicBezTo>
                    <a:cubicBezTo>
                      <a:pt x="330" y="183"/>
                      <a:pt x="330" y="91"/>
                      <a:pt x="330" y="0"/>
                    </a:cubicBezTo>
                    <a:cubicBezTo>
                      <a:pt x="292" y="3"/>
                      <a:pt x="254" y="6"/>
                      <a:pt x="215" y="9"/>
                    </a:cubicBezTo>
                    <a:cubicBezTo>
                      <a:pt x="215" y="17"/>
                      <a:pt x="215" y="25"/>
                      <a:pt x="215" y="33"/>
                    </a:cubicBezTo>
                    <a:cubicBezTo>
                      <a:pt x="270" y="33"/>
                      <a:pt x="277" y="37"/>
                      <a:pt x="277" y="77"/>
                    </a:cubicBezTo>
                    <a:cubicBezTo>
                      <a:pt x="277" y="122"/>
                      <a:pt x="277" y="167"/>
                      <a:pt x="277" y="213"/>
                    </a:cubicBezTo>
                    <a:cubicBezTo>
                      <a:pt x="277" y="281"/>
                      <a:pt x="240" y="331"/>
                      <a:pt x="182" y="331"/>
                    </a:cubicBezTo>
                    <a:cubicBezTo>
                      <a:pt x="117" y="331"/>
                      <a:pt x="114" y="296"/>
                      <a:pt x="114" y="256"/>
                    </a:cubicBezTo>
                    <a:cubicBezTo>
                      <a:pt x="114" y="171"/>
                      <a:pt x="114" y="85"/>
                      <a:pt x="114" y="0"/>
                    </a:cubicBezTo>
                    <a:cubicBezTo>
                      <a:pt x="76" y="3"/>
                      <a:pt x="38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62" y="33"/>
                      <a:pt x="62" y="35"/>
                      <a:pt x="62" y="103"/>
                    </a:cubicBezTo>
                    <a:cubicBezTo>
                      <a:pt x="62" y="142"/>
                      <a:pt x="62" y="180"/>
                      <a:pt x="62" y="219"/>
                    </a:cubicBezTo>
                    <a:cubicBezTo>
                      <a:pt x="62" y="278"/>
                      <a:pt x="62" y="349"/>
                      <a:pt x="178" y="349"/>
                    </a:cubicBezTo>
                    <a:cubicBezTo>
                      <a:pt x="222" y="349"/>
                      <a:pt x="255" y="327"/>
                      <a:pt x="279" y="281"/>
                    </a:cubicBezTo>
                    <a:cubicBezTo>
                      <a:pt x="279" y="303"/>
                      <a:pt x="279" y="326"/>
                      <a:pt x="279" y="349"/>
                    </a:cubicBezTo>
                    <a:cubicBezTo>
                      <a:pt x="316" y="346"/>
                      <a:pt x="353" y="343"/>
                      <a:pt x="38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6" name="Freeform 9"/>
              <p:cNvSpPr/>
              <p:nvPr/>
            </p:nvSpPr>
            <p:spPr>
              <a:xfrm>
                <a:off x="983160" y="235440"/>
                <a:ext cx="91440" cy="127440"/>
              </a:xfrm>
              <a:custGeom>
                <a:avLst/>
                <a:gdLst/>
                <a:ahLst/>
                <a:rect l="0" t="0" r="r" b="b"/>
                <a:pathLst>
                  <a:path w="254" h="354">
                    <a:moveTo>
                      <a:pt x="253" y="246"/>
                    </a:moveTo>
                    <a:cubicBezTo>
                      <a:pt x="253" y="206"/>
                      <a:pt x="229" y="182"/>
                      <a:pt x="220" y="173"/>
                    </a:cubicBezTo>
                    <a:cubicBezTo>
                      <a:pt x="196" y="149"/>
                      <a:pt x="165" y="142"/>
                      <a:pt x="132" y="136"/>
                    </a:cubicBezTo>
                    <a:cubicBezTo>
                      <a:pt x="90" y="127"/>
                      <a:pt x="37" y="118"/>
                      <a:pt x="37" y="72"/>
                    </a:cubicBezTo>
                    <a:cubicBezTo>
                      <a:pt x="37" y="46"/>
                      <a:pt x="57" y="15"/>
                      <a:pt x="123" y="15"/>
                    </a:cubicBezTo>
                    <a:cubicBezTo>
                      <a:pt x="209" y="15"/>
                      <a:pt x="213" y="83"/>
                      <a:pt x="213" y="107"/>
                    </a:cubicBezTo>
                    <a:cubicBezTo>
                      <a:pt x="215" y="114"/>
                      <a:pt x="221" y="112"/>
                      <a:pt x="224" y="114"/>
                    </a:cubicBezTo>
                    <a:cubicBezTo>
                      <a:pt x="233" y="114"/>
                      <a:pt x="233" y="112"/>
                      <a:pt x="233" y="96"/>
                    </a:cubicBezTo>
                    <a:cubicBezTo>
                      <a:pt x="233" y="71"/>
                      <a:pt x="233" y="45"/>
                      <a:pt x="233" y="20"/>
                    </a:cubicBezTo>
                    <a:cubicBezTo>
                      <a:pt x="233" y="7"/>
                      <a:pt x="233" y="0"/>
                      <a:pt x="224" y="0"/>
                    </a:cubicBezTo>
                    <a:cubicBezTo>
                      <a:pt x="222" y="0"/>
                      <a:pt x="220" y="0"/>
                      <a:pt x="209" y="9"/>
                    </a:cubicBezTo>
                    <a:cubicBezTo>
                      <a:pt x="207" y="13"/>
                      <a:pt x="200" y="20"/>
                      <a:pt x="196" y="22"/>
                    </a:cubicBezTo>
                    <a:cubicBezTo>
                      <a:pt x="167" y="0"/>
                      <a:pt x="136" y="0"/>
                      <a:pt x="123" y="0"/>
                    </a:cubicBezTo>
                    <a:cubicBezTo>
                      <a:pt x="29" y="0"/>
                      <a:pt x="0" y="53"/>
                      <a:pt x="0" y="94"/>
                    </a:cubicBezTo>
                    <a:cubicBezTo>
                      <a:pt x="0" y="123"/>
                      <a:pt x="13" y="142"/>
                      <a:pt x="33" y="160"/>
                    </a:cubicBezTo>
                    <a:cubicBezTo>
                      <a:pt x="57" y="180"/>
                      <a:pt x="79" y="184"/>
                      <a:pt x="136" y="195"/>
                    </a:cubicBezTo>
                    <a:cubicBezTo>
                      <a:pt x="152" y="199"/>
                      <a:pt x="215" y="210"/>
                      <a:pt x="215" y="267"/>
                    </a:cubicBezTo>
                    <a:cubicBezTo>
                      <a:pt x="215" y="305"/>
                      <a:pt x="189" y="335"/>
                      <a:pt x="128" y="335"/>
                    </a:cubicBezTo>
                    <a:cubicBezTo>
                      <a:pt x="64" y="335"/>
                      <a:pt x="35" y="292"/>
                      <a:pt x="22" y="228"/>
                    </a:cubicBezTo>
                    <a:cubicBezTo>
                      <a:pt x="20" y="217"/>
                      <a:pt x="18" y="215"/>
                      <a:pt x="11" y="215"/>
                    </a:cubicBezTo>
                    <a:cubicBezTo>
                      <a:pt x="0" y="215"/>
                      <a:pt x="0" y="219"/>
                      <a:pt x="0" y="232"/>
                    </a:cubicBezTo>
                    <a:cubicBezTo>
                      <a:pt x="0" y="267"/>
                      <a:pt x="0" y="301"/>
                      <a:pt x="0" y="335"/>
                    </a:cubicBezTo>
                    <a:cubicBezTo>
                      <a:pt x="0" y="349"/>
                      <a:pt x="0" y="353"/>
                      <a:pt x="9" y="353"/>
                    </a:cubicBezTo>
                    <a:cubicBezTo>
                      <a:pt x="13" y="353"/>
                      <a:pt x="13" y="353"/>
                      <a:pt x="29" y="338"/>
                    </a:cubicBezTo>
                    <a:cubicBezTo>
                      <a:pt x="29" y="335"/>
                      <a:pt x="29" y="335"/>
                      <a:pt x="44" y="320"/>
                    </a:cubicBezTo>
                    <a:cubicBezTo>
                      <a:pt x="77" y="353"/>
                      <a:pt x="112" y="353"/>
                      <a:pt x="128" y="353"/>
                    </a:cubicBezTo>
                    <a:cubicBezTo>
                      <a:pt x="218" y="353"/>
                      <a:pt x="253" y="303"/>
                      <a:pt x="253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7" name="Freeform 10"/>
              <p:cNvSpPr/>
              <p:nvPr/>
            </p:nvSpPr>
            <p:spPr>
              <a:xfrm>
                <a:off x="1092960" y="177840"/>
                <a:ext cx="59760" cy="181800"/>
              </a:xfrm>
              <a:custGeom>
                <a:avLst/>
                <a:gdLst/>
                <a:ahLst/>
                <a:rect l="0" t="0" r="r" b="b"/>
                <a:pathLst>
                  <a:path w="166" h="505">
                    <a:moveTo>
                      <a:pt x="165" y="504"/>
                    </a:moveTo>
                    <a:cubicBezTo>
                      <a:pt x="165" y="496"/>
                      <a:pt x="165" y="488"/>
                      <a:pt x="165" y="480"/>
                    </a:cubicBezTo>
                    <a:cubicBezTo>
                      <a:pt x="114" y="480"/>
                      <a:pt x="110" y="478"/>
                      <a:pt x="110" y="447"/>
                    </a:cubicBezTo>
                    <a:cubicBezTo>
                      <a:pt x="110" y="353"/>
                      <a:pt x="110" y="259"/>
                      <a:pt x="110" y="164"/>
                    </a:cubicBezTo>
                    <a:cubicBezTo>
                      <a:pt x="74" y="167"/>
                      <a:pt x="38" y="170"/>
                      <a:pt x="2" y="173"/>
                    </a:cubicBezTo>
                    <a:cubicBezTo>
                      <a:pt x="2" y="181"/>
                      <a:pt x="2" y="189"/>
                      <a:pt x="2" y="197"/>
                    </a:cubicBezTo>
                    <a:cubicBezTo>
                      <a:pt x="53" y="197"/>
                      <a:pt x="59" y="202"/>
                      <a:pt x="59" y="239"/>
                    </a:cubicBezTo>
                    <a:cubicBezTo>
                      <a:pt x="59" y="308"/>
                      <a:pt x="59" y="378"/>
                      <a:pt x="59" y="447"/>
                    </a:cubicBezTo>
                    <a:cubicBezTo>
                      <a:pt x="59" y="480"/>
                      <a:pt x="51" y="480"/>
                      <a:pt x="0" y="480"/>
                    </a:cubicBezTo>
                    <a:cubicBezTo>
                      <a:pt x="0" y="488"/>
                      <a:pt x="0" y="496"/>
                      <a:pt x="0" y="504"/>
                    </a:cubicBezTo>
                    <a:cubicBezTo>
                      <a:pt x="28" y="503"/>
                      <a:pt x="56" y="503"/>
                      <a:pt x="84" y="502"/>
                    </a:cubicBezTo>
                    <a:cubicBezTo>
                      <a:pt x="110" y="502"/>
                      <a:pt x="139" y="504"/>
                      <a:pt x="165" y="504"/>
                    </a:cubicBezTo>
                    <a:moveTo>
                      <a:pt x="121" y="39"/>
                    </a:moveTo>
                    <a:cubicBezTo>
                      <a:pt x="121" y="20"/>
                      <a:pt x="103" y="0"/>
                      <a:pt x="81" y="0"/>
                    </a:cubicBezTo>
                    <a:cubicBezTo>
                      <a:pt x="55" y="0"/>
                      <a:pt x="40" y="22"/>
                      <a:pt x="40" y="39"/>
                    </a:cubicBezTo>
                    <a:cubicBezTo>
                      <a:pt x="40" y="61"/>
                      <a:pt x="57" y="81"/>
                      <a:pt x="79" y="81"/>
                    </a:cubicBezTo>
                    <a:cubicBezTo>
                      <a:pt x="106" y="81"/>
                      <a:pt x="121" y="59"/>
                      <a:pt x="121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8" name="Freeform 11"/>
              <p:cNvSpPr/>
              <p:nvPr/>
            </p:nvSpPr>
            <p:spPr>
              <a:xfrm>
                <a:off x="1168200" y="235440"/>
                <a:ext cx="123840" cy="127440"/>
              </a:xfrm>
              <a:custGeom>
                <a:avLst/>
                <a:gdLst/>
                <a:ahLst/>
                <a:rect l="0" t="0" r="r" b="b"/>
                <a:pathLst>
                  <a:path w="344" h="354">
                    <a:moveTo>
                      <a:pt x="343" y="180"/>
                    </a:moveTo>
                    <a:cubicBezTo>
                      <a:pt x="343" y="81"/>
                      <a:pt x="266" y="0"/>
                      <a:pt x="171" y="0"/>
                    </a:cubicBezTo>
                    <a:cubicBezTo>
                      <a:pt x="75" y="0"/>
                      <a:pt x="0" y="83"/>
                      <a:pt x="0" y="180"/>
                    </a:cubicBezTo>
                    <a:cubicBezTo>
                      <a:pt x="0" y="278"/>
                      <a:pt x="81" y="353"/>
                      <a:pt x="171" y="353"/>
                    </a:cubicBezTo>
                    <a:cubicBezTo>
                      <a:pt x="266" y="353"/>
                      <a:pt x="343" y="278"/>
                      <a:pt x="343" y="180"/>
                    </a:cubicBezTo>
                    <a:moveTo>
                      <a:pt x="279" y="173"/>
                    </a:moveTo>
                    <a:cubicBezTo>
                      <a:pt x="279" y="202"/>
                      <a:pt x="279" y="243"/>
                      <a:pt x="262" y="276"/>
                    </a:cubicBezTo>
                    <a:cubicBezTo>
                      <a:pt x="244" y="311"/>
                      <a:pt x="211" y="333"/>
                      <a:pt x="171" y="333"/>
                    </a:cubicBezTo>
                    <a:cubicBezTo>
                      <a:pt x="139" y="333"/>
                      <a:pt x="106" y="318"/>
                      <a:pt x="84" y="283"/>
                    </a:cubicBezTo>
                    <a:cubicBezTo>
                      <a:pt x="66" y="248"/>
                      <a:pt x="66" y="202"/>
                      <a:pt x="66" y="173"/>
                    </a:cubicBezTo>
                    <a:cubicBezTo>
                      <a:pt x="66" y="145"/>
                      <a:pt x="66" y="103"/>
                      <a:pt x="84" y="68"/>
                    </a:cubicBezTo>
                    <a:cubicBezTo>
                      <a:pt x="103" y="33"/>
                      <a:pt x="141" y="18"/>
                      <a:pt x="171" y="18"/>
                    </a:cubicBezTo>
                    <a:cubicBezTo>
                      <a:pt x="207" y="18"/>
                      <a:pt x="240" y="35"/>
                      <a:pt x="259" y="68"/>
                    </a:cubicBezTo>
                    <a:cubicBezTo>
                      <a:pt x="279" y="101"/>
                      <a:pt x="279" y="145"/>
                      <a:pt x="279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59" name="Freeform 12"/>
              <p:cNvSpPr/>
              <p:nvPr/>
            </p:nvSpPr>
            <p:spPr>
              <a:xfrm>
                <a:off x="1308240" y="237240"/>
                <a:ext cx="140400" cy="122760"/>
              </a:xfrm>
              <a:custGeom>
                <a:avLst/>
                <a:gdLst/>
                <a:ahLst/>
                <a:rect l="0" t="0" r="r" b="b"/>
                <a:pathLst>
                  <a:path w="390" h="341">
                    <a:moveTo>
                      <a:pt x="389" y="340"/>
                    </a:moveTo>
                    <a:cubicBezTo>
                      <a:pt x="389" y="332"/>
                      <a:pt x="389" y="324"/>
                      <a:pt x="389" y="316"/>
                    </a:cubicBezTo>
                    <a:cubicBezTo>
                      <a:pt x="350" y="316"/>
                      <a:pt x="330" y="316"/>
                      <a:pt x="330" y="294"/>
                    </a:cubicBezTo>
                    <a:cubicBezTo>
                      <a:pt x="330" y="245"/>
                      <a:pt x="330" y="196"/>
                      <a:pt x="330" y="147"/>
                    </a:cubicBezTo>
                    <a:cubicBezTo>
                      <a:pt x="330" y="81"/>
                      <a:pt x="330" y="57"/>
                      <a:pt x="306" y="28"/>
                    </a:cubicBezTo>
                    <a:cubicBezTo>
                      <a:pt x="295" y="15"/>
                      <a:pt x="268" y="0"/>
                      <a:pt x="224" y="0"/>
                    </a:cubicBezTo>
                    <a:cubicBezTo>
                      <a:pt x="167" y="0"/>
                      <a:pt x="132" y="33"/>
                      <a:pt x="110" y="81"/>
                    </a:cubicBezTo>
                    <a:cubicBezTo>
                      <a:pt x="110" y="54"/>
                      <a:pt x="110" y="27"/>
                      <a:pt x="110" y="0"/>
                    </a:cubicBezTo>
                    <a:cubicBezTo>
                      <a:pt x="73" y="3"/>
                      <a:pt x="37" y="6"/>
                      <a:pt x="0" y="9"/>
                    </a:cubicBezTo>
                    <a:cubicBezTo>
                      <a:pt x="0" y="17"/>
                      <a:pt x="0" y="25"/>
                      <a:pt x="0" y="33"/>
                    </a:cubicBezTo>
                    <a:cubicBezTo>
                      <a:pt x="55" y="33"/>
                      <a:pt x="62" y="37"/>
                      <a:pt x="62" y="77"/>
                    </a:cubicBezTo>
                    <a:cubicBezTo>
                      <a:pt x="62" y="145"/>
                      <a:pt x="62" y="214"/>
                      <a:pt x="62" y="283"/>
                    </a:cubicBezTo>
                    <a:cubicBezTo>
                      <a:pt x="62" y="316"/>
                      <a:pt x="53" y="316"/>
                      <a:pt x="0" y="316"/>
                    </a:cubicBezTo>
                    <a:cubicBezTo>
                      <a:pt x="0" y="324"/>
                      <a:pt x="0" y="332"/>
                      <a:pt x="0" y="340"/>
                    </a:cubicBezTo>
                    <a:cubicBezTo>
                      <a:pt x="29" y="339"/>
                      <a:pt x="59" y="338"/>
                      <a:pt x="88" y="338"/>
                    </a:cubicBezTo>
                    <a:cubicBezTo>
                      <a:pt x="117" y="338"/>
                      <a:pt x="147" y="339"/>
                      <a:pt x="176" y="340"/>
                    </a:cubicBezTo>
                    <a:cubicBezTo>
                      <a:pt x="176" y="332"/>
                      <a:pt x="176" y="324"/>
                      <a:pt x="176" y="316"/>
                    </a:cubicBezTo>
                    <a:cubicBezTo>
                      <a:pt x="123" y="316"/>
                      <a:pt x="114" y="316"/>
                      <a:pt x="114" y="283"/>
                    </a:cubicBezTo>
                    <a:cubicBezTo>
                      <a:pt x="114" y="235"/>
                      <a:pt x="114" y="188"/>
                      <a:pt x="114" y="140"/>
                    </a:cubicBezTo>
                    <a:cubicBezTo>
                      <a:pt x="114" y="61"/>
                      <a:pt x="169" y="18"/>
                      <a:pt x="220" y="18"/>
                    </a:cubicBezTo>
                    <a:cubicBezTo>
                      <a:pt x="268" y="18"/>
                      <a:pt x="277" y="59"/>
                      <a:pt x="277" y="103"/>
                    </a:cubicBezTo>
                    <a:cubicBezTo>
                      <a:pt x="277" y="163"/>
                      <a:pt x="277" y="223"/>
                      <a:pt x="277" y="283"/>
                    </a:cubicBezTo>
                    <a:cubicBezTo>
                      <a:pt x="277" y="316"/>
                      <a:pt x="268" y="316"/>
                      <a:pt x="215" y="316"/>
                    </a:cubicBezTo>
                    <a:cubicBezTo>
                      <a:pt x="215" y="324"/>
                      <a:pt x="215" y="332"/>
                      <a:pt x="215" y="340"/>
                    </a:cubicBezTo>
                    <a:cubicBezTo>
                      <a:pt x="245" y="339"/>
                      <a:pt x="274" y="338"/>
                      <a:pt x="303" y="338"/>
                    </a:cubicBezTo>
                    <a:cubicBezTo>
                      <a:pt x="332" y="338"/>
                      <a:pt x="361" y="339"/>
                      <a:pt x="389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60" name="Freeform 13"/>
              <p:cNvSpPr/>
              <p:nvPr/>
            </p:nvSpPr>
            <p:spPr>
              <a:xfrm>
                <a:off x="1463400" y="235440"/>
                <a:ext cx="91440" cy="127440"/>
              </a:xfrm>
              <a:custGeom>
                <a:avLst/>
                <a:gdLst/>
                <a:ahLst/>
                <a:rect l="0" t="0" r="r" b="b"/>
                <a:pathLst>
                  <a:path w="254" h="354">
                    <a:moveTo>
                      <a:pt x="253" y="246"/>
                    </a:moveTo>
                    <a:cubicBezTo>
                      <a:pt x="253" y="206"/>
                      <a:pt x="229" y="182"/>
                      <a:pt x="220" y="173"/>
                    </a:cubicBezTo>
                    <a:cubicBezTo>
                      <a:pt x="196" y="149"/>
                      <a:pt x="165" y="142"/>
                      <a:pt x="132" y="136"/>
                    </a:cubicBezTo>
                    <a:cubicBezTo>
                      <a:pt x="90" y="127"/>
                      <a:pt x="37" y="118"/>
                      <a:pt x="37" y="72"/>
                    </a:cubicBezTo>
                    <a:cubicBezTo>
                      <a:pt x="37" y="46"/>
                      <a:pt x="57" y="15"/>
                      <a:pt x="123" y="15"/>
                    </a:cubicBezTo>
                    <a:cubicBezTo>
                      <a:pt x="209" y="15"/>
                      <a:pt x="213" y="83"/>
                      <a:pt x="213" y="107"/>
                    </a:cubicBezTo>
                    <a:cubicBezTo>
                      <a:pt x="215" y="114"/>
                      <a:pt x="221" y="112"/>
                      <a:pt x="224" y="114"/>
                    </a:cubicBezTo>
                    <a:cubicBezTo>
                      <a:pt x="233" y="114"/>
                      <a:pt x="233" y="112"/>
                      <a:pt x="233" y="96"/>
                    </a:cubicBezTo>
                    <a:cubicBezTo>
                      <a:pt x="233" y="71"/>
                      <a:pt x="233" y="45"/>
                      <a:pt x="233" y="20"/>
                    </a:cubicBezTo>
                    <a:cubicBezTo>
                      <a:pt x="233" y="7"/>
                      <a:pt x="233" y="0"/>
                      <a:pt x="224" y="0"/>
                    </a:cubicBezTo>
                    <a:cubicBezTo>
                      <a:pt x="222" y="0"/>
                      <a:pt x="220" y="0"/>
                      <a:pt x="209" y="9"/>
                    </a:cubicBezTo>
                    <a:cubicBezTo>
                      <a:pt x="207" y="13"/>
                      <a:pt x="200" y="20"/>
                      <a:pt x="196" y="22"/>
                    </a:cubicBezTo>
                    <a:cubicBezTo>
                      <a:pt x="167" y="0"/>
                      <a:pt x="136" y="0"/>
                      <a:pt x="123" y="0"/>
                    </a:cubicBezTo>
                    <a:cubicBezTo>
                      <a:pt x="29" y="0"/>
                      <a:pt x="0" y="53"/>
                      <a:pt x="0" y="94"/>
                    </a:cubicBezTo>
                    <a:cubicBezTo>
                      <a:pt x="0" y="123"/>
                      <a:pt x="13" y="142"/>
                      <a:pt x="33" y="160"/>
                    </a:cubicBezTo>
                    <a:cubicBezTo>
                      <a:pt x="57" y="180"/>
                      <a:pt x="79" y="184"/>
                      <a:pt x="136" y="195"/>
                    </a:cubicBezTo>
                    <a:cubicBezTo>
                      <a:pt x="152" y="199"/>
                      <a:pt x="215" y="210"/>
                      <a:pt x="215" y="267"/>
                    </a:cubicBezTo>
                    <a:cubicBezTo>
                      <a:pt x="215" y="305"/>
                      <a:pt x="189" y="335"/>
                      <a:pt x="128" y="335"/>
                    </a:cubicBezTo>
                    <a:cubicBezTo>
                      <a:pt x="64" y="335"/>
                      <a:pt x="35" y="292"/>
                      <a:pt x="22" y="228"/>
                    </a:cubicBezTo>
                    <a:cubicBezTo>
                      <a:pt x="20" y="217"/>
                      <a:pt x="18" y="215"/>
                      <a:pt x="11" y="215"/>
                    </a:cubicBezTo>
                    <a:cubicBezTo>
                      <a:pt x="0" y="215"/>
                      <a:pt x="0" y="219"/>
                      <a:pt x="0" y="232"/>
                    </a:cubicBezTo>
                    <a:cubicBezTo>
                      <a:pt x="0" y="267"/>
                      <a:pt x="0" y="301"/>
                      <a:pt x="0" y="335"/>
                    </a:cubicBezTo>
                    <a:cubicBezTo>
                      <a:pt x="0" y="349"/>
                      <a:pt x="0" y="353"/>
                      <a:pt x="9" y="353"/>
                    </a:cubicBezTo>
                    <a:cubicBezTo>
                      <a:pt x="13" y="353"/>
                      <a:pt x="13" y="353"/>
                      <a:pt x="29" y="338"/>
                    </a:cubicBezTo>
                    <a:cubicBezTo>
                      <a:pt x="29" y="335"/>
                      <a:pt x="29" y="335"/>
                      <a:pt x="44" y="320"/>
                    </a:cubicBezTo>
                    <a:cubicBezTo>
                      <a:pt x="77" y="353"/>
                      <a:pt x="112" y="353"/>
                      <a:pt x="128" y="353"/>
                    </a:cubicBezTo>
                    <a:cubicBezTo>
                      <a:pt x="218" y="353"/>
                      <a:pt x="253" y="303"/>
                      <a:pt x="253" y="2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3761" name="Group 14"/>
          <p:cNvGrpSpPr/>
          <p:nvPr/>
        </p:nvGrpSpPr>
        <p:grpSpPr>
          <a:xfrm>
            <a:off x="346680" y="662400"/>
            <a:ext cx="7518600" cy="2664000"/>
            <a:chOff x="346680" y="662400"/>
            <a:chExt cx="7518600" cy="2664000"/>
          </a:xfrm>
        </p:grpSpPr>
        <p:grpSp>
          <p:nvGrpSpPr>
            <p:cNvPr id="3762" name="Group 15"/>
            <p:cNvGrpSpPr/>
            <p:nvPr/>
          </p:nvGrpSpPr>
          <p:grpSpPr>
            <a:xfrm>
              <a:off x="346680" y="662400"/>
              <a:ext cx="7518600" cy="2664000"/>
              <a:chOff x="346680" y="662400"/>
              <a:chExt cx="7518600" cy="2664000"/>
            </a:xfrm>
          </p:grpSpPr>
          <p:sp>
            <p:nvSpPr>
              <p:cNvPr id="3763" name="Freeform 16"/>
              <p:cNvSpPr/>
              <p:nvPr/>
            </p:nvSpPr>
            <p:spPr>
              <a:xfrm>
                <a:off x="346680" y="73512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2"/>
                      <a:pt x="0" y="92"/>
                    </a:cubicBezTo>
                    <a:cubicBezTo>
                      <a:pt x="0" y="141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64" name="Freeform 17"/>
              <p:cNvSpPr/>
              <p:nvPr/>
            </p:nvSpPr>
            <p:spPr>
              <a:xfrm>
                <a:off x="590400" y="666360"/>
                <a:ext cx="147960" cy="154440"/>
              </a:xfrm>
              <a:custGeom>
                <a:avLst/>
                <a:gdLst/>
                <a:ahLst/>
                <a:rect l="0" t="0" r="r" b="b"/>
                <a:pathLst>
                  <a:path w="411" h="429">
                    <a:moveTo>
                      <a:pt x="410" y="142"/>
                    </a:moveTo>
                    <a:cubicBezTo>
                      <a:pt x="406" y="95"/>
                      <a:pt x="402" y="47"/>
                      <a:pt x="398" y="0"/>
                    </a:cubicBezTo>
                    <a:cubicBezTo>
                      <a:pt x="269" y="0"/>
                      <a:pt x="140" y="0"/>
                      <a:pt x="11" y="0"/>
                    </a:cubicBezTo>
                    <a:cubicBezTo>
                      <a:pt x="7" y="47"/>
                      <a:pt x="4" y="95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3" y="40"/>
                      <a:pt x="34" y="20"/>
                      <a:pt x="130" y="20"/>
                    </a:cubicBezTo>
                    <a:cubicBezTo>
                      <a:pt x="140" y="20"/>
                      <a:pt x="157" y="20"/>
                      <a:pt x="164" y="22"/>
                    </a:cubicBezTo>
                    <a:cubicBezTo>
                      <a:pt x="176" y="23"/>
                      <a:pt x="176" y="31"/>
                      <a:pt x="176" y="45"/>
                    </a:cubicBezTo>
                    <a:cubicBezTo>
                      <a:pt x="176" y="156"/>
                      <a:pt x="176" y="267"/>
                      <a:pt x="176" y="378"/>
                    </a:cubicBezTo>
                    <a:cubicBezTo>
                      <a:pt x="176" y="400"/>
                      <a:pt x="176" y="409"/>
                      <a:pt x="110" y="409"/>
                    </a:cubicBezTo>
                    <a:cubicBezTo>
                      <a:pt x="101" y="409"/>
                      <a:pt x="93" y="409"/>
                      <a:pt x="85" y="409"/>
                    </a:cubicBezTo>
                    <a:cubicBezTo>
                      <a:pt x="85" y="415"/>
                      <a:pt x="85" y="422"/>
                      <a:pt x="85" y="428"/>
                    </a:cubicBezTo>
                    <a:cubicBezTo>
                      <a:pt x="112" y="427"/>
                      <a:pt x="175" y="427"/>
                      <a:pt x="205" y="427"/>
                    </a:cubicBezTo>
                    <a:cubicBezTo>
                      <a:pt x="235" y="427"/>
                      <a:pt x="299" y="427"/>
                      <a:pt x="324" y="428"/>
                    </a:cubicBezTo>
                    <a:cubicBezTo>
                      <a:pt x="324" y="422"/>
                      <a:pt x="324" y="415"/>
                      <a:pt x="324" y="409"/>
                    </a:cubicBezTo>
                    <a:cubicBezTo>
                      <a:pt x="316" y="409"/>
                      <a:pt x="307" y="409"/>
                      <a:pt x="299" y="409"/>
                    </a:cubicBezTo>
                    <a:cubicBezTo>
                      <a:pt x="232" y="409"/>
                      <a:pt x="232" y="400"/>
                      <a:pt x="232" y="378"/>
                    </a:cubicBezTo>
                    <a:cubicBezTo>
                      <a:pt x="232" y="267"/>
                      <a:pt x="232" y="156"/>
                      <a:pt x="232" y="45"/>
                    </a:cubicBezTo>
                    <a:cubicBezTo>
                      <a:pt x="232" y="32"/>
                      <a:pt x="232" y="23"/>
                      <a:pt x="245" y="22"/>
                    </a:cubicBezTo>
                    <a:cubicBezTo>
                      <a:pt x="252" y="20"/>
                      <a:pt x="268" y="20"/>
                      <a:pt x="281" y="20"/>
                    </a:cubicBezTo>
                    <a:cubicBezTo>
                      <a:pt x="376" y="20"/>
                      <a:pt x="385" y="40"/>
                      <a:pt x="394" y="142"/>
                    </a:cubicBezTo>
                    <a:cubicBezTo>
                      <a:pt x="400" y="142"/>
                      <a:pt x="405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65" name="Freeform 18"/>
              <p:cNvSpPr/>
              <p:nvPr/>
            </p:nvSpPr>
            <p:spPr>
              <a:xfrm>
                <a:off x="753480" y="6706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4"/>
                      <a:pt x="92" y="137"/>
                    </a:cubicBezTo>
                    <a:cubicBezTo>
                      <a:pt x="62" y="139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4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66" name="Freeform 19"/>
              <p:cNvSpPr/>
              <p:nvPr/>
            </p:nvSpPr>
            <p:spPr>
              <a:xfrm>
                <a:off x="817200" y="72000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5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1"/>
                      <a:pt x="92" y="152"/>
                      <a:pt x="92" y="113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1"/>
                      <a:pt x="268" y="152"/>
                      <a:pt x="268" y="113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67" name="Freeform 20"/>
              <p:cNvSpPr/>
              <p:nvPr/>
            </p:nvSpPr>
            <p:spPr>
              <a:xfrm>
                <a:off x="1006920" y="6706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4"/>
                      <a:pt x="92" y="137"/>
                    </a:cubicBezTo>
                    <a:cubicBezTo>
                      <a:pt x="62" y="139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68" name="Freeform 21"/>
              <p:cNvSpPr/>
              <p:nvPr/>
            </p:nvSpPr>
            <p:spPr>
              <a:xfrm>
                <a:off x="1069920" y="7200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39"/>
                    </a:cubicBezTo>
                    <a:cubicBezTo>
                      <a:pt x="270" y="199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69" name="Freeform 22"/>
              <p:cNvSpPr/>
              <p:nvPr/>
            </p:nvSpPr>
            <p:spPr>
              <a:xfrm>
                <a:off x="1195560" y="71748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50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40" y="259"/>
                      <a:pt x="59" y="272"/>
                    </a:cubicBezTo>
                    <a:cubicBezTo>
                      <a:pt x="20" y="283"/>
                      <a:pt x="0" y="311"/>
                      <a:pt x="0" y="337"/>
                    </a:cubicBezTo>
                    <a:cubicBezTo>
                      <a:pt x="0" y="382"/>
                      <a:pt x="63" y="416"/>
                      <a:pt x="140" y="416"/>
                    </a:cubicBezTo>
                    <a:cubicBezTo>
                      <a:pt x="214" y="416"/>
                      <a:pt x="281" y="383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1"/>
                      <a:pt x="50" y="221"/>
                      <a:pt x="50" y="202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89"/>
                      <a:pt x="112" y="191"/>
                      <a:pt x="122" y="191"/>
                    </a:cubicBezTo>
                    <a:cubicBezTo>
                      <a:pt x="182" y="191"/>
                      <a:pt x="225" y="148"/>
                      <a:pt x="225" y="99"/>
                    </a:cubicBezTo>
                    <a:cubicBezTo>
                      <a:pt x="225" y="76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49"/>
                      <a:pt x="272" y="49"/>
                    </a:cubicBezTo>
                    <a:cubicBezTo>
                      <a:pt x="277" y="49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7"/>
                      <a:pt x="167" y="151"/>
                    </a:cubicBezTo>
                    <a:cubicBezTo>
                      <a:pt x="164" y="160"/>
                      <a:pt x="148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7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7"/>
                    </a:moveTo>
                    <a:cubicBezTo>
                      <a:pt x="248" y="371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7"/>
                    </a:cubicBezTo>
                    <a:cubicBezTo>
                      <a:pt x="34" y="306"/>
                      <a:pt x="58" y="283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8" y="281"/>
                      <a:pt x="248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0" name="Freeform 23"/>
              <p:cNvSpPr/>
              <p:nvPr/>
            </p:nvSpPr>
            <p:spPr>
              <a:xfrm>
                <a:off x="1367280" y="6624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3"/>
                      <a:pt x="220" y="446"/>
                    </a:cubicBezTo>
                    <a:cubicBezTo>
                      <a:pt x="250" y="444"/>
                      <a:pt x="281" y="442"/>
                      <a:pt x="311" y="439"/>
                    </a:cubicBezTo>
                    <a:moveTo>
                      <a:pt x="220" y="364"/>
                    </a:moveTo>
                    <a:cubicBezTo>
                      <a:pt x="220" y="376"/>
                      <a:pt x="220" y="376"/>
                      <a:pt x="212" y="387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08" y="432"/>
                      <a:pt x="86" y="416"/>
                      <a:pt x="70" y="391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5" y="194"/>
                      <a:pt x="110" y="173"/>
                      <a:pt x="144" y="173"/>
                    </a:cubicBezTo>
                    <a:cubicBezTo>
                      <a:pt x="166" y="173"/>
                      <a:pt x="193" y="184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1" name="Freeform 24"/>
              <p:cNvSpPr/>
              <p:nvPr/>
            </p:nvSpPr>
            <p:spPr>
              <a:xfrm>
                <a:off x="1492200" y="71820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39" y="202"/>
                      <a:pt x="238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2" name="Freeform 25"/>
              <p:cNvSpPr/>
              <p:nvPr/>
            </p:nvSpPr>
            <p:spPr>
              <a:xfrm>
                <a:off x="1591560" y="680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3" name="Freeform 26"/>
              <p:cNvSpPr/>
              <p:nvPr/>
            </p:nvSpPr>
            <p:spPr>
              <a:xfrm>
                <a:off x="1682280" y="71820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39" y="202"/>
                      <a:pt x="236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4" name="Freeform 27"/>
              <p:cNvSpPr/>
              <p:nvPr/>
            </p:nvSpPr>
            <p:spPr>
              <a:xfrm>
                <a:off x="1784520" y="71820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3"/>
                      <a:pt x="234" y="203"/>
                      <a:pt x="232" y="203"/>
                    </a:cubicBezTo>
                    <a:cubicBezTo>
                      <a:pt x="227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7" y="292"/>
                    </a:cubicBezTo>
                    <a:cubicBezTo>
                      <a:pt x="221" y="292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5" name="Freeform 28"/>
              <p:cNvSpPr/>
              <p:nvPr/>
            </p:nvSpPr>
            <p:spPr>
              <a:xfrm>
                <a:off x="1882440" y="680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6" name="Freeform 29"/>
              <p:cNvSpPr/>
              <p:nvPr/>
            </p:nvSpPr>
            <p:spPr>
              <a:xfrm>
                <a:off x="1973160" y="718200"/>
                <a:ext cx="100800" cy="105480"/>
              </a:xfrm>
              <a:custGeom>
                <a:avLst/>
                <a:gdLst/>
                <a:ahLst/>
                <a:rect l="0" t="0" r="r" b="b"/>
                <a:pathLst>
                  <a:path w="280" h="293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39" y="292"/>
                    </a:cubicBezTo>
                    <a:cubicBezTo>
                      <a:pt x="216" y="292"/>
                      <a:pt x="279" y="229"/>
                      <a:pt x="279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9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7" name="Freeform 30"/>
              <p:cNvSpPr/>
              <p:nvPr/>
            </p:nvSpPr>
            <p:spPr>
              <a:xfrm>
                <a:off x="2086560" y="720000"/>
                <a:ext cx="77400" cy="100800"/>
              </a:xfrm>
              <a:custGeom>
                <a:avLst/>
                <a:gdLst/>
                <a:ahLst/>
                <a:rect l="0" t="0" r="r" b="b"/>
                <a:pathLst>
                  <a:path w="215" h="280">
                    <a:moveTo>
                      <a:pt x="214" y="38"/>
                    </a:moveTo>
                    <a:cubicBezTo>
                      <a:pt x="214" y="18"/>
                      <a:pt x="194" y="0"/>
                      <a:pt x="167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5" y="278"/>
                      <a:pt x="49" y="278"/>
                      <a:pt x="74" y="277"/>
                    </a:cubicBezTo>
                    <a:cubicBezTo>
                      <a:pt x="99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29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7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5"/>
                      <a:pt x="185" y="65"/>
                    </a:cubicBezTo>
                    <a:cubicBezTo>
                      <a:pt x="198" y="65"/>
                      <a:pt x="214" y="58"/>
                      <a:pt x="214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8" name="Freeform 31"/>
              <p:cNvSpPr/>
              <p:nvPr/>
            </p:nvSpPr>
            <p:spPr>
              <a:xfrm>
                <a:off x="2177280" y="71820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3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80"/>
                      <a:pt x="14" y="176"/>
                      <a:pt x="9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2" y="291"/>
                      <a:pt x="23" y="279"/>
                    </a:cubicBezTo>
                    <a:cubicBezTo>
                      <a:pt x="25" y="278"/>
                      <a:pt x="23" y="275"/>
                      <a:pt x="36" y="265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79" name="Freeform 32"/>
              <p:cNvSpPr/>
              <p:nvPr/>
            </p:nvSpPr>
            <p:spPr>
              <a:xfrm>
                <a:off x="2323080" y="71820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80" y="196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0" name="Freeform 33"/>
              <p:cNvSpPr/>
              <p:nvPr/>
            </p:nvSpPr>
            <p:spPr>
              <a:xfrm>
                <a:off x="2435760" y="7200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29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5"/>
                      <a:pt x="185" y="65"/>
                    </a:cubicBezTo>
                    <a:cubicBezTo>
                      <a:pt x="198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1" name="Freeform 34"/>
              <p:cNvSpPr/>
              <p:nvPr/>
            </p:nvSpPr>
            <p:spPr>
              <a:xfrm>
                <a:off x="2525040" y="71820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39" y="202"/>
                      <a:pt x="236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2" name="Freeform 35"/>
              <p:cNvSpPr/>
              <p:nvPr/>
            </p:nvSpPr>
            <p:spPr>
              <a:xfrm>
                <a:off x="2680560" y="676080"/>
                <a:ext cx="82800" cy="146160"/>
              </a:xfrm>
              <a:custGeom>
                <a:avLst/>
                <a:gdLst/>
                <a:ahLst/>
                <a:rect l="0" t="0" r="r" b="b"/>
                <a:pathLst>
                  <a:path w="230" h="406">
                    <a:moveTo>
                      <a:pt x="229" y="322"/>
                    </a:moveTo>
                    <a:cubicBezTo>
                      <a:pt x="229" y="311"/>
                      <a:pt x="229" y="301"/>
                      <a:pt x="229" y="290"/>
                    </a:cubicBezTo>
                    <a:cubicBezTo>
                      <a:pt x="219" y="290"/>
                      <a:pt x="209" y="290"/>
                      <a:pt x="200" y="290"/>
                    </a:cubicBezTo>
                    <a:cubicBezTo>
                      <a:pt x="200" y="301"/>
                      <a:pt x="200" y="311"/>
                      <a:pt x="200" y="322"/>
                    </a:cubicBezTo>
                    <a:cubicBezTo>
                      <a:pt x="200" y="364"/>
                      <a:pt x="180" y="380"/>
                      <a:pt x="162" y="380"/>
                    </a:cubicBezTo>
                    <a:cubicBezTo>
                      <a:pt x="124" y="380"/>
                      <a:pt x="124" y="338"/>
                      <a:pt x="124" y="324"/>
                    </a:cubicBezTo>
                    <a:cubicBezTo>
                      <a:pt x="124" y="266"/>
                      <a:pt x="124" y="208"/>
                      <a:pt x="124" y="149"/>
                    </a:cubicBezTo>
                    <a:cubicBezTo>
                      <a:pt x="155" y="149"/>
                      <a:pt x="187" y="149"/>
                      <a:pt x="218" y="149"/>
                    </a:cubicBezTo>
                    <a:cubicBezTo>
                      <a:pt x="218" y="140"/>
                      <a:pt x="218" y="130"/>
                      <a:pt x="218" y="121"/>
                    </a:cubicBezTo>
                    <a:cubicBezTo>
                      <a:pt x="187" y="121"/>
                      <a:pt x="155" y="121"/>
                      <a:pt x="124" y="121"/>
                    </a:cubicBezTo>
                    <a:cubicBezTo>
                      <a:pt x="124" y="80"/>
                      <a:pt x="124" y="40"/>
                      <a:pt x="124" y="0"/>
                    </a:cubicBezTo>
                    <a:cubicBezTo>
                      <a:pt x="115" y="0"/>
                      <a:pt x="105" y="0"/>
                      <a:pt x="95" y="0"/>
                    </a:cubicBezTo>
                    <a:cubicBezTo>
                      <a:pt x="94" y="63"/>
                      <a:pt x="63" y="126"/>
                      <a:pt x="0" y="128"/>
                    </a:cubicBezTo>
                    <a:cubicBezTo>
                      <a:pt x="0" y="135"/>
                      <a:pt x="0" y="142"/>
                      <a:pt x="0" y="149"/>
                    </a:cubicBezTo>
                    <a:cubicBezTo>
                      <a:pt x="17" y="149"/>
                      <a:pt x="35" y="149"/>
                      <a:pt x="52" y="149"/>
                    </a:cubicBezTo>
                    <a:cubicBezTo>
                      <a:pt x="52" y="208"/>
                      <a:pt x="52" y="266"/>
                      <a:pt x="52" y="324"/>
                    </a:cubicBezTo>
                    <a:cubicBezTo>
                      <a:pt x="52" y="391"/>
                      <a:pt x="108" y="405"/>
                      <a:pt x="153" y="405"/>
                    </a:cubicBezTo>
                    <a:cubicBezTo>
                      <a:pt x="202" y="405"/>
                      <a:pt x="229" y="369"/>
                      <a:pt x="229" y="3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3" name="Freeform 36"/>
              <p:cNvSpPr/>
              <p:nvPr/>
            </p:nvSpPr>
            <p:spPr>
              <a:xfrm>
                <a:off x="2788200" y="662400"/>
                <a:ext cx="129960" cy="158400"/>
              </a:xfrm>
              <a:custGeom>
                <a:avLst/>
                <a:gdLst/>
                <a:ahLst/>
                <a:rect l="0" t="0" r="r" b="b"/>
                <a:pathLst>
                  <a:path w="361" h="440">
                    <a:moveTo>
                      <a:pt x="360" y="439"/>
                    </a:moveTo>
                    <a:cubicBezTo>
                      <a:pt x="360" y="429"/>
                      <a:pt x="360" y="419"/>
                      <a:pt x="360" y="409"/>
                    </a:cubicBezTo>
                    <a:cubicBezTo>
                      <a:pt x="346" y="409"/>
                      <a:pt x="331" y="409"/>
                      <a:pt x="317" y="409"/>
                    </a:cubicBezTo>
                    <a:cubicBezTo>
                      <a:pt x="317" y="354"/>
                      <a:pt x="317" y="299"/>
                      <a:pt x="317" y="245"/>
                    </a:cubicBezTo>
                    <a:cubicBezTo>
                      <a:pt x="317" y="178"/>
                      <a:pt x="283" y="155"/>
                      <a:pt x="220" y="155"/>
                    </a:cubicBezTo>
                    <a:cubicBezTo>
                      <a:pt x="158" y="155"/>
                      <a:pt x="126" y="191"/>
                      <a:pt x="113" y="214"/>
                    </a:cubicBezTo>
                    <a:lnTo>
                      <a:pt x="112" y="214"/>
                    </a:lnTo>
                    <a:cubicBezTo>
                      <a:pt x="112" y="143"/>
                      <a:pt x="112" y="71"/>
                      <a:pt x="112" y="0"/>
                    </a:cubicBezTo>
                    <a:cubicBezTo>
                      <a:pt x="74" y="2"/>
                      <a:pt x="37" y="4"/>
                      <a:pt x="0" y="5"/>
                    </a:cubicBezTo>
                    <a:cubicBezTo>
                      <a:pt x="0" y="15"/>
                      <a:pt x="0" y="25"/>
                      <a:pt x="0" y="34"/>
                    </a:cubicBezTo>
                    <a:cubicBezTo>
                      <a:pt x="40" y="34"/>
                      <a:pt x="43" y="34"/>
                      <a:pt x="43" y="59"/>
                    </a:cubicBezTo>
                    <a:cubicBezTo>
                      <a:pt x="43" y="176"/>
                      <a:pt x="43" y="292"/>
                      <a:pt x="43" y="409"/>
                    </a:cubicBezTo>
                    <a:cubicBezTo>
                      <a:pt x="29" y="409"/>
                      <a:pt x="14" y="409"/>
                      <a:pt x="0" y="409"/>
                    </a:cubicBezTo>
                    <a:cubicBezTo>
                      <a:pt x="0" y="419"/>
                      <a:pt x="0" y="429"/>
                      <a:pt x="0" y="439"/>
                    </a:cubicBezTo>
                    <a:cubicBezTo>
                      <a:pt x="26" y="439"/>
                      <a:pt x="53" y="438"/>
                      <a:pt x="79" y="437"/>
                    </a:cubicBezTo>
                    <a:cubicBezTo>
                      <a:pt x="106" y="438"/>
                      <a:pt x="133" y="439"/>
                      <a:pt x="160" y="439"/>
                    </a:cubicBezTo>
                    <a:cubicBezTo>
                      <a:pt x="160" y="429"/>
                      <a:pt x="160" y="419"/>
                      <a:pt x="160" y="409"/>
                    </a:cubicBezTo>
                    <a:cubicBezTo>
                      <a:pt x="145" y="409"/>
                      <a:pt x="130" y="409"/>
                      <a:pt x="115" y="409"/>
                    </a:cubicBezTo>
                    <a:cubicBezTo>
                      <a:pt x="115" y="365"/>
                      <a:pt x="115" y="321"/>
                      <a:pt x="115" y="277"/>
                    </a:cubicBezTo>
                    <a:cubicBezTo>
                      <a:pt x="115" y="209"/>
                      <a:pt x="171" y="176"/>
                      <a:pt x="211" y="176"/>
                    </a:cubicBezTo>
                    <a:cubicBezTo>
                      <a:pt x="232" y="176"/>
                      <a:pt x="245" y="191"/>
                      <a:pt x="245" y="238"/>
                    </a:cubicBezTo>
                    <a:cubicBezTo>
                      <a:pt x="245" y="295"/>
                      <a:pt x="245" y="352"/>
                      <a:pt x="245" y="409"/>
                    </a:cubicBezTo>
                    <a:cubicBezTo>
                      <a:pt x="230" y="409"/>
                      <a:pt x="216" y="409"/>
                      <a:pt x="202" y="409"/>
                    </a:cubicBezTo>
                    <a:cubicBezTo>
                      <a:pt x="202" y="419"/>
                      <a:pt x="202" y="429"/>
                      <a:pt x="202" y="439"/>
                    </a:cubicBezTo>
                    <a:cubicBezTo>
                      <a:pt x="228" y="439"/>
                      <a:pt x="254" y="438"/>
                      <a:pt x="281" y="437"/>
                    </a:cubicBezTo>
                    <a:cubicBezTo>
                      <a:pt x="307" y="438"/>
                      <a:pt x="334" y="439"/>
                      <a:pt x="36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4" name="Freeform 37"/>
              <p:cNvSpPr/>
              <p:nvPr/>
            </p:nvSpPr>
            <p:spPr>
              <a:xfrm>
                <a:off x="2930760" y="717480"/>
                <a:ext cx="105480" cy="104760"/>
              </a:xfrm>
              <a:custGeom>
                <a:avLst/>
                <a:gdLst/>
                <a:ahLst/>
                <a:rect l="0" t="0" r="r" b="b"/>
                <a:pathLst>
                  <a:path w="293" h="291">
                    <a:moveTo>
                      <a:pt x="292" y="212"/>
                    </a:moveTo>
                    <a:cubicBezTo>
                      <a:pt x="292" y="200"/>
                      <a:pt x="281" y="200"/>
                      <a:pt x="277" y="200"/>
                    </a:cubicBezTo>
                    <a:cubicBezTo>
                      <a:pt x="266" y="200"/>
                      <a:pt x="265" y="203"/>
                      <a:pt x="261" y="214"/>
                    </a:cubicBezTo>
                    <a:cubicBezTo>
                      <a:pt x="248" y="245"/>
                      <a:pt x="212" y="265"/>
                      <a:pt x="171" y="265"/>
                    </a:cubicBezTo>
                    <a:cubicBezTo>
                      <a:pt x="81" y="265"/>
                      <a:pt x="81" y="180"/>
                      <a:pt x="81" y="148"/>
                    </a:cubicBezTo>
                    <a:cubicBezTo>
                      <a:pt x="145" y="148"/>
                      <a:pt x="208" y="148"/>
                      <a:pt x="272" y="148"/>
                    </a:cubicBezTo>
                    <a:cubicBezTo>
                      <a:pt x="286" y="148"/>
                      <a:pt x="292" y="148"/>
                      <a:pt x="292" y="131"/>
                    </a:cubicBezTo>
                    <a:cubicBezTo>
                      <a:pt x="292" y="112"/>
                      <a:pt x="288" y="65"/>
                      <a:pt x="257" y="34"/>
                    </a:cubicBezTo>
                    <a:cubicBezTo>
                      <a:pt x="234" y="11"/>
                      <a:pt x="200" y="0"/>
                      <a:pt x="157" y="0"/>
                    </a:cubicBezTo>
                    <a:cubicBezTo>
                      <a:pt x="56" y="0"/>
                      <a:pt x="0" y="65"/>
                      <a:pt x="0" y="144"/>
                    </a:cubicBezTo>
                    <a:cubicBezTo>
                      <a:pt x="0" y="229"/>
                      <a:pt x="63" y="290"/>
                      <a:pt x="166" y="290"/>
                    </a:cubicBezTo>
                    <a:cubicBezTo>
                      <a:pt x="265" y="290"/>
                      <a:pt x="292" y="223"/>
                      <a:pt x="292" y="212"/>
                    </a:cubicBezTo>
                    <a:moveTo>
                      <a:pt x="232" y="128"/>
                    </a:moveTo>
                    <a:cubicBezTo>
                      <a:pt x="182" y="128"/>
                      <a:pt x="131" y="128"/>
                      <a:pt x="81" y="128"/>
                    </a:cubicBezTo>
                    <a:cubicBezTo>
                      <a:pt x="83" y="103"/>
                      <a:pt x="83" y="76"/>
                      <a:pt x="95" y="56"/>
                    </a:cubicBezTo>
                    <a:cubicBezTo>
                      <a:pt x="113" y="31"/>
                      <a:pt x="139" y="22"/>
                      <a:pt x="157" y="22"/>
                    </a:cubicBezTo>
                    <a:cubicBezTo>
                      <a:pt x="230" y="22"/>
                      <a:pt x="232" y="104"/>
                      <a:pt x="232" y="1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5" name="Freeform 38"/>
              <p:cNvSpPr/>
              <p:nvPr/>
            </p:nvSpPr>
            <p:spPr>
              <a:xfrm>
                <a:off x="3106440" y="662400"/>
                <a:ext cx="109800" cy="158400"/>
              </a:xfrm>
              <a:custGeom>
                <a:avLst/>
                <a:gdLst/>
                <a:ahLst/>
                <a:rect l="0" t="0" r="r" b="b"/>
                <a:pathLst>
                  <a:path w="305" h="440">
                    <a:moveTo>
                      <a:pt x="304" y="439"/>
                    </a:moveTo>
                    <a:cubicBezTo>
                      <a:pt x="304" y="433"/>
                      <a:pt x="304" y="426"/>
                      <a:pt x="304" y="419"/>
                    </a:cubicBezTo>
                    <a:cubicBezTo>
                      <a:pt x="281" y="419"/>
                      <a:pt x="268" y="419"/>
                      <a:pt x="243" y="385"/>
                    </a:cubicBezTo>
                    <a:cubicBezTo>
                      <a:pt x="217" y="347"/>
                      <a:pt x="190" y="310"/>
                      <a:pt x="164" y="272"/>
                    </a:cubicBezTo>
                    <a:cubicBezTo>
                      <a:pt x="162" y="272"/>
                      <a:pt x="160" y="268"/>
                      <a:pt x="160" y="266"/>
                    </a:cubicBezTo>
                    <a:cubicBezTo>
                      <a:pt x="160" y="263"/>
                      <a:pt x="205" y="225"/>
                      <a:pt x="211" y="220"/>
                    </a:cubicBezTo>
                    <a:cubicBezTo>
                      <a:pt x="250" y="187"/>
                      <a:pt x="277" y="187"/>
                      <a:pt x="290" y="185"/>
                    </a:cubicBezTo>
                    <a:cubicBezTo>
                      <a:pt x="290" y="179"/>
                      <a:pt x="290" y="172"/>
                      <a:pt x="290" y="166"/>
                    </a:cubicBezTo>
                    <a:cubicBezTo>
                      <a:pt x="272" y="167"/>
                      <a:pt x="265" y="167"/>
                      <a:pt x="247" y="167"/>
                    </a:cubicBezTo>
                    <a:cubicBezTo>
                      <a:pt x="223" y="167"/>
                      <a:pt x="184" y="167"/>
                      <a:pt x="175" y="166"/>
                    </a:cubicBezTo>
                    <a:cubicBezTo>
                      <a:pt x="175" y="172"/>
                      <a:pt x="175" y="179"/>
                      <a:pt x="175" y="185"/>
                    </a:cubicBezTo>
                    <a:cubicBezTo>
                      <a:pt x="187" y="187"/>
                      <a:pt x="194" y="194"/>
                      <a:pt x="194" y="202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0" y="253"/>
                      <a:pt x="120" y="278"/>
                      <a:pt x="90" y="304"/>
                    </a:cubicBezTo>
                    <a:cubicBezTo>
                      <a:pt x="90" y="203"/>
                      <a:pt x="90" y="101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6" y="438"/>
                      <a:pt x="68" y="437"/>
                    </a:cubicBezTo>
                    <a:cubicBezTo>
                      <a:pt x="92" y="438"/>
                      <a:pt x="115" y="439"/>
                      <a:pt x="139" y="439"/>
                    </a:cubicBezTo>
                    <a:cubicBezTo>
                      <a:pt x="139" y="433"/>
                      <a:pt x="139" y="426"/>
                      <a:pt x="139" y="419"/>
                    </a:cubicBezTo>
                    <a:cubicBezTo>
                      <a:pt x="95" y="419"/>
                      <a:pt x="88" y="419"/>
                      <a:pt x="88" y="391"/>
                    </a:cubicBezTo>
                    <a:cubicBezTo>
                      <a:pt x="88" y="369"/>
                      <a:pt x="88" y="347"/>
                      <a:pt x="88" y="326"/>
                    </a:cubicBezTo>
                    <a:cubicBezTo>
                      <a:pt x="102" y="314"/>
                      <a:pt x="116" y="303"/>
                      <a:pt x="130" y="292"/>
                    </a:cubicBezTo>
                    <a:cubicBezTo>
                      <a:pt x="178" y="358"/>
                      <a:pt x="205" y="394"/>
                      <a:pt x="205" y="405"/>
                    </a:cubicBezTo>
                    <a:cubicBezTo>
                      <a:pt x="205" y="418"/>
                      <a:pt x="194" y="419"/>
                      <a:pt x="182" y="419"/>
                    </a:cubicBezTo>
                    <a:cubicBezTo>
                      <a:pt x="182" y="426"/>
                      <a:pt x="182" y="433"/>
                      <a:pt x="182" y="439"/>
                    </a:cubicBezTo>
                    <a:cubicBezTo>
                      <a:pt x="205" y="439"/>
                      <a:pt x="227" y="438"/>
                      <a:pt x="250" y="437"/>
                    </a:cubicBezTo>
                    <a:cubicBezTo>
                      <a:pt x="268" y="437"/>
                      <a:pt x="286" y="437"/>
                      <a:pt x="304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6" name="Freeform 39"/>
              <p:cNvSpPr/>
              <p:nvPr/>
            </p:nvSpPr>
            <p:spPr>
              <a:xfrm>
                <a:off x="3219840" y="71820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3"/>
                      <a:pt x="54" y="160"/>
                      <a:pt x="54" y="139"/>
                    </a:cubicBezTo>
                    <a:cubicBezTo>
                      <a:pt x="113" y="139"/>
                      <a:pt x="172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8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7" name="Freeform 40"/>
              <p:cNvSpPr/>
              <p:nvPr/>
            </p:nvSpPr>
            <p:spPr>
              <a:xfrm>
                <a:off x="3318840" y="722160"/>
                <a:ext cx="111960" cy="145440"/>
              </a:xfrm>
              <a:custGeom>
                <a:avLst/>
                <a:gdLst/>
                <a:ahLst/>
                <a:rect l="0" t="0" r="r" b="b"/>
                <a:pathLst>
                  <a:path w="311" h="404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2"/>
                      <a:pt x="238" y="32"/>
                      <a:pt x="238" y="47"/>
                    </a:cubicBezTo>
                    <a:cubicBezTo>
                      <a:pt x="238" y="54"/>
                      <a:pt x="236" y="56"/>
                      <a:pt x="234" y="63"/>
                    </a:cubicBezTo>
                    <a:cubicBezTo>
                      <a:pt x="212" y="115"/>
                      <a:pt x="191" y="166"/>
                      <a:pt x="169" y="218"/>
                    </a:cubicBezTo>
                    <a:cubicBezTo>
                      <a:pt x="146" y="161"/>
                      <a:pt x="122" y="105"/>
                      <a:pt x="99" y="49"/>
                    </a:cubicBezTo>
                    <a:cubicBezTo>
                      <a:pt x="97" y="41"/>
                      <a:pt x="95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2" y="43"/>
                    </a:cubicBezTo>
                    <a:cubicBezTo>
                      <a:pt x="83" y="120"/>
                      <a:pt x="115" y="197"/>
                      <a:pt x="146" y="274"/>
                    </a:cubicBezTo>
                    <a:cubicBezTo>
                      <a:pt x="141" y="286"/>
                      <a:pt x="136" y="299"/>
                      <a:pt x="131" y="311"/>
                    </a:cubicBezTo>
                    <a:cubicBezTo>
                      <a:pt x="117" y="346"/>
                      <a:pt x="99" y="389"/>
                      <a:pt x="59" y="389"/>
                    </a:cubicBezTo>
                    <a:cubicBezTo>
                      <a:pt x="56" y="389"/>
                      <a:pt x="41" y="389"/>
                      <a:pt x="29" y="378"/>
                    </a:cubicBezTo>
                    <a:cubicBezTo>
                      <a:pt x="49" y="374"/>
                      <a:pt x="54" y="362"/>
                      <a:pt x="54" y="351"/>
                    </a:cubicBezTo>
                    <a:cubicBezTo>
                      <a:pt x="54" y="335"/>
                      <a:pt x="41" y="324"/>
                      <a:pt x="27" y="324"/>
                    </a:cubicBezTo>
                    <a:cubicBezTo>
                      <a:pt x="14" y="324"/>
                      <a:pt x="0" y="333"/>
                      <a:pt x="0" y="351"/>
                    </a:cubicBezTo>
                    <a:cubicBezTo>
                      <a:pt x="0" y="380"/>
                      <a:pt x="27" y="403"/>
                      <a:pt x="59" y="403"/>
                    </a:cubicBezTo>
                    <a:cubicBezTo>
                      <a:pt x="99" y="403"/>
                      <a:pt x="124" y="367"/>
                      <a:pt x="140" y="331"/>
                    </a:cubicBezTo>
                    <a:cubicBezTo>
                      <a:pt x="177" y="241"/>
                      <a:pt x="214" y="151"/>
                      <a:pt x="250" y="61"/>
                    </a:cubicBezTo>
                    <a:cubicBezTo>
                      <a:pt x="268" y="22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8" name="Freeform 41"/>
              <p:cNvSpPr/>
              <p:nvPr/>
            </p:nvSpPr>
            <p:spPr>
              <a:xfrm>
                <a:off x="3495960" y="680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9" name="Freeform 42"/>
              <p:cNvSpPr/>
              <p:nvPr/>
            </p:nvSpPr>
            <p:spPr>
              <a:xfrm>
                <a:off x="3586680" y="71820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7" y="211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1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5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101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0" name="Freeform 43"/>
              <p:cNvSpPr/>
              <p:nvPr/>
            </p:nvSpPr>
            <p:spPr>
              <a:xfrm>
                <a:off x="3688920" y="71820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3"/>
                      <a:pt x="234" y="203"/>
                      <a:pt x="232" y="203"/>
                    </a:cubicBezTo>
                    <a:cubicBezTo>
                      <a:pt x="227" y="203"/>
                      <a:pt x="225" y="205"/>
                      <a:pt x="223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8"/>
                      <a:pt x="205" y="40"/>
                    </a:cubicBezTo>
                    <a:cubicBezTo>
                      <a:pt x="180" y="41"/>
                      <a:pt x="175" y="61"/>
                      <a:pt x="175" y="68"/>
                    </a:cubicBezTo>
                    <a:cubicBezTo>
                      <a:pt x="175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1" y="292"/>
                      <a:pt x="135" y="292"/>
                    </a:cubicBezTo>
                    <a:cubicBezTo>
                      <a:pt x="220" y="292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1" name="Freeform 44"/>
              <p:cNvSpPr/>
              <p:nvPr/>
            </p:nvSpPr>
            <p:spPr>
              <a:xfrm>
                <a:off x="3782880" y="66240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0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9"/>
                      <a:pt x="48" y="438"/>
                      <a:pt x="72" y="437"/>
                    </a:cubicBezTo>
                    <a:cubicBezTo>
                      <a:pt x="95" y="438"/>
                      <a:pt x="119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9"/>
                      <a:pt x="224" y="438"/>
                      <a:pt x="248" y="437"/>
                    </a:cubicBezTo>
                    <a:cubicBezTo>
                      <a:pt x="272" y="438"/>
                      <a:pt x="295" y="439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2" name="Freeform 45"/>
              <p:cNvSpPr/>
              <p:nvPr/>
            </p:nvSpPr>
            <p:spPr>
              <a:xfrm>
                <a:off x="3909960" y="72000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5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1"/>
                      <a:pt x="92" y="152"/>
                      <a:pt x="92" y="113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3" name="Freeform 46"/>
              <p:cNvSpPr/>
              <p:nvPr/>
            </p:nvSpPr>
            <p:spPr>
              <a:xfrm>
                <a:off x="4035600" y="718200"/>
                <a:ext cx="100800" cy="105480"/>
              </a:xfrm>
              <a:custGeom>
                <a:avLst/>
                <a:gdLst/>
                <a:ahLst/>
                <a:rect l="0" t="0" r="r" b="b"/>
                <a:pathLst>
                  <a:path w="280" h="293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39" y="292"/>
                    </a:cubicBezTo>
                    <a:cubicBezTo>
                      <a:pt x="216" y="292"/>
                      <a:pt x="279" y="229"/>
                      <a:pt x="279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2" y="275"/>
                      <a:pt x="85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9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4" name="Freeform 47"/>
              <p:cNvSpPr/>
              <p:nvPr/>
            </p:nvSpPr>
            <p:spPr>
              <a:xfrm>
                <a:off x="4150440" y="6624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5" name="Freeform 48"/>
              <p:cNvSpPr/>
              <p:nvPr/>
            </p:nvSpPr>
            <p:spPr>
              <a:xfrm>
                <a:off x="4212720" y="718200"/>
                <a:ext cx="101520" cy="105480"/>
              </a:xfrm>
              <a:custGeom>
                <a:avLst/>
                <a:gdLst/>
                <a:ahLst/>
                <a:rect l="0" t="0" r="r" b="b"/>
                <a:pathLst>
                  <a:path w="282" h="293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6" y="292"/>
                      <a:pt x="281" y="229"/>
                      <a:pt x="281" y="149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5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6" name="Freeform 49"/>
              <p:cNvSpPr/>
              <p:nvPr/>
            </p:nvSpPr>
            <p:spPr>
              <a:xfrm>
                <a:off x="4326480" y="717480"/>
                <a:ext cx="104040" cy="150120"/>
              </a:xfrm>
              <a:custGeom>
                <a:avLst/>
                <a:gdLst/>
                <a:ahLst/>
                <a:rect l="0" t="0" r="r" b="b"/>
                <a:pathLst>
                  <a:path w="289" h="417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29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6"/>
                      <a:pt x="34" y="151"/>
                      <a:pt x="49" y="164"/>
                    </a:cubicBezTo>
                    <a:cubicBezTo>
                      <a:pt x="41" y="173"/>
                      <a:pt x="31" y="194"/>
                      <a:pt x="31" y="216"/>
                    </a:cubicBezTo>
                    <a:cubicBezTo>
                      <a:pt x="31" y="236"/>
                      <a:pt x="38" y="259"/>
                      <a:pt x="58" y="272"/>
                    </a:cubicBezTo>
                    <a:cubicBezTo>
                      <a:pt x="20" y="283"/>
                      <a:pt x="0" y="311"/>
                      <a:pt x="0" y="337"/>
                    </a:cubicBezTo>
                    <a:cubicBezTo>
                      <a:pt x="0" y="382"/>
                      <a:pt x="61" y="416"/>
                      <a:pt x="139" y="416"/>
                    </a:cubicBezTo>
                    <a:cubicBezTo>
                      <a:pt x="214" y="416"/>
                      <a:pt x="279" y="383"/>
                      <a:pt x="279" y="335"/>
                    </a:cubicBezTo>
                    <a:cubicBezTo>
                      <a:pt x="279" y="313"/>
                      <a:pt x="270" y="281"/>
                      <a:pt x="239" y="263"/>
                    </a:cubicBezTo>
                    <a:cubicBezTo>
                      <a:pt x="205" y="245"/>
                      <a:pt x="169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1" y="241"/>
                      <a:pt x="49" y="221"/>
                      <a:pt x="49" y="202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89"/>
                      <a:pt x="110" y="191"/>
                      <a:pt x="122" y="191"/>
                    </a:cubicBezTo>
                    <a:cubicBezTo>
                      <a:pt x="182" y="191"/>
                      <a:pt x="225" y="148"/>
                      <a:pt x="225" y="99"/>
                    </a:cubicBezTo>
                    <a:cubicBezTo>
                      <a:pt x="225" y="76"/>
                      <a:pt x="214" y="52"/>
                      <a:pt x="198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8" y="13"/>
                      <a:pt x="259" y="13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59" y="49"/>
                      <a:pt x="270" y="49"/>
                    </a:cubicBezTo>
                    <a:cubicBezTo>
                      <a:pt x="277" y="49"/>
                      <a:pt x="288" y="45"/>
                      <a:pt x="288" y="31"/>
                    </a:cubicBezTo>
                    <a:moveTo>
                      <a:pt x="176" y="99"/>
                    </a:moveTo>
                    <a:cubicBezTo>
                      <a:pt x="176" y="115"/>
                      <a:pt x="176" y="137"/>
                      <a:pt x="167" y="151"/>
                    </a:cubicBezTo>
                    <a:cubicBezTo>
                      <a:pt x="162" y="160"/>
                      <a:pt x="148" y="176"/>
                      <a:pt x="122" y="176"/>
                    </a:cubicBezTo>
                    <a:cubicBezTo>
                      <a:pt x="67" y="176"/>
                      <a:pt x="67" y="113"/>
                      <a:pt x="67" y="99"/>
                    </a:cubicBezTo>
                    <a:cubicBezTo>
                      <a:pt x="67" y="83"/>
                      <a:pt x="68" y="61"/>
                      <a:pt x="77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7"/>
                    </a:moveTo>
                    <a:cubicBezTo>
                      <a:pt x="247" y="371"/>
                      <a:pt x="202" y="401"/>
                      <a:pt x="140" y="401"/>
                    </a:cubicBezTo>
                    <a:cubicBezTo>
                      <a:pt x="76" y="401"/>
                      <a:pt x="32" y="369"/>
                      <a:pt x="32" y="337"/>
                    </a:cubicBezTo>
                    <a:cubicBezTo>
                      <a:pt x="32" y="306"/>
                      <a:pt x="56" y="283"/>
                      <a:pt x="85" y="281"/>
                    </a:cubicBezTo>
                    <a:cubicBezTo>
                      <a:pt x="97" y="281"/>
                      <a:pt x="110" y="281"/>
                      <a:pt x="122" y="281"/>
                    </a:cubicBezTo>
                    <a:cubicBezTo>
                      <a:pt x="176" y="281"/>
                      <a:pt x="247" y="281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7" name="Freeform 50"/>
              <p:cNvSpPr/>
              <p:nvPr/>
            </p:nvSpPr>
            <p:spPr>
              <a:xfrm>
                <a:off x="4438080" y="722160"/>
                <a:ext cx="111960" cy="145440"/>
              </a:xfrm>
              <a:custGeom>
                <a:avLst/>
                <a:gdLst/>
                <a:ahLst/>
                <a:rect l="0" t="0" r="r" b="b"/>
                <a:pathLst>
                  <a:path w="311" h="404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2"/>
                      <a:pt x="238" y="32"/>
                      <a:pt x="238" y="47"/>
                    </a:cubicBezTo>
                    <a:cubicBezTo>
                      <a:pt x="238" y="54"/>
                      <a:pt x="236" y="56"/>
                      <a:pt x="234" y="63"/>
                    </a:cubicBezTo>
                    <a:cubicBezTo>
                      <a:pt x="212" y="115"/>
                      <a:pt x="191" y="166"/>
                      <a:pt x="169" y="218"/>
                    </a:cubicBezTo>
                    <a:cubicBezTo>
                      <a:pt x="146" y="161"/>
                      <a:pt x="122" y="105"/>
                      <a:pt x="99" y="49"/>
                    </a:cubicBezTo>
                    <a:cubicBezTo>
                      <a:pt x="97" y="41"/>
                      <a:pt x="95" y="40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2" y="43"/>
                    </a:cubicBezTo>
                    <a:cubicBezTo>
                      <a:pt x="83" y="120"/>
                      <a:pt x="115" y="197"/>
                      <a:pt x="146" y="274"/>
                    </a:cubicBezTo>
                    <a:cubicBezTo>
                      <a:pt x="141" y="286"/>
                      <a:pt x="136" y="299"/>
                      <a:pt x="131" y="311"/>
                    </a:cubicBezTo>
                    <a:cubicBezTo>
                      <a:pt x="117" y="346"/>
                      <a:pt x="99" y="389"/>
                      <a:pt x="59" y="389"/>
                    </a:cubicBezTo>
                    <a:cubicBezTo>
                      <a:pt x="56" y="389"/>
                      <a:pt x="41" y="389"/>
                      <a:pt x="29" y="378"/>
                    </a:cubicBezTo>
                    <a:cubicBezTo>
                      <a:pt x="49" y="374"/>
                      <a:pt x="54" y="362"/>
                      <a:pt x="54" y="351"/>
                    </a:cubicBezTo>
                    <a:cubicBezTo>
                      <a:pt x="54" y="335"/>
                      <a:pt x="41" y="324"/>
                      <a:pt x="27" y="324"/>
                    </a:cubicBezTo>
                    <a:cubicBezTo>
                      <a:pt x="14" y="324"/>
                      <a:pt x="0" y="333"/>
                      <a:pt x="0" y="351"/>
                    </a:cubicBezTo>
                    <a:cubicBezTo>
                      <a:pt x="0" y="380"/>
                      <a:pt x="27" y="403"/>
                      <a:pt x="59" y="403"/>
                    </a:cubicBezTo>
                    <a:cubicBezTo>
                      <a:pt x="99" y="403"/>
                      <a:pt x="124" y="367"/>
                      <a:pt x="140" y="331"/>
                    </a:cubicBezTo>
                    <a:cubicBezTo>
                      <a:pt x="177" y="241"/>
                      <a:pt x="214" y="151"/>
                      <a:pt x="250" y="61"/>
                    </a:cubicBezTo>
                    <a:cubicBezTo>
                      <a:pt x="268" y="22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8" name="Freeform 51"/>
              <p:cNvSpPr/>
              <p:nvPr/>
            </p:nvSpPr>
            <p:spPr>
              <a:xfrm>
                <a:off x="4614840" y="680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9" name="Freeform 52"/>
              <p:cNvSpPr/>
              <p:nvPr/>
            </p:nvSpPr>
            <p:spPr>
              <a:xfrm>
                <a:off x="4705560" y="718200"/>
                <a:ext cx="100800" cy="105480"/>
              </a:xfrm>
              <a:custGeom>
                <a:avLst/>
                <a:gdLst/>
                <a:ahLst/>
                <a:rect l="0" t="0" r="r" b="b"/>
                <a:pathLst>
                  <a:path w="280" h="293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39" y="292"/>
                    </a:cubicBezTo>
                    <a:cubicBezTo>
                      <a:pt x="216" y="292"/>
                      <a:pt x="279" y="229"/>
                      <a:pt x="279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2" y="275"/>
                      <a:pt x="85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9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0" name="Freeform 53"/>
              <p:cNvSpPr/>
              <p:nvPr/>
            </p:nvSpPr>
            <p:spPr>
              <a:xfrm>
                <a:off x="4875480" y="71820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39" y="202"/>
                      <a:pt x="238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1" name="Freeform 54"/>
              <p:cNvSpPr/>
              <p:nvPr/>
            </p:nvSpPr>
            <p:spPr>
              <a:xfrm>
                <a:off x="4977720" y="72000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5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1"/>
                      <a:pt x="92" y="152"/>
                      <a:pt x="92" y="113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2" name="Freeform 55"/>
              <p:cNvSpPr/>
              <p:nvPr/>
            </p:nvSpPr>
            <p:spPr>
              <a:xfrm>
                <a:off x="5104080" y="71820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80" y="196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3" name="Freeform 56"/>
              <p:cNvSpPr/>
              <p:nvPr/>
            </p:nvSpPr>
            <p:spPr>
              <a:xfrm>
                <a:off x="5217120" y="662400"/>
                <a:ext cx="113040" cy="160920"/>
              </a:xfrm>
              <a:custGeom>
                <a:avLst/>
                <a:gdLst/>
                <a:ahLst/>
                <a:rect l="0" t="0" r="r" b="b"/>
                <a:pathLst>
                  <a:path w="314" h="447">
                    <a:moveTo>
                      <a:pt x="313" y="302"/>
                    </a:moveTo>
                    <a:cubicBezTo>
                      <a:pt x="313" y="221"/>
                      <a:pt x="250" y="160"/>
                      <a:pt x="178" y="160"/>
                    </a:cubicBezTo>
                    <a:cubicBezTo>
                      <a:pt x="130" y="160"/>
                      <a:pt x="103" y="189"/>
                      <a:pt x="92" y="200"/>
                    </a:cubicBezTo>
                    <a:cubicBezTo>
                      <a:pt x="92" y="133"/>
                      <a:pt x="92" y="67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87"/>
                      <a:pt x="50" y="313"/>
                      <a:pt x="50" y="439"/>
                    </a:cubicBezTo>
                    <a:cubicBezTo>
                      <a:pt x="55" y="439"/>
                      <a:pt x="60" y="439"/>
                      <a:pt x="65" y="439"/>
                    </a:cubicBezTo>
                    <a:cubicBezTo>
                      <a:pt x="73" y="426"/>
                      <a:pt x="80" y="413"/>
                      <a:pt x="88" y="400"/>
                    </a:cubicBezTo>
                    <a:cubicBezTo>
                      <a:pt x="97" y="414"/>
                      <a:pt x="124" y="446"/>
                      <a:pt x="171" y="446"/>
                    </a:cubicBezTo>
                    <a:cubicBezTo>
                      <a:pt x="247" y="446"/>
                      <a:pt x="313" y="383"/>
                      <a:pt x="313" y="302"/>
                    </a:cubicBezTo>
                    <a:moveTo>
                      <a:pt x="259" y="302"/>
                    </a:moveTo>
                    <a:cubicBezTo>
                      <a:pt x="259" y="326"/>
                      <a:pt x="259" y="364"/>
                      <a:pt x="239" y="391"/>
                    </a:cubicBezTo>
                    <a:cubicBezTo>
                      <a:pt x="227" y="410"/>
                      <a:pt x="203" y="432"/>
                      <a:pt x="169" y="432"/>
                    </a:cubicBezTo>
                    <a:cubicBezTo>
                      <a:pt x="140" y="432"/>
                      <a:pt x="117" y="418"/>
                      <a:pt x="103" y="394"/>
                    </a:cubicBezTo>
                    <a:cubicBezTo>
                      <a:pt x="94" y="380"/>
                      <a:pt x="94" y="378"/>
                      <a:pt x="94" y="367"/>
                    </a:cubicBezTo>
                    <a:cubicBezTo>
                      <a:pt x="94" y="323"/>
                      <a:pt x="94" y="280"/>
                      <a:pt x="94" y="236"/>
                    </a:cubicBezTo>
                    <a:cubicBezTo>
                      <a:pt x="94" y="225"/>
                      <a:pt x="94" y="223"/>
                      <a:pt x="101" y="214"/>
                    </a:cubicBezTo>
                    <a:cubicBezTo>
                      <a:pt x="126" y="178"/>
                      <a:pt x="160" y="173"/>
                      <a:pt x="175" y="173"/>
                    </a:cubicBezTo>
                    <a:cubicBezTo>
                      <a:pt x="203" y="173"/>
                      <a:pt x="227" y="189"/>
                      <a:pt x="241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4" name="Freeform 57"/>
              <p:cNvSpPr/>
              <p:nvPr/>
            </p:nvSpPr>
            <p:spPr>
              <a:xfrm>
                <a:off x="5344560" y="6624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5" name="Freeform 58"/>
              <p:cNvSpPr/>
              <p:nvPr/>
            </p:nvSpPr>
            <p:spPr>
              <a:xfrm>
                <a:off x="5406840" y="71820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3"/>
                      <a:pt x="54" y="160"/>
                      <a:pt x="54" y="139"/>
                    </a:cubicBezTo>
                    <a:cubicBezTo>
                      <a:pt x="113" y="139"/>
                      <a:pt x="172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8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6" name="Freeform 59"/>
              <p:cNvSpPr/>
              <p:nvPr/>
            </p:nvSpPr>
            <p:spPr>
              <a:xfrm>
                <a:off x="5564160" y="720000"/>
                <a:ext cx="113040" cy="144720"/>
              </a:xfrm>
              <a:custGeom>
                <a:avLst/>
                <a:gdLst/>
                <a:ahLst/>
                <a:rect l="0" t="0" r="r" b="b"/>
                <a:pathLst>
                  <a:path w="314" h="402">
                    <a:moveTo>
                      <a:pt x="313" y="142"/>
                    </a:moveTo>
                    <a:cubicBezTo>
                      <a:pt x="313" y="61"/>
                      <a:pt x="250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29"/>
                      <a:pt x="50" y="58"/>
                    </a:cubicBezTo>
                    <a:cubicBezTo>
                      <a:pt x="50" y="156"/>
                      <a:pt x="50" y="254"/>
                      <a:pt x="50" y="353"/>
                    </a:cubicBezTo>
                    <a:cubicBezTo>
                      <a:pt x="50" y="382"/>
                      <a:pt x="43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400"/>
                    </a:cubicBezTo>
                    <a:cubicBezTo>
                      <a:pt x="95" y="400"/>
                      <a:pt x="119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101" y="382"/>
                      <a:pt x="94" y="382"/>
                      <a:pt x="94" y="353"/>
                    </a:cubicBezTo>
                    <a:cubicBezTo>
                      <a:pt x="94" y="317"/>
                      <a:pt x="94" y="282"/>
                      <a:pt x="94" y="247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3" y="223"/>
                      <a:pt x="313" y="142"/>
                    </a:cubicBezTo>
                    <a:moveTo>
                      <a:pt x="259" y="142"/>
                    </a:moveTo>
                    <a:cubicBezTo>
                      <a:pt x="259" y="218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2"/>
                      <a:pt x="94" y="65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1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7" name="Freeform 60"/>
              <p:cNvSpPr/>
              <p:nvPr/>
            </p:nvSpPr>
            <p:spPr>
              <a:xfrm>
                <a:off x="5691960" y="71820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9"/>
                    </a:moveTo>
                    <a:cubicBezTo>
                      <a:pt x="286" y="217"/>
                      <a:pt x="286" y="205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7" y="90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4" y="292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9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8" name="Freeform 61"/>
              <p:cNvSpPr/>
              <p:nvPr/>
            </p:nvSpPr>
            <p:spPr>
              <a:xfrm>
                <a:off x="5804640" y="7200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4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9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29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5"/>
                      <a:pt x="185" y="65"/>
                    </a:cubicBezTo>
                    <a:cubicBezTo>
                      <a:pt x="198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9" name="Freeform 62"/>
              <p:cNvSpPr/>
              <p:nvPr/>
            </p:nvSpPr>
            <p:spPr>
              <a:xfrm>
                <a:off x="5892120" y="680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0" name="Freeform 63"/>
              <p:cNvSpPr/>
              <p:nvPr/>
            </p:nvSpPr>
            <p:spPr>
              <a:xfrm>
                <a:off x="5984280" y="6706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4"/>
                      <a:pt x="90" y="137"/>
                    </a:cubicBezTo>
                    <a:cubicBezTo>
                      <a:pt x="61" y="139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6" y="415"/>
                      <a:pt x="68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6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1" name="Freeform 64"/>
              <p:cNvSpPr/>
              <p:nvPr/>
            </p:nvSpPr>
            <p:spPr>
              <a:xfrm>
                <a:off x="6047640" y="71820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3"/>
                      <a:pt x="234" y="203"/>
                      <a:pt x="232" y="203"/>
                    </a:cubicBezTo>
                    <a:cubicBezTo>
                      <a:pt x="227" y="203"/>
                      <a:pt x="225" y="205"/>
                      <a:pt x="223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8"/>
                      <a:pt x="205" y="40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1" y="292"/>
                      <a:pt x="135" y="292"/>
                    </a:cubicBezTo>
                    <a:cubicBezTo>
                      <a:pt x="220" y="292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2" name="Freeform 65"/>
              <p:cNvSpPr/>
              <p:nvPr/>
            </p:nvSpPr>
            <p:spPr>
              <a:xfrm>
                <a:off x="6148080" y="6624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3" name="Freeform 66"/>
              <p:cNvSpPr/>
              <p:nvPr/>
            </p:nvSpPr>
            <p:spPr>
              <a:xfrm>
                <a:off x="6210360" y="71820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3"/>
                      <a:pt x="239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2" y="139"/>
                      <a:pt x="171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2"/>
                      <a:pt x="140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4" name="Freeform 67"/>
              <p:cNvSpPr/>
              <p:nvPr/>
            </p:nvSpPr>
            <p:spPr>
              <a:xfrm>
                <a:off x="6367680" y="7200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29"/>
                      <a:pt x="50" y="58"/>
                    </a:cubicBezTo>
                    <a:cubicBezTo>
                      <a:pt x="50" y="156"/>
                      <a:pt x="50" y="254"/>
                      <a:pt x="50" y="353"/>
                    </a:cubicBezTo>
                    <a:cubicBezTo>
                      <a:pt x="50" y="382"/>
                      <a:pt x="43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400"/>
                    </a:cubicBezTo>
                    <a:cubicBezTo>
                      <a:pt x="95" y="400"/>
                      <a:pt x="119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101" y="382"/>
                      <a:pt x="94" y="382"/>
                      <a:pt x="94" y="353"/>
                    </a:cubicBezTo>
                    <a:cubicBezTo>
                      <a:pt x="94" y="317"/>
                      <a:pt x="94" y="282"/>
                      <a:pt x="94" y="247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8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2"/>
                      <a:pt x="94" y="65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1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5" name="Freeform 68"/>
              <p:cNvSpPr/>
              <p:nvPr/>
            </p:nvSpPr>
            <p:spPr>
              <a:xfrm>
                <a:off x="6495480" y="66240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68" y="400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9"/>
                      <a:pt x="48" y="438"/>
                      <a:pt x="72" y="437"/>
                    </a:cubicBezTo>
                    <a:cubicBezTo>
                      <a:pt x="95" y="438"/>
                      <a:pt x="119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9"/>
                      <a:pt x="223" y="438"/>
                      <a:pt x="247" y="437"/>
                    </a:cubicBezTo>
                    <a:cubicBezTo>
                      <a:pt x="271" y="438"/>
                      <a:pt x="295" y="439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6" name="Freeform 69"/>
              <p:cNvSpPr/>
              <p:nvPr/>
            </p:nvSpPr>
            <p:spPr>
              <a:xfrm>
                <a:off x="6612840" y="722160"/>
                <a:ext cx="111960" cy="145440"/>
              </a:xfrm>
              <a:custGeom>
                <a:avLst/>
                <a:gdLst/>
                <a:ahLst/>
                <a:rect l="0" t="0" r="r" b="b"/>
                <a:pathLst>
                  <a:path w="311" h="404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2"/>
                      <a:pt x="236" y="32"/>
                      <a:pt x="236" y="47"/>
                    </a:cubicBezTo>
                    <a:cubicBezTo>
                      <a:pt x="236" y="54"/>
                      <a:pt x="236" y="56"/>
                      <a:pt x="232" y="63"/>
                    </a:cubicBezTo>
                    <a:cubicBezTo>
                      <a:pt x="211" y="115"/>
                      <a:pt x="190" y="166"/>
                      <a:pt x="169" y="218"/>
                    </a:cubicBezTo>
                    <a:cubicBezTo>
                      <a:pt x="146" y="161"/>
                      <a:pt x="122" y="105"/>
                      <a:pt x="99" y="49"/>
                    </a:cubicBezTo>
                    <a:cubicBezTo>
                      <a:pt x="95" y="41"/>
                      <a:pt x="95" y="40"/>
                      <a:pt x="95" y="36"/>
                    </a:cubicBezTo>
                    <a:cubicBezTo>
                      <a:pt x="95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0" y="43"/>
                    </a:cubicBezTo>
                    <a:cubicBezTo>
                      <a:pt x="82" y="120"/>
                      <a:pt x="114" y="197"/>
                      <a:pt x="146" y="274"/>
                    </a:cubicBezTo>
                    <a:cubicBezTo>
                      <a:pt x="140" y="286"/>
                      <a:pt x="135" y="299"/>
                      <a:pt x="130" y="311"/>
                    </a:cubicBezTo>
                    <a:cubicBezTo>
                      <a:pt x="117" y="346"/>
                      <a:pt x="99" y="389"/>
                      <a:pt x="58" y="389"/>
                    </a:cubicBezTo>
                    <a:cubicBezTo>
                      <a:pt x="56" y="389"/>
                      <a:pt x="40" y="389"/>
                      <a:pt x="29" y="378"/>
                    </a:cubicBezTo>
                    <a:cubicBezTo>
                      <a:pt x="49" y="374"/>
                      <a:pt x="54" y="362"/>
                      <a:pt x="54" y="351"/>
                    </a:cubicBezTo>
                    <a:cubicBezTo>
                      <a:pt x="54" y="335"/>
                      <a:pt x="41" y="324"/>
                      <a:pt x="27" y="324"/>
                    </a:cubicBezTo>
                    <a:cubicBezTo>
                      <a:pt x="14" y="324"/>
                      <a:pt x="0" y="333"/>
                      <a:pt x="0" y="351"/>
                    </a:cubicBezTo>
                    <a:cubicBezTo>
                      <a:pt x="0" y="380"/>
                      <a:pt x="27" y="403"/>
                      <a:pt x="58" y="403"/>
                    </a:cubicBezTo>
                    <a:cubicBezTo>
                      <a:pt x="97" y="403"/>
                      <a:pt x="124" y="367"/>
                      <a:pt x="139" y="331"/>
                    </a:cubicBezTo>
                    <a:cubicBezTo>
                      <a:pt x="176" y="241"/>
                      <a:pt x="213" y="151"/>
                      <a:pt x="250" y="61"/>
                    </a:cubicBezTo>
                    <a:cubicBezTo>
                      <a:pt x="266" y="22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7" name="Freeform 70"/>
              <p:cNvSpPr/>
              <p:nvPr/>
            </p:nvSpPr>
            <p:spPr>
              <a:xfrm>
                <a:off x="6735960" y="71820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9" y="151"/>
                      <a:pt x="182" y="142"/>
                    </a:cubicBezTo>
                    <a:cubicBezTo>
                      <a:pt x="160" y="122"/>
                      <a:pt x="135" y="117"/>
                      <a:pt x="110" y="113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3" y="13"/>
                    </a:cubicBezTo>
                    <a:cubicBezTo>
                      <a:pt x="171" y="13"/>
                      <a:pt x="175" y="70"/>
                      <a:pt x="176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3" y="95"/>
                      <a:pt x="193" y="92"/>
                      <a:pt x="193" y="79"/>
                    </a:cubicBezTo>
                    <a:cubicBezTo>
                      <a:pt x="193" y="58"/>
                      <a:pt x="193" y="37"/>
                      <a:pt x="193" y="16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9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9" y="133"/>
                    </a:cubicBezTo>
                    <a:cubicBezTo>
                      <a:pt x="49" y="149"/>
                      <a:pt x="67" y="153"/>
                      <a:pt x="112" y="162"/>
                    </a:cubicBezTo>
                    <a:cubicBezTo>
                      <a:pt x="126" y="164"/>
                      <a:pt x="178" y="175"/>
                      <a:pt x="178" y="220"/>
                    </a:cubicBezTo>
                    <a:cubicBezTo>
                      <a:pt x="178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80"/>
                      <a:pt x="16" y="176"/>
                      <a:pt x="9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1" y="290"/>
                      <a:pt x="23" y="279"/>
                    </a:cubicBezTo>
                    <a:cubicBezTo>
                      <a:pt x="25" y="277"/>
                      <a:pt x="25" y="275"/>
                      <a:pt x="36" y="265"/>
                    </a:cubicBezTo>
                    <a:cubicBezTo>
                      <a:pt x="65" y="290"/>
                      <a:pt x="92" y="292"/>
                      <a:pt x="106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8" name="Freeform 71"/>
              <p:cNvSpPr/>
              <p:nvPr/>
            </p:nvSpPr>
            <p:spPr>
              <a:xfrm>
                <a:off x="6825960" y="6706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4"/>
                      <a:pt x="92" y="137"/>
                    </a:cubicBezTo>
                    <a:cubicBezTo>
                      <a:pt x="62" y="139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9" name="Freeform 72"/>
              <p:cNvSpPr/>
              <p:nvPr/>
            </p:nvSpPr>
            <p:spPr>
              <a:xfrm>
                <a:off x="6889320" y="71820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3"/>
                      <a:pt x="234" y="203"/>
                      <a:pt x="232" y="203"/>
                    </a:cubicBezTo>
                    <a:cubicBezTo>
                      <a:pt x="227" y="203"/>
                      <a:pt x="225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7" y="292"/>
                    </a:cubicBezTo>
                    <a:cubicBezTo>
                      <a:pt x="221" y="292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0" name="Freeform 73"/>
              <p:cNvSpPr/>
              <p:nvPr/>
            </p:nvSpPr>
            <p:spPr>
              <a:xfrm>
                <a:off x="6990480" y="71820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90"/>
                    </a:cubicBezTo>
                    <a:cubicBezTo>
                      <a:pt x="175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3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80"/>
                      <a:pt x="14" y="176"/>
                      <a:pt x="7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9" y="292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4" y="265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6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1" name="Freeform 74"/>
              <p:cNvSpPr/>
              <p:nvPr/>
            </p:nvSpPr>
            <p:spPr>
              <a:xfrm>
                <a:off x="7136280" y="71820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5"/>
                      <a:pt x="268" y="217"/>
                      <a:pt x="268" y="229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2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78" y="196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4" y="137"/>
                      <a:pt x="178" y="133"/>
                    </a:cubicBezTo>
                    <a:cubicBezTo>
                      <a:pt x="178" y="154"/>
                      <a:pt x="178" y="175"/>
                      <a:pt x="178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2" name="Freeform 75"/>
              <p:cNvSpPr/>
              <p:nvPr/>
            </p:nvSpPr>
            <p:spPr>
              <a:xfrm>
                <a:off x="7247160" y="680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3" name="Freeform 76"/>
              <p:cNvSpPr/>
              <p:nvPr/>
            </p:nvSpPr>
            <p:spPr>
              <a:xfrm>
                <a:off x="7394760" y="72000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4"/>
                      <a:pt x="268" y="223"/>
                    </a:cubicBezTo>
                    <a:cubicBezTo>
                      <a:pt x="268" y="149"/>
                      <a:pt x="268" y="74"/>
                      <a:pt x="268" y="0"/>
                    </a:cubicBezTo>
                    <a:cubicBezTo>
                      <a:pt x="238" y="2"/>
                      <a:pt x="207" y="4"/>
                      <a:pt x="176" y="5"/>
                    </a:cubicBezTo>
                    <a:cubicBezTo>
                      <a:pt x="176" y="12"/>
                      <a:pt x="176" y="19"/>
                      <a:pt x="176" y="25"/>
                    </a:cubicBezTo>
                    <a:cubicBezTo>
                      <a:pt x="220" y="25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9" y="272"/>
                    </a:cubicBezTo>
                    <a:cubicBezTo>
                      <a:pt x="95" y="272"/>
                      <a:pt x="94" y="241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9" y="25"/>
                      <a:pt x="49" y="27"/>
                      <a:pt x="49" y="85"/>
                    </a:cubicBezTo>
                    <a:cubicBezTo>
                      <a:pt x="49" y="116"/>
                      <a:pt x="49" y="147"/>
                      <a:pt x="49" y="178"/>
                    </a:cubicBezTo>
                    <a:cubicBezTo>
                      <a:pt x="49" y="229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4" name="Freeform 77"/>
              <p:cNvSpPr/>
              <p:nvPr/>
            </p:nvSpPr>
            <p:spPr>
              <a:xfrm>
                <a:off x="7521840" y="6624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1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5" name="Freeform 78"/>
              <p:cNvSpPr/>
              <p:nvPr/>
            </p:nvSpPr>
            <p:spPr>
              <a:xfrm>
                <a:off x="7581600" y="680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6"/>
                      <a:pt x="184" y="298"/>
                      <a:pt x="184" y="310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2"/>
                      <a:pt x="99" y="311"/>
                    </a:cubicBezTo>
                    <a:cubicBezTo>
                      <a:pt x="99" y="253"/>
                      <a:pt x="99" y="194"/>
                      <a:pt x="99" y="135"/>
                    </a:cubicBezTo>
                    <a:cubicBezTo>
                      <a:pt x="129" y="135"/>
                      <a:pt x="159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9" y="115"/>
                      <a:pt x="129" y="115"/>
                      <a:pt x="99" y="115"/>
                    </a:cubicBezTo>
                    <a:cubicBezTo>
                      <a:pt x="99" y="77"/>
                      <a:pt x="99" y="38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6" name="Freeform 79"/>
              <p:cNvSpPr/>
              <p:nvPr/>
            </p:nvSpPr>
            <p:spPr>
              <a:xfrm>
                <a:off x="7672320" y="7200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4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29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5"/>
                      <a:pt x="185" y="65"/>
                    </a:cubicBezTo>
                    <a:cubicBezTo>
                      <a:pt x="198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7" name="Freeform 80"/>
              <p:cNvSpPr/>
              <p:nvPr/>
            </p:nvSpPr>
            <p:spPr>
              <a:xfrm>
                <a:off x="7763040" y="71820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5"/>
                      <a:pt x="268" y="217"/>
                      <a:pt x="268" y="229"/>
                    </a:cubicBezTo>
                    <a:cubicBezTo>
                      <a:pt x="268" y="265"/>
                      <a:pt x="252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2"/>
                    </a:cubicBezTo>
                    <a:cubicBezTo>
                      <a:pt x="76" y="65"/>
                      <a:pt x="72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78" y="196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4" y="137"/>
                      <a:pt x="178" y="133"/>
                    </a:cubicBezTo>
                    <a:cubicBezTo>
                      <a:pt x="178" y="154"/>
                      <a:pt x="178" y="175"/>
                      <a:pt x="178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8" name="Freeform 81"/>
              <p:cNvSpPr/>
              <p:nvPr/>
            </p:nvSpPr>
            <p:spPr>
              <a:xfrm>
                <a:off x="588960" y="936000"/>
                <a:ext cx="115200" cy="157680"/>
              </a:xfrm>
              <a:custGeom>
                <a:avLst/>
                <a:gdLst/>
                <a:ahLst/>
                <a:rect l="0" t="0" r="r" b="b"/>
                <a:pathLst>
                  <a:path w="320" h="438">
                    <a:moveTo>
                      <a:pt x="319" y="437"/>
                    </a:moveTo>
                    <a:cubicBezTo>
                      <a:pt x="319" y="431"/>
                      <a:pt x="319" y="425"/>
                      <a:pt x="319" y="419"/>
                    </a:cubicBezTo>
                    <a:cubicBezTo>
                      <a:pt x="286" y="419"/>
                      <a:pt x="270" y="419"/>
                      <a:pt x="270" y="400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4" y="437"/>
                      <a:pt x="48" y="436"/>
                      <a:pt x="72" y="436"/>
                    </a:cubicBezTo>
                    <a:cubicBezTo>
                      <a:pt x="95" y="436"/>
                      <a:pt x="119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20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5"/>
                      <a:pt x="176" y="431"/>
                      <a:pt x="176" y="437"/>
                    </a:cubicBezTo>
                    <a:cubicBezTo>
                      <a:pt x="200" y="437"/>
                      <a:pt x="224" y="436"/>
                      <a:pt x="248" y="436"/>
                    </a:cubicBezTo>
                    <a:cubicBezTo>
                      <a:pt x="272" y="436"/>
                      <a:pt x="295" y="437"/>
                      <a:pt x="319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9" name="Freeform 82"/>
              <p:cNvSpPr/>
              <p:nvPr/>
            </p:nvSpPr>
            <p:spPr>
              <a:xfrm>
                <a:off x="716040" y="9442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0" name="Freeform 83"/>
              <p:cNvSpPr/>
              <p:nvPr/>
            </p:nvSpPr>
            <p:spPr>
              <a:xfrm>
                <a:off x="778320" y="990360"/>
                <a:ext cx="104760" cy="150840"/>
              </a:xfrm>
              <a:custGeom>
                <a:avLst/>
                <a:gdLst/>
                <a:ahLst/>
                <a:rect l="0" t="0" r="r" b="b"/>
                <a:pathLst>
                  <a:path w="291" h="419">
                    <a:moveTo>
                      <a:pt x="290" y="32"/>
                    </a:moveTo>
                    <a:cubicBezTo>
                      <a:pt x="290" y="22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6"/>
                      <a:pt x="31" y="218"/>
                    </a:cubicBezTo>
                    <a:cubicBezTo>
                      <a:pt x="31" y="238"/>
                      <a:pt x="40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3"/>
                      <a:pt x="63" y="418"/>
                      <a:pt x="140" y="418"/>
                    </a:cubicBezTo>
                    <a:cubicBezTo>
                      <a:pt x="214" y="418"/>
                      <a:pt x="281" y="385"/>
                      <a:pt x="281" y="337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5" y="247"/>
                      <a:pt x="88" y="247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99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7"/>
                    </a:moveTo>
                    <a:cubicBezTo>
                      <a:pt x="247" y="371"/>
                      <a:pt x="203" y="403"/>
                      <a:pt x="140" y="403"/>
                    </a:cubicBezTo>
                    <a:cubicBezTo>
                      <a:pt x="77" y="403"/>
                      <a:pt x="32" y="371"/>
                      <a:pt x="32" y="337"/>
                    </a:cubicBezTo>
                    <a:cubicBezTo>
                      <a:pt x="32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1" name="Freeform 84"/>
              <p:cNvSpPr/>
              <p:nvPr/>
            </p:nvSpPr>
            <p:spPr>
              <a:xfrm>
                <a:off x="892800" y="936000"/>
                <a:ext cx="115200" cy="157680"/>
              </a:xfrm>
              <a:custGeom>
                <a:avLst/>
                <a:gdLst/>
                <a:ahLst/>
                <a:rect l="0" t="0" r="r" b="b"/>
                <a:pathLst>
                  <a:path w="320" h="438">
                    <a:moveTo>
                      <a:pt x="319" y="437"/>
                    </a:moveTo>
                    <a:cubicBezTo>
                      <a:pt x="319" y="431"/>
                      <a:pt x="319" y="425"/>
                      <a:pt x="319" y="419"/>
                    </a:cubicBezTo>
                    <a:cubicBezTo>
                      <a:pt x="286" y="419"/>
                      <a:pt x="270" y="419"/>
                      <a:pt x="270" y="400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4" y="437"/>
                      <a:pt x="48" y="436"/>
                      <a:pt x="72" y="436"/>
                    </a:cubicBezTo>
                    <a:cubicBezTo>
                      <a:pt x="95" y="436"/>
                      <a:pt x="119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5"/>
                      <a:pt x="176" y="431"/>
                      <a:pt x="176" y="437"/>
                    </a:cubicBezTo>
                    <a:cubicBezTo>
                      <a:pt x="200" y="437"/>
                      <a:pt x="224" y="436"/>
                      <a:pt x="248" y="436"/>
                    </a:cubicBezTo>
                    <a:cubicBezTo>
                      <a:pt x="272" y="436"/>
                      <a:pt x="295" y="437"/>
                      <a:pt x="319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2" name="Freeform 85"/>
              <p:cNvSpPr/>
              <p:nvPr/>
            </p:nvSpPr>
            <p:spPr>
              <a:xfrm>
                <a:off x="1094400" y="99288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1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9"/>
                    </a:cubicBezTo>
                    <a:cubicBezTo>
                      <a:pt x="50" y="158"/>
                      <a:pt x="50" y="256"/>
                      <a:pt x="50" y="355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4" y="403"/>
                      <a:pt x="48" y="402"/>
                      <a:pt x="72" y="401"/>
                    </a:cubicBezTo>
                    <a:cubicBezTo>
                      <a:pt x="95" y="402"/>
                      <a:pt x="119" y="403"/>
                      <a:pt x="142" y="403"/>
                    </a:cubicBezTo>
                    <a:cubicBezTo>
                      <a:pt x="142" y="397"/>
                      <a:pt x="142" y="390"/>
                      <a:pt x="142" y="383"/>
                    </a:cubicBezTo>
                    <a:cubicBezTo>
                      <a:pt x="101" y="383"/>
                      <a:pt x="94" y="383"/>
                      <a:pt x="94" y="355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20"/>
                      <a:pt x="216" y="274"/>
                      <a:pt x="169" y="274"/>
                    </a:cubicBezTo>
                    <a:cubicBezTo>
                      <a:pt x="144" y="274"/>
                      <a:pt x="119" y="261"/>
                      <a:pt x="103" y="234"/>
                    </a:cubicBezTo>
                    <a:cubicBezTo>
                      <a:pt x="94" y="221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3" name="Freeform 86"/>
              <p:cNvSpPr/>
              <p:nvPr/>
            </p:nvSpPr>
            <p:spPr>
              <a:xfrm>
                <a:off x="1222200" y="94428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8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4" name="Freeform 87"/>
              <p:cNvSpPr/>
              <p:nvPr/>
            </p:nvSpPr>
            <p:spPr>
              <a:xfrm>
                <a:off x="1285560" y="93600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5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6"/>
                    </a:cubicBezTo>
                    <a:cubicBezTo>
                      <a:pt x="94" y="436"/>
                      <a:pt x="117" y="437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5" name="Freeform 88"/>
              <p:cNvSpPr/>
              <p:nvPr/>
            </p:nvSpPr>
            <p:spPr>
              <a:xfrm>
                <a:off x="1347840" y="9914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6" name="Freeform 89"/>
              <p:cNvSpPr/>
              <p:nvPr/>
            </p:nvSpPr>
            <p:spPr>
              <a:xfrm>
                <a:off x="1449720" y="9928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5" y="261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7" y="31"/>
                      <a:pt x="227" y="63"/>
                    </a:cubicBezTo>
                    <a:cubicBezTo>
                      <a:pt x="227" y="100"/>
                      <a:pt x="227" y="137"/>
                      <a:pt x="227" y="175"/>
                    </a:cubicBezTo>
                    <a:cubicBezTo>
                      <a:pt x="227" y="230"/>
                      <a:pt x="196" y="274"/>
                      <a:pt x="149" y="274"/>
                    </a:cubicBezTo>
                    <a:cubicBezTo>
                      <a:pt x="97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9" y="230"/>
                    </a:cubicBezTo>
                    <a:cubicBezTo>
                      <a:pt x="229" y="249"/>
                      <a:pt x="229" y="268"/>
                      <a:pt x="229" y="286"/>
                    </a:cubicBezTo>
                    <a:cubicBezTo>
                      <a:pt x="259" y="284"/>
                      <a:pt x="289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7" name="Freeform 90"/>
              <p:cNvSpPr/>
              <p:nvPr/>
            </p:nvSpPr>
            <p:spPr>
              <a:xfrm>
                <a:off x="1575360" y="992880"/>
                <a:ext cx="113040" cy="145440"/>
              </a:xfrm>
              <a:custGeom>
                <a:avLst/>
                <a:gdLst/>
                <a:ahLst/>
                <a:rect l="0" t="0" r="r" b="b"/>
                <a:pathLst>
                  <a:path w="314" h="404">
                    <a:moveTo>
                      <a:pt x="313" y="144"/>
                    </a:moveTo>
                    <a:cubicBezTo>
                      <a:pt x="313" y="63"/>
                      <a:pt x="252" y="0"/>
                      <a:pt x="180" y="0"/>
                    </a:cubicBezTo>
                    <a:cubicBezTo>
                      <a:pt x="131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9"/>
                    </a:cubicBezTo>
                    <a:cubicBezTo>
                      <a:pt x="50" y="158"/>
                      <a:pt x="50" y="256"/>
                      <a:pt x="50" y="355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4" y="403"/>
                      <a:pt x="48" y="402"/>
                      <a:pt x="72" y="401"/>
                    </a:cubicBezTo>
                    <a:cubicBezTo>
                      <a:pt x="96" y="402"/>
                      <a:pt x="120" y="403"/>
                      <a:pt x="144" y="403"/>
                    </a:cubicBezTo>
                    <a:cubicBezTo>
                      <a:pt x="144" y="397"/>
                      <a:pt x="144" y="390"/>
                      <a:pt x="144" y="383"/>
                    </a:cubicBezTo>
                    <a:cubicBezTo>
                      <a:pt x="101" y="383"/>
                      <a:pt x="94" y="383"/>
                      <a:pt x="94" y="355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5"/>
                      <a:pt x="313" y="144"/>
                    </a:cubicBezTo>
                    <a:moveTo>
                      <a:pt x="261" y="144"/>
                    </a:moveTo>
                    <a:cubicBezTo>
                      <a:pt x="261" y="220"/>
                      <a:pt x="216" y="274"/>
                      <a:pt x="169" y="274"/>
                    </a:cubicBezTo>
                    <a:cubicBezTo>
                      <a:pt x="144" y="274"/>
                      <a:pt x="121" y="261"/>
                      <a:pt x="103" y="234"/>
                    </a:cubicBezTo>
                    <a:cubicBezTo>
                      <a:pt x="94" y="221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4" y="16"/>
                      <a:pt x="175" y="16"/>
                    </a:cubicBezTo>
                    <a:cubicBezTo>
                      <a:pt x="221" y="16"/>
                      <a:pt x="261" y="72"/>
                      <a:pt x="261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8" name="Freeform 91"/>
              <p:cNvSpPr/>
              <p:nvPr/>
            </p:nvSpPr>
            <p:spPr>
              <a:xfrm>
                <a:off x="346680" y="1463400"/>
                <a:ext cx="65880" cy="66600"/>
              </a:xfrm>
              <a:custGeom>
                <a:avLst/>
                <a:gdLst/>
                <a:ahLst/>
                <a:rect l="0" t="0" r="r" b="b"/>
                <a:pathLst>
                  <a:path w="183" h="185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142"/>
                      <a:pt x="42" y="184"/>
                      <a:pt x="92" y="184"/>
                    </a:cubicBezTo>
                    <a:cubicBezTo>
                      <a:pt x="141" y="184"/>
                      <a:pt x="182" y="142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9" name="Freeform 92"/>
              <p:cNvSpPr/>
              <p:nvPr/>
            </p:nvSpPr>
            <p:spPr>
              <a:xfrm>
                <a:off x="589680" y="1393200"/>
                <a:ext cx="154080" cy="155880"/>
              </a:xfrm>
              <a:custGeom>
                <a:avLst/>
                <a:gdLst/>
                <a:ahLst/>
                <a:rect l="0" t="0" r="r" b="b"/>
                <a:pathLst>
                  <a:path w="428" h="433">
                    <a:moveTo>
                      <a:pt x="427" y="220"/>
                    </a:moveTo>
                    <a:cubicBezTo>
                      <a:pt x="427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50"/>
                    </a:cubicBezTo>
                    <a:cubicBezTo>
                      <a:pt x="67" y="161"/>
                      <a:pt x="67" y="272"/>
                      <a:pt x="67" y="383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7" y="338"/>
                      <a:pt x="427" y="220"/>
                    </a:cubicBezTo>
                    <a:moveTo>
                      <a:pt x="362" y="220"/>
                    </a:moveTo>
                    <a:cubicBezTo>
                      <a:pt x="362" y="290"/>
                      <a:pt x="351" y="328"/>
                      <a:pt x="328" y="358"/>
                    </a:cubicBezTo>
                    <a:cubicBezTo>
                      <a:pt x="315" y="376"/>
                      <a:pt x="279" y="412"/>
                      <a:pt x="216" y="412"/>
                    </a:cubicBezTo>
                    <a:cubicBezTo>
                      <a:pt x="194" y="412"/>
                      <a:pt x="173" y="412"/>
                      <a:pt x="151" y="412"/>
                    </a:cubicBezTo>
                    <a:cubicBezTo>
                      <a:pt x="122" y="412"/>
                      <a:pt x="121" y="409"/>
                      <a:pt x="121" y="387"/>
                    </a:cubicBezTo>
                    <a:cubicBezTo>
                      <a:pt x="121" y="273"/>
                      <a:pt x="121" y="159"/>
                      <a:pt x="121" y="45"/>
                    </a:cubicBezTo>
                    <a:cubicBezTo>
                      <a:pt x="121" y="25"/>
                      <a:pt x="122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4" y="20"/>
                      <a:pt x="297" y="34"/>
                      <a:pt x="329" y="79"/>
                    </a:cubicBezTo>
                    <a:cubicBezTo>
                      <a:pt x="356" y="117"/>
                      <a:pt x="362" y="171"/>
                      <a:pt x="362" y="2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0" name="Freeform 93"/>
              <p:cNvSpPr/>
              <p:nvPr/>
            </p:nvSpPr>
            <p:spPr>
              <a:xfrm>
                <a:off x="763200" y="13993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3" y="164"/>
                      <a:pt x="50" y="167"/>
                      <a:pt x="50" y="198"/>
                    </a:cubicBezTo>
                    <a:cubicBezTo>
                      <a:pt x="50" y="255"/>
                      <a:pt x="50" y="312"/>
                      <a:pt x="50" y="369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7" y="0"/>
                      <a:pt x="32" y="18"/>
                      <a:pt x="32" y="34"/>
                    </a:cubicBezTo>
                    <a:cubicBezTo>
                      <a:pt x="32" y="50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1" name="Freeform 94"/>
              <p:cNvSpPr/>
              <p:nvPr/>
            </p:nvSpPr>
            <p:spPr>
              <a:xfrm>
                <a:off x="825480" y="1388880"/>
                <a:ext cx="137160" cy="160560"/>
              </a:xfrm>
              <a:custGeom>
                <a:avLst/>
                <a:gdLst/>
                <a:ahLst/>
                <a:rect l="0" t="0" r="r" b="b"/>
                <a:pathLst>
                  <a:path w="381" h="446">
                    <a:moveTo>
                      <a:pt x="380" y="43"/>
                    </a:moveTo>
                    <a:cubicBezTo>
                      <a:pt x="380" y="20"/>
                      <a:pt x="358" y="0"/>
                      <a:pt x="322" y="0"/>
                    </a:cubicBezTo>
                    <a:cubicBezTo>
                      <a:pt x="284" y="0"/>
                      <a:pt x="257" y="23"/>
                      <a:pt x="254" y="25"/>
                    </a:cubicBezTo>
                    <a:cubicBezTo>
                      <a:pt x="236" y="2"/>
                      <a:pt x="200" y="0"/>
                      <a:pt x="184" y="0"/>
                    </a:cubicBezTo>
                    <a:cubicBezTo>
                      <a:pt x="122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5"/>
                      <a:pt x="43" y="425"/>
                      <a:pt x="0" y="425"/>
                    </a:cubicBezTo>
                    <a:cubicBezTo>
                      <a:pt x="0" y="431"/>
                      <a:pt x="0" y="438"/>
                      <a:pt x="0" y="445"/>
                    </a:cubicBezTo>
                    <a:cubicBezTo>
                      <a:pt x="23" y="444"/>
                      <a:pt x="47" y="443"/>
                      <a:pt x="70" y="443"/>
                    </a:cubicBezTo>
                    <a:cubicBezTo>
                      <a:pt x="94" y="443"/>
                      <a:pt x="117" y="444"/>
                      <a:pt x="140" y="445"/>
                    </a:cubicBezTo>
                    <a:cubicBezTo>
                      <a:pt x="140" y="438"/>
                      <a:pt x="140" y="431"/>
                      <a:pt x="140" y="425"/>
                    </a:cubicBezTo>
                    <a:cubicBezTo>
                      <a:pt x="99" y="425"/>
                      <a:pt x="92" y="425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36" y="193"/>
                      <a:pt x="181" y="193"/>
                      <a:pt x="225" y="193"/>
                    </a:cubicBezTo>
                    <a:cubicBezTo>
                      <a:pt x="225" y="261"/>
                      <a:pt x="225" y="329"/>
                      <a:pt x="225" y="398"/>
                    </a:cubicBezTo>
                    <a:cubicBezTo>
                      <a:pt x="225" y="425"/>
                      <a:pt x="218" y="425"/>
                      <a:pt x="175" y="425"/>
                    </a:cubicBezTo>
                    <a:cubicBezTo>
                      <a:pt x="175" y="431"/>
                      <a:pt x="175" y="438"/>
                      <a:pt x="175" y="445"/>
                    </a:cubicBezTo>
                    <a:cubicBezTo>
                      <a:pt x="199" y="444"/>
                      <a:pt x="223" y="443"/>
                      <a:pt x="247" y="443"/>
                    </a:cubicBezTo>
                    <a:cubicBezTo>
                      <a:pt x="272" y="443"/>
                      <a:pt x="302" y="443"/>
                      <a:pt x="328" y="445"/>
                    </a:cubicBezTo>
                    <a:cubicBezTo>
                      <a:pt x="328" y="438"/>
                      <a:pt x="328" y="431"/>
                      <a:pt x="328" y="425"/>
                    </a:cubicBezTo>
                    <a:cubicBezTo>
                      <a:pt x="323" y="425"/>
                      <a:pt x="318" y="425"/>
                      <a:pt x="313" y="425"/>
                    </a:cubicBezTo>
                    <a:cubicBezTo>
                      <a:pt x="266" y="425"/>
                      <a:pt x="266" y="418"/>
                      <a:pt x="266" y="396"/>
                    </a:cubicBezTo>
                    <a:cubicBezTo>
                      <a:pt x="266" y="328"/>
                      <a:pt x="266" y="260"/>
                      <a:pt x="266" y="193"/>
                    </a:cubicBezTo>
                    <a:cubicBezTo>
                      <a:pt x="290" y="193"/>
                      <a:pt x="314" y="193"/>
                      <a:pt x="338" y="193"/>
                    </a:cubicBezTo>
                    <a:cubicBezTo>
                      <a:pt x="338" y="186"/>
                      <a:pt x="338" y="179"/>
                      <a:pt x="338" y="173"/>
                    </a:cubicBezTo>
                    <a:cubicBezTo>
                      <a:pt x="314" y="173"/>
                      <a:pt x="289" y="173"/>
                      <a:pt x="265" y="173"/>
                    </a:cubicBezTo>
                    <a:cubicBezTo>
                      <a:pt x="265" y="148"/>
                      <a:pt x="265" y="124"/>
                      <a:pt x="265" y="99"/>
                    </a:cubicBezTo>
                    <a:cubicBezTo>
                      <a:pt x="265" y="43"/>
                      <a:pt x="295" y="13"/>
                      <a:pt x="322" y="13"/>
                    </a:cubicBezTo>
                    <a:cubicBezTo>
                      <a:pt x="324" y="13"/>
                      <a:pt x="335" y="13"/>
                      <a:pt x="344" y="18"/>
                    </a:cubicBezTo>
                    <a:cubicBezTo>
                      <a:pt x="337" y="20"/>
                      <a:pt x="324" y="29"/>
                      <a:pt x="324" y="43"/>
                    </a:cubicBezTo>
                    <a:cubicBezTo>
                      <a:pt x="324" y="59"/>
                      <a:pt x="335" y="72"/>
                      <a:pt x="353" y="72"/>
                    </a:cubicBezTo>
                    <a:cubicBezTo>
                      <a:pt x="371" y="72"/>
                      <a:pt x="380" y="59"/>
                      <a:pt x="380" y="43"/>
                    </a:cubicBezTo>
                    <a:moveTo>
                      <a:pt x="230" y="25"/>
                    </a:moveTo>
                    <a:cubicBezTo>
                      <a:pt x="221" y="27"/>
                      <a:pt x="209" y="36"/>
                      <a:pt x="209" y="52"/>
                    </a:cubicBezTo>
                    <a:cubicBezTo>
                      <a:pt x="209" y="56"/>
                      <a:pt x="209" y="72"/>
                      <a:pt x="227" y="77"/>
                    </a:cubicBezTo>
                    <a:cubicBezTo>
                      <a:pt x="225" y="86"/>
                      <a:pt x="225" y="92"/>
                      <a:pt x="225" y="99"/>
                    </a:cubicBezTo>
                    <a:cubicBezTo>
                      <a:pt x="225" y="124"/>
                      <a:pt x="225" y="148"/>
                      <a:pt x="225" y="173"/>
                    </a:cubicBezTo>
                    <a:cubicBezTo>
                      <a:pt x="180" y="173"/>
                      <a:pt x="13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40"/>
                      <a:pt x="142" y="13"/>
                      <a:pt x="182" y="13"/>
                    </a:cubicBezTo>
                    <a:cubicBezTo>
                      <a:pt x="214" y="13"/>
                      <a:pt x="214" y="21"/>
                      <a:pt x="230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2" name="Freeform 95"/>
              <p:cNvSpPr/>
              <p:nvPr/>
            </p:nvSpPr>
            <p:spPr>
              <a:xfrm>
                <a:off x="95832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3" name="Freeform 96"/>
              <p:cNvSpPr/>
              <p:nvPr/>
            </p:nvSpPr>
            <p:spPr>
              <a:xfrm>
                <a:off x="1059480" y="14482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2" y="252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4" name="Freeform 97"/>
              <p:cNvSpPr/>
              <p:nvPr/>
            </p:nvSpPr>
            <p:spPr>
              <a:xfrm>
                <a:off x="114876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5" name="Freeform 98"/>
              <p:cNvSpPr/>
              <p:nvPr/>
            </p:nvSpPr>
            <p:spPr>
              <a:xfrm>
                <a:off x="1250640" y="14482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5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6" name="Freeform 99"/>
              <p:cNvSpPr/>
              <p:nvPr/>
            </p:nvSpPr>
            <p:spPr>
              <a:xfrm>
                <a:off x="1368000" y="14090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7" name="Freeform 100"/>
              <p:cNvSpPr/>
              <p:nvPr/>
            </p:nvSpPr>
            <p:spPr>
              <a:xfrm>
                <a:off x="1521000" y="14472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6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5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8" name="Freeform 101"/>
              <p:cNvSpPr/>
              <p:nvPr/>
            </p:nvSpPr>
            <p:spPr>
              <a:xfrm>
                <a:off x="1609560" y="144720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2" y="274"/>
                      <a:pt x="85" y="261"/>
                      <a:pt x="67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9" name="Freeform 102"/>
              <p:cNvSpPr/>
              <p:nvPr/>
            </p:nvSpPr>
            <p:spPr>
              <a:xfrm>
                <a:off x="1724400" y="139068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2" y="419"/>
                      <a:pt x="92" y="392"/>
                    </a:cubicBezTo>
                    <a:cubicBezTo>
                      <a:pt x="92" y="262"/>
                      <a:pt x="92" y="13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73"/>
                      <a:pt x="49" y="283"/>
                      <a:pt x="49" y="392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0" name="Freeform 103"/>
              <p:cNvSpPr/>
              <p:nvPr/>
            </p:nvSpPr>
            <p:spPr>
              <a:xfrm>
                <a:off x="1787040" y="14482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6" y="272"/>
                      <a:pt x="149" y="272"/>
                    </a:cubicBezTo>
                    <a:cubicBezTo>
                      <a:pt x="95" y="272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9" y="229"/>
                    </a:cubicBezTo>
                    <a:cubicBezTo>
                      <a:pt x="229" y="248"/>
                      <a:pt x="229" y="267"/>
                      <a:pt x="229" y="286"/>
                    </a:cubicBezTo>
                    <a:cubicBezTo>
                      <a:pt x="259" y="284"/>
                      <a:pt x="289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1" name="Freeform 104"/>
              <p:cNvSpPr/>
              <p:nvPr/>
            </p:nvSpPr>
            <p:spPr>
              <a:xfrm>
                <a:off x="1910880" y="14090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2" name="Freeform 105"/>
              <p:cNvSpPr/>
              <p:nvPr/>
            </p:nvSpPr>
            <p:spPr>
              <a:xfrm>
                <a:off x="2003040" y="13993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2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6" y="415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3" name="Freeform 106"/>
              <p:cNvSpPr/>
              <p:nvPr/>
            </p:nvSpPr>
            <p:spPr>
              <a:xfrm>
                <a:off x="2065320" y="144720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1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4" name="Freeform 107"/>
              <p:cNvSpPr/>
              <p:nvPr/>
            </p:nvSpPr>
            <p:spPr>
              <a:xfrm>
                <a:off x="2179800" y="14482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5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5" name="Freeform 108"/>
              <p:cNvSpPr/>
              <p:nvPr/>
            </p:nvSpPr>
            <p:spPr>
              <a:xfrm>
                <a:off x="2306880" y="14472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4"/>
                      <a:pt x="29" y="97"/>
                      <a:pt x="29" y="59"/>
                    </a:cubicBezTo>
                    <a:cubicBezTo>
                      <a:pt x="29" y="38"/>
                      <a:pt x="47" y="11"/>
                      <a:pt x="101" y="11"/>
                    </a:cubicBezTo>
                    <a:cubicBezTo>
                      <a:pt x="169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9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5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6" name="Freeform 109"/>
              <p:cNvSpPr/>
              <p:nvPr/>
            </p:nvSpPr>
            <p:spPr>
              <a:xfrm>
                <a:off x="2457000" y="14472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7" name="Freeform 110"/>
              <p:cNvSpPr/>
              <p:nvPr/>
            </p:nvSpPr>
            <p:spPr>
              <a:xfrm>
                <a:off x="2571120" y="139068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8" y="419"/>
                      <a:pt x="263" y="416"/>
                      <a:pt x="263" y="385"/>
                    </a:cubicBezTo>
                    <a:cubicBezTo>
                      <a:pt x="263" y="257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2"/>
                      <a:pt x="221" y="63"/>
                    </a:cubicBezTo>
                    <a:cubicBezTo>
                      <a:pt x="221" y="109"/>
                      <a:pt x="221" y="154"/>
                      <a:pt x="221" y="200"/>
                    </a:cubicBezTo>
                    <a:cubicBezTo>
                      <a:pt x="203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4"/>
                    </a:cubicBezTo>
                    <a:cubicBezTo>
                      <a:pt x="0" y="383"/>
                      <a:pt x="61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3"/>
                      <a:pt x="220" y="446"/>
                    </a:cubicBezTo>
                    <a:cubicBezTo>
                      <a:pt x="250" y="444"/>
                      <a:pt x="281" y="442"/>
                      <a:pt x="311" y="439"/>
                    </a:cubicBezTo>
                    <a:moveTo>
                      <a:pt x="220" y="365"/>
                    </a:moveTo>
                    <a:cubicBezTo>
                      <a:pt x="220" y="376"/>
                      <a:pt x="220" y="378"/>
                      <a:pt x="212" y="389"/>
                    </a:cubicBezTo>
                    <a:cubicBezTo>
                      <a:pt x="193" y="419"/>
                      <a:pt x="164" y="432"/>
                      <a:pt x="137" y="432"/>
                    </a:cubicBezTo>
                    <a:cubicBezTo>
                      <a:pt x="108" y="432"/>
                      <a:pt x="86" y="416"/>
                      <a:pt x="70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5" y="194"/>
                      <a:pt x="110" y="175"/>
                      <a:pt x="144" y="175"/>
                    </a:cubicBezTo>
                    <a:cubicBezTo>
                      <a:pt x="166" y="175"/>
                      <a:pt x="193" y="184"/>
                      <a:pt x="212" y="212"/>
                    </a:cubicBezTo>
                    <a:cubicBezTo>
                      <a:pt x="220" y="223"/>
                      <a:pt x="220" y="223"/>
                      <a:pt x="220" y="236"/>
                    </a:cubicBezTo>
                    <a:cubicBezTo>
                      <a:pt x="220" y="279"/>
                      <a:pt x="220" y="322"/>
                      <a:pt x="220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8" name="Freeform 111"/>
              <p:cNvSpPr/>
              <p:nvPr/>
            </p:nvSpPr>
            <p:spPr>
              <a:xfrm>
                <a:off x="2696400" y="14472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4" y="203"/>
                      <a:pt x="54" y="166"/>
                      <a:pt x="54" y="142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9" name="Freeform 112"/>
              <p:cNvSpPr/>
              <p:nvPr/>
            </p:nvSpPr>
            <p:spPr>
              <a:xfrm>
                <a:off x="2810160" y="144828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8"/>
                    </a:cubicBezTo>
                    <a:cubicBezTo>
                      <a:pt x="49" y="157"/>
                      <a:pt x="49" y="256"/>
                      <a:pt x="49" y="355"/>
                    </a:cubicBezTo>
                    <a:cubicBezTo>
                      <a:pt x="49" y="382"/>
                      <a:pt x="43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400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101" y="382"/>
                      <a:pt x="94" y="382"/>
                      <a:pt x="94" y="355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4"/>
                      <a:pt x="94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6" y="272"/>
                      <a:pt x="169" y="272"/>
                    </a:cubicBezTo>
                    <a:cubicBezTo>
                      <a:pt x="142" y="272"/>
                      <a:pt x="119" y="259"/>
                      <a:pt x="103" y="234"/>
                    </a:cubicBezTo>
                    <a:cubicBezTo>
                      <a:pt x="94" y="221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0" name="Freeform 113"/>
              <p:cNvSpPr/>
              <p:nvPr/>
            </p:nvSpPr>
            <p:spPr>
              <a:xfrm>
                <a:off x="2934720" y="14090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10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1" name="Freeform 114"/>
              <p:cNvSpPr/>
              <p:nvPr/>
            </p:nvSpPr>
            <p:spPr>
              <a:xfrm>
                <a:off x="302544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2" name="Freeform 115"/>
              <p:cNvSpPr/>
              <p:nvPr/>
            </p:nvSpPr>
            <p:spPr>
              <a:xfrm>
                <a:off x="3127680" y="1390680"/>
                <a:ext cx="113040" cy="160920"/>
              </a:xfrm>
              <a:custGeom>
                <a:avLst/>
                <a:gdLst/>
                <a:ahLst/>
                <a:rect l="0" t="0" r="r" b="b"/>
                <a:pathLst>
                  <a:path w="314" h="447">
                    <a:moveTo>
                      <a:pt x="313" y="439"/>
                    </a:moveTo>
                    <a:cubicBezTo>
                      <a:pt x="313" y="433"/>
                      <a:pt x="313" y="426"/>
                      <a:pt x="313" y="419"/>
                    </a:cubicBezTo>
                    <a:cubicBezTo>
                      <a:pt x="268" y="419"/>
                      <a:pt x="263" y="416"/>
                      <a:pt x="263" y="385"/>
                    </a:cubicBezTo>
                    <a:cubicBezTo>
                      <a:pt x="263" y="257"/>
                      <a:pt x="263" y="128"/>
                      <a:pt x="263" y="0"/>
                    </a:cubicBezTo>
                    <a:cubicBezTo>
                      <a:pt x="233" y="2"/>
                      <a:pt x="203" y="5"/>
                      <a:pt x="173" y="7"/>
                    </a:cubicBezTo>
                    <a:cubicBezTo>
                      <a:pt x="173" y="14"/>
                      <a:pt x="173" y="20"/>
                      <a:pt x="173" y="27"/>
                    </a:cubicBezTo>
                    <a:cubicBezTo>
                      <a:pt x="216" y="27"/>
                      <a:pt x="221" y="32"/>
                      <a:pt x="221" y="63"/>
                    </a:cubicBezTo>
                    <a:cubicBezTo>
                      <a:pt x="221" y="109"/>
                      <a:pt x="221" y="154"/>
                      <a:pt x="221" y="200"/>
                    </a:cubicBezTo>
                    <a:cubicBezTo>
                      <a:pt x="203" y="176"/>
                      <a:pt x="176" y="160"/>
                      <a:pt x="142" y="160"/>
                    </a:cubicBezTo>
                    <a:cubicBezTo>
                      <a:pt x="67" y="160"/>
                      <a:pt x="0" y="221"/>
                      <a:pt x="0" y="304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3"/>
                      <a:pt x="220" y="446"/>
                    </a:cubicBezTo>
                    <a:cubicBezTo>
                      <a:pt x="251" y="444"/>
                      <a:pt x="282" y="442"/>
                      <a:pt x="313" y="439"/>
                    </a:cubicBezTo>
                    <a:moveTo>
                      <a:pt x="220" y="365"/>
                    </a:moveTo>
                    <a:cubicBezTo>
                      <a:pt x="220" y="376"/>
                      <a:pt x="220" y="378"/>
                      <a:pt x="212" y="389"/>
                    </a:cubicBezTo>
                    <a:cubicBezTo>
                      <a:pt x="193" y="419"/>
                      <a:pt x="166" y="432"/>
                      <a:pt x="139" y="432"/>
                    </a:cubicBezTo>
                    <a:cubicBezTo>
                      <a:pt x="110" y="432"/>
                      <a:pt x="86" y="416"/>
                      <a:pt x="72" y="392"/>
                    </a:cubicBezTo>
                    <a:cubicBezTo>
                      <a:pt x="56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5"/>
                      <a:pt x="144" y="175"/>
                    </a:cubicBezTo>
                    <a:cubicBezTo>
                      <a:pt x="166" y="175"/>
                      <a:pt x="193" y="184"/>
                      <a:pt x="212" y="212"/>
                    </a:cubicBezTo>
                    <a:cubicBezTo>
                      <a:pt x="220" y="223"/>
                      <a:pt x="220" y="223"/>
                      <a:pt x="220" y="236"/>
                    </a:cubicBezTo>
                    <a:cubicBezTo>
                      <a:pt x="220" y="279"/>
                      <a:pt x="220" y="322"/>
                      <a:pt x="220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3" name="Freeform 116"/>
              <p:cNvSpPr/>
              <p:nvPr/>
            </p:nvSpPr>
            <p:spPr>
              <a:xfrm>
                <a:off x="3314520" y="139068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3"/>
                      <a:pt x="248" y="160"/>
                      <a:pt x="176" y="160"/>
                    </a:cubicBezTo>
                    <a:cubicBezTo>
                      <a:pt x="128" y="160"/>
                      <a:pt x="101" y="189"/>
                      <a:pt x="90" y="202"/>
                    </a:cubicBezTo>
                    <a:cubicBezTo>
                      <a:pt x="90" y="134"/>
                      <a:pt x="90" y="67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88"/>
                      <a:pt x="49" y="314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2" y="426"/>
                      <a:pt x="79" y="413"/>
                      <a:pt x="86" y="400"/>
                    </a:cubicBezTo>
                    <a:cubicBezTo>
                      <a:pt x="97" y="416"/>
                      <a:pt x="122" y="446"/>
                      <a:pt x="169" y="446"/>
                    </a:cubicBezTo>
                    <a:cubicBezTo>
                      <a:pt x="245" y="446"/>
                      <a:pt x="311" y="385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4"/>
                      <a:pt x="239" y="392"/>
                    </a:cubicBezTo>
                    <a:cubicBezTo>
                      <a:pt x="225" y="412"/>
                      <a:pt x="202" y="432"/>
                      <a:pt x="167" y="432"/>
                    </a:cubicBezTo>
                    <a:cubicBezTo>
                      <a:pt x="139" y="432"/>
                      <a:pt x="117" y="418"/>
                      <a:pt x="101" y="394"/>
                    </a:cubicBezTo>
                    <a:cubicBezTo>
                      <a:pt x="92" y="382"/>
                      <a:pt x="92" y="378"/>
                      <a:pt x="92" y="367"/>
                    </a:cubicBezTo>
                    <a:cubicBezTo>
                      <a:pt x="92" y="324"/>
                      <a:pt x="92" y="281"/>
                      <a:pt x="92" y="238"/>
                    </a:cubicBezTo>
                    <a:cubicBezTo>
                      <a:pt x="92" y="225"/>
                      <a:pt x="92" y="225"/>
                      <a:pt x="99" y="214"/>
                    </a:cubicBezTo>
                    <a:cubicBezTo>
                      <a:pt x="124" y="178"/>
                      <a:pt x="158" y="175"/>
                      <a:pt x="173" y="175"/>
                    </a:cubicBezTo>
                    <a:cubicBezTo>
                      <a:pt x="202" y="175"/>
                      <a:pt x="225" y="191"/>
                      <a:pt x="239" y="214"/>
                    </a:cubicBezTo>
                    <a:cubicBezTo>
                      <a:pt x="257" y="241"/>
                      <a:pt x="259" y="277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4" name="Freeform 117"/>
              <p:cNvSpPr/>
              <p:nvPr/>
            </p:nvSpPr>
            <p:spPr>
              <a:xfrm>
                <a:off x="3441600" y="14472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5" y="0"/>
                    </a:cubicBezTo>
                    <a:cubicBezTo>
                      <a:pt x="63" y="0"/>
                      <a:pt x="18" y="29"/>
                      <a:pt x="18" y="72"/>
                    </a:cubicBezTo>
                    <a:cubicBezTo>
                      <a:pt x="18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0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3" y="290"/>
                    </a:cubicBezTo>
                    <a:cubicBezTo>
                      <a:pt x="144" y="290"/>
                      <a:pt x="173" y="265"/>
                      <a:pt x="185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5" name="Freeform 118"/>
              <p:cNvSpPr/>
              <p:nvPr/>
            </p:nvSpPr>
            <p:spPr>
              <a:xfrm>
                <a:off x="3555360" y="14472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9" y="149"/>
                      <a:pt x="182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1"/>
                      <a:pt x="103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3" y="94"/>
                      <a:pt x="193" y="90"/>
                      <a:pt x="193" y="79"/>
                    </a:cubicBezTo>
                    <a:cubicBezTo>
                      <a:pt x="193" y="58"/>
                      <a:pt x="193" y="36"/>
                      <a:pt x="193" y="14"/>
                    </a:cubicBezTo>
                    <a:cubicBezTo>
                      <a:pt x="193" y="4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71" y="9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7" y="151"/>
                      <a:pt x="112" y="160"/>
                    </a:cubicBezTo>
                    <a:cubicBezTo>
                      <a:pt x="126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31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5"/>
                      <a:pt x="36" y="263"/>
                    </a:cubicBezTo>
                    <a:cubicBezTo>
                      <a:pt x="65" y="290"/>
                      <a:pt x="92" y="290"/>
                      <a:pt x="106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6" name="Freeform 119"/>
              <p:cNvSpPr/>
              <p:nvPr/>
            </p:nvSpPr>
            <p:spPr>
              <a:xfrm>
                <a:off x="364428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7" name="Freeform 120"/>
              <p:cNvSpPr/>
              <p:nvPr/>
            </p:nvSpPr>
            <p:spPr>
              <a:xfrm>
                <a:off x="3746520" y="139068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8" y="419"/>
                      <a:pt x="263" y="416"/>
                      <a:pt x="263" y="385"/>
                    </a:cubicBezTo>
                    <a:cubicBezTo>
                      <a:pt x="263" y="257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2"/>
                      <a:pt x="221" y="63"/>
                    </a:cubicBezTo>
                    <a:cubicBezTo>
                      <a:pt x="221" y="109"/>
                      <a:pt x="221" y="154"/>
                      <a:pt x="221" y="200"/>
                    </a:cubicBezTo>
                    <a:cubicBezTo>
                      <a:pt x="203" y="176"/>
                      <a:pt x="176" y="160"/>
                      <a:pt x="142" y="160"/>
                    </a:cubicBezTo>
                    <a:cubicBezTo>
                      <a:pt x="67" y="160"/>
                      <a:pt x="0" y="221"/>
                      <a:pt x="0" y="304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3"/>
                      <a:pt x="220" y="446"/>
                    </a:cubicBezTo>
                    <a:cubicBezTo>
                      <a:pt x="250" y="444"/>
                      <a:pt x="281" y="442"/>
                      <a:pt x="311" y="439"/>
                    </a:cubicBezTo>
                    <a:moveTo>
                      <a:pt x="220" y="365"/>
                    </a:moveTo>
                    <a:cubicBezTo>
                      <a:pt x="220" y="376"/>
                      <a:pt x="220" y="378"/>
                      <a:pt x="212" y="389"/>
                    </a:cubicBezTo>
                    <a:cubicBezTo>
                      <a:pt x="193" y="419"/>
                      <a:pt x="166" y="432"/>
                      <a:pt x="137" y="432"/>
                    </a:cubicBezTo>
                    <a:cubicBezTo>
                      <a:pt x="110" y="432"/>
                      <a:pt x="86" y="416"/>
                      <a:pt x="72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5"/>
                      <a:pt x="144" y="175"/>
                    </a:cubicBezTo>
                    <a:cubicBezTo>
                      <a:pt x="166" y="175"/>
                      <a:pt x="193" y="184"/>
                      <a:pt x="212" y="212"/>
                    </a:cubicBezTo>
                    <a:cubicBezTo>
                      <a:pt x="220" y="223"/>
                      <a:pt x="220" y="223"/>
                      <a:pt x="220" y="236"/>
                    </a:cubicBezTo>
                    <a:cubicBezTo>
                      <a:pt x="220" y="279"/>
                      <a:pt x="220" y="322"/>
                      <a:pt x="220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8" name="Freeform 121"/>
              <p:cNvSpPr/>
              <p:nvPr/>
            </p:nvSpPr>
            <p:spPr>
              <a:xfrm>
                <a:off x="3932640" y="14472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6" y="261"/>
                      <a:pt x="68" y="232"/>
                    </a:cubicBezTo>
                    <a:cubicBezTo>
                      <a:pt x="54" y="203"/>
                      <a:pt x="54" y="166"/>
                      <a:pt x="54" y="142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7"/>
                      <a:pt x="212" y="54"/>
                    </a:cubicBezTo>
                    <a:cubicBezTo>
                      <a:pt x="229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9" name="Freeform 122"/>
              <p:cNvSpPr/>
              <p:nvPr/>
            </p:nvSpPr>
            <p:spPr>
              <a:xfrm>
                <a:off x="4047840" y="144828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84" y="259"/>
                      <a:pt x="268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5"/>
                      <a:pt x="268" y="47"/>
                      <a:pt x="248" y="23"/>
                    </a:cubicBezTo>
                    <a:cubicBezTo>
                      <a:pt x="239" y="13"/>
                      <a:pt x="218" y="0"/>
                      <a:pt x="182" y="0"/>
                    </a:cubicBezTo>
                    <a:cubicBezTo>
                      <a:pt x="135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49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5" y="259"/>
                    </a:cubicBezTo>
                    <a:cubicBezTo>
                      <a:pt x="175" y="266"/>
                      <a:pt x="175" y="272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0" name="Freeform 123"/>
              <p:cNvSpPr/>
              <p:nvPr/>
            </p:nvSpPr>
            <p:spPr>
              <a:xfrm>
                <a:off x="4232160" y="14090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1" name="Freeform 124"/>
              <p:cNvSpPr/>
              <p:nvPr/>
            </p:nvSpPr>
            <p:spPr>
              <a:xfrm>
                <a:off x="4323960" y="14472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2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2" name="Freeform 125"/>
              <p:cNvSpPr/>
              <p:nvPr/>
            </p:nvSpPr>
            <p:spPr>
              <a:xfrm>
                <a:off x="4436640" y="14482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3" name="Freeform 126"/>
              <p:cNvSpPr/>
              <p:nvPr/>
            </p:nvSpPr>
            <p:spPr>
              <a:xfrm>
                <a:off x="4526280" y="1445760"/>
                <a:ext cx="104040" cy="150840"/>
              </a:xfrm>
              <a:custGeom>
                <a:avLst/>
                <a:gdLst/>
                <a:ahLst/>
                <a:rect l="0" t="0" r="r" b="b"/>
                <a:pathLst>
                  <a:path w="289" h="419">
                    <a:moveTo>
                      <a:pt x="288" y="31"/>
                    </a:moveTo>
                    <a:cubicBezTo>
                      <a:pt x="288" y="20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4"/>
                    </a:cubicBezTo>
                    <a:cubicBezTo>
                      <a:pt x="41" y="175"/>
                      <a:pt x="29" y="194"/>
                      <a:pt x="29" y="218"/>
                    </a:cubicBezTo>
                    <a:cubicBezTo>
                      <a:pt x="29" y="236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1" y="418"/>
                      <a:pt x="139" y="418"/>
                    </a:cubicBezTo>
                    <a:cubicBezTo>
                      <a:pt x="214" y="418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8" y="263"/>
                    </a:cubicBezTo>
                    <a:cubicBezTo>
                      <a:pt x="205" y="245"/>
                      <a:pt x="167" y="245"/>
                      <a:pt x="130" y="245"/>
                    </a:cubicBezTo>
                    <a:cubicBezTo>
                      <a:pt x="113" y="245"/>
                      <a:pt x="86" y="245"/>
                      <a:pt x="83" y="245"/>
                    </a:cubicBezTo>
                    <a:cubicBezTo>
                      <a:pt x="61" y="243"/>
                      <a:pt x="49" y="223"/>
                      <a:pt x="49" y="202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0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38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7" y="14"/>
                      <a:pt x="259" y="14"/>
                      <a:pt x="261" y="14"/>
                    </a:cubicBezTo>
                    <a:cubicBezTo>
                      <a:pt x="256" y="18"/>
                      <a:pt x="252" y="23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5"/>
                      <a:pt x="288" y="31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7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7"/>
                    </a:cubicBezTo>
                    <a:cubicBezTo>
                      <a:pt x="32" y="308"/>
                      <a:pt x="56" y="284"/>
                      <a:pt x="85" y="283"/>
                    </a:cubicBezTo>
                    <a:cubicBezTo>
                      <a:pt x="97" y="283"/>
                      <a:pt x="109" y="283"/>
                      <a:pt x="121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4" name="Freeform 127"/>
              <p:cNvSpPr/>
              <p:nvPr/>
            </p:nvSpPr>
            <p:spPr>
              <a:xfrm>
                <a:off x="463968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5" name="Freeform 128"/>
              <p:cNvSpPr/>
              <p:nvPr/>
            </p:nvSpPr>
            <p:spPr>
              <a:xfrm>
                <a:off x="4738680" y="14090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6" name="Freeform 129"/>
              <p:cNvSpPr/>
              <p:nvPr/>
            </p:nvSpPr>
            <p:spPr>
              <a:xfrm>
                <a:off x="4890960" y="14472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6" y="0"/>
                      <a:pt x="115" y="0"/>
                    </a:cubicBezTo>
                    <a:cubicBezTo>
                      <a:pt x="63" y="0"/>
                      <a:pt x="20" y="29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0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3" y="290"/>
                    </a:cubicBezTo>
                    <a:cubicBezTo>
                      <a:pt x="144" y="290"/>
                      <a:pt x="173" y="265"/>
                      <a:pt x="185" y="236"/>
                    </a:cubicBezTo>
                    <a:cubicBezTo>
                      <a:pt x="187" y="261"/>
                      <a:pt x="205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7" name="Freeform 130"/>
              <p:cNvSpPr/>
              <p:nvPr/>
            </p:nvSpPr>
            <p:spPr>
              <a:xfrm>
                <a:off x="5005800" y="14472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5" y="207"/>
                    </a:cubicBezTo>
                    <a:cubicBezTo>
                      <a:pt x="205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5" y="290"/>
                    </a:cubicBezTo>
                    <a:cubicBezTo>
                      <a:pt x="220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8" name="Freeform 131"/>
              <p:cNvSpPr/>
              <p:nvPr/>
            </p:nvSpPr>
            <p:spPr>
              <a:xfrm>
                <a:off x="5106960" y="14472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5" y="207"/>
                    </a:cubicBezTo>
                    <a:cubicBezTo>
                      <a:pt x="205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6"/>
                      <a:pt x="137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5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9" name="Freeform 132"/>
              <p:cNvSpPr/>
              <p:nvPr/>
            </p:nvSpPr>
            <p:spPr>
              <a:xfrm>
                <a:off x="520668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0" name="Freeform 133"/>
              <p:cNvSpPr/>
              <p:nvPr/>
            </p:nvSpPr>
            <p:spPr>
              <a:xfrm>
                <a:off x="5307840" y="144828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8"/>
                    </a:cubicBezTo>
                    <a:cubicBezTo>
                      <a:pt x="49" y="157"/>
                      <a:pt x="49" y="256"/>
                      <a:pt x="49" y="355"/>
                    </a:cubicBezTo>
                    <a:cubicBezTo>
                      <a:pt x="49" y="382"/>
                      <a:pt x="41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400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99" y="382"/>
                      <a:pt x="92" y="382"/>
                      <a:pt x="92" y="355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4"/>
                      <a:pt x="92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21"/>
                      <a:pt x="92" y="220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1" name="Freeform 134"/>
              <p:cNvSpPr/>
              <p:nvPr/>
            </p:nvSpPr>
            <p:spPr>
              <a:xfrm>
                <a:off x="5432040" y="14090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2" name="Freeform 135"/>
              <p:cNvSpPr/>
              <p:nvPr/>
            </p:nvSpPr>
            <p:spPr>
              <a:xfrm>
                <a:off x="5523480" y="14472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5" y="0"/>
                    </a:cubicBezTo>
                    <a:cubicBezTo>
                      <a:pt x="63" y="0"/>
                      <a:pt x="20" y="29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0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3" y="290"/>
                    </a:cubicBezTo>
                    <a:cubicBezTo>
                      <a:pt x="144" y="290"/>
                      <a:pt x="173" y="265"/>
                      <a:pt x="185" y="236"/>
                    </a:cubicBezTo>
                    <a:cubicBezTo>
                      <a:pt x="187" y="261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3" name="Freeform 136"/>
              <p:cNvSpPr/>
              <p:nvPr/>
            </p:nvSpPr>
            <p:spPr>
              <a:xfrm>
                <a:off x="5637600" y="14482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5"/>
                      <a:pt x="268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4" name="Freeform 137"/>
              <p:cNvSpPr/>
              <p:nvPr/>
            </p:nvSpPr>
            <p:spPr>
              <a:xfrm>
                <a:off x="5764680" y="14472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2" y="202"/>
                    </a:cubicBezTo>
                    <a:cubicBezTo>
                      <a:pt x="227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5" name="Freeform 138"/>
              <p:cNvSpPr/>
              <p:nvPr/>
            </p:nvSpPr>
            <p:spPr>
              <a:xfrm>
                <a:off x="586440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6" name="Freeform 139"/>
              <p:cNvSpPr/>
              <p:nvPr/>
            </p:nvSpPr>
            <p:spPr>
              <a:xfrm>
                <a:off x="6026400" y="14472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4"/>
                      <a:pt x="140" y="274"/>
                    </a:cubicBezTo>
                    <a:cubicBezTo>
                      <a:pt x="113" y="274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7" name="Freeform 140"/>
              <p:cNvSpPr/>
              <p:nvPr/>
            </p:nvSpPr>
            <p:spPr>
              <a:xfrm>
                <a:off x="6140880" y="1388880"/>
                <a:ext cx="74160" cy="160560"/>
              </a:xfrm>
              <a:custGeom>
                <a:avLst/>
                <a:gdLst/>
                <a:ahLst/>
                <a:rect l="0" t="0" r="r" b="b"/>
                <a:pathLst>
                  <a:path w="206" h="446">
                    <a:moveTo>
                      <a:pt x="205" y="43"/>
                    </a:moveTo>
                    <a:cubicBezTo>
                      <a:pt x="205" y="20"/>
                      <a:pt x="182" y="0"/>
                      <a:pt x="149" y="0"/>
                    </a:cubicBezTo>
                    <a:cubicBezTo>
                      <a:pt x="104" y="0"/>
                      <a:pt x="50" y="32"/>
                      <a:pt x="50" y="99"/>
                    </a:cubicBezTo>
                    <a:cubicBezTo>
                      <a:pt x="50" y="124"/>
                      <a:pt x="50" y="148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5"/>
                      <a:pt x="43" y="425"/>
                      <a:pt x="2" y="425"/>
                    </a:cubicBezTo>
                    <a:cubicBezTo>
                      <a:pt x="2" y="431"/>
                      <a:pt x="2" y="438"/>
                      <a:pt x="2" y="445"/>
                    </a:cubicBezTo>
                    <a:cubicBezTo>
                      <a:pt x="26" y="444"/>
                      <a:pt x="50" y="443"/>
                      <a:pt x="74" y="443"/>
                    </a:cubicBezTo>
                    <a:cubicBezTo>
                      <a:pt x="99" y="443"/>
                      <a:pt x="128" y="443"/>
                      <a:pt x="155" y="445"/>
                    </a:cubicBezTo>
                    <a:cubicBezTo>
                      <a:pt x="155" y="438"/>
                      <a:pt x="155" y="431"/>
                      <a:pt x="155" y="425"/>
                    </a:cubicBezTo>
                    <a:cubicBezTo>
                      <a:pt x="150" y="425"/>
                      <a:pt x="145" y="425"/>
                      <a:pt x="140" y="425"/>
                    </a:cubicBezTo>
                    <a:cubicBezTo>
                      <a:pt x="94" y="425"/>
                      <a:pt x="92" y="418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1" y="193"/>
                      <a:pt x="166" y="193"/>
                    </a:cubicBezTo>
                    <a:cubicBezTo>
                      <a:pt x="166" y="186"/>
                      <a:pt x="166" y="179"/>
                      <a:pt x="166" y="173"/>
                    </a:cubicBezTo>
                    <a:cubicBezTo>
                      <a:pt x="140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9" y="13"/>
                    </a:cubicBezTo>
                    <a:cubicBezTo>
                      <a:pt x="151" y="13"/>
                      <a:pt x="160" y="13"/>
                      <a:pt x="169" y="18"/>
                    </a:cubicBezTo>
                    <a:cubicBezTo>
                      <a:pt x="162" y="20"/>
                      <a:pt x="151" y="29"/>
                      <a:pt x="151" y="43"/>
                    </a:cubicBezTo>
                    <a:cubicBezTo>
                      <a:pt x="151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8" name="Freeform 141"/>
              <p:cNvSpPr/>
              <p:nvPr/>
            </p:nvSpPr>
            <p:spPr>
              <a:xfrm>
                <a:off x="627048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9" name="Freeform 142"/>
              <p:cNvSpPr/>
              <p:nvPr/>
            </p:nvSpPr>
            <p:spPr>
              <a:xfrm>
                <a:off x="6373080" y="14472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0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0" name="Freeform 143"/>
              <p:cNvSpPr/>
              <p:nvPr/>
            </p:nvSpPr>
            <p:spPr>
              <a:xfrm>
                <a:off x="6486840" y="14472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7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1" name="Freeform 144"/>
              <p:cNvSpPr/>
              <p:nvPr/>
            </p:nvSpPr>
            <p:spPr>
              <a:xfrm>
                <a:off x="6581520" y="139068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3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401"/>
                    </a:cubicBezTo>
                    <a:cubicBezTo>
                      <a:pt x="268" y="361"/>
                      <a:pt x="268" y="321"/>
                      <a:pt x="268" y="281"/>
                    </a:cubicBezTo>
                    <a:cubicBezTo>
                      <a:pt x="268" y="225"/>
                      <a:pt x="268" y="207"/>
                      <a:pt x="248" y="184"/>
                    </a:cubicBezTo>
                    <a:cubicBezTo>
                      <a:pt x="239" y="173"/>
                      <a:pt x="218" y="160"/>
                      <a:pt x="182" y="160"/>
                    </a:cubicBezTo>
                    <a:cubicBezTo>
                      <a:pt x="130" y="160"/>
                      <a:pt x="101" y="198"/>
                      <a:pt x="92" y="221"/>
                    </a:cubicBezTo>
                    <a:cubicBezTo>
                      <a:pt x="91" y="221"/>
                      <a:pt x="91" y="221"/>
                      <a:pt x="90" y="221"/>
                    </a:cubicBezTo>
                    <a:cubicBezTo>
                      <a:pt x="90" y="148"/>
                      <a:pt x="90" y="7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3"/>
                      <a:pt x="49" y="283"/>
                      <a:pt x="49" y="392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8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2"/>
                    </a:cubicBezTo>
                    <a:cubicBezTo>
                      <a:pt x="92" y="353"/>
                      <a:pt x="92" y="314"/>
                      <a:pt x="92" y="275"/>
                    </a:cubicBezTo>
                    <a:cubicBezTo>
                      <a:pt x="92" y="209"/>
                      <a:pt x="137" y="175"/>
                      <a:pt x="178" y="175"/>
                    </a:cubicBezTo>
                    <a:cubicBezTo>
                      <a:pt x="218" y="175"/>
                      <a:pt x="225" y="209"/>
                      <a:pt x="225" y="245"/>
                    </a:cubicBezTo>
                    <a:cubicBezTo>
                      <a:pt x="225" y="294"/>
                      <a:pt x="225" y="343"/>
                      <a:pt x="225" y="392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3"/>
                      <a:pt x="175" y="439"/>
                    </a:cubicBezTo>
                    <a:cubicBezTo>
                      <a:pt x="199" y="439"/>
                      <a:pt x="223" y="438"/>
                      <a:pt x="247" y="437"/>
                    </a:cubicBezTo>
                    <a:cubicBezTo>
                      <a:pt x="270" y="438"/>
                      <a:pt x="293" y="439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2" name="Freeform 145"/>
              <p:cNvSpPr/>
              <p:nvPr/>
            </p:nvSpPr>
            <p:spPr>
              <a:xfrm>
                <a:off x="676764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3" name="Freeform 146"/>
              <p:cNvSpPr/>
              <p:nvPr/>
            </p:nvSpPr>
            <p:spPr>
              <a:xfrm>
                <a:off x="6865560" y="1451160"/>
                <a:ext cx="115200" cy="98280"/>
              </a:xfrm>
              <a:custGeom>
                <a:avLst/>
                <a:gdLst/>
                <a:ahLst/>
                <a:rect l="0" t="0" r="r" b="b"/>
                <a:pathLst>
                  <a:path w="320" h="273">
                    <a:moveTo>
                      <a:pt x="319" y="272"/>
                    </a:moveTo>
                    <a:cubicBezTo>
                      <a:pt x="319" y="265"/>
                      <a:pt x="319" y="259"/>
                      <a:pt x="319" y="252"/>
                    </a:cubicBezTo>
                    <a:cubicBezTo>
                      <a:pt x="284" y="252"/>
                      <a:pt x="274" y="252"/>
                      <a:pt x="259" y="232"/>
                    </a:cubicBezTo>
                    <a:cubicBezTo>
                      <a:pt x="231" y="196"/>
                      <a:pt x="203" y="160"/>
                      <a:pt x="175" y="124"/>
                    </a:cubicBezTo>
                    <a:cubicBezTo>
                      <a:pt x="193" y="99"/>
                      <a:pt x="216" y="68"/>
                      <a:pt x="232" y="52"/>
                    </a:cubicBezTo>
                    <a:cubicBezTo>
                      <a:pt x="252" y="29"/>
                      <a:pt x="277" y="20"/>
                      <a:pt x="308" y="20"/>
                    </a:cubicBezTo>
                    <a:cubicBezTo>
                      <a:pt x="308" y="13"/>
                      <a:pt x="308" y="7"/>
                      <a:pt x="308" y="0"/>
                    </a:cubicBezTo>
                    <a:cubicBezTo>
                      <a:pt x="292" y="0"/>
                      <a:pt x="272" y="2"/>
                      <a:pt x="256" y="2"/>
                    </a:cubicBezTo>
                    <a:cubicBezTo>
                      <a:pt x="236" y="2"/>
                      <a:pt x="203" y="0"/>
                      <a:pt x="194" y="0"/>
                    </a:cubicBezTo>
                    <a:cubicBezTo>
                      <a:pt x="194" y="7"/>
                      <a:pt x="194" y="13"/>
                      <a:pt x="194" y="20"/>
                    </a:cubicBezTo>
                    <a:cubicBezTo>
                      <a:pt x="207" y="20"/>
                      <a:pt x="212" y="30"/>
                      <a:pt x="212" y="40"/>
                    </a:cubicBezTo>
                    <a:cubicBezTo>
                      <a:pt x="212" y="50"/>
                      <a:pt x="207" y="58"/>
                      <a:pt x="203" y="61"/>
                    </a:cubicBezTo>
                    <a:cubicBezTo>
                      <a:pt x="190" y="77"/>
                      <a:pt x="177" y="94"/>
                      <a:pt x="164" y="110"/>
                    </a:cubicBezTo>
                    <a:cubicBezTo>
                      <a:pt x="148" y="89"/>
                      <a:pt x="131" y="68"/>
                      <a:pt x="115" y="47"/>
                    </a:cubicBezTo>
                    <a:cubicBezTo>
                      <a:pt x="110" y="40"/>
                      <a:pt x="110" y="40"/>
                      <a:pt x="110" y="34"/>
                    </a:cubicBezTo>
                    <a:cubicBezTo>
                      <a:pt x="110" y="25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9" y="1"/>
                      <a:pt x="86" y="1"/>
                      <a:pt x="63" y="2"/>
                    </a:cubicBezTo>
                    <a:cubicBezTo>
                      <a:pt x="50" y="2"/>
                      <a:pt x="20" y="0"/>
                      <a:pt x="4" y="0"/>
                    </a:cubicBezTo>
                    <a:cubicBezTo>
                      <a:pt x="4" y="7"/>
                      <a:pt x="4" y="13"/>
                      <a:pt x="4" y="20"/>
                    </a:cubicBezTo>
                    <a:cubicBezTo>
                      <a:pt x="47" y="20"/>
                      <a:pt x="49" y="20"/>
                      <a:pt x="77" y="58"/>
                    </a:cubicBezTo>
                    <a:cubicBezTo>
                      <a:pt x="98" y="85"/>
                      <a:pt x="119" y="112"/>
                      <a:pt x="140" y="139"/>
                    </a:cubicBezTo>
                    <a:cubicBezTo>
                      <a:pt x="110" y="178"/>
                      <a:pt x="110" y="178"/>
                      <a:pt x="81" y="214"/>
                    </a:cubicBezTo>
                    <a:cubicBezTo>
                      <a:pt x="50" y="252"/>
                      <a:pt x="13" y="252"/>
                      <a:pt x="0" y="252"/>
                    </a:cubicBezTo>
                    <a:cubicBezTo>
                      <a:pt x="0" y="259"/>
                      <a:pt x="0" y="265"/>
                      <a:pt x="0" y="272"/>
                    </a:cubicBezTo>
                    <a:cubicBezTo>
                      <a:pt x="16" y="272"/>
                      <a:pt x="36" y="270"/>
                      <a:pt x="52" y="270"/>
                    </a:cubicBezTo>
                    <a:cubicBezTo>
                      <a:pt x="72" y="271"/>
                      <a:pt x="92" y="271"/>
                      <a:pt x="112" y="272"/>
                    </a:cubicBezTo>
                    <a:cubicBezTo>
                      <a:pt x="112" y="265"/>
                      <a:pt x="112" y="259"/>
                      <a:pt x="112" y="252"/>
                    </a:cubicBezTo>
                    <a:cubicBezTo>
                      <a:pt x="99" y="250"/>
                      <a:pt x="94" y="243"/>
                      <a:pt x="94" y="232"/>
                    </a:cubicBezTo>
                    <a:cubicBezTo>
                      <a:pt x="94" y="220"/>
                      <a:pt x="112" y="198"/>
                      <a:pt x="151" y="153"/>
                    </a:cubicBezTo>
                    <a:cubicBezTo>
                      <a:pt x="167" y="174"/>
                      <a:pt x="184" y="195"/>
                      <a:pt x="200" y="216"/>
                    </a:cubicBezTo>
                    <a:cubicBezTo>
                      <a:pt x="203" y="223"/>
                      <a:pt x="212" y="232"/>
                      <a:pt x="212" y="238"/>
                    </a:cubicBezTo>
                    <a:cubicBezTo>
                      <a:pt x="212" y="243"/>
                      <a:pt x="207" y="252"/>
                      <a:pt x="189" y="252"/>
                    </a:cubicBezTo>
                    <a:cubicBezTo>
                      <a:pt x="189" y="259"/>
                      <a:pt x="189" y="265"/>
                      <a:pt x="189" y="272"/>
                    </a:cubicBezTo>
                    <a:cubicBezTo>
                      <a:pt x="212" y="271"/>
                      <a:pt x="235" y="271"/>
                      <a:pt x="257" y="270"/>
                    </a:cubicBezTo>
                    <a:cubicBezTo>
                      <a:pt x="275" y="270"/>
                      <a:pt x="299" y="272"/>
                      <a:pt x="319" y="2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4" name="Freeform 147"/>
              <p:cNvSpPr/>
              <p:nvPr/>
            </p:nvSpPr>
            <p:spPr>
              <a:xfrm>
                <a:off x="6989040" y="144828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8"/>
                    </a:cubicBezTo>
                    <a:cubicBezTo>
                      <a:pt x="49" y="157"/>
                      <a:pt x="49" y="256"/>
                      <a:pt x="49" y="355"/>
                    </a:cubicBezTo>
                    <a:cubicBezTo>
                      <a:pt x="49" y="382"/>
                      <a:pt x="43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400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101" y="382"/>
                      <a:pt x="94" y="382"/>
                      <a:pt x="94" y="355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4"/>
                      <a:pt x="94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6" y="272"/>
                      <a:pt x="169" y="272"/>
                    </a:cubicBezTo>
                    <a:cubicBezTo>
                      <a:pt x="142" y="272"/>
                      <a:pt x="119" y="259"/>
                      <a:pt x="103" y="234"/>
                    </a:cubicBezTo>
                    <a:cubicBezTo>
                      <a:pt x="94" y="221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5" name="Freeform 148"/>
              <p:cNvSpPr/>
              <p:nvPr/>
            </p:nvSpPr>
            <p:spPr>
              <a:xfrm>
                <a:off x="712188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6" name="Freeform 149"/>
              <p:cNvSpPr/>
              <p:nvPr/>
            </p:nvSpPr>
            <p:spPr>
              <a:xfrm>
                <a:off x="7223040" y="14482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4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7" name="Freeform 150"/>
              <p:cNvSpPr/>
              <p:nvPr/>
            </p:nvSpPr>
            <p:spPr>
              <a:xfrm>
                <a:off x="7313760" y="13993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2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5"/>
                      <a:pt x="49" y="312"/>
                      <a:pt x="49" y="369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6" y="415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8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8" name="Freeform 151"/>
              <p:cNvSpPr/>
              <p:nvPr/>
            </p:nvSpPr>
            <p:spPr>
              <a:xfrm>
                <a:off x="7376760" y="14482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5"/>
                      <a:pt x="445" y="47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5"/>
                      <a:pt x="50" y="232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70" y="259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49"/>
                      <a:pt x="313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9" name="Freeform 152"/>
              <p:cNvSpPr/>
              <p:nvPr/>
            </p:nvSpPr>
            <p:spPr>
              <a:xfrm>
                <a:off x="7565760" y="14472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4"/>
                      <a:pt x="148" y="274"/>
                      <a:pt x="142" y="274"/>
                    </a:cubicBezTo>
                    <a:cubicBezTo>
                      <a:pt x="110" y="274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29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0" name="Freeform 153"/>
              <p:cNvSpPr/>
              <p:nvPr/>
            </p:nvSpPr>
            <p:spPr>
              <a:xfrm>
                <a:off x="7667640" y="14482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4" y="259"/>
                      <a:pt x="270" y="259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5"/>
                      <a:pt x="268" y="47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18"/>
                      <a:pt x="49" y="175"/>
                      <a:pt x="49" y="232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4" y="259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1" name="Freeform 154"/>
              <p:cNvSpPr/>
              <p:nvPr/>
            </p:nvSpPr>
            <p:spPr>
              <a:xfrm>
                <a:off x="7785000" y="14090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2" name="Freeform 155"/>
              <p:cNvSpPr/>
              <p:nvPr/>
            </p:nvSpPr>
            <p:spPr>
              <a:xfrm>
                <a:off x="346680" y="191880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142"/>
                      <a:pt x="42" y="182"/>
                      <a:pt x="92" y="182"/>
                    </a:cubicBezTo>
                    <a:cubicBezTo>
                      <a:pt x="141" y="182"/>
                      <a:pt x="182" y="142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3" name="Freeform 156"/>
              <p:cNvSpPr/>
              <p:nvPr/>
            </p:nvSpPr>
            <p:spPr>
              <a:xfrm>
                <a:off x="589680" y="184896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2" y="268"/>
                      <a:pt x="337" y="268"/>
                      <a:pt x="331" y="268"/>
                    </a:cubicBezTo>
                    <a:cubicBezTo>
                      <a:pt x="324" y="333"/>
                      <a:pt x="315" y="412"/>
                      <a:pt x="203" y="412"/>
                    </a:cubicBezTo>
                    <a:cubicBezTo>
                      <a:pt x="186" y="412"/>
                      <a:pt x="169" y="412"/>
                      <a:pt x="151" y="412"/>
                    </a:cubicBezTo>
                    <a:cubicBezTo>
                      <a:pt x="122" y="412"/>
                      <a:pt x="121" y="409"/>
                      <a:pt x="121" y="387"/>
                    </a:cubicBezTo>
                    <a:cubicBezTo>
                      <a:pt x="121" y="275"/>
                      <a:pt x="121" y="163"/>
                      <a:pt x="121" y="50"/>
                    </a:cubicBezTo>
                    <a:cubicBezTo>
                      <a:pt x="121" y="29"/>
                      <a:pt x="121" y="20"/>
                      <a:pt x="182" y="20"/>
                    </a:cubicBezTo>
                    <a:cubicBezTo>
                      <a:pt x="188" y="20"/>
                      <a:pt x="195" y="20"/>
                      <a:pt x="202" y="20"/>
                    </a:cubicBezTo>
                    <a:cubicBezTo>
                      <a:pt x="202" y="13"/>
                      <a:pt x="202" y="7"/>
                      <a:pt x="202" y="0"/>
                    </a:cubicBezTo>
                    <a:cubicBezTo>
                      <a:pt x="180" y="2"/>
                      <a:pt x="122" y="2"/>
                      <a:pt x="95" y="2"/>
                    </a:cubicBezTo>
                    <a:cubicBezTo>
                      <a:pt x="70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4" name="Freeform 157"/>
              <p:cNvSpPr/>
              <p:nvPr/>
            </p:nvSpPr>
            <p:spPr>
              <a:xfrm>
                <a:off x="731520" y="1848960"/>
                <a:ext cx="155880" cy="155880"/>
              </a:xfrm>
              <a:custGeom>
                <a:avLst/>
                <a:gdLst/>
                <a:ahLst/>
                <a:rect l="0" t="0" r="r" b="b"/>
                <a:pathLst>
                  <a:path w="433" h="433">
                    <a:moveTo>
                      <a:pt x="432" y="432"/>
                    </a:moveTo>
                    <a:cubicBezTo>
                      <a:pt x="432" y="425"/>
                      <a:pt x="432" y="419"/>
                      <a:pt x="432" y="412"/>
                    </a:cubicBezTo>
                    <a:cubicBezTo>
                      <a:pt x="427" y="412"/>
                      <a:pt x="422" y="412"/>
                      <a:pt x="418" y="412"/>
                    </a:cubicBezTo>
                    <a:cubicBezTo>
                      <a:pt x="369" y="412"/>
                      <a:pt x="367" y="405"/>
                      <a:pt x="367" y="383"/>
                    </a:cubicBezTo>
                    <a:cubicBezTo>
                      <a:pt x="367" y="272"/>
                      <a:pt x="367" y="160"/>
                      <a:pt x="367" y="49"/>
                    </a:cubicBezTo>
                    <a:cubicBezTo>
                      <a:pt x="367" y="27"/>
                      <a:pt x="369" y="20"/>
                      <a:pt x="418" y="20"/>
                    </a:cubicBezTo>
                    <a:cubicBezTo>
                      <a:pt x="422" y="20"/>
                      <a:pt x="427" y="20"/>
                      <a:pt x="432" y="20"/>
                    </a:cubicBezTo>
                    <a:cubicBezTo>
                      <a:pt x="432" y="13"/>
                      <a:pt x="432" y="7"/>
                      <a:pt x="432" y="0"/>
                    </a:cubicBezTo>
                    <a:cubicBezTo>
                      <a:pt x="410" y="2"/>
                      <a:pt x="364" y="2"/>
                      <a:pt x="340" y="2"/>
                    </a:cubicBezTo>
                    <a:cubicBezTo>
                      <a:pt x="316" y="2"/>
                      <a:pt x="268" y="2"/>
                      <a:pt x="247" y="0"/>
                    </a:cubicBezTo>
                    <a:cubicBezTo>
                      <a:pt x="247" y="7"/>
                      <a:pt x="247" y="13"/>
                      <a:pt x="247" y="20"/>
                    </a:cubicBezTo>
                    <a:cubicBezTo>
                      <a:pt x="251" y="20"/>
                      <a:pt x="256" y="20"/>
                      <a:pt x="261" y="20"/>
                    </a:cubicBezTo>
                    <a:cubicBezTo>
                      <a:pt x="310" y="20"/>
                      <a:pt x="311" y="27"/>
                      <a:pt x="311" y="49"/>
                    </a:cubicBezTo>
                    <a:cubicBezTo>
                      <a:pt x="311" y="98"/>
                      <a:pt x="311" y="148"/>
                      <a:pt x="311" y="198"/>
                    </a:cubicBezTo>
                    <a:cubicBezTo>
                      <a:pt x="248" y="198"/>
                      <a:pt x="185" y="198"/>
                      <a:pt x="122" y="198"/>
                    </a:cubicBezTo>
                    <a:cubicBezTo>
                      <a:pt x="122" y="148"/>
                      <a:pt x="122" y="98"/>
                      <a:pt x="122" y="49"/>
                    </a:cubicBezTo>
                    <a:cubicBezTo>
                      <a:pt x="122" y="27"/>
                      <a:pt x="124" y="20"/>
                      <a:pt x="173" y="20"/>
                    </a:cubicBezTo>
                    <a:cubicBezTo>
                      <a:pt x="178" y="20"/>
                      <a:pt x="182" y="20"/>
                      <a:pt x="187" y="20"/>
                    </a:cubicBezTo>
                    <a:cubicBezTo>
                      <a:pt x="187" y="13"/>
                      <a:pt x="187" y="7"/>
                      <a:pt x="187" y="0"/>
                    </a:cubicBezTo>
                    <a:cubicBezTo>
                      <a:pt x="166" y="2"/>
                      <a:pt x="118" y="2"/>
                      <a:pt x="94" y="2"/>
                    </a:cubicBezTo>
                    <a:cubicBezTo>
                      <a:pt x="69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49"/>
                    </a:cubicBezTo>
                    <a:cubicBezTo>
                      <a:pt x="67" y="160"/>
                      <a:pt x="67" y="272"/>
                      <a:pt x="67" y="383"/>
                    </a:cubicBezTo>
                    <a:cubicBezTo>
                      <a:pt x="67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3" y="430"/>
                      <a:pt x="70" y="430"/>
                      <a:pt x="94" y="430"/>
                    </a:cubicBezTo>
                    <a:cubicBezTo>
                      <a:pt x="117" y="430"/>
                      <a:pt x="166" y="430"/>
                      <a:pt x="187" y="432"/>
                    </a:cubicBezTo>
                    <a:cubicBezTo>
                      <a:pt x="187" y="425"/>
                      <a:pt x="187" y="419"/>
                      <a:pt x="187" y="412"/>
                    </a:cubicBezTo>
                    <a:cubicBezTo>
                      <a:pt x="182" y="412"/>
                      <a:pt x="178" y="412"/>
                      <a:pt x="173" y="412"/>
                    </a:cubicBezTo>
                    <a:cubicBezTo>
                      <a:pt x="124" y="412"/>
                      <a:pt x="122" y="405"/>
                      <a:pt x="122" y="383"/>
                    </a:cubicBezTo>
                    <a:cubicBezTo>
                      <a:pt x="122" y="328"/>
                      <a:pt x="122" y="272"/>
                      <a:pt x="122" y="216"/>
                    </a:cubicBezTo>
                    <a:cubicBezTo>
                      <a:pt x="185" y="216"/>
                      <a:pt x="248" y="216"/>
                      <a:pt x="311" y="216"/>
                    </a:cubicBezTo>
                    <a:cubicBezTo>
                      <a:pt x="311" y="272"/>
                      <a:pt x="311" y="328"/>
                      <a:pt x="311" y="383"/>
                    </a:cubicBezTo>
                    <a:cubicBezTo>
                      <a:pt x="311" y="405"/>
                      <a:pt x="310" y="412"/>
                      <a:pt x="261" y="412"/>
                    </a:cubicBezTo>
                    <a:cubicBezTo>
                      <a:pt x="256" y="412"/>
                      <a:pt x="251" y="412"/>
                      <a:pt x="247" y="412"/>
                    </a:cubicBezTo>
                    <a:cubicBezTo>
                      <a:pt x="247" y="419"/>
                      <a:pt x="247" y="425"/>
                      <a:pt x="247" y="432"/>
                    </a:cubicBezTo>
                    <a:cubicBezTo>
                      <a:pt x="268" y="430"/>
                      <a:pt x="314" y="430"/>
                      <a:pt x="338" y="430"/>
                    </a:cubicBezTo>
                    <a:cubicBezTo>
                      <a:pt x="363" y="430"/>
                      <a:pt x="410" y="430"/>
                      <a:pt x="432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5" name="Freeform 158"/>
              <p:cNvSpPr/>
              <p:nvPr/>
            </p:nvSpPr>
            <p:spPr>
              <a:xfrm>
                <a:off x="907920" y="1843560"/>
                <a:ext cx="138960" cy="166320"/>
              </a:xfrm>
              <a:custGeom>
                <a:avLst/>
                <a:gdLst/>
                <a:ahLst/>
                <a:rect l="0" t="0" r="r" b="b"/>
                <a:pathLst>
                  <a:path w="386" h="462">
                    <a:moveTo>
                      <a:pt x="385" y="299"/>
                    </a:moveTo>
                    <a:cubicBezTo>
                      <a:pt x="385" y="293"/>
                      <a:pt x="385" y="288"/>
                      <a:pt x="376" y="288"/>
                    </a:cubicBezTo>
                    <a:cubicBezTo>
                      <a:pt x="371" y="288"/>
                      <a:pt x="371" y="292"/>
                      <a:pt x="369" y="299"/>
                    </a:cubicBezTo>
                    <a:cubicBezTo>
                      <a:pt x="364" y="389"/>
                      <a:pt x="297" y="441"/>
                      <a:pt x="229" y="441"/>
                    </a:cubicBezTo>
                    <a:cubicBezTo>
                      <a:pt x="189" y="441"/>
                      <a:pt x="65" y="419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7" y="20"/>
                      <a:pt x="353" y="77"/>
                      <a:pt x="365" y="169"/>
                    </a:cubicBezTo>
                    <a:cubicBezTo>
                      <a:pt x="367" y="178"/>
                      <a:pt x="367" y="180"/>
                      <a:pt x="374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6"/>
                      <a:pt x="385" y="66"/>
                      <a:pt x="385" y="16"/>
                    </a:cubicBezTo>
                    <a:cubicBezTo>
                      <a:pt x="385" y="5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9" y="7"/>
                    </a:cubicBezTo>
                    <a:cubicBezTo>
                      <a:pt x="358" y="23"/>
                      <a:pt x="347" y="38"/>
                      <a:pt x="337" y="54"/>
                    </a:cubicBezTo>
                    <a:cubicBezTo>
                      <a:pt x="313" y="32"/>
                      <a:pt x="281" y="0"/>
                      <a:pt x="220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2"/>
                      <a:pt x="103" y="461"/>
                      <a:pt x="220" y="461"/>
                    </a:cubicBezTo>
                    <a:cubicBezTo>
                      <a:pt x="324" y="461"/>
                      <a:pt x="385" y="373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6" name="Freeform 159"/>
              <p:cNvSpPr/>
              <p:nvPr/>
            </p:nvSpPr>
            <p:spPr>
              <a:xfrm>
                <a:off x="1065960" y="184644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1"/>
                      <a:pt x="250" y="160"/>
                      <a:pt x="178" y="160"/>
                    </a:cubicBezTo>
                    <a:cubicBezTo>
                      <a:pt x="128" y="160"/>
                      <a:pt x="101" y="189"/>
                      <a:pt x="92" y="200"/>
                    </a:cubicBezTo>
                    <a:cubicBezTo>
                      <a:pt x="92" y="133"/>
                      <a:pt x="92" y="67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88"/>
                      <a:pt x="49" y="314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3" y="426"/>
                      <a:pt x="80" y="413"/>
                      <a:pt x="88" y="400"/>
                    </a:cubicBezTo>
                    <a:cubicBezTo>
                      <a:pt x="97" y="414"/>
                      <a:pt x="124" y="446"/>
                      <a:pt x="171" y="446"/>
                    </a:cubicBezTo>
                    <a:cubicBezTo>
                      <a:pt x="247" y="446"/>
                      <a:pt x="311" y="383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4"/>
                      <a:pt x="239" y="392"/>
                    </a:cubicBezTo>
                    <a:cubicBezTo>
                      <a:pt x="227" y="412"/>
                      <a:pt x="202" y="432"/>
                      <a:pt x="167" y="432"/>
                    </a:cubicBezTo>
                    <a:cubicBezTo>
                      <a:pt x="140" y="432"/>
                      <a:pt x="117" y="418"/>
                      <a:pt x="103" y="394"/>
                    </a:cubicBezTo>
                    <a:cubicBezTo>
                      <a:pt x="94" y="380"/>
                      <a:pt x="94" y="378"/>
                      <a:pt x="94" y="367"/>
                    </a:cubicBezTo>
                    <a:cubicBezTo>
                      <a:pt x="94" y="324"/>
                      <a:pt x="94" y="281"/>
                      <a:pt x="94" y="238"/>
                    </a:cubicBezTo>
                    <a:cubicBezTo>
                      <a:pt x="94" y="225"/>
                      <a:pt x="94" y="223"/>
                      <a:pt x="99" y="214"/>
                    </a:cubicBezTo>
                    <a:cubicBezTo>
                      <a:pt x="124" y="178"/>
                      <a:pt x="158" y="173"/>
                      <a:pt x="175" y="173"/>
                    </a:cubicBezTo>
                    <a:cubicBezTo>
                      <a:pt x="203" y="173"/>
                      <a:pt x="225" y="191"/>
                      <a:pt x="241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7" name="Freeform 160"/>
              <p:cNvSpPr/>
              <p:nvPr/>
            </p:nvSpPr>
            <p:spPr>
              <a:xfrm>
                <a:off x="1206000" y="1846440"/>
                <a:ext cx="27720" cy="68400"/>
              </a:xfrm>
              <a:custGeom>
                <a:avLst/>
                <a:gdLst/>
                <a:ahLst/>
                <a:rect l="0" t="0" r="r" b="b"/>
                <a:pathLst>
                  <a:path w="77" h="190">
                    <a:moveTo>
                      <a:pt x="76" y="67"/>
                    </a:moveTo>
                    <a:cubicBezTo>
                      <a:pt x="76" y="29"/>
                      <a:pt x="59" y="0"/>
                      <a:pt x="32" y="0"/>
                    </a:cubicBezTo>
                    <a:cubicBezTo>
                      <a:pt x="11" y="0"/>
                      <a:pt x="0" y="18"/>
                      <a:pt x="0" y="34"/>
                    </a:cubicBezTo>
                    <a:cubicBezTo>
                      <a:pt x="0" y="50"/>
                      <a:pt x="11" y="67"/>
                      <a:pt x="32" y="67"/>
                    </a:cubicBezTo>
                    <a:cubicBezTo>
                      <a:pt x="45" y="67"/>
                      <a:pt x="54" y="61"/>
                      <a:pt x="58" y="58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0" y="59"/>
                      <a:pt x="61" y="65"/>
                      <a:pt x="61" y="67"/>
                    </a:cubicBezTo>
                    <a:cubicBezTo>
                      <a:pt x="61" y="86"/>
                      <a:pt x="58" y="133"/>
                      <a:pt x="18" y="171"/>
                    </a:cubicBezTo>
                    <a:cubicBezTo>
                      <a:pt x="9" y="180"/>
                      <a:pt x="9" y="180"/>
                      <a:pt x="9" y="182"/>
                    </a:cubicBezTo>
                    <a:cubicBezTo>
                      <a:pt x="9" y="187"/>
                      <a:pt x="13" y="189"/>
                      <a:pt x="16" y="189"/>
                    </a:cubicBezTo>
                    <a:cubicBezTo>
                      <a:pt x="23" y="189"/>
                      <a:pt x="76" y="140"/>
                      <a:pt x="76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8" name="Freeform 161"/>
              <p:cNvSpPr/>
              <p:nvPr/>
            </p:nvSpPr>
            <p:spPr>
              <a:xfrm>
                <a:off x="1257120" y="19026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58" y="121"/>
                      <a:pt x="135" y="117"/>
                      <a:pt x="108" y="112"/>
                    </a:cubicBezTo>
                    <a:cubicBezTo>
                      <a:pt x="72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9"/>
                      <a:pt x="162" y="14"/>
                      <a:pt x="160" y="16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9" y="290"/>
                      <a:pt x="11" y="288"/>
                      <a:pt x="22" y="277"/>
                    </a:cubicBezTo>
                    <a:cubicBezTo>
                      <a:pt x="23" y="275"/>
                      <a:pt x="23" y="274"/>
                      <a:pt x="34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9" name="Freeform 162"/>
              <p:cNvSpPr/>
              <p:nvPr/>
            </p:nvSpPr>
            <p:spPr>
              <a:xfrm>
                <a:off x="1422360" y="1848960"/>
                <a:ext cx="155880" cy="160920"/>
              </a:xfrm>
              <a:custGeom>
                <a:avLst/>
                <a:gdLst/>
                <a:ahLst/>
                <a:rect l="0" t="0" r="r" b="b"/>
                <a:pathLst>
                  <a:path w="433" h="447">
                    <a:moveTo>
                      <a:pt x="432" y="20"/>
                    </a:moveTo>
                    <a:cubicBezTo>
                      <a:pt x="432" y="13"/>
                      <a:pt x="432" y="7"/>
                      <a:pt x="432" y="0"/>
                    </a:cubicBezTo>
                    <a:cubicBezTo>
                      <a:pt x="407" y="1"/>
                      <a:pt x="383" y="1"/>
                      <a:pt x="358" y="2"/>
                    </a:cubicBezTo>
                    <a:cubicBezTo>
                      <a:pt x="333" y="1"/>
                      <a:pt x="308" y="1"/>
                      <a:pt x="283" y="0"/>
                    </a:cubicBezTo>
                    <a:cubicBezTo>
                      <a:pt x="283" y="7"/>
                      <a:pt x="283" y="13"/>
                      <a:pt x="283" y="20"/>
                    </a:cubicBezTo>
                    <a:cubicBezTo>
                      <a:pt x="347" y="20"/>
                      <a:pt x="347" y="49"/>
                      <a:pt x="347" y="67"/>
                    </a:cubicBezTo>
                    <a:cubicBezTo>
                      <a:pt x="347" y="140"/>
                      <a:pt x="347" y="213"/>
                      <a:pt x="347" y="286"/>
                    </a:cubicBezTo>
                    <a:cubicBezTo>
                      <a:pt x="347" y="376"/>
                      <a:pt x="286" y="427"/>
                      <a:pt x="227" y="427"/>
                    </a:cubicBezTo>
                    <a:cubicBezTo>
                      <a:pt x="196" y="427"/>
                      <a:pt x="122" y="410"/>
                      <a:pt x="122" y="290"/>
                    </a:cubicBezTo>
                    <a:cubicBezTo>
                      <a:pt x="122" y="209"/>
                      <a:pt x="122" y="129"/>
                      <a:pt x="122" y="49"/>
                    </a:cubicBezTo>
                    <a:cubicBezTo>
                      <a:pt x="122" y="27"/>
                      <a:pt x="122" y="20"/>
                      <a:pt x="173" y="20"/>
                    </a:cubicBezTo>
                    <a:cubicBezTo>
                      <a:pt x="178" y="20"/>
                      <a:pt x="182" y="20"/>
                      <a:pt x="187" y="20"/>
                    </a:cubicBezTo>
                    <a:cubicBezTo>
                      <a:pt x="187" y="13"/>
                      <a:pt x="187" y="7"/>
                      <a:pt x="187" y="0"/>
                    </a:cubicBezTo>
                    <a:cubicBezTo>
                      <a:pt x="166" y="2"/>
                      <a:pt x="118" y="2"/>
                      <a:pt x="94" y="2"/>
                    </a:cubicBezTo>
                    <a:cubicBezTo>
                      <a:pt x="69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49"/>
                    </a:cubicBezTo>
                    <a:cubicBezTo>
                      <a:pt x="65" y="128"/>
                      <a:pt x="65" y="208"/>
                      <a:pt x="65" y="288"/>
                    </a:cubicBezTo>
                    <a:cubicBezTo>
                      <a:pt x="65" y="376"/>
                      <a:pt x="139" y="446"/>
                      <a:pt x="225" y="446"/>
                    </a:cubicBezTo>
                    <a:cubicBezTo>
                      <a:pt x="297" y="446"/>
                      <a:pt x="355" y="387"/>
                      <a:pt x="365" y="315"/>
                    </a:cubicBezTo>
                    <a:cubicBezTo>
                      <a:pt x="367" y="302"/>
                      <a:pt x="367" y="297"/>
                      <a:pt x="367" y="272"/>
                    </a:cubicBezTo>
                    <a:cubicBezTo>
                      <a:pt x="367" y="204"/>
                      <a:pt x="367" y="136"/>
                      <a:pt x="367" y="68"/>
                    </a:cubicBezTo>
                    <a:cubicBezTo>
                      <a:pt x="367" y="49"/>
                      <a:pt x="367" y="20"/>
                      <a:pt x="432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0" name="Freeform 163"/>
              <p:cNvSpPr/>
              <p:nvPr/>
            </p:nvSpPr>
            <p:spPr>
              <a:xfrm>
                <a:off x="1592280" y="190404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0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58"/>
                    </a:cubicBezTo>
                    <a:cubicBezTo>
                      <a:pt x="49" y="156"/>
                      <a:pt x="49" y="254"/>
                      <a:pt x="49" y="353"/>
                    </a:cubicBezTo>
                    <a:cubicBezTo>
                      <a:pt x="49" y="382"/>
                      <a:pt x="43" y="382"/>
                      <a:pt x="0" y="382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400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2"/>
                    </a:cubicBezTo>
                    <a:cubicBezTo>
                      <a:pt x="101" y="382"/>
                      <a:pt x="94" y="382"/>
                      <a:pt x="94" y="353"/>
                    </a:cubicBezTo>
                    <a:cubicBezTo>
                      <a:pt x="94" y="317"/>
                      <a:pt x="94" y="282"/>
                      <a:pt x="94" y="247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1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1" name="Freeform 164"/>
              <p:cNvSpPr/>
              <p:nvPr/>
            </p:nvSpPr>
            <p:spPr>
              <a:xfrm>
                <a:off x="1718640" y="190152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8" y="4"/>
                      <a:pt x="191" y="29"/>
                    </a:cubicBezTo>
                    <a:cubicBezTo>
                      <a:pt x="164" y="9"/>
                      <a:pt x="137" y="7"/>
                      <a:pt x="124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6"/>
                      <a:pt x="34" y="151"/>
                      <a:pt x="50" y="164"/>
                    </a:cubicBezTo>
                    <a:cubicBezTo>
                      <a:pt x="43" y="173"/>
                      <a:pt x="31" y="194"/>
                      <a:pt x="31" y="216"/>
                    </a:cubicBezTo>
                    <a:cubicBezTo>
                      <a:pt x="31" y="236"/>
                      <a:pt x="40" y="261"/>
                      <a:pt x="59" y="274"/>
                    </a:cubicBezTo>
                    <a:cubicBezTo>
                      <a:pt x="22" y="284"/>
                      <a:pt x="0" y="311"/>
                      <a:pt x="0" y="337"/>
                    </a:cubicBezTo>
                    <a:cubicBezTo>
                      <a:pt x="0" y="382"/>
                      <a:pt x="63" y="416"/>
                      <a:pt x="140" y="416"/>
                    </a:cubicBezTo>
                    <a:cubicBezTo>
                      <a:pt x="216" y="416"/>
                      <a:pt x="281" y="383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7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5" y="245"/>
                    </a:cubicBezTo>
                    <a:cubicBezTo>
                      <a:pt x="63" y="241"/>
                      <a:pt x="50" y="221"/>
                      <a:pt x="50" y="202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6" y="191"/>
                      <a:pt x="112" y="193"/>
                      <a:pt x="124" y="193"/>
                    </a:cubicBezTo>
                    <a:cubicBezTo>
                      <a:pt x="182" y="193"/>
                      <a:pt x="227" y="148"/>
                      <a:pt x="227" y="99"/>
                    </a:cubicBezTo>
                    <a:cubicBezTo>
                      <a:pt x="227" y="76"/>
                      <a:pt x="216" y="52"/>
                      <a:pt x="200" y="38"/>
                    </a:cubicBezTo>
                    <a:cubicBezTo>
                      <a:pt x="223" y="16"/>
                      <a:pt x="245" y="14"/>
                      <a:pt x="257" y="14"/>
                    </a:cubicBezTo>
                    <a:cubicBezTo>
                      <a:pt x="259" y="14"/>
                      <a:pt x="261" y="14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50"/>
                      <a:pt x="272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7"/>
                      <a:pt x="169" y="151"/>
                    </a:cubicBezTo>
                    <a:cubicBezTo>
                      <a:pt x="164" y="160"/>
                      <a:pt x="149" y="178"/>
                      <a:pt x="124" y="178"/>
                    </a:cubicBezTo>
                    <a:cubicBezTo>
                      <a:pt x="68" y="178"/>
                      <a:pt x="68" y="113"/>
                      <a:pt x="68" y="99"/>
                    </a:cubicBezTo>
                    <a:cubicBezTo>
                      <a:pt x="68" y="83"/>
                      <a:pt x="68" y="63"/>
                      <a:pt x="79" y="47"/>
                    </a:cubicBezTo>
                    <a:cubicBezTo>
                      <a:pt x="85" y="40"/>
                      <a:pt x="99" y="22"/>
                      <a:pt x="124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7"/>
                    </a:moveTo>
                    <a:cubicBezTo>
                      <a:pt x="248" y="371"/>
                      <a:pt x="203" y="401"/>
                      <a:pt x="142" y="401"/>
                    </a:cubicBezTo>
                    <a:cubicBezTo>
                      <a:pt x="77" y="401"/>
                      <a:pt x="34" y="369"/>
                      <a:pt x="34" y="337"/>
                    </a:cubicBezTo>
                    <a:cubicBezTo>
                      <a:pt x="34" y="308"/>
                      <a:pt x="58" y="284"/>
                      <a:pt x="86" y="283"/>
                    </a:cubicBezTo>
                    <a:cubicBezTo>
                      <a:pt x="98" y="283"/>
                      <a:pt x="110" y="283"/>
                      <a:pt x="122" y="283"/>
                    </a:cubicBezTo>
                    <a:cubicBezTo>
                      <a:pt x="178" y="283"/>
                      <a:pt x="248" y="283"/>
                      <a:pt x="248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2" name="Freeform 165"/>
              <p:cNvSpPr/>
              <p:nvPr/>
            </p:nvSpPr>
            <p:spPr>
              <a:xfrm>
                <a:off x="1832400" y="19040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3" name="Freeform 166"/>
              <p:cNvSpPr/>
              <p:nvPr/>
            </p:nvSpPr>
            <p:spPr>
              <a:xfrm>
                <a:off x="1922760" y="19026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9"/>
                      <a:pt x="144" y="0"/>
                      <a:pt x="115" y="0"/>
                    </a:cubicBezTo>
                    <a:cubicBezTo>
                      <a:pt x="63" y="0"/>
                      <a:pt x="20" y="29"/>
                      <a:pt x="20" y="70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4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4" y="121"/>
                      <a:pt x="65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3" y="290"/>
                    </a:cubicBezTo>
                    <a:cubicBezTo>
                      <a:pt x="144" y="290"/>
                      <a:pt x="173" y="265"/>
                      <a:pt x="185" y="234"/>
                    </a:cubicBezTo>
                    <a:cubicBezTo>
                      <a:pt x="187" y="259"/>
                      <a:pt x="205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4" name="Freeform 167"/>
              <p:cNvSpPr/>
              <p:nvPr/>
            </p:nvSpPr>
            <p:spPr>
              <a:xfrm>
                <a:off x="2037240" y="184644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6" y="419"/>
                      <a:pt x="263" y="416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0" y="31"/>
                      <a:pt x="220" y="63"/>
                    </a:cubicBezTo>
                    <a:cubicBezTo>
                      <a:pt x="220" y="108"/>
                      <a:pt x="220" y="153"/>
                      <a:pt x="220" y="198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3" y="425"/>
                      <a:pt x="218" y="405"/>
                    </a:cubicBezTo>
                    <a:cubicBezTo>
                      <a:pt x="218" y="419"/>
                      <a:pt x="218" y="433"/>
                      <a:pt x="218" y="446"/>
                    </a:cubicBezTo>
                    <a:cubicBezTo>
                      <a:pt x="249" y="444"/>
                      <a:pt x="280" y="442"/>
                      <a:pt x="311" y="439"/>
                    </a:cubicBezTo>
                    <a:moveTo>
                      <a:pt x="218" y="364"/>
                    </a:moveTo>
                    <a:cubicBezTo>
                      <a:pt x="218" y="376"/>
                      <a:pt x="218" y="378"/>
                      <a:pt x="212" y="387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08" y="432"/>
                      <a:pt x="86" y="416"/>
                      <a:pt x="70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5" y="194"/>
                      <a:pt x="110" y="173"/>
                      <a:pt x="144" y="173"/>
                    </a:cubicBezTo>
                    <a:cubicBezTo>
                      <a:pt x="166" y="173"/>
                      <a:pt x="193" y="184"/>
                      <a:pt x="212" y="211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5" name="Freeform 168"/>
              <p:cNvSpPr/>
              <p:nvPr/>
            </p:nvSpPr>
            <p:spPr>
              <a:xfrm>
                <a:off x="2162520" y="19026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6" name="Freeform 169"/>
              <p:cNvSpPr/>
              <p:nvPr/>
            </p:nvSpPr>
            <p:spPr>
              <a:xfrm>
                <a:off x="2344320" y="1852920"/>
                <a:ext cx="91080" cy="151920"/>
              </a:xfrm>
              <a:custGeom>
                <a:avLst/>
                <a:gdLst/>
                <a:ahLst/>
                <a:rect l="0" t="0" r="r" b="b"/>
                <a:pathLst>
                  <a:path w="253" h="422">
                    <a:moveTo>
                      <a:pt x="252" y="311"/>
                    </a:moveTo>
                    <a:cubicBezTo>
                      <a:pt x="247" y="311"/>
                      <a:pt x="241" y="311"/>
                      <a:pt x="236" y="311"/>
                    </a:cubicBezTo>
                    <a:cubicBezTo>
                      <a:pt x="234" y="329"/>
                      <a:pt x="229" y="358"/>
                      <a:pt x="223" y="367"/>
                    </a:cubicBezTo>
                    <a:cubicBezTo>
                      <a:pt x="218" y="373"/>
                      <a:pt x="176" y="373"/>
                      <a:pt x="162" y="373"/>
                    </a:cubicBezTo>
                    <a:cubicBezTo>
                      <a:pt x="124" y="373"/>
                      <a:pt x="86" y="373"/>
                      <a:pt x="49" y="373"/>
                    </a:cubicBezTo>
                    <a:cubicBezTo>
                      <a:pt x="71" y="351"/>
                      <a:pt x="93" y="329"/>
                      <a:pt x="115" y="308"/>
                    </a:cubicBezTo>
                    <a:cubicBezTo>
                      <a:pt x="214" y="220"/>
                      <a:pt x="252" y="185"/>
                      <a:pt x="252" y="122"/>
                    </a:cubicBezTo>
                    <a:cubicBezTo>
                      <a:pt x="252" y="50"/>
                      <a:pt x="194" y="0"/>
                      <a:pt x="119" y="0"/>
                    </a:cubicBezTo>
                    <a:cubicBezTo>
                      <a:pt x="47" y="0"/>
                      <a:pt x="0" y="58"/>
                      <a:pt x="0" y="115"/>
                    </a:cubicBezTo>
                    <a:cubicBezTo>
                      <a:pt x="0" y="149"/>
                      <a:pt x="31" y="149"/>
                      <a:pt x="32" y="149"/>
                    </a:cubicBezTo>
                    <a:cubicBezTo>
                      <a:pt x="43" y="149"/>
                      <a:pt x="67" y="142"/>
                      <a:pt x="67" y="117"/>
                    </a:cubicBezTo>
                    <a:cubicBezTo>
                      <a:pt x="67" y="99"/>
                      <a:pt x="54" y="83"/>
                      <a:pt x="32" y="83"/>
                    </a:cubicBezTo>
                    <a:cubicBezTo>
                      <a:pt x="27" y="83"/>
                      <a:pt x="27" y="83"/>
                      <a:pt x="25" y="85"/>
                    </a:cubicBezTo>
                    <a:cubicBezTo>
                      <a:pt x="40" y="43"/>
                      <a:pt x="74" y="20"/>
                      <a:pt x="110" y="20"/>
                    </a:cubicBezTo>
                    <a:cubicBezTo>
                      <a:pt x="167" y="20"/>
                      <a:pt x="194" y="70"/>
                      <a:pt x="194" y="122"/>
                    </a:cubicBezTo>
                    <a:cubicBezTo>
                      <a:pt x="194" y="173"/>
                      <a:pt x="164" y="223"/>
                      <a:pt x="128" y="263"/>
                    </a:cubicBezTo>
                    <a:cubicBezTo>
                      <a:pt x="88" y="308"/>
                      <a:pt x="47" y="353"/>
                      <a:pt x="7" y="398"/>
                    </a:cubicBezTo>
                    <a:cubicBezTo>
                      <a:pt x="0" y="405"/>
                      <a:pt x="0" y="407"/>
                      <a:pt x="0" y="421"/>
                    </a:cubicBezTo>
                    <a:cubicBezTo>
                      <a:pt x="78" y="421"/>
                      <a:pt x="156" y="421"/>
                      <a:pt x="234" y="421"/>
                    </a:cubicBezTo>
                    <a:cubicBezTo>
                      <a:pt x="240" y="385"/>
                      <a:pt x="246" y="348"/>
                      <a:pt x="25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7" name="Freeform 170"/>
              <p:cNvSpPr/>
              <p:nvPr/>
            </p:nvSpPr>
            <p:spPr>
              <a:xfrm>
                <a:off x="2527200" y="1848960"/>
                <a:ext cx="162360" cy="160920"/>
              </a:xfrm>
              <a:custGeom>
                <a:avLst/>
                <a:gdLst/>
                <a:ahLst/>
                <a:rect l="0" t="0" r="r" b="b"/>
                <a:pathLst>
                  <a:path w="451" h="447">
                    <a:moveTo>
                      <a:pt x="450" y="20"/>
                    </a:moveTo>
                    <a:cubicBezTo>
                      <a:pt x="450" y="13"/>
                      <a:pt x="450" y="7"/>
                      <a:pt x="450" y="0"/>
                    </a:cubicBezTo>
                    <a:cubicBezTo>
                      <a:pt x="430" y="2"/>
                      <a:pt x="405" y="2"/>
                      <a:pt x="387" y="2"/>
                    </a:cubicBezTo>
                    <a:cubicBezTo>
                      <a:pt x="363" y="1"/>
                      <a:pt x="339" y="1"/>
                      <a:pt x="315" y="0"/>
                    </a:cubicBezTo>
                    <a:cubicBezTo>
                      <a:pt x="315" y="7"/>
                      <a:pt x="315" y="13"/>
                      <a:pt x="315" y="20"/>
                    </a:cubicBezTo>
                    <a:cubicBezTo>
                      <a:pt x="349" y="20"/>
                      <a:pt x="362" y="36"/>
                      <a:pt x="362" y="50"/>
                    </a:cubicBezTo>
                    <a:cubicBezTo>
                      <a:pt x="362" y="56"/>
                      <a:pt x="360" y="59"/>
                      <a:pt x="358" y="63"/>
                    </a:cubicBezTo>
                    <a:cubicBezTo>
                      <a:pt x="320" y="165"/>
                      <a:pt x="281" y="267"/>
                      <a:pt x="243" y="369"/>
                    </a:cubicBezTo>
                    <a:cubicBezTo>
                      <a:pt x="203" y="262"/>
                      <a:pt x="163" y="155"/>
                      <a:pt x="122" y="49"/>
                    </a:cubicBezTo>
                    <a:cubicBezTo>
                      <a:pt x="119" y="40"/>
                      <a:pt x="120" y="41"/>
                      <a:pt x="119" y="38"/>
                    </a:cubicBezTo>
                    <a:cubicBezTo>
                      <a:pt x="119" y="20"/>
                      <a:pt x="155" y="20"/>
                      <a:pt x="171" y="20"/>
                    </a:cubicBezTo>
                    <a:cubicBezTo>
                      <a:pt x="171" y="13"/>
                      <a:pt x="171" y="7"/>
                      <a:pt x="171" y="0"/>
                    </a:cubicBezTo>
                    <a:cubicBezTo>
                      <a:pt x="148" y="2"/>
                      <a:pt x="104" y="2"/>
                      <a:pt x="79" y="2"/>
                    </a:cubicBezTo>
                    <a:cubicBezTo>
                      <a:pt x="53" y="1"/>
                      <a:pt x="26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41" y="20"/>
                      <a:pt x="52" y="20"/>
                      <a:pt x="61" y="43"/>
                    </a:cubicBezTo>
                    <a:cubicBezTo>
                      <a:pt x="110" y="173"/>
                      <a:pt x="160" y="302"/>
                      <a:pt x="209" y="432"/>
                    </a:cubicBezTo>
                    <a:cubicBezTo>
                      <a:pt x="212" y="445"/>
                      <a:pt x="216" y="446"/>
                      <a:pt x="223" y="446"/>
                    </a:cubicBezTo>
                    <a:cubicBezTo>
                      <a:pt x="234" y="446"/>
                      <a:pt x="236" y="443"/>
                      <a:pt x="239" y="434"/>
                    </a:cubicBezTo>
                    <a:cubicBezTo>
                      <a:pt x="286" y="310"/>
                      <a:pt x="333" y="185"/>
                      <a:pt x="380" y="61"/>
                    </a:cubicBezTo>
                    <a:cubicBezTo>
                      <a:pt x="389" y="38"/>
                      <a:pt x="407" y="20"/>
                      <a:pt x="45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8" name="Freeform 171"/>
              <p:cNvSpPr/>
              <p:nvPr/>
            </p:nvSpPr>
            <p:spPr>
              <a:xfrm>
                <a:off x="2700720" y="1849680"/>
                <a:ext cx="141480" cy="155160"/>
              </a:xfrm>
              <a:custGeom>
                <a:avLst/>
                <a:gdLst/>
                <a:ahLst/>
                <a:rect l="0" t="0" r="r" b="b"/>
                <a:pathLst>
                  <a:path w="393" h="431">
                    <a:moveTo>
                      <a:pt x="392" y="266"/>
                    </a:moveTo>
                    <a:cubicBezTo>
                      <a:pt x="387" y="266"/>
                      <a:pt x="382" y="266"/>
                      <a:pt x="376" y="266"/>
                    </a:cubicBezTo>
                    <a:cubicBezTo>
                      <a:pt x="360" y="364"/>
                      <a:pt x="346" y="410"/>
                      <a:pt x="238" y="410"/>
                    </a:cubicBezTo>
                    <a:cubicBezTo>
                      <a:pt x="209" y="410"/>
                      <a:pt x="181" y="410"/>
                      <a:pt x="153" y="410"/>
                    </a:cubicBezTo>
                    <a:cubicBezTo>
                      <a:pt x="122" y="410"/>
                      <a:pt x="122" y="407"/>
                      <a:pt x="122" y="385"/>
                    </a:cubicBezTo>
                    <a:cubicBezTo>
                      <a:pt x="122" y="329"/>
                      <a:pt x="122" y="272"/>
                      <a:pt x="122" y="216"/>
                    </a:cubicBezTo>
                    <a:cubicBezTo>
                      <a:pt x="141" y="216"/>
                      <a:pt x="160" y="216"/>
                      <a:pt x="178" y="216"/>
                    </a:cubicBezTo>
                    <a:cubicBezTo>
                      <a:pt x="239" y="216"/>
                      <a:pt x="247" y="236"/>
                      <a:pt x="247" y="290"/>
                    </a:cubicBezTo>
                    <a:cubicBezTo>
                      <a:pt x="252" y="290"/>
                      <a:pt x="257" y="290"/>
                      <a:pt x="263" y="290"/>
                    </a:cubicBezTo>
                    <a:cubicBezTo>
                      <a:pt x="263" y="234"/>
                      <a:pt x="263" y="178"/>
                      <a:pt x="263" y="122"/>
                    </a:cubicBezTo>
                    <a:cubicBezTo>
                      <a:pt x="257" y="122"/>
                      <a:pt x="252" y="122"/>
                      <a:pt x="247" y="122"/>
                    </a:cubicBezTo>
                    <a:cubicBezTo>
                      <a:pt x="247" y="176"/>
                      <a:pt x="239" y="196"/>
                      <a:pt x="178" y="196"/>
                    </a:cubicBezTo>
                    <a:cubicBezTo>
                      <a:pt x="160" y="196"/>
                      <a:pt x="141" y="196"/>
                      <a:pt x="122" y="196"/>
                    </a:cubicBezTo>
                    <a:cubicBezTo>
                      <a:pt x="122" y="146"/>
                      <a:pt x="122" y="95"/>
                      <a:pt x="122" y="45"/>
                    </a:cubicBezTo>
                    <a:cubicBezTo>
                      <a:pt x="122" y="23"/>
                      <a:pt x="122" y="20"/>
                      <a:pt x="153" y="20"/>
                    </a:cubicBezTo>
                    <a:cubicBezTo>
                      <a:pt x="180" y="20"/>
                      <a:pt x="207" y="20"/>
                      <a:pt x="234" y="20"/>
                    </a:cubicBezTo>
                    <a:cubicBezTo>
                      <a:pt x="331" y="20"/>
                      <a:pt x="347" y="54"/>
                      <a:pt x="358" y="142"/>
                    </a:cubicBezTo>
                    <a:cubicBezTo>
                      <a:pt x="364" y="142"/>
                      <a:pt x="369" y="142"/>
                      <a:pt x="374" y="142"/>
                    </a:cubicBezTo>
                    <a:cubicBezTo>
                      <a:pt x="368" y="95"/>
                      <a:pt x="362" y="47"/>
                      <a:pt x="356" y="0"/>
                    </a:cubicBezTo>
                    <a:cubicBezTo>
                      <a:pt x="238" y="0"/>
                      <a:pt x="119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7"/>
                      <a:pt x="65" y="49"/>
                    </a:cubicBezTo>
                    <a:cubicBezTo>
                      <a:pt x="65" y="160"/>
                      <a:pt x="65" y="271"/>
                      <a:pt x="65" y="382"/>
                    </a:cubicBezTo>
                    <a:cubicBezTo>
                      <a:pt x="65" y="403"/>
                      <a:pt x="65" y="410"/>
                      <a:pt x="16" y="410"/>
                    </a:cubicBezTo>
                    <a:cubicBezTo>
                      <a:pt x="11" y="410"/>
                      <a:pt x="5" y="410"/>
                      <a:pt x="0" y="410"/>
                    </a:cubicBezTo>
                    <a:cubicBezTo>
                      <a:pt x="0" y="417"/>
                      <a:pt x="0" y="424"/>
                      <a:pt x="0" y="430"/>
                    </a:cubicBezTo>
                    <a:cubicBezTo>
                      <a:pt x="122" y="430"/>
                      <a:pt x="244" y="430"/>
                      <a:pt x="365" y="430"/>
                    </a:cubicBezTo>
                    <a:cubicBezTo>
                      <a:pt x="374" y="376"/>
                      <a:pt x="383" y="321"/>
                      <a:pt x="392" y="2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9" name="Freeform 172"/>
              <p:cNvSpPr/>
              <p:nvPr/>
            </p:nvSpPr>
            <p:spPr>
              <a:xfrm>
                <a:off x="2856240" y="1848960"/>
                <a:ext cx="124920" cy="155880"/>
              </a:xfrm>
              <a:custGeom>
                <a:avLst/>
                <a:gdLst/>
                <a:ahLst/>
                <a:rect l="0" t="0" r="r" b="b"/>
                <a:pathLst>
                  <a:path w="347" h="433">
                    <a:moveTo>
                      <a:pt x="346" y="268"/>
                    </a:moveTo>
                    <a:cubicBezTo>
                      <a:pt x="341" y="268"/>
                      <a:pt x="336" y="268"/>
                      <a:pt x="331" y="268"/>
                    </a:cubicBezTo>
                    <a:cubicBezTo>
                      <a:pt x="324" y="333"/>
                      <a:pt x="315" y="412"/>
                      <a:pt x="203" y="412"/>
                    </a:cubicBezTo>
                    <a:cubicBezTo>
                      <a:pt x="186" y="412"/>
                      <a:pt x="169" y="412"/>
                      <a:pt x="151" y="412"/>
                    </a:cubicBezTo>
                    <a:cubicBezTo>
                      <a:pt x="122" y="412"/>
                      <a:pt x="121" y="409"/>
                      <a:pt x="121" y="387"/>
                    </a:cubicBezTo>
                    <a:cubicBezTo>
                      <a:pt x="121" y="275"/>
                      <a:pt x="121" y="163"/>
                      <a:pt x="121" y="50"/>
                    </a:cubicBezTo>
                    <a:cubicBezTo>
                      <a:pt x="121" y="29"/>
                      <a:pt x="121" y="20"/>
                      <a:pt x="180" y="20"/>
                    </a:cubicBezTo>
                    <a:cubicBezTo>
                      <a:pt x="187" y="20"/>
                      <a:pt x="194" y="20"/>
                      <a:pt x="202" y="20"/>
                    </a:cubicBezTo>
                    <a:cubicBezTo>
                      <a:pt x="202" y="13"/>
                      <a:pt x="202" y="7"/>
                      <a:pt x="202" y="0"/>
                    </a:cubicBezTo>
                    <a:cubicBezTo>
                      <a:pt x="178" y="2"/>
                      <a:pt x="121" y="2"/>
                      <a:pt x="95" y="2"/>
                    </a:cubicBezTo>
                    <a:cubicBezTo>
                      <a:pt x="70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0" y="323"/>
                      <a:pt x="346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0" name="Freeform 173"/>
              <p:cNvSpPr/>
              <p:nvPr/>
            </p:nvSpPr>
            <p:spPr>
              <a:xfrm>
                <a:off x="3003480" y="1843560"/>
                <a:ext cx="151920" cy="166320"/>
              </a:xfrm>
              <a:custGeom>
                <a:avLst/>
                <a:gdLst/>
                <a:ahLst/>
                <a:rect l="0" t="0" r="r" b="b"/>
                <a:pathLst>
                  <a:path w="422" h="462">
                    <a:moveTo>
                      <a:pt x="421" y="232"/>
                    </a:moveTo>
                    <a:cubicBezTo>
                      <a:pt x="421" y="103"/>
                      <a:pt x="326" y="0"/>
                      <a:pt x="211" y="0"/>
                    </a:cubicBezTo>
                    <a:cubicBezTo>
                      <a:pt x="97" y="0"/>
                      <a:pt x="0" y="101"/>
                      <a:pt x="0" y="232"/>
                    </a:cubicBezTo>
                    <a:cubicBezTo>
                      <a:pt x="0" y="362"/>
                      <a:pt x="97" y="461"/>
                      <a:pt x="211" y="461"/>
                    </a:cubicBezTo>
                    <a:cubicBezTo>
                      <a:pt x="326" y="461"/>
                      <a:pt x="421" y="360"/>
                      <a:pt x="421" y="232"/>
                    </a:cubicBezTo>
                    <a:moveTo>
                      <a:pt x="356" y="223"/>
                    </a:moveTo>
                    <a:cubicBezTo>
                      <a:pt x="356" y="391"/>
                      <a:pt x="270" y="445"/>
                      <a:pt x="211" y="445"/>
                    </a:cubicBezTo>
                    <a:cubicBezTo>
                      <a:pt x="151" y="445"/>
                      <a:pt x="65" y="389"/>
                      <a:pt x="65" y="223"/>
                    </a:cubicBezTo>
                    <a:cubicBezTo>
                      <a:pt x="65" y="59"/>
                      <a:pt x="158" y="16"/>
                      <a:pt x="211" y="16"/>
                    </a:cubicBezTo>
                    <a:cubicBezTo>
                      <a:pt x="266" y="16"/>
                      <a:pt x="356" y="61"/>
                      <a:pt x="356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1" name="Freeform 174"/>
              <p:cNvSpPr/>
              <p:nvPr/>
            </p:nvSpPr>
            <p:spPr>
              <a:xfrm>
                <a:off x="3247560" y="190656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18"/>
                    </a:moveTo>
                    <a:cubicBezTo>
                      <a:pt x="434" y="12"/>
                      <a:pt x="434" y="6"/>
                      <a:pt x="434" y="0"/>
                    </a:cubicBezTo>
                    <a:cubicBezTo>
                      <a:pt x="419" y="0"/>
                      <a:pt x="401" y="2"/>
                      <a:pt x="387" y="2"/>
                    </a:cubicBezTo>
                    <a:cubicBezTo>
                      <a:pt x="368" y="1"/>
                      <a:pt x="349" y="1"/>
                      <a:pt x="329" y="0"/>
                    </a:cubicBezTo>
                    <a:cubicBezTo>
                      <a:pt x="329" y="6"/>
                      <a:pt x="329" y="12"/>
                      <a:pt x="329" y="18"/>
                    </a:cubicBezTo>
                    <a:cubicBezTo>
                      <a:pt x="351" y="20"/>
                      <a:pt x="365" y="31"/>
                      <a:pt x="365" y="49"/>
                    </a:cubicBezTo>
                    <a:cubicBezTo>
                      <a:pt x="365" y="52"/>
                      <a:pt x="365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4" y="166"/>
                      <a:pt x="263" y="107"/>
                      <a:pt x="243" y="49"/>
                    </a:cubicBezTo>
                    <a:cubicBezTo>
                      <a:pt x="239" y="40"/>
                      <a:pt x="239" y="40"/>
                      <a:pt x="239" y="36"/>
                    </a:cubicBezTo>
                    <a:cubicBezTo>
                      <a:pt x="239" y="18"/>
                      <a:pt x="265" y="18"/>
                      <a:pt x="277" y="18"/>
                    </a:cubicBezTo>
                    <a:cubicBezTo>
                      <a:pt x="277" y="12"/>
                      <a:pt x="277" y="6"/>
                      <a:pt x="277" y="0"/>
                    </a:cubicBezTo>
                    <a:cubicBezTo>
                      <a:pt x="255" y="1"/>
                      <a:pt x="233" y="1"/>
                      <a:pt x="211" y="2"/>
                    </a:cubicBezTo>
                    <a:cubicBezTo>
                      <a:pt x="191" y="2"/>
                      <a:pt x="173" y="0"/>
                      <a:pt x="155" y="0"/>
                    </a:cubicBezTo>
                    <a:cubicBezTo>
                      <a:pt x="155" y="6"/>
                      <a:pt x="155" y="12"/>
                      <a:pt x="155" y="18"/>
                    </a:cubicBezTo>
                    <a:cubicBezTo>
                      <a:pt x="178" y="18"/>
                      <a:pt x="187" y="20"/>
                      <a:pt x="194" y="29"/>
                    </a:cubicBezTo>
                    <a:cubicBezTo>
                      <a:pt x="198" y="32"/>
                      <a:pt x="205" y="50"/>
                      <a:pt x="209" y="63"/>
                    </a:cubicBezTo>
                    <a:cubicBezTo>
                      <a:pt x="191" y="114"/>
                      <a:pt x="173" y="165"/>
                      <a:pt x="155" y="216"/>
                    </a:cubicBezTo>
                    <a:cubicBezTo>
                      <a:pt x="134" y="160"/>
                      <a:pt x="114" y="103"/>
                      <a:pt x="94" y="47"/>
                    </a:cubicBezTo>
                    <a:cubicBezTo>
                      <a:pt x="92" y="40"/>
                      <a:pt x="92" y="38"/>
                      <a:pt x="92" y="36"/>
                    </a:cubicBezTo>
                    <a:cubicBezTo>
                      <a:pt x="92" y="18"/>
                      <a:pt x="115" y="18"/>
                      <a:pt x="128" y="18"/>
                    </a:cubicBezTo>
                    <a:cubicBezTo>
                      <a:pt x="128" y="12"/>
                      <a:pt x="128" y="6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32" y="18"/>
                      <a:pt x="40" y="20"/>
                      <a:pt x="47" y="41"/>
                    </a:cubicBezTo>
                    <a:cubicBezTo>
                      <a:pt x="74" y="116"/>
                      <a:pt x="101" y="190"/>
                      <a:pt x="128" y="265"/>
                    </a:cubicBezTo>
                    <a:cubicBezTo>
                      <a:pt x="130" y="274"/>
                      <a:pt x="131" y="279"/>
                      <a:pt x="140" y="279"/>
                    </a:cubicBezTo>
                    <a:cubicBezTo>
                      <a:pt x="149" y="279"/>
                      <a:pt x="149" y="275"/>
                      <a:pt x="153" y="266"/>
                    </a:cubicBezTo>
                    <a:cubicBezTo>
                      <a:pt x="175" y="206"/>
                      <a:pt x="196" y="146"/>
                      <a:pt x="218" y="86"/>
                    </a:cubicBezTo>
                    <a:cubicBezTo>
                      <a:pt x="239" y="146"/>
                      <a:pt x="260" y="206"/>
                      <a:pt x="281" y="266"/>
                    </a:cubicBezTo>
                    <a:cubicBezTo>
                      <a:pt x="284" y="274"/>
                      <a:pt x="285" y="279"/>
                      <a:pt x="293" y="279"/>
                    </a:cubicBezTo>
                    <a:cubicBezTo>
                      <a:pt x="301" y="279"/>
                      <a:pt x="304" y="274"/>
                      <a:pt x="306" y="266"/>
                    </a:cubicBezTo>
                    <a:cubicBezTo>
                      <a:pt x="331" y="197"/>
                      <a:pt x="356" y="128"/>
                      <a:pt x="382" y="59"/>
                    </a:cubicBezTo>
                    <a:cubicBezTo>
                      <a:pt x="392" y="27"/>
                      <a:pt x="412" y="20"/>
                      <a:pt x="434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2" name="Freeform 175"/>
              <p:cNvSpPr/>
              <p:nvPr/>
            </p:nvSpPr>
            <p:spPr>
              <a:xfrm>
                <a:off x="3415680" y="185472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2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0"/>
                      <a:pt x="4" y="156"/>
                      <a:pt x="4" y="162"/>
                    </a:cubicBezTo>
                    <a:cubicBezTo>
                      <a:pt x="45" y="162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3" name="Freeform 176"/>
              <p:cNvSpPr/>
              <p:nvPr/>
            </p:nvSpPr>
            <p:spPr>
              <a:xfrm>
                <a:off x="3479040" y="184644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1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4" name="Freeform 177"/>
              <p:cNvSpPr/>
              <p:nvPr/>
            </p:nvSpPr>
            <p:spPr>
              <a:xfrm>
                <a:off x="3542400" y="184644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1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5" name="Freeform 178"/>
              <p:cNvSpPr/>
              <p:nvPr/>
            </p:nvSpPr>
            <p:spPr>
              <a:xfrm>
                <a:off x="3680640" y="184644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1"/>
                      <a:pt x="250" y="160"/>
                      <a:pt x="176" y="160"/>
                    </a:cubicBezTo>
                    <a:cubicBezTo>
                      <a:pt x="128" y="160"/>
                      <a:pt x="101" y="189"/>
                      <a:pt x="90" y="200"/>
                    </a:cubicBezTo>
                    <a:cubicBezTo>
                      <a:pt x="90" y="133"/>
                      <a:pt x="90" y="67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88"/>
                      <a:pt x="49" y="314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3" y="426"/>
                      <a:pt x="80" y="413"/>
                      <a:pt x="88" y="400"/>
                    </a:cubicBezTo>
                    <a:cubicBezTo>
                      <a:pt x="97" y="414"/>
                      <a:pt x="124" y="446"/>
                      <a:pt x="171" y="446"/>
                    </a:cubicBezTo>
                    <a:cubicBezTo>
                      <a:pt x="245" y="446"/>
                      <a:pt x="311" y="383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4"/>
                      <a:pt x="239" y="392"/>
                    </a:cubicBezTo>
                    <a:cubicBezTo>
                      <a:pt x="227" y="412"/>
                      <a:pt x="202" y="432"/>
                      <a:pt x="167" y="432"/>
                    </a:cubicBezTo>
                    <a:cubicBezTo>
                      <a:pt x="139" y="432"/>
                      <a:pt x="117" y="418"/>
                      <a:pt x="101" y="394"/>
                    </a:cubicBezTo>
                    <a:cubicBezTo>
                      <a:pt x="92" y="380"/>
                      <a:pt x="92" y="378"/>
                      <a:pt x="92" y="367"/>
                    </a:cubicBezTo>
                    <a:cubicBezTo>
                      <a:pt x="92" y="324"/>
                      <a:pt x="92" y="281"/>
                      <a:pt x="92" y="238"/>
                    </a:cubicBezTo>
                    <a:cubicBezTo>
                      <a:pt x="92" y="225"/>
                      <a:pt x="92" y="223"/>
                      <a:pt x="99" y="214"/>
                    </a:cubicBezTo>
                    <a:cubicBezTo>
                      <a:pt x="124" y="178"/>
                      <a:pt x="158" y="173"/>
                      <a:pt x="175" y="173"/>
                    </a:cubicBezTo>
                    <a:cubicBezTo>
                      <a:pt x="203" y="173"/>
                      <a:pt x="225" y="191"/>
                      <a:pt x="241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6" name="Freeform 179"/>
              <p:cNvSpPr/>
              <p:nvPr/>
            </p:nvSpPr>
            <p:spPr>
              <a:xfrm>
                <a:off x="3813480" y="19026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7" name="Freeform 180"/>
              <p:cNvSpPr/>
              <p:nvPr/>
            </p:nvSpPr>
            <p:spPr>
              <a:xfrm>
                <a:off x="3988440" y="1864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8" name="Freeform 181"/>
              <p:cNvSpPr/>
              <p:nvPr/>
            </p:nvSpPr>
            <p:spPr>
              <a:xfrm>
                <a:off x="4079880" y="184644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68" y="401"/>
                    </a:cubicBezTo>
                    <a:cubicBezTo>
                      <a:pt x="268" y="361"/>
                      <a:pt x="268" y="320"/>
                      <a:pt x="268" y="279"/>
                    </a:cubicBezTo>
                    <a:cubicBezTo>
                      <a:pt x="268" y="225"/>
                      <a:pt x="268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9"/>
                      <a:pt x="48" y="438"/>
                      <a:pt x="72" y="437"/>
                    </a:cubicBezTo>
                    <a:cubicBezTo>
                      <a:pt x="95" y="438"/>
                      <a:pt x="119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9"/>
                      <a:pt x="224" y="438"/>
                      <a:pt x="248" y="437"/>
                    </a:cubicBezTo>
                    <a:cubicBezTo>
                      <a:pt x="272" y="438"/>
                      <a:pt x="295" y="439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9" name="Freeform 182"/>
              <p:cNvSpPr/>
              <p:nvPr/>
            </p:nvSpPr>
            <p:spPr>
              <a:xfrm>
                <a:off x="4205520" y="19026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0" name="Freeform 183"/>
              <p:cNvSpPr/>
              <p:nvPr/>
            </p:nvSpPr>
            <p:spPr>
              <a:xfrm>
                <a:off x="4382280" y="1843560"/>
                <a:ext cx="114480" cy="160920"/>
              </a:xfrm>
              <a:custGeom>
                <a:avLst/>
                <a:gdLst/>
                <a:ahLst/>
                <a:rect l="0" t="0" r="r" b="b"/>
                <a:pathLst>
                  <a:path w="318" h="447">
                    <a:moveTo>
                      <a:pt x="317" y="446"/>
                    </a:moveTo>
                    <a:cubicBezTo>
                      <a:pt x="317" y="440"/>
                      <a:pt x="317" y="433"/>
                      <a:pt x="317" y="427"/>
                    </a:cubicBezTo>
                    <a:cubicBezTo>
                      <a:pt x="274" y="427"/>
                      <a:pt x="266" y="427"/>
                      <a:pt x="266" y="398"/>
                    </a:cubicBezTo>
                    <a:cubicBezTo>
                      <a:pt x="266" y="320"/>
                      <a:pt x="266" y="243"/>
                      <a:pt x="266" y="166"/>
                    </a:cubicBezTo>
                    <a:cubicBezTo>
                      <a:pt x="240" y="167"/>
                      <a:pt x="214" y="169"/>
                      <a:pt x="187" y="171"/>
                    </a:cubicBezTo>
                    <a:cubicBezTo>
                      <a:pt x="176" y="173"/>
                      <a:pt x="180" y="172"/>
                      <a:pt x="176" y="173"/>
                    </a:cubicBezTo>
                    <a:cubicBezTo>
                      <a:pt x="175" y="175"/>
                      <a:pt x="173" y="175"/>
                      <a:pt x="164" y="175"/>
                    </a:cubicBezTo>
                    <a:cubicBezTo>
                      <a:pt x="139" y="175"/>
                      <a:pt x="115" y="175"/>
                      <a:pt x="90" y="175"/>
                    </a:cubicBezTo>
                    <a:cubicBezTo>
                      <a:pt x="90" y="151"/>
                      <a:pt x="90" y="127"/>
                      <a:pt x="90" y="103"/>
                    </a:cubicBezTo>
                    <a:cubicBezTo>
                      <a:pt x="90" y="40"/>
                      <a:pt x="144" y="14"/>
                      <a:pt x="184" y="14"/>
                    </a:cubicBezTo>
                    <a:cubicBezTo>
                      <a:pt x="202" y="14"/>
                      <a:pt x="225" y="20"/>
                      <a:pt x="238" y="36"/>
                    </a:cubicBezTo>
                    <a:cubicBezTo>
                      <a:pt x="212" y="36"/>
                      <a:pt x="207" y="54"/>
                      <a:pt x="207" y="65"/>
                    </a:cubicBezTo>
                    <a:cubicBezTo>
                      <a:pt x="207" y="85"/>
                      <a:pt x="225" y="94"/>
                      <a:pt x="236" y="94"/>
                    </a:cubicBezTo>
                    <a:cubicBezTo>
                      <a:pt x="250" y="94"/>
                      <a:pt x="265" y="83"/>
                      <a:pt x="265" y="65"/>
                    </a:cubicBezTo>
                    <a:cubicBezTo>
                      <a:pt x="265" y="27"/>
                      <a:pt x="230" y="0"/>
                      <a:pt x="184" y="0"/>
                    </a:cubicBezTo>
                    <a:cubicBezTo>
                      <a:pt x="124" y="0"/>
                      <a:pt x="50" y="32"/>
                      <a:pt x="50" y="101"/>
                    </a:cubicBezTo>
                    <a:cubicBezTo>
                      <a:pt x="50" y="125"/>
                      <a:pt x="50" y="150"/>
                      <a:pt x="50" y="175"/>
                    </a:cubicBezTo>
                    <a:cubicBezTo>
                      <a:pt x="34" y="175"/>
                      <a:pt x="17" y="175"/>
                      <a:pt x="0" y="175"/>
                    </a:cubicBezTo>
                    <a:cubicBezTo>
                      <a:pt x="0" y="181"/>
                      <a:pt x="0" y="187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7"/>
                      <a:pt x="43" y="427"/>
                      <a:pt x="0" y="427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3" y="446"/>
                      <a:pt x="47" y="445"/>
                      <a:pt x="70" y="445"/>
                    </a:cubicBezTo>
                    <a:cubicBezTo>
                      <a:pt x="94" y="445"/>
                      <a:pt x="117" y="446"/>
                      <a:pt x="140" y="446"/>
                    </a:cubicBezTo>
                    <a:cubicBezTo>
                      <a:pt x="140" y="440"/>
                      <a:pt x="140" y="433"/>
                      <a:pt x="140" y="427"/>
                    </a:cubicBezTo>
                    <a:cubicBezTo>
                      <a:pt x="99" y="427"/>
                      <a:pt x="92" y="427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25" y="193"/>
                      <a:pt x="158" y="193"/>
                      <a:pt x="191" y="193"/>
                    </a:cubicBezTo>
                    <a:cubicBezTo>
                      <a:pt x="220" y="193"/>
                      <a:pt x="225" y="202"/>
                      <a:pt x="225" y="227"/>
                    </a:cubicBezTo>
                    <a:cubicBezTo>
                      <a:pt x="225" y="284"/>
                      <a:pt x="225" y="341"/>
                      <a:pt x="225" y="398"/>
                    </a:cubicBezTo>
                    <a:cubicBezTo>
                      <a:pt x="225" y="427"/>
                      <a:pt x="218" y="427"/>
                      <a:pt x="176" y="427"/>
                    </a:cubicBezTo>
                    <a:cubicBezTo>
                      <a:pt x="176" y="433"/>
                      <a:pt x="176" y="440"/>
                      <a:pt x="176" y="446"/>
                    </a:cubicBezTo>
                    <a:cubicBezTo>
                      <a:pt x="200" y="446"/>
                      <a:pt x="223" y="445"/>
                      <a:pt x="247" y="445"/>
                    </a:cubicBezTo>
                    <a:cubicBezTo>
                      <a:pt x="270" y="445"/>
                      <a:pt x="293" y="446"/>
                      <a:pt x="317" y="4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1" name="Freeform 184"/>
              <p:cNvSpPr/>
              <p:nvPr/>
            </p:nvSpPr>
            <p:spPr>
              <a:xfrm>
                <a:off x="4509360" y="19040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6" y="68"/>
                    </a:cubicBezTo>
                    <a:cubicBezTo>
                      <a:pt x="86" y="46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7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69" y="14"/>
                      <a:pt x="157" y="22"/>
                      <a:pt x="157" y="38"/>
                    </a:cubicBezTo>
                    <a:cubicBezTo>
                      <a:pt x="157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2" name="Freeform 185"/>
              <p:cNvSpPr/>
              <p:nvPr/>
            </p:nvSpPr>
            <p:spPr>
              <a:xfrm>
                <a:off x="4599360" y="19026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7"/>
                      <a:pt x="187" y="149"/>
                      <a:pt x="180" y="142"/>
                    </a:cubicBezTo>
                    <a:cubicBezTo>
                      <a:pt x="160" y="121"/>
                      <a:pt x="135" y="117"/>
                      <a:pt x="108" y="112"/>
                    </a:cubicBezTo>
                    <a:cubicBezTo>
                      <a:pt x="74" y="104"/>
                      <a:pt x="31" y="95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7"/>
                    </a:cubicBezTo>
                    <a:cubicBezTo>
                      <a:pt x="191" y="56"/>
                      <a:pt x="191" y="35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4"/>
                      <a:pt x="160" y="16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8"/>
                      <a:pt x="0" y="246"/>
                      <a:pt x="0" y="274"/>
                    </a:cubicBezTo>
                    <a:cubicBezTo>
                      <a:pt x="0" y="284"/>
                      <a:pt x="0" y="290"/>
                      <a:pt x="7" y="290"/>
                    </a:cubicBezTo>
                    <a:cubicBezTo>
                      <a:pt x="11" y="290"/>
                      <a:pt x="11" y="288"/>
                      <a:pt x="23" y="277"/>
                    </a:cubicBezTo>
                    <a:cubicBezTo>
                      <a:pt x="23" y="275"/>
                      <a:pt x="23" y="274"/>
                      <a:pt x="36" y="263"/>
                    </a:cubicBezTo>
                    <a:cubicBezTo>
                      <a:pt x="63" y="288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3" name="Freeform 186"/>
              <p:cNvSpPr/>
              <p:nvPr/>
            </p:nvSpPr>
            <p:spPr>
              <a:xfrm>
                <a:off x="4686120" y="1864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4" name="Freeform 187"/>
              <p:cNvSpPr/>
              <p:nvPr/>
            </p:nvSpPr>
            <p:spPr>
              <a:xfrm>
                <a:off x="4850280" y="1864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8" y="274"/>
                      <a:pt x="184" y="274"/>
                    </a:cubicBezTo>
                    <a:cubicBezTo>
                      <a:pt x="184" y="286"/>
                      <a:pt x="184" y="298"/>
                      <a:pt x="184" y="310"/>
                    </a:cubicBezTo>
                    <a:cubicBezTo>
                      <a:pt x="184" y="356"/>
                      <a:pt x="164" y="380"/>
                      <a:pt x="140" y="380"/>
                    </a:cubicBezTo>
                    <a:cubicBezTo>
                      <a:pt x="99" y="380"/>
                      <a:pt x="99" y="322"/>
                      <a:pt x="99" y="311"/>
                    </a:cubicBezTo>
                    <a:cubicBezTo>
                      <a:pt x="99" y="253"/>
                      <a:pt x="99" y="194"/>
                      <a:pt x="99" y="135"/>
                    </a:cubicBezTo>
                    <a:cubicBezTo>
                      <a:pt x="129" y="135"/>
                      <a:pt x="159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5" name="Freeform 188"/>
              <p:cNvSpPr/>
              <p:nvPr/>
            </p:nvSpPr>
            <p:spPr>
              <a:xfrm>
                <a:off x="4941000" y="19040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8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6" name="Freeform 189"/>
              <p:cNvSpPr/>
              <p:nvPr/>
            </p:nvSpPr>
            <p:spPr>
              <a:xfrm>
                <a:off x="5031000" y="190404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70" y="256"/>
                      <a:pt x="270" y="223"/>
                    </a:cubicBezTo>
                    <a:cubicBezTo>
                      <a:pt x="270" y="149"/>
                      <a:pt x="270" y="74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3"/>
                      <a:pt x="176" y="19"/>
                      <a:pt x="176" y="25"/>
                    </a:cubicBezTo>
                    <a:cubicBezTo>
                      <a:pt x="221" y="25"/>
                      <a:pt x="227" y="31"/>
                      <a:pt x="227" y="61"/>
                    </a:cubicBezTo>
                    <a:cubicBezTo>
                      <a:pt x="227" y="99"/>
                      <a:pt x="227" y="137"/>
                      <a:pt x="227" y="175"/>
                    </a:cubicBezTo>
                    <a:cubicBezTo>
                      <a:pt x="227" y="229"/>
                      <a:pt x="196" y="272"/>
                      <a:pt x="149" y="272"/>
                    </a:cubicBezTo>
                    <a:cubicBezTo>
                      <a:pt x="95" y="272"/>
                      <a:pt x="94" y="243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50" y="25"/>
                      <a:pt x="50" y="27"/>
                      <a:pt x="50" y="85"/>
                    </a:cubicBezTo>
                    <a:cubicBezTo>
                      <a:pt x="50" y="116"/>
                      <a:pt x="50" y="147"/>
                      <a:pt x="50" y="178"/>
                    </a:cubicBezTo>
                    <a:cubicBezTo>
                      <a:pt x="50" y="229"/>
                      <a:pt x="50" y="286"/>
                      <a:pt x="146" y="286"/>
                    </a:cubicBezTo>
                    <a:cubicBezTo>
                      <a:pt x="182" y="286"/>
                      <a:pt x="209" y="268"/>
                      <a:pt x="229" y="229"/>
                    </a:cubicBezTo>
                    <a:cubicBezTo>
                      <a:pt x="229" y="248"/>
                      <a:pt x="229" y="267"/>
                      <a:pt x="229" y="286"/>
                    </a:cubicBezTo>
                    <a:cubicBezTo>
                      <a:pt x="259" y="284"/>
                      <a:pt x="289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7" name="Freeform 190"/>
              <p:cNvSpPr/>
              <p:nvPr/>
            </p:nvSpPr>
            <p:spPr>
              <a:xfrm>
                <a:off x="5156640" y="19026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0"/>
                    </a:cubicBezTo>
                    <a:cubicBezTo>
                      <a:pt x="54" y="202"/>
                      <a:pt x="54" y="158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2" y="13"/>
                      <a:pt x="133" y="13"/>
                    </a:cubicBezTo>
                    <a:cubicBezTo>
                      <a:pt x="198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8" name="Freeform 191"/>
              <p:cNvSpPr/>
              <p:nvPr/>
            </p:nvSpPr>
            <p:spPr>
              <a:xfrm>
                <a:off x="5333760" y="1850040"/>
                <a:ext cx="101520" cy="154440"/>
              </a:xfrm>
              <a:custGeom>
                <a:avLst/>
                <a:gdLst/>
                <a:ahLst/>
                <a:rect l="0" t="0" r="r" b="b"/>
                <a:pathLst>
                  <a:path w="282" h="429">
                    <a:moveTo>
                      <a:pt x="281" y="324"/>
                    </a:moveTo>
                    <a:cubicBezTo>
                      <a:pt x="281" y="317"/>
                      <a:pt x="281" y="311"/>
                      <a:pt x="281" y="304"/>
                    </a:cubicBezTo>
                    <a:cubicBezTo>
                      <a:pt x="260" y="304"/>
                      <a:pt x="239" y="304"/>
                      <a:pt x="218" y="304"/>
                    </a:cubicBezTo>
                    <a:cubicBezTo>
                      <a:pt x="218" y="208"/>
                      <a:pt x="218" y="112"/>
                      <a:pt x="218" y="16"/>
                    </a:cubicBezTo>
                    <a:cubicBezTo>
                      <a:pt x="218" y="4"/>
                      <a:pt x="218" y="0"/>
                      <a:pt x="207" y="0"/>
                    </a:cubicBezTo>
                    <a:cubicBezTo>
                      <a:pt x="202" y="0"/>
                      <a:pt x="200" y="0"/>
                      <a:pt x="194" y="7"/>
                    </a:cubicBezTo>
                    <a:cubicBezTo>
                      <a:pt x="130" y="106"/>
                      <a:pt x="65" y="205"/>
                      <a:pt x="0" y="304"/>
                    </a:cubicBezTo>
                    <a:cubicBezTo>
                      <a:pt x="0" y="311"/>
                      <a:pt x="0" y="317"/>
                      <a:pt x="0" y="324"/>
                    </a:cubicBezTo>
                    <a:cubicBezTo>
                      <a:pt x="56" y="324"/>
                      <a:pt x="113" y="324"/>
                      <a:pt x="169" y="324"/>
                    </a:cubicBezTo>
                    <a:cubicBezTo>
                      <a:pt x="169" y="343"/>
                      <a:pt x="169" y="361"/>
                      <a:pt x="169" y="380"/>
                    </a:cubicBezTo>
                    <a:cubicBezTo>
                      <a:pt x="169" y="401"/>
                      <a:pt x="167" y="409"/>
                      <a:pt x="121" y="409"/>
                    </a:cubicBezTo>
                    <a:cubicBezTo>
                      <a:pt x="116" y="409"/>
                      <a:pt x="112" y="409"/>
                      <a:pt x="108" y="409"/>
                    </a:cubicBezTo>
                    <a:cubicBezTo>
                      <a:pt x="108" y="415"/>
                      <a:pt x="108" y="422"/>
                      <a:pt x="108" y="428"/>
                    </a:cubicBezTo>
                    <a:cubicBezTo>
                      <a:pt x="133" y="427"/>
                      <a:pt x="166" y="427"/>
                      <a:pt x="193" y="427"/>
                    </a:cubicBezTo>
                    <a:cubicBezTo>
                      <a:pt x="219" y="427"/>
                      <a:pt x="254" y="427"/>
                      <a:pt x="279" y="428"/>
                    </a:cubicBezTo>
                    <a:cubicBezTo>
                      <a:pt x="279" y="422"/>
                      <a:pt x="279" y="415"/>
                      <a:pt x="279" y="409"/>
                    </a:cubicBezTo>
                    <a:cubicBezTo>
                      <a:pt x="275" y="409"/>
                      <a:pt x="271" y="409"/>
                      <a:pt x="266" y="409"/>
                    </a:cubicBezTo>
                    <a:cubicBezTo>
                      <a:pt x="220" y="409"/>
                      <a:pt x="218" y="401"/>
                      <a:pt x="218" y="380"/>
                    </a:cubicBezTo>
                    <a:cubicBezTo>
                      <a:pt x="218" y="361"/>
                      <a:pt x="218" y="343"/>
                      <a:pt x="218" y="324"/>
                    </a:cubicBezTo>
                    <a:cubicBezTo>
                      <a:pt x="239" y="324"/>
                      <a:pt x="260" y="324"/>
                      <a:pt x="281" y="324"/>
                    </a:cubicBezTo>
                    <a:moveTo>
                      <a:pt x="173" y="304"/>
                    </a:moveTo>
                    <a:cubicBezTo>
                      <a:pt x="121" y="304"/>
                      <a:pt x="70" y="304"/>
                      <a:pt x="18" y="304"/>
                    </a:cubicBezTo>
                    <a:cubicBezTo>
                      <a:pt x="70" y="226"/>
                      <a:pt x="121" y="147"/>
                      <a:pt x="173" y="68"/>
                    </a:cubicBezTo>
                    <a:cubicBezTo>
                      <a:pt x="173" y="147"/>
                      <a:pt x="173" y="226"/>
                      <a:pt x="173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9" name="Freeform 192"/>
              <p:cNvSpPr/>
              <p:nvPr/>
            </p:nvSpPr>
            <p:spPr>
              <a:xfrm>
                <a:off x="5449680" y="184896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20"/>
                    </a:moveTo>
                    <a:cubicBezTo>
                      <a:pt x="425" y="99"/>
                      <a:pt x="338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4" y="432"/>
                      <a:pt x="230" y="432"/>
                    </a:cubicBezTo>
                    <a:cubicBezTo>
                      <a:pt x="337" y="432"/>
                      <a:pt x="425" y="338"/>
                      <a:pt x="425" y="220"/>
                    </a:cubicBezTo>
                    <a:moveTo>
                      <a:pt x="362" y="220"/>
                    </a:moveTo>
                    <a:cubicBezTo>
                      <a:pt x="362" y="290"/>
                      <a:pt x="349" y="328"/>
                      <a:pt x="326" y="358"/>
                    </a:cubicBezTo>
                    <a:cubicBezTo>
                      <a:pt x="313" y="376"/>
                      <a:pt x="277" y="412"/>
                      <a:pt x="214" y="412"/>
                    </a:cubicBezTo>
                    <a:cubicBezTo>
                      <a:pt x="193" y="412"/>
                      <a:pt x="171" y="412"/>
                      <a:pt x="149" y="412"/>
                    </a:cubicBezTo>
                    <a:cubicBezTo>
                      <a:pt x="121" y="412"/>
                      <a:pt x="119" y="409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70" y="20"/>
                      <a:pt x="191" y="20"/>
                      <a:pt x="212" y="20"/>
                    </a:cubicBezTo>
                    <a:cubicBezTo>
                      <a:pt x="252" y="20"/>
                      <a:pt x="295" y="34"/>
                      <a:pt x="328" y="79"/>
                    </a:cubicBezTo>
                    <a:cubicBezTo>
                      <a:pt x="356" y="115"/>
                      <a:pt x="362" y="169"/>
                      <a:pt x="362" y="2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0" name="Freeform 193"/>
              <p:cNvSpPr/>
              <p:nvPr/>
            </p:nvSpPr>
            <p:spPr>
              <a:xfrm>
                <a:off x="5695920" y="1864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10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1" name="Freeform 194"/>
              <p:cNvSpPr/>
              <p:nvPr/>
            </p:nvSpPr>
            <p:spPr>
              <a:xfrm>
                <a:off x="5785920" y="1904040"/>
                <a:ext cx="77400" cy="100800"/>
              </a:xfrm>
              <a:custGeom>
                <a:avLst/>
                <a:gdLst/>
                <a:ahLst/>
                <a:rect l="0" t="0" r="r" b="b"/>
                <a:pathLst>
                  <a:path w="215" h="280">
                    <a:moveTo>
                      <a:pt x="214" y="38"/>
                    </a:moveTo>
                    <a:cubicBezTo>
                      <a:pt x="214" y="18"/>
                      <a:pt x="194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9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30"/>
                    </a:cubicBezTo>
                    <a:cubicBezTo>
                      <a:pt x="92" y="197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7"/>
                      <a:pt x="185" y="67"/>
                    </a:cubicBezTo>
                    <a:cubicBezTo>
                      <a:pt x="198" y="67"/>
                      <a:pt x="214" y="58"/>
                      <a:pt x="214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2" name="Freeform 195"/>
              <p:cNvSpPr/>
              <p:nvPr/>
            </p:nvSpPr>
            <p:spPr>
              <a:xfrm>
                <a:off x="5876640" y="19026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3"/>
                      <a:pt x="72" y="43"/>
                      <a:pt x="43" y="41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2" y="13"/>
                      <a:pt x="178" y="38"/>
                      <a:pt x="178" y="94"/>
                    </a:cubicBezTo>
                    <a:cubicBezTo>
                      <a:pt x="178" y="101"/>
                      <a:pt x="178" y="109"/>
                      <a:pt x="178" y="117"/>
                    </a:cubicBezTo>
                    <a:cubicBezTo>
                      <a:pt x="146" y="119"/>
                      <a:pt x="103" y="121"/>
                      <a:pt x="63" y="140"/>
                    </a:cubicBezTo>
                    <a:cubicBezTo>
                      <a:pt x="14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78" y="194"/>
                    </a:moveTo>
                    <a:cubicBezTo>
                      <a:pt x="178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3" name="Freeform 196"/>
              <p:cNvSpPr/>
              <p:nvPr/>
            </p:nvSpPr>
            <p:spPr>
              <a:xfrm>
                <a:off x="5990760" y="19026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3"/>
                      <a:pt x="225" y="207"/>
                    </a:cubicBezTo>
                    <a:cubicBezTo>
                      <a:pt x="207" y="266"/>
                      <a:pt x="166" y="274"/>
                      <a:pt x="142" y="274"/>
                    </a:cubicBezTo>
                    <a:cubicBezTo>
                      <a:pt x="108" y="274"/>
                      <a:pt x="52" y="247"/>
                      <a:pt x="52" y="144"/>
                    </a:cubicBezTo>
                    <a:cubicBezTo>
                      <a:pt x="52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5" y="38"/>
                    </a:cubicBezTo>
                    <a:cubicBezTo>
                      <a:pt x="180" y="40"/>
                      <a:pt x="176" y="59"/>
                      <a:pt x="176" y="67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5" y="0"/>
                      <a:pt x="137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4" name="Freeform 197"/>
              <p:cNvSpPr/>
              <p:nvPr/>
            </p:nvSpPr>
            <p:spPr>
              <a:xfrm>
                <a:off x="6084000" y="1846440"/>
                <a:ext cx="110520" cy="158400"/>
              </a:xfrm>
              <a:custGeom>
                <a:avLst/>
                <a:gdLst/>
                <a:ahLst/>
                <a:rect l="0" t="0" r="r" b="b"/>
                <a:pathLst>
                  <a:path w="307" h="440">
                    <a:moveTo>
                      <a:pt x="306" y="439"/>
                    </a:moveTo>
                    <a:cubicBezTo>
                      <a:pt x="306" y="433"/>
                      <a:pt x="306" y="426"/>
                      <a:pt x="306" y="419"/>
                    </a:cubicBezTo>
                    <a:cubicBezTo>
                      <a:pt x="283" y="419"/>
                      <a:pt x="268" y="419"/>
                      <a:pt x="245" y="385"/>
                    </a:cubicBezTo>
                    <a:cubicBezTo>
                      <a:pt x="218" y="348"/>
                      <a:pt x="191" y="311"/>
                      <a:pt x="164" y="274"/>
                    </a:cubicBezTo>
                    <a:cubicBezTo>
                      <a:pt x="164" y="272"/>
                      <a:pt x="160" y="268"/>
                      <a:pt x="160" y="266"/>
                    </a:cubicBezTo>
                    <a:cubicBezTo>
                      <a:pt x="160" y="263"/>
                      <a:pt x="205" y="225"/>
                      <a:pt x="211" y="220"/>
                    </a:cubicBezTo>
                    <a:cubicBezTo>
                      <a:pt x="252" y="187"/>
                      <a:pt x="277" y="187"/>
                      <a:pt x="292" y="185"/>
                    </a:cubicBezTo>
                    <a:cubicBezTo>
                      <a:pt x="292" y="179"/>
                      <a:pt x="292" y="173"/>
                      <a:pt x="292" y="167"/>
                    </a:cubicBezTo>
                    <a:cubicBezTo>
                      <a:pt x="274" y="169"/>
                      <a:pt x="265" y="169"/>
                      <a:pt x="247" y="169"/>
                    </a:cubicBezTo>
                    <a:cubicBezTo>
                      <a:pt x="225" y="169"/>
                      <a:pt x="185" y="167"/>
                      <a:pt x="176" y="167"/>
                    </a:cubicBezTo>
                    <a:cubicBezTo>
                      <a:pt x="176" y="173"/>
                      <a:pt x="176" y="179"/>
                      <a:pt x="176" y="185"/>
                    </a:cubicBezTo>
                    <a:cubicBezTo>
                      <a:pt x="187" y="187"/>
                      <a:pt x="194" y="194"/>
                      <a:pt x="194" y="202"/>
                    </a:cubicBezTo>
                    <a:cubicBezTo>
                      <a:pt x="194" y="214"/>
                      <a:pt x="185" y="221"/>
                      <a:pt x="180" y="227"/>
                    </a:cubicBezTo>
                    <a:cubicBezTo>
                      <a:pt x="151" y="253"/>
                      <a:pt x="121" y="278"/>
                      <a:pt x="92" y="304"/>
                    </a:cubicBezTo>
                    <a:cubicBezTo>
                      <a:pt x="92" y="203"/>
                      <a:pt x="92" y="101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6" y="438"/>
                      <a:pt x="68" y="437"/>
                    </a:cubicBezTo>
                    <a:cubicBezTo>
                      <a:pt x="92" y="438"/>
                      <a:pt x="115" y="439"/>
                      <a:pt x="139" y="439"/>
                    </a:cubicBezTo>
                    <a:cubicBezTo>
                      <a:pt x="139" y="433"/>
                      <a:pt x="139" y="426"/>
                      <a:pt x="139" y="419"/>
                    </a:cubicBezTo>
                    <a:cubicBezTo>
                      <a:pt x="97" y="419"/>
                      <a:pt x="90" y="419"/>
                      <a:pt x="90" y="391"/>
                    </a:cubicBezTo>
                    <a:cubicBezTo>
                      <a:pt x="90" y="369"/>
                      <a:pt x="90" y="347"/>
                      <a:pt x="90" y="326"/>
                    </a:cubicBezTo>
                    <a:cubicBezTo>
                      <a:pt x="103" y="314"/>
                      <a:pt x="116" y="303"/>
                      <a:pt x="130" y="292"/>
                    </a:cubicBezTo>
                    <a:cubicBezTo>
                      <a:pt x="178" y="358"/>
                      <a:pt x="205" y="394"/>
                      <a:pt x="205" y="405"/>
                    </a:cubicBezTo>
                    <a:cubicBezTo>
                      <a:pt x="205" y="418"/>
                      <a:pt x="194" y="419"/>
                      <a:pt x="182" y="419"/>
                    </a:cubicBezTo>
                    <a:cubicBezTo>
                      <a:pt x="182" y="426"/>
                      <a:pt x="182" y="433"/>
                      <a:pt x="182" y="439"/>
                    </a:cubicBezTo>
                    <a:cubicBezTo>
                      <a:pt x="205" y="439"/>
                      <a:pt x="227" y="438"/>
                      <a:pt x="250" y="437"/>
                    </a:cubicBezTo>
                    <a:cubicBezTo>
                      <a:pt x="268" y="437"/>
                      <a:pt x="288" y="437"/>
                      <a:pt x="306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5" name="Freeform 198"/>
              <p:cNvSpPr/>
              <p:nvPr/>
            </p:nvSpPr>
            <p:spPr>
              <a:xfrm>
                <a:off x="6198120" y="19026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6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3" y="122"/>
                      <a:pt x="103" y="122"/>
                      <a:pt x="52" y="122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6" name="Freeform 199"/>
              <p:cNvSpPr/>
              <p:nvPr/>
            </p:nvSpPr>
            <p:spPr>
              <a:xfrm>
                <a:off x="6298920" y="190404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3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8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7"/>
                      <a:pt x="90" y="164"/>
                      <a:pt x="90" y="131"/>
                    </a:cubicBezTo>
                    <a:cubicBezTo>
                      <a:pt x="90" y="70"/>
                      <a:pt x="117" y="13"/>
                      <a:pt x="166" y="13"/>
                    </a:cubicBezTo>
                    <a:cubicBezTo>
                      <a:pt x="169" y="13"/>
                      <a:pt x="171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7" name="Freeform 200"/>
              <p:cNvSpPr/>
              <p:nvPr/>
            </p:nvSpPr>
            <p:spPr>
              <a:xfrm>
                <a:off x="6464880" y="19026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3"/>
                      <a:pt x="254" y="266"/>
                      <a:pt x="247" y="266"/>
                    </a:cubicBezTo>
                    <a:cubicBezTo>
                      <a:pt x="227" y="266"/>
                      <a:pt x="223" y="238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3"/>
                      <a:pt x="74" y="43"/>
                      <a:pt x="45" y="41"/>
                    </a:cubicBezTo>
                    <a:cubicBezTo>
                      <a:pt x="61" y="20"/>
                      <a:pt x="92" y="13"/>
                      <a:pt x="113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4"/>
                      <a:pt x="61" y="290"/>
                      <a:pt x="101" y="290"/>
                    </a:cubicBezTo>
                    <a:cubicBezTo>
                      <a:pt x="142" y="290"/>
                      <a:pt x="173" y="265"/>
                      <a:pt x="184" y="234"/>
                    </a:cubicBezTo>
                    <a:cubicBezTo>
                      <a:pt x="187" y="259"/>
                      <a:pt x="203" y="286"/>
                      <a:pt x="234" y="286"/>
                    </a:cubicBezTo>
                    <a:cubicBezTo>
                      <a:pt x="247" y="286"/>
                      <a:pt x="286" y="277"/>
                      <a:pt x="286" y="227"/>
                    </a:cubicBezTo>
                    <a:moveTo>
                      <a:pt x="180" y="194"/>
                    </a:moveTo>
                    <a:cubicBezTo>
                      <a:pt x="180" y="254"/>
                      <a:pt x="135" y="275"/>
                      <a:pt x="106" y="275"/>
                    </a:cubicBezTo>
                    <a:cubicBezTo>
                      <a:pt x="76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8" name="Freeform 201"/>
              <p:cNvSpPr/>
              <p:nvPr/>
            </p:nvSpPr>
            <p:spPr>
              <a:xfrm>
                <a:off x="6575760" y="1864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9"/>
                      <a:pt x="189" y="123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9" name="Freeform 202"/>
              <p:cNvSpPr/>
              <p:nvPr/>
            </p:nvSpPr>
            <p:spPr>
              <a:xfrm>
                <a:off x="6740280" y="18644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6"/>
                      <a:pt x="182" y="298"/>
                      <a:pt x="182" y="310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9"/>
                      <a:pt x="187" y="123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0" name="Freeform 203"/>
              <p:cNvSpPr/>
              <p:nvPr/>
            </p:nvSpPr>
            <p:spPr>
              <a:xfrm>
                <a:off x="6831720" y="184644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1"/>
                    </a:cubicBezTo>
                    <a:cubicBezTo>
                      <a:pt x="270" y="361"/>
                      <a:pt x="270" y="320"/>
                      <a:pt x="270" y="279"/>
                    </a:cubicBezTo>
                    <a:cubicBezTo>
                      <a:pt x="270" y="225"/>
                      <a:pt x="270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72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9"/>
                      <a:pt x="48" y="438"/>
                      <a:pt x="72" y="437"/>
                    </a:cubicBezTo>
                    <a:cubicBezTo>
                      <a:pt x="95" y="438"/>
                      <a:pt x="119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9"/>
                      <a:pt x="224" y="438"/>
                      <a:pt x="248" y="437"/>
                    </a:cubicBezTo>
                    <a:cubicBezTo>
                      <a:pt x="272" y="438"/>
                      <a:pt x="295" y="439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1" name="Freeform 204"/>
              <p:cNvSpPr/>
              <p:nvPr/>
            </p:nvSpPr>
            <p:spPr>
              <a:xfrm>
                <a:off x="6957360" y="19026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4"/>
                      <a:pt x="149" y="274"/>
                      <a:pt x="144" y="274"/>
                    </a:cubicBezTo>
                    <a:cubicBezTo>
                      <a:pt x="112" y="274"/>
                      <a:pt x="86" y="256"/>
                      <a:pt x="72" y="230"/>
                    </a:cubicBezTo>
                    <a:cubicBezTo>
                      <a:pt x="52" y="202"/>
                      <a:pt x="52" y="158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2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2"/>
                    </a:moveTo>
                    <a:cubicBezTo>
                      <a:pt x="154" y="122"/>
                      <a:pt x="104" y="122"/>
                      <a:pt x="54" y="122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2" name="Freeform 205"/>
              <p:cNvSpPr/>
              <p:nvPr/>
            </p:nvSpPr>
            <p:spPr>
              <a:xfrm>
                <a:off x="7135560" y="184896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2" y="268"/>
                      <a:pt x="337" y="268"/>
                      <a:pt x="331" y="268"/>
                    </a:cubicBezTo>
                    <a:cubicBezTo>
                      <a:pt x="324" y="333"/>
                      <a:pt x="315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2" y="412"/>
                      <a:pt x="121" y="409"/>
                      <a:pt x="121" y="387"/>
                    </a:cubicBezTo>
                    <a:cubicBezTo>
                      <a:pt x="121" y="275"/>
                      <a:pt x="121" y="163"/>
                      <a:pt x="121" y="50"/>
                    </a:cubicBezTo>
                    <a:cubicBezTo>
                      <a:pt x="121" y="29"/>
                      <a:pt x="121" y="20"/>
                      <a:pt x="182" y="20"/>
                    </a:cubicBezTo>
                    <a:cubicBezTo>
                      <a:pt x="188" y="20"/>
                      <a:pt x="195" y="20"/>
                      <a:pt x="202" y="20"/>
                    </a:cubicBezTo>
                    <a:cubicBezTo>
                      <a:pt x="202" y="13"/>
                      <a:pt x="202" y="7"/>
                      <a:pt x="202" y="0"/>
                    </a:cubicBezTo>
                    <a:cubicBezTo>
                      <a:pt x="180" y="2"/>
                      <a:pt x="122" y="2"/>
                      <a:pt x="95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5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5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3" name="Freeform 206"/>
              <p:cNvSpPr/>
              <p:nvPr/>
            </p:nvSpPr>
            <p:spPr>
              <a:xfrm>
                <a:off x="7278120" y="1848960"/>
                <a:ext cx="155880" cy="155880"/>
              </a:xfrm>
              <a:custGeom>
                <a:avLst/>
                <a:gdLst/>
                <a:ahLst/>
                <a:rect l="0" t="0" r="r" b="b"/>
                <a:pathLst>
                  <a:path w="433" h="433">
                    <a:moveTo>
                      <a:pt x="432" y="432"/>
                    </a:moveTo>
                    <a:cubicBezTo>
                      <a:pt x="432" y="425"/>
                      <a:pt x="432" y="419"/>
                      <a:pt x="432" y="412"/>
                    </a:cubicBezTo>
                    <a:cubicBezTo>
                      <a:pt x="427" y="412"/>
                      <a:pt x="421" y="412"/>
                      <a:pt x="416" y="412"/>
                    </a:cubicBezTo>
                    <a:cubicBezTo>
                      <a:pt x="367" y="412"/>
                      <a:pt x="365" y="405"/>
                      <a:pt x="365" y="383"/>
                    </a:cubicBezTo>
                    <a:cubicBezTo>
                      <a:pt x="365" y="272"/>
                      <a:pt x="365" y="160"/>
                      <a:pt x="365" y="49"/>
                    </a:cubicBezTo>
                    <a:cubicBezTo>
                      <a:pt x="365" y="27"/>
                      <a:pt x="367" y="20"/>
                      <a:pt x="416" y="20"/>
                    </a:cubicBezTo>
                    <a:cubicBezTo>
                      <a:pt x="421" y="20"/>
                      <a:pt x="427" y="20"/>
                      <a:pt x="432" y="20"/>
                    </a:cubicBezTo>
                    <a:cubicBezTo>
                      <a:pt x="432" y="13"/>
                      <a:pt x="432" y="7"/>
                      <a:pt x="432" y="0"/>
                    </a:cubicBezTo>
                    <a:cubicBezTo>
                      <a:pt x="409" y="2"/>
                      <a:pt x="362" y="2"/>
                      <a:pt x="338" y="2"/>
                    </a:cubicBezTo>
                    <a:cubicBezTo>
                      <a:pt x="315" y="2"/>
                      <a:pt x="266" y="2"/>
                      <a:pt x="245" y="0"/>
                    </a:cubicBezTo>
                    <a:cubicBezTo>
                      <a:pt x="245" y="7"/>
                      <a:pt x="245" y="13"/>
                      <a:pt x="245" y="20"/>
                    </a:cubicBezTo>
                    <a:cubicBezTo>
                      <a:pt x="250" y="20"/>
                      <a:pt x="254" y="20"/>
                      <a:pt x="259" y="20"/>
                    </a:cubicBezTo>
                    <a:cubicBezTo>
                      <a:pt x="310" y="20"/>
                      <a:pt x="310" y="27"/>
                      <a:pt x="310" y="49"/>
                    </a:cubicBezTo>
                    <a:cubicBezTo>
                      <a:pt x="310" y="98"/>
                      <a:pt x="310" y="148"/>
                      <a:pt x="310" y="198"/>
                    </a:cubicBezTo>
                    <a:cubicBezTo>
                      <a:pt x="247" y="198"/>
                      <a:pt x="184" y="198"/>
                      <a:pt x="121" y="198"/>
                    </a:cubicBezTo>
                    <a:cubicBezTo>
                      <a:pt x="121" y="148"/>
                      <a:pt x="121" y="98"/>
                      <a:pt x="121" y="49"/>
                    </a:cubicBezTo>
                    <a:cubicBezTo>
                      <a:pt x="121" y="27"/>
                      <a:pt x="122" y="20"/>
                      <a:pt x="171" y="20"/>
                    </a:cubicBezTo>
                    <a:cubicBezTo>
                      <a:pt x="176" y="20"/>
                      <a:pt x="181" y="20"/>
                      <a:pt x="185" y="20"/>
                    </a:cubicBezTo>
                    <a:cubicBezTo>
                      <a:pt x="185" y="13"/>
                      <a:pt x="185" y="7"/>
                      <a:pt x="185" y="0"/>
                    </a:cubicBezTo>
                    <a:cubicBezTo>
                      <a:pt x="164" y="2"/>
                      <a:pt x="118" y="2"/>
                      <a:pt x="94" y="2"/>
                    </a:cubicBezTo>
                    <a:cubicBezTo>
                      <a:pt x="69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9"/>
                    </a:cubicBezTo>
                    <a:cubicBezTo>
                      <a:pt x="65" y="160"/>
                      <a:pt x="65" y="272"/>
                      <a:pt x="65" y="383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67" y="430"/>
                      <a:pt x="92" y="430"/>
                    </a:cubicBezTo>
                    <a:cubicBezTo>
                      <a:pt x="116" y="430"/>
                      <a:pt x="164" y="430"/>
                      <a:pt x="185" y="432"/>
                    </a:cubicBezTo>
                    <a:cubicBezTo>
                      <a:pt x="185" y="425"/>
                      <a:pt x="185" y="419"/>
                      <a:pt x="185" y="412"/>
                    </a:cubicBezTo>
                    <a:cubicBezTo>
                      <a:pt x="181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3"/>
                    </a:cubicBezTo>
                    <a:cubicBezTo>
                      <a:pt x="121" y="328"/>
                      <a:pt x="121" y="272"/>
                      <a:pt x="121" y="216"/>
                    </a:cubicBezTo>
                    <a:cubicBezTo>
                      <a:pt x="184" y="216"/>
                      <a:pt x="247" y="216"/>
                      <a:pt x="310" y="216"/>
                    </a:cubicBezTo>
                    <a:cubicBezTo>
                      <a:pt x="310" y="272"/>
                      <a:pt x="310" y="328"/>
                      <a:pt x="310" y="383"/>
                    </a:cubicBezTo>
                    <a:cubicBezTo>
                      <a:pt x="310" y="405"/>
                      <a:pt x="310" y="412"/>
                      <a:pt x="259" y="412"/>
                    </a:cubicBezTo>
                    <a:cubicBezTo>
                      <a:pt x="254" y="412"/>
                      <a:pt x="250" y="412"/>
                      <a:pt x="245" y="412"/>
                    </a:cubicBezTo>
                    <a:cubicBezTo>
                      <a:pt x="245" y="419"/>
                      <a:pt x="245" y="425"/>
                      <a:pt x="245" y="432"/>
                    </a:cubicBezTo>
                    <a:cubicBezTo>
                      <a:pt x="266" y="430"/>
                      <a:pt x="314" y="430"/>
                      <a:pt x="338" y="430"/>
                    </a:cubicBezTo>
                    <a:cubicBezTo>
                      <a:pt x="363" y="430"/>
                      <a:pt x="409" y="430"/>
                      <a:pt x="432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4" name="Freeform 207"/>
              <p:cNvSpPr/>
              <p:nvPr/>
            </p:nvSpPr>
            <p:spPr>
              <a:xfrm>
                <a:off x="7453800" y="1843560"/>
                <a:ext cx="138960" cy="166320"/>
              </a:xfrm>
              <a:custGeom>
                <a:avLst/>
                <a:gdLst/>
                <a:ahLst/>
                <a:rect l="0" t="0" r="r" b="b"/>
                <a:pathLst>
                  <a:path w="386" h="462">
                    <a:moveTo>
                      <a:pt x="385" y="299"/>
                    </a:moveTo>
                    <a:cubicBezTo>
                      <a:pt x="385" y="293"/>
                      <a:pt x="385" y="288"/>
                      <a:pt x="378" y="288"/>
                    </a:cubicBezTo>
                    <a:cubicBezTo>
                      <a:pt x="371" y="288"/>
                      <a:pt x="371" y="292"/>
                      <a:pt x="371" y="299"/>
                    </a:cubicBezTo>
                    <a:cubicBezTo>
                      <a:pt x="365" y="389"/>
                      <a:pt x="297" y="441"/>
                      <a:pt x="229" y="441"/>
                    </a:cubicBezTo>
                    <a:cubicBezTo>
                      <a:pt x="189" y="441"/>
                      <a:pt x="67" y="419"/>
                      <a:pt x="67" y="230"/>
                    </a:cubicBezTo>
                    <a:cubicBezTo>
                      <a:pt x="67" y="41"/>
                      <a:pt x="189" y="20"/>
                      <a:pt x="227" y="20"/>
                    </a:cubicBezTo>
                    <a:cubicBezTo>
                      <a:pt x="297" y="20"/>
                      <a:pt x="353" y="77"/>
                      <a:pt x="365" y="169"/>
                    </a:cubicBezTo>
                    <a:cubicBezTo>
                      <a:pt x="367" y="178"/>
                      <a:pt x="367" y="180"/>
                      <a:pt x="376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6"/>
                      <a:pt x="385" y="66"/>
                      <a:pt x="385" y="16"/>
                    </a:cubicBezTo>
                    <a:cubicBezTo>
                      <a:pt x="385" y="5"/>
                      <a:pt x="385" y="0"/>
                      <a:pt x="378" y="0"/>
                    </a:cubicBezTo>
                    <a:cubicBezTo>
                      <a:pt x="376" y="0"/>
                      <a:pt x="374" y="0"/>
                      <a:pt x="369" y="7"/>
                    </a:cubicBezTo>
                    <a:cubicBezTo>
                      <a:pt x="358" y="23"/>
                      <a:pt x="347" y="38"/>
                      <a:pt x="337" y="54"/>
                    </a:cubicBezTo>
                    <a:cubicBezTo>
                      <a:pt x="313" y="32"/>
                      <a:pt x="281" y="0"/>
                      <a:pt x="221" y="0"/>
                    </a:cubicBezTo>
                    <a:cubicBezTo>
                      <a:pt x="103" y="0"/>
                      <a:pt x="0" y="101"/>
                      <a:pt x="0" y="230"/>
                    </a:cubicBezTo>
                    <a:cubicBezTo>
                      <a:pt x="0" y="362"/>
                      <a:pt x="103" y="461"/>
                      <a:pt x="221" y="461"/>
                    </a:cubicBezTo>
                    <a:cubicBezTo>
                      <a:pt x="324" y="461"/>
                      <a:pt x="385" y="373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5" name="Freeform 208"/>
              <p:cNvSpPr/>
              <p:nvPr/>
            </p:nvSpPr>
            <p:spPr>
              <a:xfrm>
                <a:off x="346680" y="237456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2"/>
                      <a:pt x="0" y="92"/>
                    </a:cubicBezTo>
                    <a:cubicBezTo>
                      <a:pt x="0" y="141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6" name="Freeform 209"/>
              <p:cNvSpPr/>
              <p:nvPr/>
            </p:nvSpPr>
            <p:spPr>
              <a:xfrm>
                <a:off x="594720" y="2299320"/>
                <a:ext cx="100800" cy="165600"/>
              </a:xfrm>
              <a:custGeom>
                <a:avLst/>
                <a:gdLst/>
                <a:ahLst/>
                <a:rect l="0" t="0" r="r" b="b"/>
                <a:pathLst>
                  <a:path w="280" h="460">
                    <a:moveTo>
                      <a:pt x="279" y="328"/>
                    </a:moveTo>
                    <a:cubicBezTo>
                      <a:pt x="279" y="265"/>
                      <a:pt x="238" y="212"/>
                      <a:pt x="185" y="200"/>
                    </a:cubicBezTo>
                    <a:cubicBezTo>
                      <a:pt x="158" y="193"/>
                      <a:pt x="131" y="187"/>
                      <a:pt x="104" y="180"/>
                    </a:cubicBezTo>
                    <a:cubicBezTo>
                      <a:pt x="65" y="171"/>
                      <a:pt x="40" y="137"/>
                      <a:pt x="40" y="101"/>
                    </a:cubicBezTo>
                    <a:cubicBezTo>
                      <a:pt x="40" y="56"/>
                      <a:pt x="74" y="18"/>
                      <a:pt x="124" y="18"/>
                    </a:cubicBezTo>
                    <a:cubicBezTo>
                      <a:pt x="229" y="18"/>
                      <a:pt x="243" y="121"/>
                      <a:pt x="247" y="149"/>
                    </a:cubicBezTo>
                    <a:cubicBezTo>
                      <a:pt x="248" y="153"/>
                      <a:pt x="248" y="157"/>
                      <a:pt x="254" y="157"/>
                    </a:cubicBezTo>
                    <a:cubicBezTo>
                      <a:pt x="263" y="157"/>
                      <a:pt x="263" y="155"/>
                      <a:pt x="263" y="142"/>
                    </a:cubicBezTo>
                    <a:cubicBezTo>
                      <a:pt x="263" y="100"/>
                      <a:pt x="263" y="57"/>
                      <a:pt x="263" y="14"/>
                    </a:cubicBezTo>
                    <a:cubicBezTo>
                      <a:pt x="263" y="4"/>
                      <a:pt x="263" y="0"/>
                      <a:pt x="256" y="0"/>
                    </a:cubicBezTo>
                    <a:cubicBezTo>
                      <a:pt x="252" y="0"/>
                      <a:pt x="250" y="0"/>
                      <a:pt x="247" y="9"/>
                    </a:cubicBezTo>
                    <a:cubicBezTo>
                      <a:pt x="239" y="21"/>
                      <a:pt x="232" y="33"/>
                      <a:pt x="225" y="45"/>
                    </a:cubicBezTo>
                    <a:cubicBezTo>
                      <a:pt x="205" y="25"/>
                      <a:pt x="180" y="0"/>
                      <a:pt x="122" y="0"/>
                    </a:cubicBezTo>
                    <a:cubicBezTo>
                      <a:pt x="52" y="0"/>
                      <a:pt x="0" y="56"/>
                      <a:pt x="0" y="122"/>
                    </a:cubicBezTo>
                    <a:cubicBezTo>
                      <a:pt x="0" y="175"/>
                      <a:pt x="32" y="221"/>
                      <a:pt x="83" y="238"/>
                    </a:cubicBezTo>
                    <a:cubicBezTo>
                      <a:pt x="90" y="241"/>
                      <a:pt x="122" y="248"/>
                      <a:pt x="166" y="259"/>
                    </a:cubicBezTo>
                    <a:cubicBezTo>
                      <a:pt x="184" y="265"/>
                      <a:pt x="202" y="268"/>
                      <a:pt x="220" y="292"/>
                    </a:cubicBezTo>
                    <a:cubicBezTo>
                      <a:pt x="232" y="308"/>
                      <a:pt x="239" y="329"/>
                      <a:pt x="239" y="349"/>
                    </a:cubicBezTo>
                    <a:cubicBezTo>
                      <a:pt x="239" y="394"/>
                      <a:pt x="207" y="441"/>
                      <a:pt x="155" y="441"/>
                    </a:cubicBezTo>
                    <a:cubicBezTo>
                      <a:pt x="137" y="441"/>
                      <a:pt x="88" y="437"/>
                      <a:pt x="54" y="407"/>
                    </a:cubicBezTo>
                    <a:cubicBezTo>
                      <a:pt x="18" y="373"/>
                      <a:pt x="16" y="331"/>
                      <a:pt x="16" y="308"/>
                    </a:cubicBezTo>
                    <a:cubicBezTo>
                      <a:pt x="14" y="302"/>
                      <a:pt x="9" y="302"/>
                      <a:pt x="7" y="302"/>
                    </a:cubicBezTo>
                    <a:cubicBezTo>
                      <a:pt x="0" y="302"/>
                      <a:pt x="0" y="306"/>
                      <a:pt x="0" y="319"/>
                    </a:cubicBezTo>
                    <a:cubicBezTo>
                      <a:pt x="0" y="361"/>
                      <a:pt x="0" y="403"/>
                      <a:pt x="0" y="445"/>
                    </a:cubicBezTo>
                    <a:cubicBezTo>
                      <a:pt x="0" y="455"/>
                      <a:pt x="0" y="459"/>
                      <a:pt x="7" y="459"/>
                    </a:cubicBezTo>
                    <a:cubicBezTo>
                      <a:pt x="11" y="459"/>
                      <a:pt x="11" y="459"/>
                      <a:pt x="16" y="452"/>
                    </a:cubicBezTo>
                    <a:cubicBezTo>
                      <a:pt x="24" y="440"/>
                      <a:pt x="18" y="448"/>
                      <a:pt x="40" y="416"/>
                    </a:cubicBezTo>
                    <a:cubicBezTo>
                      <a:pt x="58" y="437"/>
                      <a:pt x="99" y="459"/>
                      <a:pt x="155" y="459"/>
                    </a:cubicBezTo>
                    <a:cubicBezTo>
                      <a:pt x="229" y="459"/>
                      <a:pt x="279" y="398"/>
                      <a:pt x="279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7" name="Freeform 210"/>
              <p:cNvSpPr/>
              <p:nvPr/>
            </p:nvSpPr>
            <p:spPr>
              <a:xfrm>
                <a:off x="716040" y="2357640"/>
                <a:ext cx="102600" cy="105480"/>
              </a:xfrm>
              <a:custGeom>
                <a:avLst/>
                <a:gdLst/>
                <a:ahLst/>
                <a:rect l="0" t="0" r="r" b="b"/>
                <a:pathLst>
                  <a:path w="285" h="293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88"/>
                      <a:pt x="76" y="72"/>
                    </a:cubicBezTo>
                    <a:cubicBezTo>
                      <a:pt x="76" y="65"/>
                      <a:pt x="74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2" y="292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6"/>
                    </a:moveTo>
                    <a:cubicBezTo>
                      <a:pt x="180" y="256"/>
                      <a:pt x="133" y="277"/>
                      <a:pt x="104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3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8" name="Freeform 211"/>
              <p:cNvSpPr/>
              <p:nvPr/>
            </p:nvSpPr>
            <p:spPr>
              <a:xfrm>
                <a:off x="829440" y="2359080"/>
                <a:ext cx="178560" cy="101520"/>
              </a:xfrm>
              <a:custGeom>
                <a:avLst/>
                <a:gdLst/>
                <a:ahLst/>
                <a:rect l="0" t="0" r="r" b="b"/>
                <a:pathLst>
                  <a:path w="496" h="282">
                    <a:moveTo>
                      <a:pt x="495" y="281"/>
                    </a:moveTo>
                    <a:cubicBezTo>
                      <a:pt x="495" y="274"/>
                      <a:pt x="495" y="268"/>
                      <a:pt x="495" y="261"/>
                    </a:cubicBezTo>
                    <a:cubicBezTo>
                      <a:pt x="463" y="261"/>
                      <a:pt x="446" y="261"/>
                      <a:pt x="446" y="241"/>
                    </a:cubicBezTo>
                    <a:cubicBezTo>
                      <a:pt x="446" y="201"/>
                      <a:pt x="446" y="161"/>
                      <a:pt x="446" y="121"/>
                    </a:cubicBezTo>
                    <a:cubicBezTo>
                      <a:pt x="446" y="67"/>
                      <a:pt x="446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6" y="280"/>
                      <a:pt x="120" y="280"/>
                      <a:pt x="144" y="281"/>
                    </a:cubicBezTo>
                    <a:cubicBezTo>
                      <a:pt x="144" y="274"/>
                      <a:pt x="144" y="268"/>
                      <a:pt x="144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80"/>
                      <a:pt x="248" y="279"/>
                    </a:cubicBezTo>
                    <a:cubicBezTo>
                      <a:pt x="272" y="280"/>
                      <a:pt x="295" y="280"/>
                      <a:pt x="319" y="281"/>
                    </a:cubicBez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7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8"/>
                      <a:pt x="353" y="274"/>
                      <a:pt x="353" y="281"/>
                    </a:cubicBezTo>
                    <a:cubicBezTo>
                      <a:pt x="377" y="280"/>
                      <a:pt x="401" y="280"/>
                      <a:pt x="425" y="279"/>
                    </a:cubicBezTo>
                    <a:cubicBezTo>
                      <a:pt x="448" y="280"/>
                      <a:pt x="472" y="280"/>
                      <a:pt x="495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9" name="Freeform 212"/>
              <p:cNvSpPr/>
              <p:nvPr/>
            </p:nvSpPr>
            <p:spPr>
              <a:xfrm>
                <a:off x="1018800" y="235764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0" name="Freeform 213"/>
              <p:cNvSpPr/>
              <p:nvPr/>
            </p:nvSpPr>
            <p:spPr>
              <a:xfrm>
                <a:off x="1197000" y="230184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2" y="176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5" y="446"/>
                    </a:cubicBezTo>
                    <a:cubicBezTo>
                      <a:pt x="175" y="446"/>
                      <a:pt x="203" y="425"/>
                      <a:pt x="220" y="403"/>
                    </a:cubicBezTo>
                    <a:cubicBezTo>
                      <a:pt x="220" y="418"/>
                      <a:pt x="220" y="432"/>
                      <a:pt x="220" y="446"/>
                    </a:cubicBezTo>
                    <a:cubicBezTo>
                      <a:pt x="250" y="444"/>
                      <a:pt x="281" y="442"/>
                      <a:pt x="311" y="439"/>
                    </a:cubicBezTo>
                    <a:moveTo>
                      <a:pt x="220" y="364"/>
                    </a:moveTo>
                    <a:cubicBezTo>
                      <a:pt x="220" y="376"/>
                      <a:pt x="220" y="376"/>
                      <a:pt x="212" y="387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08" y="432"/>
                      <a:pt x="86" y="416"/>
                      <a:pt x="70" y="391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1"/>
                      <a:pt x="72" y="214"/>
                    </a:cubicBezTo>
                    <a:cubicBezTo>
                      <a:pt x="85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1" name="Freeform 214"/>
              <p:cNvSpPr/>
              <p:nvPr/>
            </p:nvSpPr>
            <p:spPr>
              <a:xfrm>
                <a:off x="1321920" y="235764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2" y="139"/>
                      <a:pt x="171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40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2" name="Freeform 215"/>
              <p:cNvSpPr/>
              <p:nvPr/>
            </p:nvSpPr>
            <p:spPr>
              <a:xfrm>
                <a:off x="1420920" y="2320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5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3" name="Freeform 216"/>
              <p:cNvSpPr/>
              <p:nvPr/>
            </p:nvSpPr>
            <p:spPr>
              <a:xfrm>
                <a:off x="1511640" y="235764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4" name="Freeform 217"/>
              <p:cNvSpPr/>
              <p:nvPr/>
            </p:nvSpPr>
            <p:spPr>
              <a:xfrm>
                <a:off x="1614240" y="235764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7" y="292"/>
                    </a:cubicBezTo>
                    <a:cubicBezTo>
                      <a:pt x="221" y="292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5" name="Freeform 218"/>
              <p:cNvSpPr/>
              <p:nvPr/>
            </p:nvSpPr>
            <p:spPr>
              <a:xfrm>
                <a:off x="1712160" y="2320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5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6" name="Freeform 219"/>
              <p:cNvSpPr/>
              <p:nvPr/>
            </p:nvSpPr>
            <p:spPr>
              <a:xfrm>
                <a:off x="1802880" y="2357640"/>
                <a:ext cx="100800" cy="105480"/>
              </a:xfrm>
              <a:custGeom>
                <a:avLst/>
                <a:gdLst/>
                <a:ahLst/>
                <a:rect l="0" t="0" r="r" b="b"/>
                <a:pathLst>
                  <a:path w="280" h="293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39" y="292"/>
                    </a:cubicBezTo>
                    <a:cubicBezTo>
                      <a:pt x="216" y="292"/>
                      <a:pt x="279" y="229"/>
                      <a:pt x="279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7" name="Freeform 220"/>
              <p:cNvSpPr/>
              <p:nvPr/>
            </p:nvSpPr>
            <p:spPr>
              <a:xfrm>
                <a:off x="1916640" y="23590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8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69" y="14"/>
                      <a:pt x="171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4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8" name="Freeform 221"/>
              <p:cNvSpPr/>
              <p:nvPr/>
            </p:nvSpPr>
            <p:spPr>
              <a:xfrm>
                <a:off x="2007000" y="235764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9"/>
                      <a:pt x="65" y="153"/>
                      <a:pt x="112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2" y="291"/>
                      <a:pt x="23" y="279"/>
                    </a:cubicBezTo>
                    <a:cubicBezTo>
                      <a:pt x="25" y="278"/>
                      <a:pt x="23" y="275"/>
                      <a:pt x="36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9" name="Freeform 222"/>
              <p:cNvSpPr/>
              <p:nvPr/>
            </p:nvSpPr>
            <p:spPr>
              <a:xfrm>
                <a:off x="2172600" y="235764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5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5" y="292"/>
                    </a:cubicBezTo>
                    <a:cubicBezTo>
                      <a:pt x="221" y="292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0" name="Freeform 223"/>
              <p:cNvSpPr/>
              <p:nvPr/>
            </p:nvSpPr>
            <p:spPr>
              <a:xfrm>
                <a:off x="2273040" y="235764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9" y="103"/>
                    </a:cubicBezTo>
                    <a:cubicBezTo>
                      <a:pt x="65" y="103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4" y="292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3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1" name="Freeform 224"/>
              <p:cNvSpPr/>
              <p:nvPr/>
            </p:nvSpPr>
            <p:spPr>
              <a:xfrm>
                <a:off x="2387160" y="235908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2" name="Freeform 225"/>
              <p:cNvSpPr/>
              <p:nvPr/>
            </p:nvSpPr>
            <p:spPr>
              <a:xfrm>
                <a:off x="2589480" y="235764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2"/>
                      <a:pt x="32" y="103"/>
                      <a:pt x="49" y="103"/>
                    </a:cubicBezTo>
                    <a:cubicBezTo>
                      <a:pt x="67" y="103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3" y="292"/>
                    </a:cubicBezTo>
                    <a:cubicBezTo>
                      <a:pt x="144" y="292"/>
                      <a:pt x="173" y="266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3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3" name="Freeform 226"/>
              <p:cNvSpPr/>
              <p:nvPr/>
            </p:nvSpPr>
            <p:spPr>
              <a:xfrm>
                <a:off x="2703240" y="230184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4" name="Freeform 227"/>
              <p:cNvSpPr/>
              <p:nvPr/>
            </p:nvSpPr>
            <p:spPr>
              <a:xfrm>
                <a:off x="2766960" y="235764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9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9"/>
                      <a:pt x="65" y="153"/>
                      <a:pt x="112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1" y="290"/>
                      <a:pt x="23" y="279"/>
                    </a:cubicBezTo>
                    <a:cubicBezTo>
                      <a:pt x="23" y="277"/>
                      <a:pt x="23" y="275"/>
                      <a:pt x="36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5" name="Freeform 228"/>
              <p:cNvSpPr/>
              <p:nvPr/>
            </p:nvSpPr>
            <p:spPr>
              <a:xfrm>
                <a:off x="2855520" y="2357640"/>
                <a:ext cx="101520" cy="105480"/>
              </a:xfrm>
              <a:custGeom>
                <a:avLst/>
                <a:gdLst/>
                <a:ahLst/>
                <a:rect l="0" t="0" r="r" b="b"/>
                <a:pathLst>
                  <a:path w="282" h="293">
                    <a:moveTo>
                      <a:pt x="281" y="149"/>
                    </a:moveTo>
                    <a:cubicBezTo>
                      <a:pt x="281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40" y="292"/>
                    </a:cubicBezTo>
                    <a:cubicBezTo>
                      <a:pt x="216" y="292"/>
                      <a:pt x="281" y="229"/>
                      <a:pt x="281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40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6" name="Freeform 229"/>
              <p:cNvSpPr/>
              <p:nvPr/>
            </p:nvSpPr>
            <p:spPr>
              <a:xfrm>
                <a:off x="3045600" y="230184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1"/>
                      <a:pt x="248" y="158"/>
                      <a:pt x="176" y="158"/>
                    </a:cubicBezTo>
                    <a:cubicBezTo>
                      <a:pt x="128" y="158"/>
                      <a:pt x="101" y="189"/>
                      <a:pt x="90" y="200"/>
                    </a:cubicBezTo>
                    <a:cubicBezTo>
                      <a:pt x="90" y="133"/>
                      <a:pt x="90" y="67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87"/>
                      <a:pt x="49" y="313"/>
                      <a:pt x="49" y="439"/>
                    </a:cubicBezTo>
                    <a:cubicBezTo>
                      <a:pt x="54" y="439"/>
                      <a:pt x="59" y="439"/>
                      <a:pt x="65" y="439"/>
                    </a:cubicBezTo>
                    <a:cubicBezTo>
                      <a:pt x="72" y="426"/>
                      <a:pt x="79" y="413"/>
                      <a:pt x="86" y="400"/>
                    </a:cubicBezTo>
                    <a:cubicBezTo>
                      <a:pt x="97" y="414"/>
                      <a:pt x="122" y="446"/>
                      <a:pt x="169" y="446"/>
                    </a:cubicBezTo>
                    <a:cubicBezTo>
                      <a:pt x="245" y="446"/>
                      <a:pt x="311" y="383"/>
                      <a:pt x="311" y="302"/>
                    </a:cubicBezTo>
                    <a:moveTo>
                      <a:pt x="259" y="301"/>
                    </a:moveTo>
                    <a:cubicBezTo>
                      <a:pt x="259" y="324"/>
                      <a:pt x="257" y="364"/>
                      <a:pt x="239" y="391"/>
                    </a:cubicBezTo>
                    <a:cubicBezTo>
                      <a:pt x="225" y="410"/>
                      <a:pt x="202" y="432"/>
                      <a:pt x="167" y="432"/>
                    </a:cubicBezTo>
                    <a:cubicBezTo>
                      <a:pt x="139" y="432"/>
                      <a:pt x="117" y="416"/>
                      <a:pt x="101" y="392"/>
                    </a:cubicBezTo>
                    <a:cubicBezTo>
                      <a:pt x="92" y="380"/>
                      <a:pt x="92" y="378"/>
                      <a:pt x="92" y="367"/>
                    </a:cubicBezTo>
                    <a:cubicBezTo>
                      <a:pt x="92" y="323"/>
                      <a:pt x="92" y="280"/>
                      <a:pt x="92" y="236"/>
                    </a:cubicBezTo>
                    <a:cubicBezTo>
                      <a:pt x="92" y="225"/>
                      <a:pt x="92" y="223"/>
                      <a:pt x="99" y="214"/>
                    </a:cubicBezTo>
                    <a:cubicBezTo>
                      <a:pt x="124" y="178"/>
                      <a:pt x="158" y="173"/>
                      <a:pt x="175" y="173"/>
                    </a:cubicBezTo>
                    <a:cubicBezTo>
                      <a:pt x="202" y="173"/>
                      <a:pt x="225" y="189"/>
                      <a:pt x="239" y="214"/>
                    </a:cubicBezTo>
                    <a:cubicBezTo>
                      <a:pt x="257" y="239"/>
                      <a:pt x="259" y="275"/>
                      <a:pt x="259" y="3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7" name="Freeform 230"/>
              <p:cNvSpPr/>
              <p:nvPr/>
            </p:nvSpPr>
            <p:spPr>
              <a:xfrm>
                <a:off x="3178440" y="2357640"/>
                <a:ext cx="100800" cy="105480"/>
              </a:xfrm>
              <a:custGeom>
                <a:avLst/>
                <a:gdLst/>
                <a:ahLst/>
                <a:rect l="0" t="0" r="r" b="b"/>
                <a:pathLst>
                  <a:path w="280" h="293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39" y="292"/>
                    </a:cubicBezTo>
                    <a:cubicBezTo>
                      <a:pt x="216" y="292"/>
                      <a:pt x="279" y="229"/>
                      <a:pt x="279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8" name="Freeform 231"/>
              <p:cNvSpPr/>
              <p:nvPr/>
            </p:nvSpPr>
            <p:spPr>
              <a:xfrm>
                <a:off x="3292920" y="230184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9" name="Freeform 232"/>
              <p:cNvSpPr/>
              <p:nvPr/>
            </p:nvSpPr>
            <p:spPr>
              <a:xfrm>
                <a:off x="3356640" y="2357640"/>
                <a:ext cx="74880" cy="105480"/>
              </a:xfrm>
              <a:custGeom>
                <a:avLst/>
                <a:gdLst/>
                <a:ahLst/>
                <a:rect l="0" t="0" r="r" b="b"/>
                <a:pathLst>
                  <a:path w="208" h="293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88"/>
                    </a:cubicBezTo>
                    <a:cubicBezTo>
                      <a:pt x="176" y="95"/>
                      <a:pt x="181" y="93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2"/>
                      <a:pt x="7" y="292"/>
                    </a:cubicBezTo>
                    <a:cubicBezTo>
                      <a:pt x="11" y="292"/>
                      <a:pt x="11" y="290"/>
                      <a:pt x="23" y="279"/>
                    </a:cubicBezTo>
                    <a:cubicBezTo>
                      <a:pt x="23" y="277"/>
                      <a:pt x="23" y="275"/>
                      <a:pt x="36" y="263"/>
                    </a:cubicBezTo>
                    <a:cubicBezTo>
                      <a:pt x="63" y="290"/>
                      <a:pt x="92" y="292"/>
                      <a:pt x="104" y="292"/>
                    </a:cubicBezTo>
                    <a:cubicBezTo>
                      <a:pt x="178" y="292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0" name="Freeform 233"/>
              <p:cNvSpPr/>
              <p:nvPr/>
            </p:nvSpPr>
            <p:spPr>
              <a:xfrm>
                <a:off x="3443400" y="23202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5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10"/>
                    </a:cubicBezTo>
                    <a:cubicBezTo>
                      <a:pt x="52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1" name="Freeform 234"/>
              <p:cNvSpPr/>
              <p:nvPr/>
            </p:nvSpPr>
            <p:spPr>
              <a:xfrm>
                <a:off x="3533400" y="235764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9"/>
                    </a:cubicBezTo>
                    <a:cubicBezTo>
                      <a:pt x="113" y="139"/>
                      <a:pt x="172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40" y="292"/>
                    </a:cubicBezTo>
                    <a:cubicBezTo>
                      <a:pt x="218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2" name="Freeform 235"/>
              <p:cNvSpPr/>
              <p:nvPr/>
            </p:nvSpPr>
            <p:spPr>
              <a:xfrm>
                <a:off x="3634560" y="2359080"/>
                <a:ext cx="77400" cy="101520"/>
              </a:xfrm>
              <a:custGeom>
                <a:avLst/>
                <a:gdLst/>
                <a:ahLst/>
                <a:rect l="0" t="0" r="r" b="b"/>
                <a:pathLst>
                  <a:path w="215" h="282">
                    <a:moveTo>
                      <a:pt x="214" y="40"/>
                    </a:moveTo>
                    <a:cubicBezTo>
                      <a:pt x="214" y="20"/>
                      <a:pt x="194" y="0"/>
                      <a:pt x="167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5" y="280"/>
                      <a:pt x="49" y="280"/>
                      <a:pt x="74" y="279"/>
                    </a:cubicBezTo>
                    <a:cubicBezTo>
                      <a:pt x="99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7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4" y="59"/>
                      <a:pt x="214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3" name="Freeform 236"/>
              <p:cNvSpPr/>
              <p:nvPr/>
            </p:nvSpPr>
            <p:spPr>
              <a:xfrm>
                <a:off x="3801600" y="2304360"/>
                <a:ext cx="134640" cy="155880"/>
              </a:xfrm>
              <a:custGeom>
                <a:avLst/>
                <a:gdLst/>
                <a:ahLst/>
                <a:rect l="0" t="0" r="r" b="b"/>
                <a:pathLst>
                  <a:path w="374" h="433">
                    <a:moveTo>
                      <a:pt x="373" y="117"/>
                    </a:moveTo>
                    <a:cubicBezTo>
                      <a:pt x="373" y="56"/>
                      <a:pt x="310" y="0"/>
                      <a:pt x="223" y="0"/>
                    </a:cubicBezTo>
                    <a:cubicBezTo>
                      <a:pt x="149" y="0"/>
                      <a:pt x="74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60"/>
                      <a:pt x="65" y="271"/>
                      <a:pt x="65" y="382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67" y="430"/>
                      <a:pt x="92" y="430"/>
                    </a:cubicBezTo>
                    <a:cubicBezTo>
                      <a:pt x="116" y="430"/>
                      <a:pt x="164" y="430"/>
                      <a:pt x="185" y="432"/>
                    </a:cubicBezTo>
                    <a:cubicBezTo>
                      <a:pt x="185" y="425"/>
                      <a:pt x="185" y="419"/>
                      <a:pt x="185" y="412"/>
                    </a:cubicBezTo>
                    <a:cubicBezTo>
                      <a:pt x="181" y="412"/>
                      <a:pt x="176" y="412"/>
                      <a:pt x="171" y="412"/>
                    </a:cubicBezTo>
                    <a:cubicBezTo>
                      <a:pt x="122" y="412"/>
                      <a:pt x="121" y="405"/>
                      <a:pt x="121" y="382"/>
                    </a:cubicBezTo>
                    <a:cubicBezTo>
                      <a:pt x="121" y="332"/>
                      <a:pt x="121" y="282"/>
                      <a:pt x="121" y="232"/>
                    </a:cubicBezTo>
                    <a:cubicBezTo>
                      <a:pt x="157" y="232"/>
                      <a:pt x="193" y="232"/>
                      <a:pt x="229" y="232"/>
                    </a:cubicBezTo>
                    <a:cubicBezTo>
                      <a:pt x="304" y="232"/>
                      <a:pt x="373" y="180"/>
                      <a:pt x="373" y="117"/>
                    </a:cubicBezTo>
                    <a:moveTo>
                      <a:pt x="306" y="117"/>
                    </a:moveTo>
                    <a:cubicBezTo>
                      <a:pt x="306" y="148"/>
                      <a:pt x="306" y="216"/>
                      <a:pt x="207" y="216"/>
                    </a:cubicBezTo>
                    <a:cubicBezTo>
                      <a:pt x="178" y="216"/>
                      <a:pt x="148" y="216"/>
                      <a:pt x="119" y="216"/>
                    </a:cubicBezTo>
                    <a:cubicBezTo>
                      <a:pt x="119" y="159"/>
                      <a:pt x="119" y="102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69" y="20"/>
                      <a:pt x="188" y="20"/>
                      <a:pt x="207" y="20"/>
                    </a:cubicBezTo>
                    <a:cubicBezTo>
                      <a:pt x="306" y="20"/>
                      <a:pt x="306" y="86"/>
                      <a:pt x="306" y="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4" name="Freeform 237"/>
              <p:cNvSpPr/>
              <p:nvPr/>
            </p:nvSpPr>
            <p:spPr>
              <a:xfrm>
                <a:off x="3955320" y="2304360"/>
                <a:ext cx="69840" cy="155880"/>
              </a:xfrm>
              <a:custGeom>
                <a:avLst/>
                <a:gdLst/>
                <a:ahLst/>
                <a:rect l="0" t="0" r="r" b="b"/>
                <a:pathLst>
                  <a:path w="194" h="433">
                    <a:moveTo>
                      <a:pt x="193" y="432"/>
                    </a:moveTo>
                    <a:cubicBezTo>
                      <a:pt x="193" y="425"/>
                      <a:pt x="193" y="419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2"/>
                    </a:cubicBezTo>
                    <a:cubicBezTo>
                      <a:pt x="124" y="271"/>
                      <a:pt x="124" y="160"/>
                      <a:pt x="124" y="49"/>
                    </a:cubicBezTo>
                    <a:cubicBezTo>
                      <a:pt x="124" y="25"/>
                      <a:pt x="126" y="20"/>
                      <a:pt x="176" y="20"/>
                    </a:cubicBezTo>
                    <a:cubicBezTo>
                      <a:pt x="182" y="20"/>
                      <a:pt x="187" y="20"/>
                      <a:pt x="193" y="20"/>
                    </a:cubicBezTo>
                    <a:cubicBezTo>
                      <a:pt x="193" y="13"/>
                      <a:pt x="193" y="7"/>
                      <a:pt x="193" y="0"/>
                    </a:cubicBezTo>
                    <a:cubicBezTo>
                      <a:pt x="169" y="2"/>
                      <a:pt x="121" y="2"/>
                      <a:pt x="95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8" y="25"/>
                      <a:pt x="68" y="49"/>
                    </a:cubicBezTo>
                    <a:cubicBezTo>
                      <a:pt x="68" y="160"/>
                      <a:pt x="68" y="271"/>
                      <a:pt x="68" y="382"/>
                    </a:cubicBezTo>
                    <a:cubicBezTo>
                      <a:pt x="68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72" y="430"/>
                      <a:pt x="95" y="430"/>
                    </a:cubicBezTo>
                    <a:cubicBezTo>
                      <a:pt x="121" y="430"/>
                      <a:pt x="169" y="430"/>
                      <a:pt x="19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5" name="Freeform 238"/>
              <p:cNvSpPr/>
              <p:nvPr/>
            </p:nvSpPr>
            <p:spPr>
              <a:xfrm>
                <a:off x="4038840" y="2304360"/>
                <a:ext cx="153360" cy="155880"/>
              </a:xfrm>
              <a:custGeom>
                <a:avLst/>
                <a:gdLst/>
                <a:ahLst/>
                <a:rect l="0" t="0" r="r" b="b"/>
                <a:pathLst>
                  <a:path w="426" h="433">
                    <a:moveTo>
                      <a:pt x="425" y="220"/>
                    </a:moveTo>
                    <a:cubicBezTo>
                      <a:pt x="425" y="99"/>
                      <a:pt x="340" y="0"/>
                      <a:pt x="232" y="0"/>
                    </a:cubicBezTo>
                    <a:cubicBezTo>
                      <a:pt x="155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60"/>
                      <a:pt x="65" y="271"/>
                      <a:pt x="65" y="382"/>
                    </a:cubicBezTo>
                    <a:cubicBezTo>
                      <a:pt x="65" y="405"/>
                      <a:pt x="63" y="412"/>
                      <a:pt x="14" y="412"/>
                    </a:cubicBezTo>
                    <a:cubicBezTo>
                      <a:pt x="10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77" y="432"/>
                      <a:pt x="155" y="432"/>
                      <a:pt x="232" y="432"/>
                    </a:cubicBezTo>
                    <a:cubicBezTo>
                      <a:pt x="338" y="432"/>
                      <a:pt x="425" y="338"/>
                      <a:pt x="425" y="220"/>
                    </a:cubicBezTo>
                    <a:moveTo>
                      <a:pt x="362" y="220"/>
                    </a:moveTo>
                    <a:cubicBezTo>
                      <a:pt x="362" y="290"/>
                      <a:pt x="349" y="328"/>
                      <a:pt x="328" y="358"/>
                    </a:cubicBezTo>
                    <a:cubicBezTo>
                      <a:pt x="315" y="374"/>
                      <a:pt x="279" y="412"/>
                      <a:pt x="214" y="412"/>
                    </a:cubicBezTo>
                    <a:cubicBezTo>
                      <a:pt x="193" y="412"/>
                      <a:pt x="172" y="412"/>
                      <a:pt x="151" y="412"/>
                    </a:cubicBezTo>
                    <a:cubicBezTo>
                      <a:pt x="121" y="412"/>
                      <a:pt x="119" y="407"/>
                      <a:pt x="119" y="387"/>
                    </a:cubicBezTo>
                    <a:cubicBezTo>
                      <a:pt x="119" y="273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51" y="20"/>
                    </a:cubicBezTo>
                    <a:cubicBezTo>
                      <a:pt x="172" y="20"/>
                      <a:pt x="193" y="20"/>
                      <a:pt x="214" y="20"/>
                    </a:cubicBezTo>
                    <a:cubicBezTo>
                      <a:pt x="252" y="20"/>
                      <a:pt x="297" y="32"/>
                      <a:pt x="329" y="77"/>
                    </a:cubicBezTo>
                    <a:cubicBezTo>
                      <a:pt x="356" y="115"/>
                      <a:pt x="362" y="169"/>
                      <a:pt x="362" y="2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6" name="Freeform 239"/>
              <p:cNvSpPr/>
              <p:nvPr/>
            </p:nvSpPr>
            <p:spPr>
              <a:xfrm>
                <a:off x="4287240" y="2359080"/>
                <a:ext cx="112320" cy="145440"/>
              </a:xfrm>
              <a:custGeom>
                <a:avLst/>
                <a:gdLst/>
                <a:ahLst/>
                <a:rect l="0" t="0" r="r" b="b"/>
                <a:pathLst>
                  <a:path w="312" h="404">
                    <a:moveTo>
                      <a:pt x="311" y="144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9"/>
                      <a:pt x="92" y="43"/>
                    </a:cubicBezTo>
                    <a:cubicBezTo>
                      <a:pt x="92" y="29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9"/>
                    </a:cubicBezTo>
                    <a:cubicBezTo>
                      <a:pt x="49" y="158"/>
                      <a:pt x="49" y="256"/>
                      <a:pt x="49" y="355"/>
                    </a:cubicBezTo>
                    <a:cubicBezTo>
                      <a:pt x="49" y="383"/>
                      <a:pt x="41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3" y="403"/>
                      <a:pt x="47" y="402"/>
                      <a:pt x="70" y="401"/>
                    </a:cubicBezTo>
                    <a:cubicBezTo>
                      <a:pt x="94" y="402"/>
                      <a:pt x="118" y="403"/>
                      <a:pt x="142" y="403"/>
                    </a:cubicBezTo>
                    <a:cubicBezTo>
                      <a:pt x="142" y="397"/>
                      <a:pt x="142" y="390"/>
                      <a:pt x="142" y="383"/>
                    </a:cubicBezTo>
                    <a:cubicBezTo>
                      <a:pt x="99" y="383"/>
                      <a:pt x="94" y="383"/>
                      <a:pt x="94" y="355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5" y="254"/>
                      <a:pt x="122" y="288"/>
                      <a:pt x="171" y="288"/>
                    </a:cubicBezTo>
                    <a:cubicBezTo>
                      <a:pt x="247" y="288"/>
                      <a:pt x="311" y="225"/>
                      <a:pt x="311" y="144"/>
                    </a:cubicBezTo>
                    <a:moveTo>
                      <a:pt x="259" y="144"/>
                    </a:moveTo>
                    <a:cubicBezTo>
                      <a:pt x="259" y="220"/>
                      <a:pt x="214" y="274"/>
                      <a:pt x="167" y="274"/>
                    </a:cubicBezTo>
                    <a:cubicBezTo>
                      <a:pt x="142" y="274"/>
                      <a:pt x="119" y="261"/>
                      <a:pt x="103" y="234"/>
                    </a:cubicBezTo>
                    <a:cubicBezTo>
                      <a:pt x="94" y="221"/>
                      <a:pt x="94" y="221"/>
                      <a:pt x="94" y="209"/>
                    </a:cubicBezTo>
                    <a:cubicBezTo>
                      <a:pt x="94" y="161"/>
                      <a:pt x="94" y="114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7" name="Freeform 240"/>
              <p:cNvSpPr/>
              <p:nvPr/>
            </p:nvSpPr>
            <p:spPr>
              <a:xfrm>
                <a:off x="4420080" y="235764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8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8" name="Freeform 241"/>
              <p:cNvSpPr/>
              <p:nvPr/>
            </p:nvSpPr>
            <p:spPr>
              <a:xfrm>
                <a:off x="4520880" y="23590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9" name="Freeform 242"/>
              <p:cNvSpPr/>
              <p:nvPr/>
            </p:nvSpPr>
            <p:spPr>
              <a:xfrm>
                <a:off x="4611600" y="229932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3" y="0"/>
                      <a:pt x="49" y="34"/>
                      <a:pt x="49" y="101"/>
                    </a:cubicBezTo>
                    <a:cubicBezTo>
                      <a:pt x="49" y="125"/>
                      <a:pt x="49" y="149"/>
                      <a:pt x="49" y="173"/>
                    </a:cubicBezTo>
                    <a:cubicBezTo>
                      <a:pt x="32" y="173"/>
                      <a:pt x="16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6" y="193"/>
                      <a:pt x="32" y="193"/>
                      <a:pt x="49" y="193"/>
                    </a:cubicBezTo>
                    <a:cubicBezTo>
                      <a:pt x="49" y="261"/>
                      <a:pt x="49" y="329"/>
                      <a:pt x="49" y="398"/>
                    </a:cubicBezTo>
                    <a:cubicBezTo>
                      <a:pt x="49" y="427"/>
                      <a:pt x="43" y="427"/>
                      <a:pt x="0" y="427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4" y="446"/>
                      <a:pt x="48" y="445"/>
                      <a:pt x="72" y="445"/>
                    </a:cubicBezTo>
                    <a:cubicBezTo>
                      <a:pt x="97" y="445"/>
                      <a:pt x="128" y="445"/>
                      <a:pt x="153" y="446"/>
                    </a:cubicBezTo>
                    <a:cubicBezTo>
                      <a:pt x="153" y="440"/>
                      <a:pt x="153" y="433"/>
                      <a:pt x="153" y="427"/>
                    </a:cubicBezTo>
                    <a:cubicBezTo>
                      <a:pt x="148" y="427"/>
                      <a:pt x="143" y="427"/>
                      <a:pt x="139" y="427"/>
                    </a:cubicBezTo>
                    <a:cubicBezTo>
                      <a:pt x="92" y="427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58" y="14"/>
                      <a:pt x="169" y="18"/>
                    </a:cubicBezTo>
                    <a:cubicBezTo>
                      <a:pt x="160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4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0" name="Freeform 243"/>
              <p:cNvSpPr/>
              <p:nvPr/>
            </p:nvSpPr>
            <p:spPr>
              <a:xfrm>
                <a:off x="4680360" y="2357640"/>
                <a:ext cx="100800" cy="105480"/>
              </a:xfrm>
              <a:custGeom>
                <a:avLst/>
                <a:gdLst/>
                <a:ahLst/>
                <a:rect l="0" t="0" r="r" b="b"/>
                <a:pathLst>
                  <a:path w="280" h="293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2"/>
                      <a:pt x="139" y="292"/>
                    </a:cubicBezTo>
                    <a:cubicBezTo>
                      <a:pt x="216" y="292"/>
                      <a:pt x="279" y="229"/>
                      <a:pt x="279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7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1" name="Freeform 244"/>
              <p:cNvSpPr/>
              <p:nvPr/>
            </p:nvSpPr>
            <p:spPr>
              <a:xfrm>
                <a:off x="4793760" y="23590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2" name="Freeform 245"/>
              <p:cNvSpPr/>
              <p:nvPr/>
            </p:nvSpPr>
            <p:spPr>
              <a:xfrm>
                <a:off x="4883760" y="2359080"/>
                <a:ext cx="178560" cy="101520"/>
              </a:xfrm>
              <a:custGeom>
                <a:avLst/>
                <a:gdLst/>
                <a:ahLst/>
                <a:rect l="0" t="0" r="r" b="b"/>
                <a:pathLst>
                  <a:path w="496" h="282">
                    <a:moveTo>
                      <a:pt x="495" y="281"/>
                    </a:moveTo>
                    <a:cubicBezTo>
                      <a:pt x="495" y="274"/>
                      <a:pt x="495" y="268"/>
                      <a:pt x="495" y="261"/>
                    </a:cubicBezTo>
                    <a:cubicBezTo>
                      <a:pt x="463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80"/>
                      <a:pt x="248" y="279"/>
                    </a:cubicBezTo>
                    <a:cubicBezTo>
                      <a:pt x="272" y="280"/>
                      <a:pt x="295" y="280"/>
                      <a:pt x="319" y="281"/>
                    </a:cubicBez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7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8"/>
                      <a:pt x="353" y="274"/>
                      <a:pt x="353" y="281"/>
                    </a:cubicBezTo>
                    <a:cubicBezTo>
                      <a:pt x="377" y="280"/>
                      <a:pt x="401" y="280"/>
                      <a:pt x="425" y="279"/>
                    </a:cubicBezTo>
                    <a:cubicBezTo>
                      <a:pt x="448" y="280"/>
                      <a:pt x="472" y="280"/>
                      <a:pt x="495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3" name="Freeform 246"/>
              <p:cNvSpPr/>
              <p:nvPr/>
            </p:nvSpPr>
            <p:spPr>
              <a:xfrm>
                <a:off x="5073840" y="2357640"/>
                <a:ext cx="103320" cy="105480"/>
              </a:xfrm>
              <a:custGeom>
                <a:avLst/>
                <a:gdLst/>
                <a:ahLst/>
                <a:rect l="0" t="0" r="r" b="b"/>
                <a:pathLst>
                  <a:path w="287" h="293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7" y="88"/>
                      <a:pt x="77" y="72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2"/>
                      <a:pt x="101" y="292"/>
                    </a:cubicBezTo>
                    <a:cubicBezTo>
                      <a:pt x="144" y="292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3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4" name="Freeform 247"/>
              <p:cNvSpPr/>
              <p:nvPr/>
            </p:nvSpPr>
            <p:spPr>
              <a:xfrm>
                <a:off x="5187960" y="235908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5" name="Freeform 248"/>
              <p:cNvSpPr/>
              <p:nvPr/>
            </p:nvSpPr>
            <p:spPr>
              <a:xfrm>
                <a:off x="5314680" y="2357640"/>
                <a:ext cx="87120" cy="105480"/>
              </a:xfrm>
              <a:custGeom>
                <a:avLst/>
                <a:gdLst/>
                <a:ahLst/>
                <a:rect l="0" t="0" r="r" b="b"/>
                <a:pathLst>
                  <a:path w="242" h="293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2"/>
                      <a:pt x="137" y="292"/>
                    </a:cubicBezTo>
                    <a:cubicBezTo>
                      <a:pt x="221" y="292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6" name="Freeform 249"/>
              <p:cNvSpPr/>
              <p:nvPr/>
            </p:nvSpPr>
            <p:spPr>
              <a:xfrm>
                <a:off x="5414760" y="2357640"/>
                <a:ext cx="88560" cy="105480"/>
              </a:xfrm>
              <a:custGeom>
                <a:avLst/>
                <a:gdLst/>
                <a:ahLst/>
                <a:rect l="0" t="0" r="r" b="b"/>
                <a:pathLst>
                  <a:path w="246" h="293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2"/>
                      <a:pt x="139" y="292"/>
                    </a:cubicBezTo>
                    <a:cubicBezTo>
                      <a:pt x="216" y="292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7" name="Freeform 250"/>
              <p:cNvSpPr/>
              <p:nvPr/>
            </p:nvSpPr>
            <p:spPr>
              <a:xfrm>
                <a:off x="837720" y="2848680"/>
                <a:ext cx="131400" cy="8280"/>
              </a:xfrm>
              <a:custGeom>
                <a:avLst/>
                <a:gdLst/>
                <a:ahLst/>
                <a:rect l="0" t="0" r="r" b="b"/>
                <a:pathLst>
                  <a:path w="365" h="23">
                    <a:moveTo>
                      <a:pt x="0" y="0"/>
                    </a:moveTo>
                    <a:cubicBezTo>
                      <a:pt x="121" y="0"/>
                      <a:pt x="242" y="0"/>
                      <a:pt x="364" y="0"/>
                    </a:cubicBezTo>
                    <a:cubicBezTo>
                      <a:pt x="364" y="7"/>
                      <a:pt x="364" y="14"/>
                      <a:pt x="364" y="22"/>
                    </a:cubicBezTo>
                    <a:cubicBezTo>
                      <a:pt x="242" y="22"/>
                      <a:pt x="121" y="22"/>
                      <a:pt x="0" y="22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8" name="Freeform 251"/>
              <p:cNvSpPr/>
              <p:nvPr/>
            </p:nvSpPr>
            <p:spPr>
              <a:xfrm>
                <a:off x="1090440" y="2760840"/>
                <a:ext cx="131760" cy="154440"/>
              </a:xfrm>
              <a:custGeom>
                <a:avLst/>
                <a:gdLst/>
                <a:ahLst/>
                <a:rect l="0" t="0" r="r" b="b"/>
                <a:pathLst>
                  <a:path w="366" h="429">
                    <a:moveTo>
                      <a:pt x="365" y="142"/>
                    </a:moveTo>
                    <a:cubicBezTo>
                      <a:pt x="359" y="95"/>
                      <a:pt x="353" y="47"/>
                      <a:pt x="347" y="0"/>
                    </a:cubicBezTo>
                    <a:cubicBezTo>
                      <a:pt x="232" y="0"/>
                      <a:pt x="116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63" y="18"/>
                      <a:pt x="65" y="25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6"/>
                      <a:pt x="0" y="422"/>
                      <a:pt x="0" y="428"/>
                    </a:cubicBezTo>
                    <a:cubicBezTo>
                      <a:pt x="22" y="427"/>
                      <a:pt x="72" y="427"/>
                      <a:pt x="95" y="427"/>
                    </a:cubicBezTo>
                    <a:cubicBezTo>
                      <a:pt x="122" y="427"/>
                      <a:pt x="180" y="427"/>
                      <a:pt x="202" y="428"/>
                    </a:cubicBezTo>
                    <a:cubicBezTo>
                      <a:pt x="202" y="422"/>
                      <a:pt x="202" y="416"/>
                      <a:pt x="202" y="410"/>
                    </a:cubicBezTo>
                    <a:cubicBezTo>
                      <a:pt x="195" y="410"/>
                      <a:pt x="188" y="410"/>
                      <a:pt x="182" y="410"/>
                    </a:cubicBezTo>
                    <a:cubicBezTo>
                      <a:pt x="121" y="410"/>
                      <a:pt x="121" y="401"/>
                      <a:pt x="121" y="380"/>
                    </a:cubicBezTo>
                    <a:cubicBezTo>
                      <a:pt x="121" y="328"/>
                      <a:pt x="121" y="275"/>
                      <a:pt x="121" y="223"/>
                    </a:cubicBezTo>
                    <a:cubicBezTo>
                      <a:pt x="139" y="223"/>
                      <a:pt x="158" y="223"/>
                      <a:pt x="176" y="223"/>
                    </a:cubicBezTo>
                    <a:cubicBezTo>
                      <a:pt x="236" y="223"/>
                      <a:pt x="243" y="243"/>
                      <a:pt x="243" y="297"/>
                    </a:cubicBezTo>
                    <a:cubicBezTo>
                      <a:pt x="248" y="297"/>
                      <a:pt x="254" y="297"/>
                      <a:pt x="259" y="297"/>
                    </a:cubicBezTo>
                    <a:cubicBezTo>
                      <a:pt x="259" y="241"/>
                      <a:pt x="259" y="185"/>
                      <a:pt x="259" y="130"/>
                    </a:cubicBezTo>
                    <a:cubicBezTo>
                      <a:pt x="254" y="130"/>
                      <a:pt x="248" y="130"/>
                      <a:pt x="243" y="130"/>
                    </a:cubicBezTo>
                    <a:cubicBezTo>
                      <a:pt x="243" y="184"/>
                      <a:pt x="236" y="203"/>
                      <a:pt x="176" y="203"/>
                    </a:cubicBezTo>
                    <a:cubicBezTo>
                      <a:pt x="158" y="203"/>
                      <a:pt x="139" y="203"/>
                      <a:pt x="121" y="203"/>
                    </a:cubicBezTo>
                    <a:cubicBezTo>
                      <a:pt x="121" y="150"/>
                      <a:pt x="121" y="97"/>
                      <a:pt x="121" y="43"/>
                    </a:cubicBezTo>
                    <a:cubicBezTo>
                      <a:pt x="121" y="23"/>
                      <a:pt x="122" y="18"/>
                      <a:pt x="153" y="18"/>
                    </a:cubicBezTo>
                    <a:cubicBezTo>
                      <a:pt x="178" y="18"/>
                      <a:pt x="203" y="18"/>
                      <a:pt x="229" y="18"/>
                    </a:cubicBezTo>
                    <a:cubicBezTo>
                      <a:pt x="322" y="18"/>
                      <a:pt x="338" y="54"/>
                      <a:pt x="349" y="142"/>
                    </a:cubicBezTo>
                    <a:cubicBezTo>
                      <a:pt x="355" y="142"/>
                      <a:pt x="360" y="142"/>
                      <a:pt x="365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9" name="Freeform 252"/>
              <p:cNvSpPr/>
              <p:nvPr/>
            </p:nvSpPr>
            <p:spPr>
              <a:xfrm>
                <a:off x="1218960" y="281304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6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4" y="205"/>
                      <a:pt x="54" y="166"/>
                      <a:pt x="54" y="142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8"/>
                      <a:pt x="212" y="56"/>
                    </a:cubicBezTo>
                    <a:cubicBezTo>
                      <a:pt x="229" y="84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0" name="Freeform 253"/>
              <p:cNvSpPr/>
              <p:nvPr/>
            </p:nvSpPr>
            <p:spPr>
              <a:xfrm>
                <a:off x="1333080" y="28144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1" name="Freeform 254"/>
              <p:cNvSpPr/>
              <p:nvPr/>
            </p:nvSpPr>
            <p:spPr>
              <a:xfrm>
                <a:off x="1504800" y="275472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9"/>
                    </a:moveTo>
                    <a:cubicBezTo>
                      <a:pt x="385" y="292"/>
                      <a:pt x="385" y="288"/>
                      <a:pt x="376" y="288"/>
                    </a:cubicBezTo>
                    <a:cubicBezTo>
                      <a:pt x="369" y="288"/>
                      <a:pt x="369" y="292"/>
                      <a:pt x="369" y="297"/>
                    </a:cubicBezTo>
                    <a:cubicBezTo>
                      <a:pt x="364" y="387"/>
                      <a:pt x="297" y="439"/>
                      <a:pt x="227" y="439"/>
                    </a:cubicBezTo>
                    <a:cubicBezTo>
                      <a:pt x="189" y="439"/>
                      <a:pt x="65" y="418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4"/>
                    </a:cubicBezTo>
                    <a:cubicBezTo>
                      <a:pt x="385" y="114"/>
                      <a:pt x="385" y="64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101"/>
                      <a:pt x="0" y="229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1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2" name="Freeform 255"/>
              <p:cNvSpPr/>
              <p:nvPr/>
            </p:nvSpPr>
            <p:spPr>
              <a:xfrm>
                <a:off x="1664640" y="2759400"/>
                <a:ext cx="192240" cy="155880"/>
              </a:xfrm>
              <a:custGeom>
                <a:avLst/>
                <a:gdLst/>
                <a:ahLst/>
                <a:rect l="0" t="0" r="r" b="b"/>
                <a:pathLst>
                  <a:path w="534" h="433">
                    <a:moveTo>
                      <a:pt x="533" y="432"/>
                    </a:moveTo>
                    <a:cubicBezTo>
                      <a:pt x="533" y="426"/>
                      <a:pt x="533" y="420"/>
                      <a:pt x="533" y="414"/>
                    </a:cubicBezTo>
                    <a:cubicBezTo>
                      <a:pt x="527" y="414"/>
                      <a:pt x="522" y="414"/>
                      <a:pt x="517" y="414"/>
                    </a:cubicBezTo>
                    <a:cubicBezTo>
                      <a:pt x="468" y="414"/>
                      <a:pt x="468" y="407"/>
                      <a:pt x="468" y="383"/>
                    </a:cubicBezTo>
                    <a:cubicBezTo>
                      <a:pt x="468" y="272"/>
                      <a:pt x="468" y="161"/>
                      <a:pt x="468" y="50"/>
                    </a:cubicBezTo>
                    <a:cubicBezTo>
                      <a:pt x="468" y="27"/>
                      <a:pt x="468" y="20"/>
                      <a:pt x="517" y="20"/>
                    </a:cubicBezTo>
                    <a:cubicBezTo>
                      <a:pt x="522" y="20"/>
                      <a:pt x="527" y="20"/>
                      <a:pt x="533" y="20"/>
                    </a:cubicBezTo>
                    <a:cubicBezTo>
                      <a:pt x="533" y="13"/>
                      <a:pt x="533" y="7"/>
                      <a:pt x="533" y="0"/>
                    </a:cubicBezTo>
                    <a:cubicBezTo>
                      <a:pt x="497" y="0"/>
                      <a:pt x="461" y="0"/>
                      <a:pt x="425" y="0"/>
                    </a:cubicBezTo>
                    <a:cubicBezTo>
                      <a:pt x="409" y="0"/>
                      <a:pt x="409" y="2"/>
                      <a:pt x="405" y="13"/>
                    </a:cubicBezTo>
                    <a:cubicBezTo>
                      <a:pt x="359" y="131"/>
                      <a:pt x="313" y="250"/>
                      <a:pt x="266" y="369"/>
                    </a:cubicBezTo>
                    <a:cubicBezTo>
                      <a:pt x="221" y="251"/>
                      <a:pt x="175" y="133"/>
                      <a:pt x="130" y="14"/>
                    </a:cubicBezTo>
                    <a:cubicBezTo>
                      <a:pt x="122" y="0"/>
                      <a:pt x="121" y="0"/>
                      <a:pt x="106" y="0"/>
                    </a:cubicBezTo>
                    <a:cubicBezTo>
                      <a:pt x="71" y="0"/>
                      <a:pt x="35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50"/>
                    </a:cubicBezTo>
                    <a:cubicBezTo>
                      <a:pt x="65" y="156"/>
                      <a:pt x="65" y="262"/>
                      <a:pt x="65" y="367"/>
                    </a:cubicBezTo>
                    <a:cubicBezTo>
                      <a:pt x="65" y="383"/>
                      <a:pt x="65" y="414"/>
                      <a:pt x="0" y="414"/>
                    </a:cubicBezTo>
                    <a:cubicBezTo>
                      <a:pt x="0" y="420"/>
                      <a:pt x="0" y="426"/>
                      <a:pt x="0" y="432"/>
                    </a:cubicBezTo>
                    <a:cubicBezTo>
                      <a:pt x="25" y="431"/>
                      <a:pt x="49" y="431"/>
                      <a:pt x="74" y="430"/>
                    </a:cubicBezTo>
                    <a:cubicBezTo>
                      <a:pt x="98" y="431"/>
                      <a:pt x="123" y="431"/>
                      <a:pt x="148" y="432"/>
                    </a:cubicBezTo>
                    <a:cubicBezTo>
                      <a:pt x="148" y="426"/>
                      <a:pt x="148" y="420"/>
                      <a:pt x="148" y="414"/>
                    </a:cubicBezTo>
                    <a:cubicBezTo>
                      <a:pt x="83" y="414"/>
                      <a:pt x="83" y="383"/>
                      <a:pt x="83" y="367"/>
                    </a:cubicBezTo>
                    <a:cubicBezTo>
                      <a:pt x="83" y="253"/>
                      <a:pt x="83" y="139"/>
                      <a:pt x="83" y="25"/>
                    </a:cubicBezTo>
                    <a:cubicBezTo>
                      <a:pt x="134" y="157"/>
                      <a:pt x="185" y="288"/>
                      <a:pt x="236" y="419"/>
                    </a:cubicBezTo>
                    <a:cubicBezTo>
                      <a:pt x="239" y="427"/>
                      <a:pt x="241" y="432"/>
                      <a:pt x="248" y="432"/>
                    </a:cubicBezTo>
                    <a:cubicBezTo>
                      <a:pt x="256" y="432"/>
                      <a:pt x="257" y="428"/>
                      <a:pt x="259" y="421"/>
                    </a:cubicBezTo>
                    <a:cubicBezTo>
                      <a:pt x="311" y="287"/>
                      <a:pt x="364" y="154"/>
                      <a:pt x="416" y="20"/>
                    </a:cubicBezTo>
                    <a:cubicBezTo>
                      <a:pt x="416" y="141"/>
                      <a:pt x="416" y="262"/>
                      <a:pt x="416" y="383"/>
                    </a:cubicBezTo>
                    <a:cubicBezTo>
                      <a:pt x="416" y="407"/>
                      <a:pt x="414" y="414"/>
                      <a:pt x="365" y="414"/>
                    </a:cubicBezTo>
                    <a:cubicBezTo>
                      <a:pt x="361" y="414"/>
                      <a:pt x="356" y="414"/>
                      <a:pt x="351" y="414"/>
                    </a:cubicBezTo>
                    <a:cubicBezTo>
                      <a:pt x="351" y="420"/>
                      <a:pt x="351" y="426"/>
                      <a:pt x="351" y="432"/>
                    </a:cubicBezTo>
                    <a:cubicBezTo>
                      <a:pt x="374" y="430"/>
                      <a:pt x="417" y="430"/>
                      <a:pt x="441" y="430"/>
                    </a:cubicBezTo>
                    <a:cubicBezTo>
                      <a:pt x="465" y="430"/>
                      <a:pt x="509" y="430"/>
                      <a:pt x="53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3" name="Freeform 256"/>
              <p:cNvSpPr/>
              <p:nvPr/>
            </p:nvSpPr>
            <p:spPr>
              <a:xfrm>
                <a:off x="1877760" y="2754720"/>
                <a:ext cx="100800" cy="165600"/>
              </a:xfrm>
              <a:custGeom>
                <a:avLst/>
                <a:gdLst/>
                <a:ahLst/>
                <a:rect l="0" t="0" r="r" b="b"/>
                <a:pathLst>
                  <a:path w="280" h="460">
                    <a:moveTo>
                      <a:pt x="279" y="328"/>
                    </a:moveTo>
                    <a:cubicBezTo>
                      <a:pt x="279" y="265"/>
                      <a:pt x="238" y="212"/>
                      <a:pt x="185" y="200"/>
                    </a:cubicBezTo>
                    <a:cubicBezTo>
                      <a:pt x="158" y="193"/>
                      <a:pt x="131" y="187"/>
                      <a:pt x="104" y="180"/>
                    </a:cubicBezTo>
                    <a:cubicBezTo>
                      <a:pt x="65" y="171"/>
                      <a:pt x="40" y="137"/>
                      <a:pt x="40" y="101"/>
                    </a:cubicBezTo>
                    <a:cubicBezTo>
                      <a:pt x="40" y="56"/>
                      <a:pt x="74" y="18"/>
                      <a:pt x="124" y="18"/>
                    </a:cubicBezTo>
                    <a:cubicBezTo>
                      <a:pt x="229" y="18"/>
                      <a:pt x="243" y="121"/>
                      <a:pt x="247" y="149"/>
                    </a:cubicBezTo>
                    <a:cubicBezTo>
                      <a:pt x="248" y="153"/>
                      <a:pt x="248" y="157"/>
                      <a:pt x="254" y="157"/>
                    </a:cubicBezTo>
                    <a:cubicBezTo>
                      <a:pt x="263" y="157"/>
                      <a:pt x="263" y="153"/>
                      <a:pt x="263" y="142"/>
                    </a:cubicBezTo>
                    <a:cubicBezTo>
                      <a:pt x="263" y="100"/>
                      <a:pt x="263" y="57"/>
                      <a:pt x="263" y="14"/>
                    </a:cubicBezTo>
                    <a:cubicBezTo>
                      <a:pt x="263" y="4"/>
                      <a:pt x="263" y="0"/>
                      <a:pt x="256" y="0"/>
                    </a:cubicBezTo>
                    <a:cubicBezTo>
                      <a:pt x="252" y="0"/>
                      <a:pt x="250" y="0"/>
                      <a:pt x="247" y="7"/>
                    </a:cubicBezTo>
                    <a:cubicBezTo>
                      <a:pt x="239" y="19"/>
                      <a:pt x="232" y="31"/>
                      <a:pt x="225" y="43"/>
                    </a:cubicBezTo>
                    <a:cubicBezTo>
                      <a:pt x="205" y="25"/>
                      <a:pt x="180" y="0"/>
                      <a:pt x="122" y="0"/>
                    </a:cubicBezTo>
                    <a:cubicBezTo>
                      <a:pt x="52" y="0"/>
                      <a:pt x="0" y="56"/>
                      <a:pt x="0" y="122"/>
                    </a:cubicBezTo>
                    <a:cubicBezTo>
                      <a:pt x="0" y="175"/>
                      <a:pt x="32" y="221"/>
                      <a:pt x="83" y="238"/>
                    </a:cubicBezTo>
                    <a:cubicBezTo>
                      <a:pt x="90" y="241"/>
                      <a:pt x="122" y="248"/>
                      <a:pt x="166" y="259"/>
                    </a:cubicBezTo>
                    <a:cubicBezTo>
                      <a:pt x="184" y="263"/>
                      <a:pt x="202" y="268"/>
                      <a:pt x="220" y="292"/>
                    </a:cubicBezTo>
                    <a:cubicBezTo>
                      <a:pt x="232" y="308"/>
                      <a:pt x="239" y="328"/>
                      <a:pt x="239" y="349"/>
                    </a:cubicBezTo>
                    <a:cubicBezTo>
                      <a:pt x="239" y="394"/>
                      <a:pt x="207" y="439"/>
                      <a:pt x="155" y="439"/>
                    </a:cubicBezTo>
                    <a:cubicBezTo>
                      <a:pt x="137" y="439"/>
                      <a:pt x="88" y="437"/>
                      <a:pt x="54" y="405"/>
                    </a:cubicBezTo>
                    <a:cubicBezTo>
                      <a:pt x="18" y="371"/>
                      <a:pt x="16" y="331"/>
                      <a:pt x="16" y="308"/>
                    </a:cubicBezTo>
                    <a:cubicBezTo>
                      <a:pt x="14" y="302"/>
                      <a:pt x="9" y="302"/>
                      <a:pt x="7" y="302"/>
                    </a:cubicBezTo>
                    <a:cubicBezTo>
                      <a:pt x="0" y="302"/>
                      <a:pt x="0" y="306"/>
                      <a:pt x="0" y="317"/>
                    </a:cubicBezTo>
                    <a:cubicBezTo>
                      <a:pt x="0" y="359"/>
                      <a:pt x="0" y="402"/>
                      <a:pt x="0" y="445"/>
                    </a:cubicBezTo>
                    <a:cubicBezTo>
                      <a:pt x="0" y="455"/>
                      <a:pt x="0" y="459"/>
                      <a:pt x="7" y="459"/>
                    </a:cubicBezTo>
                    <a:cubicBezTo>
                      <a:pt x="11" y="459"/>
                      <a:pt x="11" y="457"/>
                      <a:pt x="16" y="452"/>
                    </a:cubicBezTo>
                    <a:cubicBezTo>
                      <a:pt x="24" y="440"/>
                      <a:pt x="18" y="448"/>
                      <a:pt x="40" y="416"/>
                    </a:cubicBezTo>
                    <a:cubicBezTo>
                      <a:pt x="58" y="437"/>
                      <a:pt x="99" y="459"/>
                      <a:pt x="155" y="459"/>
                    </a:cubicBezTo>
                    <a:cubicBezTo>
                      <a:pt x="229" y="459"/>
                      <a:pt x="279" y="398"/>
                      <a:pt x="279" y="3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4" name="Freeform 257"/>
              <p:cNvSpPr/>
              <p:nvPr/>
            </p:nvSpPr>
            <p:spPr>
              <a:xfrm>
                <a:off x="2011320" y="289080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7"/>
                      <a:pt x="58" y="0"/>
                      <a:pt x="32" y="0"/>
                    </a:cubicBezTo>
                    <a:cubicBezTo>
                      <a:pt x="11" y="0"/>
                      <a:pt x="0" y="18"/>
                      <a:pt x="0" y="34"/>
                    </a:cubicBezTo>
                    <a:cubicBezTo>
                      <a:pt x="0" y="50"/>
                      <a:pt x="11" y="67"/>
                      <a:pt x="32" y="67"/>
                    </a:cubicBezTo>
                    <a:cubicBezTo>
                      <a:pt x="43" y="67"/>
                      <a:pt x="52" y="63"/>
                      <a:pt x="58" y="58"/>
                    </a:cubicBezTo>
                    <a:cubicBezTo>
                      <a:pt x="59" y="108"/>
                      <a:pt x="41" y="146"/>
                      <a:pt x="14" y="176"/>
                    </a:cubicBezTo>
                    <a:cubicBezTo>
                      <a:pt x="11" y="180"/>
                      <a:pt x="9" y="180"/>
                      <a:pt x="9" y="182"/>
                    </a:cubicBezTo>
                    <a:cubicBezTo>
                      <a:pt x="9" y="187"/>
                      <a:pt x="13" y="189"/>
                      <a:pt x="16" y="189"/>
                    </a:cubicBezTo>
                    <a:cubicBezTo>
                      <a:pt x="23" y="189"/>
                      <a:pt x="74" y="139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5" name="Freeform 258"/>
              <p:cNvSpPr/>
              <p:nvPr/>
            </p:nvSpPr>
            <p:spPr>
              <a:xfrm>
                <a:off x="2136960" y="2811960"/>
                <a:ext cx="104760" cy="150840"/>
              </a:xfrm>
              <a:custGeom>
                <a:avLst/>
                <a:gdLst/>
                <a:ahLst/>
                <a:rect l="0" t="0" r="r" b="b"/>
                <a:pathLst>
                  <a:path w="291" h="419">
                    <a:moveTo>
                      <a:pt x="290" y="31"/>
                    </a:moveTo>
                    <a:cubicBezTo>
                      <a:pt x="290" y="22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4"/>
                      <a:pt x="31" y="218"/>
                    </a:cubicBezTo>
                    <a:cubicBezTo>
                      <a:pt x="31" y="238"/>
                      <a:pt x="40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3" y="418"/>
                      <a:pt x="140" y="418"/>
                    </a:cubicBezTo>
                    <a:cubicBezTo>
                      <a:pt x="214" y="418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5" y="247"/>
                      <a:pt x="88" y="247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90" y="47"/>
                      <a:pt x="290" y="31"/>
                    </a:cubicBezTo>
                    <a:moveTo>
                      <a:pt x="178" y="99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7"/>
                    </a:moveTo>
                    <a:cubicBezTo>
                      <a:pt x="247" y="371"/>
                      <a:pt x="203" y="403"/>
                      <a:pt x="140" y="403"/>
                    </a:cubicBezTo>
                    <a:cubicBezTo>
                      <a:pt x="77" y="403"/>
                      <a:pt x="32" y="371"/>
                      <a:pt x="32" y="337"/>
                    </a:cubicBezTo>
                    <a:cubicBezTo>
                      <a:pt x="32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6" name="Freeform 259"/>
              <p:cNvSpPr/>
              <p:nvPr/>
            </p:nvSpPr>
            <p:spPr>
              <a:xfrm>
                <a:off x="2251800" y="28130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7" name="Freeform 260"/>
              <p:cNvSpPr/>
              <p:nvPr/>
            </p:nvSpPr>
            <p:spPr>
              <a:xfrm>
                <a:off x="2365920" y="27658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8" name="Freeform 261"/>
              <p:cNvSpPr/>
              <p:nvPr/>
            </p:nvSpPr>
            <p:spPr>
              <a:xfrm>
                <a:off x="2429280" y="281448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9" name="Freeform 262"/>
              <p:cNvSpPr/>
              <p:nvPr/>
            </p:nvSpPr>
            <p:spPr>
              <a:xfrm>
                <a:off x="2555640" y="276588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8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0" name="Freeform 263"/>
              <p:cNvSpPr/>
              <p:nvPr/>
            </p:nvSpPr>
            <p:spPr>
              <a:xfrm>
                <a:off x="2619000" y="281448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1" name="Freeform 264"/>
              <p:cNvSpPr/>
              <p:nvPr/>
            </p:nvSpPr>
            <p:spPr>
              <a:xfrm>
                <a:off x="2745000" y="2811960"/>
                <a:ext cx="104040" cy="150840"/>
              </a:xfrm>
              <a:custGeom>
                <a:avLst/>
                <a:gdLst/>
                <a:ahLst/>
                <a:rect l="0" t="0" r="r" b="b"/>
                <a:pathLst>
                  <a:path w="289" h="419">
                    <a:moveTo>
                      <a:pt x="288" y="31"/>
                    </a:moveTo>
                    <a:cubicBezTo>
                      <a:pt x="288" y="22"/>
                      <a:pt x="281" y="0"/>
                      <a:pt x="256" y="0"/>
                    </a:cubicBezTo>
                    <a:cubicBezTo>
                      <a:pt x="243" y="0"/>
                      <a:pt x="216" y="4"/>
                      <a:pt x="189" y="31"/>
                    </a:cubicBezTo>
                    <a:cubicBezTo>
                      <a:pt x="162" y="9"/>
                      <a:pt x="137" y="7"/>
                      <a:pt x="122" y="7"/>
                    </a:cubicBezTo>
                    <a:cubicBezTo>
                      <a:pt x="63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49" y="166"/>
                    </a:cubicBezTo>
                    <a:cubicBezTo>
                      <a:pt x="41" y="175"/>
                      <a:pt x="31" y="194"/>
                      <a:pt x="31" y="218"/>
                    </a:cubicBezTo>
                    <a:cubicBezTo>
                      <a:pt x="31" y="238"/>
                      <a:pt x="38" y="261"/>
                      <a:pt x="58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2"/>
                      <a:pt x="61" y="418"/>
                      <a:pt x="139" y="418"/>
                    </a:cubicBezTo>
                    <a:cubicBezTo>
                      <a:pt x="214" y="418"/>
                      <a:pt x="279" y="385"/>
                      <a:pt x="279" y="335"/>
                    </a:cubicBezTo>
                    <a:cubicBezTo>
                      <a:pt x="279" y="313"/>
                      <a:pt x="270" y="281"/>
                      <a:pt x="239" y="263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3" y="247"/>
                      <a:pt x="86" y="247"/>
                      <a:pt x="83" y="245"/>
                    </a:cubicBezTo>
                    <a:cubicBezTo>
                      <a:pt x="61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0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4" y="54"/>
                      <a:pt x="198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59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59" y="50"/>
                      <a:pt x="270" y="50"/>
                    </a:cubicBezTo>
                    <a:cubicBezTo>
                      <a:pt x="277" y="50"/>
                      <a:pt x="288" y="47"/>
                      <a:pt x="288" y="31"/>
                    </a:cubicBezTo>
                    <a:moveTo>
                      <a:pt x="176" y="99"/>
                    </a:moveTo>
                    <a:cubicBezTo>
                      <a:pt x="176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7" y="178"/>
                      <a:pt x="67" y="115"/>
                      <a:pt x="67" y="101"/>
                    </a:cubicBezTo>
                    <a:cubicBezTo>
                      <a:pt x="67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6" y="22"/>
                      <a:pt x="176" y="85"/>
                      <a:pt x="176" y="99"/>
                    </a:cubicBezTo>
                    <a:moveTo>
                      <a:pt x="247" y="337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6" y="403"/>
                      <a:pt x="32" y="371"/>
                      <a:pt x="32" y="337"/>
                    </a:cubicBezTo>
                    <a:cubicBezTo>
                      <a:pt x="32" y="308"/>
                      <a:pt x="56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7" y="283"/>
                      <a:pt x="247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2" name="Freeform 265"/>
              <p:cNvSpPr/>
              <p:nvPr/>
            </p:nvSpPr>
            <p:spPr>
              <a:xfrm>
                <a:off x="2932200" y="2774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4" y="382"/>
                      <a:pt x="140" y="382"/>
                    </a:cubicBezTo>
                    <a:cubicBezTo>
                      <a:pt x="97" y="382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3" name="Freeform 266"/>
              <p:cNvSpPr/>
              <p:nvPr/>
            </p:nvSpPr>
            <p:spPr>
              <a:xfrm>
                <a:off x="3024000" y="2757600"/>
                <a:ext cx="114480" cy="157680"/>
              </a:xfrm>
              <a:custGeom>
                <a:avLst/>
                <a:gdLst/>
                <a:ahLst/>
                <a:rect l="0" t="0" r="r" b="b"/>
                <a:pathLst>
                  <a:path w="318" h="438">
                    <a:moveTo>
                      <a:pt x="317" y="437"/>
                    </a:moveTo>
                    <a:cubicBezTo>
                      <a:pt x="317" y="431"/>
                      <a:pt x="317" y="425"/>
                      <a:pt x="317" y="419"/>
                    </a:cubicBezTo>
                    <a:cubicBezTo>
                      <a:pt x="284" y="419"/>
                      <a:pt x="268" y="419"/>
                      <a:pt x="268" y="400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18" y="158"/>
                      <a:pt x="182" y="158"/>
                    </a:cubicBezTo>
                    <a:cubicBezTo>
                      <a:pt x="130" y="158"/>
                      <a:pt x="101" y="196"/>
                      <a:pt x="90" y="220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6"/>
                    </a:cubicBezTo>
                    <a:cubicBezTo>
                      <a:pt x="94" y="436"/>
                      <a:pt x="118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352"/>
                      <a:pt x="92" y="313"/>
                      <a:pt x="92" y="274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5"/>
                      <a:pt x="175" y="431"/>
                      <a:pt x="175" y="437"/>
                    </a:cubicBezTo>
                    <a:cubicBezTo>
                      <a:pt x="199" y="437"/>
                      <a:pt x="223" y="436"/>
                      <a:pt x="247" y="436"/>
                    </a:cubicBezTo>
                    <a:cubicBezTo>
                      <a:pt x="270" y="436"/>
                      <a:pt x="293" y="437"/>
                      <a:pt x="317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4" name="Freeform 267"/>
              <p:cNvSpPr/>
              <p:nvPr/>
            </p:nvSpPr>
            <p:spPr>
              <a:xfrm>
                <a:off x="3150000" y="2813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7" y="209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5" name="Freeform 268"/>
              <p:cNvSpPr/>
              <p:nvPr/>
            </p:nvSpPr>
            <p:spPr>
              <a:xfrm>
                <a:off x="3328200" y="28130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3" y="209"/>
                    </a:cubicBezTo>
                    <a:cubicBezTo>
                      <a:pt x="205" y="266"/>
                      <a:pt x="164" y="275"/>
                      <a:pt x="140" y="275"/>
                    </a:cubicBezTo>
                    <a:cubicBezTo>
                      <a:pt x="108" y="275"/>
                      <a:pt x="52" y="247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6"/>
                      <a:pt x="205" y="40"/>
                    </a:cubicBezTo>
                    <a:cubicBezTo>
                      <a:pt x="180" y="41"/>
                      <a:pt x="175" y="59"/>
                      <a:pt x="175" y="68"/>
                    </a:cubicBezTo>
                    <a:cubicBezTo>
                      <a:pt x="175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1" y="290"/>
                      <a:pt x="135" y="290"/>
                    </a:cubicBezTo>
                    <a:cubicBezTo>
                      <a:pt x="220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6" name="Freeform 269"/>
              <p:cNvSpPr/>
              <p:nvPr/>
            </p:nvSpPr>
            <p:spPr>
              <a:xfrm>
                <a:off x="3428640" y="28130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7" name="Freeform 270"/>
              <p:cNvSpPr/>
              <p:nvPr/>
            </p:nvSpPr>
            <p:spPr>
              <a:xfrm>
                <a:off x="3541320" y="2814480"/>
                <a:ext cx="113040" cy="145440"/>
              </a:xfrm>
              <a:custGeom>
                <a:avLst/>
                <a:gdLst/>
                <a:ahLst/>
                <a:rect l="0" t="0" r="r" b="b"/>
                <a:pathLst>
                  <a:path w="314" h="404">
                    <a:moveTo>
                      <a:pt x="313" y="144"/>
                    </a:moveTo>
                    <a:cubicBezTo>
                      <a:pt x="313" y="63"/>
                      <a:pt x="252" y="0"/>
                      <a:pt x="180" y="0"/>
                    </a:cubicBezTo>
                    <a:cubicBezTo>
                      <a:pt x="131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8"/>
                    </a:cubicBezTo>
                    <a:cubicBezTo>
                      <a:pt x="50" y="157"/>
                      <a:pt x="50" y="256"/>
                      <a:pt x="50" y="355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7"/>
                      <a:pt x="0" y="403"/>
                    </a:cubicBezTo>
                    <a:cubicBezTo>
                      <a:pt x="24" y="403"/>
                      <a:pt x="48" y="402"/>
                      <a:pt x="72" y="401"/>
                    </a:cubicBezTo>
                    <a:cubicBezTo>
                      <a:pt x="95" y="402"/>
                      <a:pt x="119" y="403"/>
                      <a:pt x="142" y="403"/>
                    </a:cubicBezTo>
                    <a:cubicBezTo>
                      <a:pt x="142" y="397"/>
                      <a:pt x="142" y="390"/>
                      <a:pt x="142" y="383"/>
                    </a:cubicBezTo>
                    <a:cubicBezTo>
                      <a:pt x="101" y="383"/>
                      <a:pt x="94" y="383"/>
                      <a:pt x="94" y="355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5"/>
                      <a:pt x="313" y="144"/>
                    </a:cubicBezTo>
                    <a:moveTo>
                      <a:pt x="259" y="144"/>
                    </a:moveTo>
                    <a:cubicBezTo>
                      <a:pt x="259" y="220"/>
                      <a:pt x="216" y="274"/>
                      <a:pt x="169" y="274"/>
                    </a:cubicBezTo>
                    <a:cubicBezTo>
                      <a:pt x="144" y="274"/>
                      <a:pt x="119" y="261"/>
                      <a:pt x="103" y="234"/>
                    </a:cubicBezTo>
                    <a:cubicBezTo>
                      <a:pt x="94" y="221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8" name="Freeform 271"/>
              <p:cNvSpPr/>
              <p:nvPr/>
            </p:nvSpPr>
            <p:spPr>
              <a:xfrm>
                <a:off x="3668760" y="281304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9" name="Freeform 272"/>
              <p:cNvSpPr/>
              <p:nvPr/>
            </p:nvSpPr>
            <p:spPr>
              <a:xfrm>
                <a:off x="3781800" y="2757600"/>
                <a:ext cx="113040" cy="160560"/>
              </a:xfrm>
              <a:custGeom>
                <a:avLst/>
                <a:gdLst/>
                <a:ahLst/>
                <a:rect l="0" t="0" r="r" b="b"/>
                <a:pathLst>
                  <a:path w="314" h="446">
                    <a:moveTo>
                      <a:pt x="313" y="302"/>
                    </a:moveTo>
                    <a:cubicBezTo>
                      <a:pt x="313" y="221"/>
                      <a:pt x="250" y="158"/>
                      <a:pt x="178" y="158"/>
                    </a:cubicBezTo>
                    <a:cubicBezTo>
                      <a:pt x="130" y="158"/>
                      <a:pt x="103" y="189"/>
                      <a:pt x="92" y="200"/>
                    </a:cubicBezTo>
                    <a:cubicBezTo>
                      <a:pt x="92" y="133"/>
                      <a:pt x="92" y="67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87"/>
                      <a:pt x="50" y="312"/>
                      <a:pt x="50" y="437"/>
                    </a:cubicBezTo>
                    <a:cubicBezTo>
                      <a:pt x="56" y="437"/>
                      <a:pt x="61" y="437"/>
                      <a:pt x="67" y="437"/>
                    </a:cubicBezTo>
                    <a:cubicBezTo>
                      <a:pt x="74" y="425"/>
                      <a:pt x="81" y="412"/>
                      <a:pt x="88" y="400"/>
                    </a:cubicBezTo>
                    <a:cubicBezTo>
                      <a:pt x="99" y="414"/>
                      <a:pt x="124" y="445"/>
                      <a:pt x="171" y="445"/>
                    </a:cubicBezTo>
                    <a:cubicBezTo>
                      <a:pt x="247" y="445"/>
                      <a:pt x="313" y="383"/>
                      <a:pt x="313" y="302"/>
                    </a:cubicBezTo>
                    <a:moveTo>
                      <a:pt x="261" y="301"/>
                    </a:moveTo>
                    <a:cubicBezTo>
                      <a:pt x="261" y="324"/>
                      <a:pt x="259" y="362"/>
                      <a:pt x="241" y="391"/>
                    </a:cubicBezTo>
                    <a:cubicBezTo>
                      <a:pt x="227" y="410"/>
                      <a:pt x="203" y="432"/>
                      <a:pt x="169" y="432"/>
                    </a:cubicBezTo>
                    <a:cubicBezTo>
                      <a:pt x="140" y="432"/>
                      <a:pt x="117" y="416"/>
                      <a:pt x="103" y="392"/>
                    </a:cubicBezTo>
                    <a:cubicBezTo>
                      <a:pt x="94" y="380"/>
                      <a:pt x="94" y="378"/>
                      <a:pt x="94" y="365"/>
                    </a:cubicBezTo>
                    <a:cubicBezTo>
                      <a:pt x="94" y="322"/>
                      <a:pt x="94" y="279"/>
                      <a:pt x="94" y="236"/>
                    </a:cubicBezTo>
                    <a:cubicBezTo>
                      <a:pt x="94" y="223"/>
                      <a:pt x="94" y="223"/>
                      <a:pt x="101" y="212"/>
                    </a:cubicBezTo>
                    <a:cubicBezTo>
                      <a:pt x="126" y="178"/>
                      <a:pt x="160" y="173"/>
                      <a:pt x="175" y="173"/>
                    </a:cubicBezTo>
                    <a:cubicBezTo>
                      <a:pt x="203" y="173"/>
                      <a:pt x="227" y="189"/>
                      <a:pt x="241" y="212"/>
                    </a:cubicBezTo>
                    <a:cubicBezTo>
                      <a:pt x="257" y="239"/>
                      <a:pt x="261" y="275"/>
                      <a:pt x="261" y="3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0" name="Freeform 273"/>
              <p:cNvSpPr/>
              <p:nvPr/>
            </p:nvSpPr>
            <p:spPr>
              <a:xfrm>
                <a:off x="3909960" y="27658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6" y="413"/>
                      <a:pt x="68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99" y="32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6" y="67"/>
                      <a:pt x="99" y="49"/>
                      <a:pt x="99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1" name="Freeform 274"/>
              <p:cNvSpPr/>
              <p:nvPr/>
            </p:nvSpPr>
            <p:spPr>
              <a:xfrm>
                <a:off x="3972960" y="275760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5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6"/>
                    </a:cubicBezTo>
                    <a:cubicBezTo>
                      <a:pt x="94" y="436"/>
                      <a:pt x="117" y="437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2" name="Freeform 275"/>
              <p:cNvSpPr/>
              <p:nvPr/>
            </p:nvSpPr>
            <p:spPr>
              <a:xfrm>
                <a:off x="4036320" y="27658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3" name="Freeform 276"/>
              <p:cNvSpPr/>
              <p:nvPr/>
            </p:nvSpPr>
            <p:spPr>
              <a:xfrm>
                <a:off x="4096440" y="27748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10"/>
                    </a:cubicBezTo>
                    <a:cubicBezTo>
                      <a:pt x="182" y="356"/>
                      <a:pt x="162" y="382"/>
                      <a:pt x="139" y="382"/>
                    </a:cubicBezTo>
                    <a:cubicBezTo>
                      <a:pt x="97" y="382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4" name="Freeform 277"/>
              <p:cNvSpPr/>
              <p:nvPr/>
            </p:nvSpPr>
            <p:spPr>
              <a:xfrm>
                <a:off x="4178880" y="281700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5" y="20"/>
                      <a:pt x="236" y="31"/>
                      <a:pt x="236" y="47"/>
                    </a:cubicBezTo>
                    <a:cubicBezTo>
                      <a:pt x="236" y="54"/>
                      <a:pt x="236" y="54"/>
                      <a:pt x="232" y="61"/>
                    </a:cubicBezTo>
                    <a:cubicBezTo>
                      <a:pt x="211" y="113"/>
                      <a:pt x="189" y="166"/>
                      <a:pt x="167" y="218"/>
                    </a:cubicBezTo>
                    <a:cubicBezTo>
                      <a:pt x="144" y="161"/>
                      <a:pt x="121" y="104"/>
                      <a:pt x="97" y="47"/>
                    </a:cubicBezTo>
                    <a:cubicBezTo>
                      <a:pt x="95" y="41"/>
                      <a:pt x="94" y="38"/>
                      <a:pt x="94" y="36"/>
                    </a:cubicBezTo>
                    <a:cubicBezTo>
                      <a:pt x="94" y="20"/>
                      <a:pt x="117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1" y="20"/>
                      <a:pt x="50" y="41"/>
                    </a:cubicBezTo>
                    <a:cubicBezTo>
                      <a:pt x="82" y="118"/>
                      <a:pt x="114" y="195"/>
                      <a:pt x="146" y="272"/>
                    </a:cubicBezTo>
                    <a:cubicBezTo>
                      <a:pt x="140" y="284"/>
                      <a:pt x="135" y="297"/>
                      <a:pt x="130" y="310"/>
                    </a:cubicBezTo>
                    <a:cubicBezTo>
                      <a:pt x="115" y="344"/>
                      <a:pt x="97" y="389"/>
                      <a:pt x="58" y="389"/>
                    </a:cubicBezTo>
                    <a:cubicBezTo>
                      <a:pt x="54" y="389"/>
                      <a:pt x="40" y="389"/>
                      <a:pt x="27" y="376"/>
                    </a:cubicBezTo>
                    <a:cubicBezTo>
                      <a:pt x="47" y="374"/>
                      <a:pt x="52" y="360"/>
                      <a:pt x="52" y="351"/>
                    </a:cubicBezTo>
                    <a:cubicBezTo>
                      <a:pt x="52" y="335"/>
                      <a:pt x="40" y="324"/>
                      <a:pt x="25" y="324"/>
                    </a:cubicBezTo>
                    <a:cubicBezTo>
                      <a:pt x="13" y="324"/>
                      <a:pt x="0" y="331"/>
                      <a:pt x="0" y="351"/>
                    </a:cubicBezTo>
                    <a:cubicBezTo>
                      <a:pt x="0" y="380"/>
                      <a:pt x="25" y="401"/>
                      <a:pt x="58" y="401"/>
                    </a:cubicBezTo>
                    <a:cubicBezTo>
                      <a:pt x="97" y="401"/>
                      <a:pt x="124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5" name="Freeform 278"/>
              <p:cNvSpPr/>
              <p:nvPr/>
            </p:nvSpPr>
            <p:spPr>
              <a:xfrm>
                <a:off x="4386960" y="2757600"/>
                <a:ext cx="71640" cy="68400"/>
              </a:xfrm>
              <a:custGeom>
                <a:avLst/>
                <a:gdLst/>
                <a:ahLst/>
                <a:rect l="0" t="0" r="r" b="b"/>
                <a:pathLst>
                  <a:path w="199" h="190">
                    <a:moveTo>
                      <a:pt x="76" y="155"/>
                    </a:moveTo>
                    <a:cubicBezTo>
                      <a:pt x="76" y="139"/>
                      <a:pt x="65" y="122"/>
                      <a:pt x="41" y="122"/>
                    </a:cubicBezTo>
                    <a:cubicBezTo>
                      <a:pt x="29" y="122"/>
                      <a:pt x="20" y="128"/>
                      <a:pt x="16" y="131"/>
                    </a:cubicBezTo>
                    <a:cubicBezTo>
                      <a:pt x="16" y="133"/>
                      <a:pt x="15" y="133"/>
                      <a:pt x="14" y="133"/>
                    </a:cubicBezTo>
                    <a:cubicBezTo>
                      <a:pt x="14" y="130"/>
                      <a:pt x="14" y="126"/>
                      <a:pt x="14" y="122"/>
                    </a:cubicBezTo>
                    <a:cubicBezTo>
                      <a:pt x="14" y="103"/>
                      <a:pt x="18" y="58"/>
                      <a:pt x="58" y="18"/>
                    </a:cubicBezTo>
                    <a:cubicBezTo>
                      <a:pt x="65" y="11"/>
                      <a:pt x="65" y="9"/>
                      <a:pt x="65" y="7"/>
                    </a:cubicBezTo>
                    <a:cubicBezTo>
                      <a:pt x="65" y="2"/>
                      <a:pt x="63" y="0"/>
                      <a:pt x="59" y="0"/>
                    </a:cubicBezTo>
                    <a:cubicBezTo>
                      <a:pt x="52" y="0"/>
                      <a:pt x="0" y="49"/>
                      <a:pt x="0" y="122"/>
                    </a:cubicBezTo>
                    <a:cubicBezTo>
                      <a:pt x="0" y="160"/>
                      <a:pt x="14" y="189"/>
                      <a:pt x="41" y="189"/>
                    </a:cubicBezTo>
                    <a:cubicBezTo>
                      <a:pt x="65" y="189"/>
                      <a:pt x="76" y="173"/>
                      <a:pt x="76" y="155"/>
                    </a:cubicBezTo>
                    <a:moveTo>
                      <a:pt x="198" y="155"/>
                    </a:moveTo>
                    <a:cubicBezTo>
                      <a:pt x="198" y="139"/>
                      <a:pt x="187" y="122"/>
                      <a:pt x="166" y="122"/>
                    </a:cubicBezTo>
                    <a:cubicBezTo>
                      <a:pt x="153" y="122"/>
                      <a:pt x="144" y="128"/>
                      <a:pt x="140" y="131"/>
                    </a:cubicBezTo>
                    <a:cubicBezTo>
                      <a:pt x="139" y="133"/>
                      <a:pt x="138" y="133"/>
                      <a:pt x="137" y="133"/>
                    </a:cubicBezTo>
                    <a:cubicBezTo>
                      <a:pt x="137" y="130"/>
                      <a:pt x="137" y="126"/>
                      <a:pt x="137" y="122"/>
                    </a:cubicBezTo>
                    <a:cubicBezTo>
                      <a:pt x="137" y="103"/>
                      <a:pt x="140" y="58"/>
                      <a:pt x="180" y="18"/>
                    </a:cubicBezTo>
                    <a:cubicBezTo>
                      <a:pt x="189" y="11"/>
                      <a:pt x="189" y="9"/>
                      <a:pt x="189" y="7"/>
                    </a:cubicBezTo>
                    <a:cubicBezTo>
                      <a:pt x="189" y="2"/>
                      <a:pt x="185" y="0"/>
                      <a:pt x="182" y="0"/>
                    </a:cubicBezTo>
                    <a:cubicBezTo>
                      <a:pt x="175" y="0"/>
                      <a:pt x="122" y="49"/>
                      <a:pt x="122" y="122"/>
                    </a:cubicBezTo>
                    <a:cubicBezTo>
                      <a:pt x="122" y="160"/>
                      <a:pt x="137" y="189"/>
                      <a:pt x="166" y="189"/>
                    </a:cubicBezTo>
                    <a:cubicBezTo>
                      <a:pt x="187" y="189"/>
                      <a:pt x="198" y="173"/>
                      <a:pt x="198" y="1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6" name="Freeform 279"/>
              <p:cNvSpPr/>
              <p:nvPr/>
            </p:nvSpPr>
            <p:spPr>
              <a:xfrm>
                <a:off x="4485240" y="2754720"/>
                <a:ext cx="74160" cy="160560"/>
              </a:xfrm>
              <a:custGeom>
                <a:avLst/>
                <a:gdLst/>
                <a:ahLst/>
                <a:rect l="0" t="0" r="r" b="b"/>
                <a:pathLst>
                  <a:path w="206" h="446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7"/>
                      <a:pt x="43" y="427"/>
                      <a:pt x="0" y="427"/>
                    </a:cubicBezTo>
                    <a:cubicBezTo>
                      <a:pt x="0" y="433"/>
                      <a:pt x="0" y="439"/>
                      <a:pt x="0" y="445"/>
                    </a:cubicBezTo>
                    <a:cubicBezTo>
                      <a:pt x="24" y="444"/>
                      <a:pt x="48" y="443"/>
                      <a:pt x="72" y="443"/>
                    </a:cubicBezTo>
                    <a:cubicBezTo>
                      <a:pt x="99" y="443"/>
                      <a:pt x="128" y="443"/>
                      <a:pt x="153" y="445"/>
                    </a:cubicBezTo>
                    <a:cubicBezTo>
                      <a:pt x="153" y="439"/>
                      <a:pt x="153" y="433"/>
                      <a:pt x="153" y="427"/>
                    </a:cubicBezTo>
                    <a:cubicBezTo>
                      <a:pt x="149" y="427"/>
                      <a:pt x="145" y="427"/>
                      <a:pt x="140" y="427"/>
                    </a:cubicBezTo>
                    <a:cubicBezTo>
                      <a:pt x="94" y="427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8" y="13"/>
                    </a:cubicBezTo>
                    <a:cubicBezTo>
                      <a:pt x="149" y="13"/>
                      <a:pt x="160" y="13"/>
                      <a:pt x="169" y="18"/>
                    </a:cubicBezTo>
                    <a:cubicBezTo>
                      <a:pt x="162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7" name="Freeform 280"/>
              <p:cNvSpPr/>
              <p:nvPr/>
            </p:nvSpPr>
            <p:spPr>
              <a:xfrm>
                <a:off x="4554000" y="281304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9"/>
                    </a:cubicBezTo>
                    <a:cubicBezTo>
                      <a:pt x="200" y="256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8"/>
                      <a:pt x="211" y="56"/>
                    </a:cubicBezTo>
                    <a:cubicBezTo>
                      <a:pt x="227" y="84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8" name="Freeform 281"/>
              <p:cNvSpPr/>
              <p:nvPr/>
            </p:nvSpPr>
            <p:spPr>
              <a:xfrm>
                <a:off x="4668120" y="28144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3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69" y="14"/>
                      <a:pt x="171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9" name="Freeform 282"/>
              <p:cNvSpPr/>
              <p:nvPr/>
            </p:nvSpPr>
            <p:spPr>
              <a:xfrm>
                <a:off x="4834080" y="2754720"/>
                <a:ext cx="74160" cy="160560"/>
              </a:xfrm>
              <a:custGeom>
                <a:avLst/>
                <a:gdLst/>
                <a:ahLst/>
                <a:rect l="0" t="0" r="r" b="b"/>
                <a:pathLst>
                  <a:path w="206" h="446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7"/>
                      <a:pt x="43" y="427"/>
                      <a:pt x="0" y="427"/>
                    </a:cubicBezTo>
                    <a:cubicBezTo>
                      <a:pt x="0" y="433"/>
                      <a:pt x="0" y="439"/>
                      <a:pt x="0" y="445"/>
                    </a:cubicBezTo>
                    <a:cubicBezTo>
                      <a:pt x="24" y="444"/>
                      <a:pt x="48" y="443"/>
                      <a:pt x="72" y="443"/>
                    </a:cubicBezTo>
                    <a:cubicBezTo>
                      <a:pt x="99" y="443"/>
                      <a:pt x="128" y="443"/>
                      <a:pt x="153" y="445"/>
                    </a:cubicBezTo>
                    <a:cubicBezTo>
                      <a:pt x="153" y="439"/>
                      <a:pt x="153" y="433"/>
                      <a:pt x="153" y="427"/>
                    </a:cubicBezTo>
                    <a:cubicBezTo>
                      <a:pt x="149" y="427"/>
                      <a:pt x="145" y="427"/>
                      <a:pt x="140" y="427"/>
                    </a:cubicBezTo>
                    <a:cubicBezTo>
                      <a:pt x="94" y="427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8" y="13"/>
                    </a:cubicBezTo>
                    <a:cubicBezTo>
                      <a:pt x="149" y="13"/>
                      <a:pt x="160" y="13"/>
                      <a:pt x="169" y="18"/>
                    </a:cubicBezTo>
                    <a:cubicBezTo>
                      <a:pt x="162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0" name="Freeform 283"/>
              <p:cNvSpPr/>
              <p:nvPr/>
            </p:nvSpPr>
            <p:spPr>
              <a:xfrm>
                <a:off x="4902840" y="28144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1" name="Freeform 284"/>
              <p:cNvSpPr/>
              <p:nvPr/>
            </p:nvSpPr>
            <p:spPr>
              <a:xfrm>
                <a:off x="4992120" y="2813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7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2" name="Freeform 285"/>
              <p:cNvSpPr/>
              <p:nvPr/>
            </p:nvSpPr>
            <p:spPr>
              <a:xfrm>
                <a:off x="5093280" y="28130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3" name="Freeform 286"/>
              <p:cNvSpPr/>
              <p:nvPr/>
            </p:nvSpPr>
            <p:spPr>
              <a:xfrm>
                <a:off x="5207400" y="2757600"/>
                <a:ext cx="71640" cy="68400"/>
              </a:xfrm>
              <a:custGeom>
                <a:avLst/>
                <a:gdLst/>
                <a:ahLst/>
                <a:rect l="0" t="0" r="r" b="b"/>
                <a:pathLst>
                  <a:path w="199" h="190">
                    <a:moveTo>
                      <a:pt x="76" y="65"/>
                    </a:moveTo>
                    <a:cubicBezTo>
                      <a:pt x="76" y="27"/>
                      <a:pt x="61" y="0"/>
                      <a:pt x="34" y="0"/>
                    </a:cubicBezTo>
                    <a:cubicBezTo>
                      <a:pt x="11" y="0"/>
                      <a:pt x="0" y="16"/>
                      <a:pt x="0" y="32"/>
                    </a:cubicBezTo>
                    <a:cubicBezTo>
                      <a:pt x="0" y="49"/>
                      <a:pt x="11" y="67"/>
                      <a:pt x="34" y="67"/>
                    </a:cubicBezTo>
                    <a:cubicBezTo>
                      <a:pt x="47" y="67"/>
                      <a:pt x="56" y="59"/>
                      <a:pt x="59" y="56"/>
                    </a:cubicBezTo>
                    <a:cubicBezTo>
                      <a:pt x="60" y="55"/>
                      <a:pt x="61" y="55"/>
                      <a:pt x="61" y="54"/>
                    </a:cubicBezTo>
                    <a:cubicBezTo>
                      <a:pt x="62" y="58"/>
                      <a:pt x="63" y="63"/>
                      <a:pt x="63" y="65"/>
                    </a:cubicBezTo>
                    <a:cubicBezTo>
                      <a:pt x="63" y="86"/>
                      <a:pt x="58" y="131"/>
                      <a:pt x="18" y="171"/>
                    </a:cubicBezTo>
                    <a:cubicBezTo>
                      <a:pt x="11" y="178"/>
                      <a:pt x="11" y="180"/>
                      <a:pt x="11" y="182"/>
                    </a:cubicBezTo>
                    <a:cubicBezTo>
                      <a:pt x="11" y="185"/>
                      <a:pt x="13" y="189"/>
                      <a:pt x="16" y="189"/>
                    </a:cubicBezTo>
                    <a:cubicBezTo>
                      <a:pt x="23" y="189"/>
                      <a:pt x="76" y="140"/>
                      <a:pt x="76" y="65"/>
                    </a:cubicBezTo>
                    <a:moveTo>
                      <a:pt x="198" y="65"/>
                    </a:moveTo>
                    <a:cubicBezTo>
                      <a:pt x="198" y="27"/>
                      <a:pt x="184" y="0"/>
                      <a:pt x="157" y="0"/>
                    </a:cubicBezTo>
                    <a:cubicBezTo>
                      <a:pt x="135" y="0"/>
                      <a:pt x="122" y="16"/>
                      <a:pt x="122" y="32"/>
                    </a:cubicBezTo>
                    <a:cubicBezTo>
                      <a:pt x="122" y="49"/>
                      <a:pt x="133" y="67"/>
                      <a:pt x="157" y="67"/>
                    </a:cubicBezTo>
                    <a:cubicBezTo>
                      <a:pt x="169" y="67"/>
                      <a:pt x="178" y="59"/>
                      <a:pt x="182" y="56"/>
                    </a:cubicBezTo>
                    <a:cubicBezTo>
                      <a:pt x="182" y="55"/>
                      <a:pt x="183" y="55"/>
                      <a:pt x="184" y="54"/>
                    </a:cubicBezTo>
                    <a:cubicBezTo>
                      <a:pt x="184" y="58"/>
                      <a:pt x="185" y="63"/>
                      <a:pt x="185" y="65"/>
                    </a:cubicBezTo>
                    <a:cubicBezTo>
                      <a:pt x="185" y="86"/>
                      <a:pt x="180" y="131"/>
                      <a:pt x="140" y="171"/>
                    </a:cubicBezTo>
                    <a:cubicBezTo>
                      <a:pt x="133" y="178"/>
                      <a:pt x="133" y="180"/>
                      <a:pt x="133" y="182"/>
                    </a:cubicBezTo>
                    <a:cubicBezTo>
                      <a:pt x="133" y="185"/>
                      <a:pt x="137" y="189"/>
                      <a:pt x="139" y="189"/>
                    </a:cubicBezTo>
                    <a:cubicBezTo>
                      <a:pt x="146" y="189"/>
                      <a:pt x="198" y="140"/>
                      <a:pt x="198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4" name="Freeform 287"/>
              <p:cNvSpPr/>
              <p:nvPr/>
            </p:nvSpPr>
            <p:spPr>
              <a:xfrm>
                <a:off x="837720" y="3213000"/>
                <a:ext cx="131400" cy="8640"/>
              </a:xfrm>
              <a:custGeom>
                <a:avLst/>
                <a:gdLst/>
                <a:ahLst/>
                <a:rect l="0" t="0" r="r" b="b"/>
                <a:pathLst>
                  <a:path w="365" h="24">
                    <a:moveTo>
                      <a:pt x="0" y="0"/>
                    </a:moveTo>
                    <a:cubicBezTo>
                      <a:pt x="121" y="0"/>
                      <a:pt x="242" y="0"/>
                      <a:pt x="364" y="0"/>
                    </a:cubicBezTo>
                    <a:cubicBezTo>
                      <a:pt x="364" y="8"/>
                      <a:pt x="364" y="16"/>
                      <a:pt x="364" y="23"/>
                    </a:cubicBezTo>
                    <a:cubicBezTo>
                      <a:pt x="242" y="23"/>
                      <a:pt x="121" y="23"/>
                      <a:pt x="0" y="23"/>
                    </a:cubicBezTo>
                    <a:cubicBezTo>
                      <a:pt x="0" y="16"/>
                      <a:pt x="0" y="8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5" name="Freeform 288"/>
              <p:cNvSpPr/>
              <p:nvPr/>
            </p:nvSpPr>
            <p:spPr>
              <a:xfrm>
                <a:off x="1090440" y="3124800"/>
                <a:ext cx="131760" cy="155160"/>
              </a:xfrm>
              <a:custGeom>
                <a:avLst/>
                <a:gdLst/>
                <a:ahLst/>
                <a:rect l="0" t="0" r="r" b="b"/>
                <a:pathLst>
                  <a:path w="366" h="431">
                    <a:moveTo>
                      <a:pt x="365" y="142"/>
                    </a:moveTo>
                    <a:cubicBezTo>
                      <a:pt x="359" y="95"/>
                      <a:pt x="353" y="47"/>
                      <a:pt x="347" y="0"/>
                    </a:cubicBezTo>
                    <a:cubicBezTo>
                      <a:pt x="232" y="0"/>
                      <a:pt x="11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4"/>
                      <a:pt x="0" y="430"/>
                    </a:cubicBezTo>
                    <a:cubicBezTo>
                      <a:pt x="22" y="428"/>
                      <a:pt x="72" y="428"/>
                      <a:pt x="95" y="428"/>
                    </a:cubicBezTo>
                    <a:cubicBezTo>
                      <a:pt x="122" y="428"/>
                      <a:pt x="180" y="428"/>
                      <a:pt x="202" y="430"/>
                    </a:cubicBezTo>
                    <a:cubicBezTo>
                      <a:pt x="202" y="424"/>
                      <a:pt x="202" y="417"/>
                      <a:pt x="202" y="410"/>
                    </a:cubicBezTo>
                    <a:cubicBezTo>
                      <a:pt x="195" y="410"/>
                      <a:pt x="188" y="410"/>
                      <a:pt x="182" y="410"/>
                    </a:cubicBezTo>
                    <a:cubicBezTo>
                      <a:pt x="121" y="410"/>
                      <a:pt x="121" y="401"/>
                      <a:pt x="121" y="380"/>
                    </a:cubicBezTo>
                    <a:cubicBezTo>
                      <a:pt x="121" y="328"/>
                      <a:pt x="121" y="275"/>
                      <a:pt x="121" y="223"/>
                    </a:cubicBezTo>
                    <a:cubicBezTo>
                      <a:pt x="139" y="223"/>
                      <a:pt x="158" y="223"/>
                      <a:pt x="176" y="223"/>
                    </a:cubicBezTo>
                    <a:cubicBezTo>
                      <a:pt x="236" y="223"/>
                      <a:pt x="243" y="245"/>
                      <a:pt x="243" y="299"/>
                    </a:cubicBezTo>
                    <a:cubicBezTo>
                      <a:pt x="248" y="299"/>
                      <a:pt x="254" y="299"/>
                      <a:pt x="259" y="299"/>
                    </a:cubicBezTo>
                    <a:cubicBezTo>
                      <a:pt x="259" y="242"/>
                      <a:pt x="259" y="186"/>
                      <a:pt x="259" y="130"/>
                    </a:cubicBezTo>
                    <a:cubicBezTo>
                      <a:pt x="254" y="130"/>
                      <a:pt x="248" y="130"/>
                      <a:pt x="243" y="130"/>
                    </a:cubicBezTo>
                    <a:cubicBezTo>
                      <a:pt x="243" y="184"/>
                      <a:pt x="236" y="205"/>
                      <a:pt x="176" y="205"/>
                    </a:cubicBezTo>
                    <a:cubicBezTo>
                      <a:pt x="158" y="205"/>
                      <a:pt x="139" y="205"/>
                      <a:pt x="121" y="205"/>
                    </a:cubicBezTo>
                    <a:cubicBezTo>
                      <a:pt x="121" y="152"/>
                      <a:pt x="121" y="98"/>
                      <a:pt x="121" y="45"/>
                    </a:cubicBezTo>
                    <a:cubicBezTo>
                      <a:pt x="121" y="23"/>
                      <a:pt x="122" y="20"/>
                      <a:pt x="153" y="20"/>
                    </a:cubicBezTo>
                    <a:cubicBezTo>
                      <a:pt x="178" y="20"/>
                      <a:pt x="203" y="20"/>
                      <a:pt x="229" y="20"/>
                    </a:cubicBezTo>
                    <a:cubicBezTo>
                      <a:pt x="322" y="20"/>
                      <a:pt x="338" y="54"/>
                      <a:pt x="349" y="142"/>
                    </a:cubicBezTo>
                    <a:cubicBezTo>
                      <a:pt x="355" y="142"/>
                      <a:pt x="360" y="142"/>
                      <a:pt x="365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6" name="Freeform 289"/>
              <p:cNvSpPr/>
              <p:nvPr/>
            </p:nvSpPr>
            <p:spPr>
              <a:xfrm>
                <a:off x="1218960" y="317736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3" y="0"/>
                      <a:pt x="0" y="70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4" y="205"/>
                      <a:pt x="54" y="166"/>
                      <a:pt x="54" y="144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6" y="27"/>
                      <a:pt x="115" y="14"/>
                      <a:pt x="140" y="14"/>
                    </a:cubicBezTo>
                    <a:cubicBezTo>
                      <a:pt x="169" y="14"/>
                      <a:pt x="196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7" name="Freeform 290"/>
              <p:cNvSpPr/>
              <p:nvPr/>
            </p:nvSpPr>
            <p:spPr>
              <a:xfrm>
                <a:off x="1333080" y="31788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8" name="Freeform 291"/>
              <p:cNvSpPr/>
              <p:nvPr/>
            </p:nvSpPr>
            <p:spPr>
              <a:xfrm>
                <a:off x="1498680" y="3116520"/>
                <a:ext cx="156600" cy="163800"/>
              </a:xfrm>
              <a:custGeom>
                <a:avLst/>
                <a:gdLst/>
                <a:ahLst/>
                <a:rect l="0" t="0" r="r" b="b"/>
                <a:pathLst>
                  <a:path w="435" h="455">
                    <a:moveTo>
                      <a:pt x="434" y="454"/>
                    </a:moveTo>
                    <a:cubicBezTo>
                      <a:pt x="434" y="447"/>
                      <a:pt x="434" y="440"/>
                      <a:pt x="434" y="434"/>
                    </a:cubicBezTo>
                    <a:cubicBezTo>
                      <a:pt x="430" y="434"/>
                      <a:pt x="427" y="434"/>
                      <a:pt x="423" y="434"/>
                    </a:cubicBezTo>
                    <a:cubicBezTo>
                      <a:pt x="385" y="434"/>
                      <a:pt x="376" y="428"/>
                      <a:pt x="369" y="409"/>
                    </a:cubicBezTo>
                    <a:cubicBezTo>
                      <a:pt x="323" y="277"/>
                      <a:pt x="278" y="145"/>
                      <a:pt x="232" y="13"/>
                    </a:cubicBezTo>
                    <a:cubicBezTo>
                      <a:pt x="229" y="4"/>
                      <a:pt x="229" y="0"/>
                      <a:pt x="218" y="0"/>
                    </a:cubicBezTo>
                    <a:cubicBezTo>
                      <a:pt x="207" y="0"/>
                      <a:pt x="205" y="4"/>
                      <a:pt x="202" y="13"/>
                    </a:cubicBezTo>
                    <a:cubicBezTo>
                      <a:pt x="158" y="139"/>
                      <a:pt x="115" y="265"/>
                      <a:pt x="72" y="391"/>
                    </a:cubicBezTo>
                    <a:cubicBezTo>
                      <a:pt x="59" y="423"/>
                      <a:pt x="34" y="432"/>
                      <a:pt x="0" y="434"/>
                    </a:cubicBezTo>
                    <a:cubicBezTo>
                      <a:pt x="0" y="440"/>
                      <a:pt x="0" y="447"/>
                      <a:pt x="0" y="454"/>
                    </a:cubicBezTo>
                    <a:cubicBezTo>
                      <a:pt x="22" y="453"/>
                      <a:pt x="43" y="452"/>
                      <a:pt x="65" y="452"/>
                    </a:cubicBezTo>
                    <a:cubicBezTo>
                      <a:pt x="89" y="452"/>
                      <a:pt x="114" y="453"/>
                      <a:pt x="139" y="454"/>
                    </a:cubicBezTo>
                    <a:cubicBezTo>
                      <a:pt x="139" y="447"/>
                      <a:pt x="139" y="440"/>
                      <a:pt x="139" y="434"/>
                    </a:cubicBezTo>
                    <a:cubicBezTo>
                      <a:pt x="106" y="434"/>
                      <a:pt x="90" y="418"/>
                      <a:pt x="90" y="401"/>
                    </a:cubicBezTo>
                    <a:cubicBezTo>
                      <a:pt x="90" y="400"/>
                      <a:pt x="91" y="395"/>
                      <a:pt x="92" y="392"/>
                    </a:cubicBezTo>
                    <a:cubicBezTo>
                      <a:pt x="101" y="365"/>
                      <a:pt x="111" y="337"/>
                      <a:pt x="121" y="310"/>
                    </a:cubicBezTo>
                    <a:cubicBezTo>
                      <a:pt x="173" y="310"/>
                      <a:pt x="225" y="310"/>
                      <a:pt x="277" y="310"/>
                    </a:cubicBezTo>
                    <a:cubicBezTo>
                      <a:pt x="289" y="341"/>
                      <a:pt x="300" y="373"/>
                      <a:pt x="311" y="405"/>
                    </a:cubicBezTo>
                    <a:cubicBezTo>
                      <a:pt x="311" y="409"/>
                      <a:pt x="313" y="412"/>
                      <a:pt x="313" y="414"/>
                    </a:cubicBezTo>
                    <a:cubicBezTo>
                      <a:pt x="313" y="434"/>
                      <a:pt x="277" y="434"/>
                      <a:pt x="259" y="434"/>
                    </a:cubicBezTo>
                    <a:cubicBezTo>
                      <a:pt x="259" y="440"/>
                      <a:pt x="259" y="447"/>
                      <a:pt x="259" y="454"/>
                    </a:cubicBezTo>
                    <a:cubicBezTo>
                      <a:pt x="283" y="452"/>
                      <a:pt x="328" y="452"/>
                      <a:pt x="351" y="452"/>
                    </a:cubicBezTo>
                    <a:cubicBezTo>
                      <a:pt x="379" y="452"/>
                      <a:pt x="406" y="453"/>
                      <a:pt x="434" y="454"/>
                    </a:cubicBezTo>
                    <a:moveTo>
                      <a:pt x="270" y="290"/>
                    </a:moveTo>
                    <a:cubicBezTo>
                      <a:pt x="223" y="290"/>
                      <a:pt x="175" y="290"/>
                      <a:pt x="128" y="290"/>
                    </a:cubicBezTo>
                    <a:cubicBezTo>
                      <a:pt x="151" y="221"/>
                      <a:pt x="175" y="152"/>
                      <a:pt x="198" y="83"/>
                    </a:cubicBezTo>
                    <a:cubicBezTo>
                      <a:pt x="222" y="152"/>
                      <a:pt x="246" y="221"/>
                      <a:pt x="270" y="2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9" name="Freeform 292"/>
              <p:cNvSpPr/>
              <p:nvPr/>
            </p:nvSpPr>
            <p:spPr>
              <a:xfrm>
                <a:off x="1670040" y="3124080"/>
                <a:ext cx="125280" cy="155880"/>
              </a:xfrm>
              <a:custGeom>
                <a:avLst/>
                <a:gdLst/>
                <a:ahLst/>
                <a:rect l="0" t="0" r="r" b="b"/>
                <a:pathLst>
                  <a:path w="348" h="433">
                    <a:moveTo>
                      <a:pt x="347" y="268"/>
                    </a:moveTo>
                    <a:cubicBezTo>
                      <a:pt x="342" y="268"/>
                      <a:pt x="337" y="268"/>
                      <a:pt x="331" y="268"/>
                    </a:cubicBezTo>
                    <a:cubicBezTo>
                      <a:pt x="326" y="333"/>
                      <a:pt x="317" y="412"/>
                      <a:pt x="205" y="412"/>
                    </a:cubicBezTo>
                    <a:cubicBezTo>
                      <a:pt x="188" y="412"/>
                      <a:pt x="170" y="412"/>
                      <a:pt x="153" y="412"/>
                    </a:cubicBezTo>
                    <a:cubicBezTo>
                      <a:pt x="122" y="412"/>
                      <a:pt x="122" y="407"/>
                      <a:pt x="122" y="387"/>
                    </a:cubicBezTo>
                    <a:cubicBezTo>
                      <a:pt x="122" y="274"/>
                      <a:pt x="122" y="161"/>
                      <a:pt x="122" y="49"/>
                    </a:cubicBezTo>
                    <a:cubicBezTo>
                      <a:pt x="122" y="27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5" y="25"/>
                      <a:pt x="65" y="49"/>
                    </a:cubicBezTo>
                    <a:cubicBezTo>
                      <a:pt x="65" y="160"/>
                      <a:pt x="65" y="271"/>
                      <a:pt x="65" y="382"/>
                    </a:cubicBezTo>
                    <a:cubicBezTo>
                      <a:pt x="65" y="405"/>
                      <a:pt x="65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110" y="432"/>
                      <a:pt x="220" y="432"/>
                      <a:pt x="329" y="432"/>
                    </a:cubicBezTo>
                    <a:cubicBezTo>
                      <a:pt x="335" y="377"/>
                      <a:pt x="341" y="323"/>
                      <a:pt x="347" y="2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0" name="Freeform 293"/>
              <p:cNvSpPr/>
              <p:nvPr/>
            </p:nvSpPr>
            <p:spPr>
              <a:xfrm>
                <a:off x="1811160" y="3124080"/>
                <a:ext cx="69840" cy="155880"/>
              </a:xfrm>
              <a:custGeom>
                <a:avLst/>
                <a:gdLst/>
                <a:ahLst/>
                <a:rect l="0" t="0" r="r" b="b"/>
                <a:pathLst>
                  <a:path w="194" h="433">
                    <a:moveTo>
                      <a:pt x="193" y="432"/>
                    </a:moveTo>
                    <a:cubicBezTo>
                      <a:pt x="193" y="425"/>
                      <a:pt x="193" y="419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2"/>
                    </a:cubicBezTo>
                    <a:cubicBezTo>
                      <a:pt x="124" y="271"/>
                      <a:pt x="124" y="160"/>
                      <a:pt x="124" y="49"/>
                    </a:cubicBezTo>
                    <a:cubicBezTo>
                      <a:pt x="124" y="25"/>
                      <a:pt x="126" y="20"/>
                      <a:pt x="176" y="20"/>
                    </a:cubicBezTo>
                    <a:cubicBezTo>
                      <a:pt x="182" y="20"/>
                      <a:pt x="187" y="20"/>
                      <a:pt x="193" y="20"/>
                    </a:cubicBezTo>
                    <a:cubicBezTo>
                      <a:pt x="193" y="13"/>
                      <a:pt x="193" y="7"/>
                      <a:pt x="193" y="0"/>
                    </a:cubicBezTo>
                    <a:cubicBezTo>
                      <a:pt x="171" y="2"/>
                      <a:pt x="121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7" y="20"/>
                      <a:pt x="68" y="25"/>
                      <a:pt x="68" y="49"/>
                    </a:cubicBezTo>
                    <a:cubicBezTo>
                      <a:pt x="68" y="160"/>
                      <a:pt x="68" y="271"/>
                      <a:pt x="68" y="382"/>
                    </a:cubicBezTo>
                    <a:cubicBezTo>
                      <a:pt x="68" y="405"/>
                      <a:pt x="67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72" y="430"/>
                      <a:pt x="97" y="430"/>
                    </a:cubicBezTo>
                    <a:cubicBezTo>
                      <a:pt x="121" y="430"/>
                      <a:pt x="171" y="430"/>
                      <a:pt x="19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1" name="Freeform 294"/>
              <p:cNvSpPr/>
              <p:nvPr/>
            </p:nvSpPr>
            <p:spPr>
              <a:xfrm>
                <a:off x="1900080" y="311904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9"/>
                    </a:moveTo>
                    <a:cubicBezTo>
                      <a:pt x="385" y="292"/>
                      <a:pt x="385" y="288"/>
                      <a:pt x="376" y="288"/>
                    </a:cubicBezTo>
                    <a:cubicBezTo>
                      <a:pt x="369" y="288"/>
                      <a:pt x="369" y="292"/>
                      <a:pt x="369" y="297"/>
                    </a:cubicBezTo>
                    <a:cubicBezTo>
                      <a:pt x="364" y="389"/>
                      <a:pt x="297" y="439"/>
                      <a:pt x="227" y="439"/>
                    </a:cubicBezTo>
                    <a:cubicBezTo>
                      <a:pt x="189" y="439"/>
                      <a:pt x="65" y="419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5"/>
                      <a:pt x="385" y="65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101"/>
                      <a:pt x="0" y="229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3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2" name="Freeform 295"/>
              <p:cNvSpPr/>
              <p:nvPr/>
            </p:nvSpPr>
            <p:spPr>
              <a:xfrm>
                <a:off x="2059200" y="3124800"/>
                <a:ext cx="141120" cy="155160"/>
              </a:xfrm>
              <a:custGeom>
                <a:avLst/>
                <a:gdLst/>
                <a:ahLst/>
                <a:rect l="0" t="0" r="r" b="b"/>
                <a:pathLst>
                  <a:path w="392" h="431">
                    <a:moveTo>
                      <a:pt x="391" y="266"/>
                    </a:moveTo>
                    <a:cubicBezTo>
                      <a:pt x="385" y="266"/>
                      <a:pt x="380" y="266"/>
                      <a:pt x="374" y="266"/>
                    </a:cubicBezTo>
                    <a:cubicBezTo>
                      <a:pt x="358" y="364"/>
                      <a:pt x="344" y="410"/>
                      <a:pt x="236" y="410"/>
                    </a:cubicBezTo>
                    <a:cubicBezTo>
                      <a:pt x="208" y="410"/>
                      <a:pt x="179" y="410"/>
                      <a:pt x="151" y="410"/>
                    </a:cubicBezTo>
                    <a:cubicBezTo>
                      <a:pt x="122" y="410"/>
                      <a:pt x="121" y="405"/>
                      <a:pt x="121" y="385"/>
                    </a:cubicBezTo>
                    <a:cubicBezTo>
                      <a:pt x="121" y="329"/>
                      <a:pt x="121" y="272"/>
                      <a:pt x="121" y="216"/>
                    </a:cubicBezTo>
                    <a:cubicBezTo>
                      <a:pt x="140" y="216"/>
                      <a:pt x="159" y="216"/>
                      <a:pt x="178" y="216"/>
                    </a:cubicBezTo>
                    <a:cubicBezTo>
                      <a:pt x="239" y="216"/>
                      <a:pt x="247" y="236"/>
                      <a:pt x="247" y="290"/>
                    </a:cubicBezTo>
                    <a:cubicBezTo>
                      <a:pt x="251" y="290"/>
                      <a:pt x="256" y="290"/>
                      <a:pt x="261" y="290"/>
                    </a:cubicBezTo>
                    <a:cubicBezTo>
                      <a:pt x="261" y="234"/>
                      <a:pt x="261" y="178"/>
                      <a:pt x="261" y="122"/>
                    </a:cubicBezTo>
                    <a:cubicBezTo>
                      <a:pt x="256" y="122"/>
                      <a:pt x="251" y="122"/>
                      <a:pt x="247" y="122"/>
                    </a:cubicBezTo>
                    <a:cubicBezTo>
                      <a:pt x="247" y="176"/>
                      <a:pt x="239" y="196"/>
                      <a:pt x="178" y="196"/>
                    </a:cubicBezTo>
                    <a:cubicBezTo>
                      <a:pt x="159" y="196"/>
                      <a:pt x="140" y="196"/>
                      <a:pt x="121" y="196"/>
                    </a:cubicBezTo>
                    <a:cubicBezTo>
                      <a:pt x="121" y="146"/>
                      <a:pt x="121" y="95"/>
                      <a:pt x="121" y="45"/>
                    </a:cubicBezTo>
                    <a:cubicBezTo>
                      <a:pt x="121" y="23"/>
                      <a:pt x="122" y="20"/>
                      <a:pt x="151" y="20"/>
                    </a:cubicBezTo>
                    <a:cubicBezTo>
                      <a:pt x="179" y="20"/>
                      <a:pt x="206" y="20"/>
                      <a:pt x="234" y="20"/>
                    </a:cubicBezTo>
                    <a:cubicBezTo>
                      <a:pt x="329" y="20"/>
                      <a:pt x="347" y="54"/>
                      <a:pt x="356" y="142"/>
                    </a:cubicBezTo>
                    <a:cubicBezTo>
                      <a:pt x="362" y="142"/>
                      <a:pt x="367" y="142"/>
                      <a:pt x="373" y="142"/>
                    </a:cubicBezTo>
                    <a:cubicBezTo>
                      <a:pt x="367" y="95"/>
                      <a:pt x="361" y="47"/>
                      <a:pt x="355" y="0"/>
                    </a:cubicBezTo>
                    <a:cubicBezTo>
                      <a:pt x="236" y="0"/>
                      <a:pt x="118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4"/>
                      <a:pt x="0" y="430"/>
                    </a:cubicBezTo>
                    <a:cubicBezTo>
                      <a:pt x="121" y="430"/>
                      <a:pt x="242" y="430"/>
                      <a:pt x="364" y="430"/>
                    </a:cubicBezTo>
                    <a:cubicBezTo>
                      <a:pt x="373" y="376"/>
                      <a:pt x="382" y="321"/>
                      <a:pt x="391" y="2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3" name="Freeform 296"/>
              <p:cNvSpPr/>
              <p:nvPr/>
            </p:nvSpPr>
            <p:spPr>
              <a:xfrm>
                <a:off x="2216160" y="3128040"/>
                <a:ext cx="95040" cy="156600"/>
              </a:xfrm>
              <a:custGeom>
                <a:avLst/>
                <a:gdLst/>
                <a:ahLst/>
                <a:rect l="0" t="0" r="r" b="b"/>
                <a:pathLst>
                  <a:path w="264" h="435">
                    <a:moveTo>
                      <a:pt x="263" y="313"/>
                    </a:moveTo>
                    <a:cubicBezTo>
                      <a:pt x="263" y="261"/>
                      <a:pt x="223" y="211"/>
                      <a:pt x="157" y="198"/>
                    </a:cubicBezTo>
                    <a:cubicBezTo>
                      <a:pt x="209" y="180"/>
                      <a:pt x="245" y="137"/>
                      <a:pt x="245" y="86"/>
                    </a:cubicBezTo>
                    <a:cubicBezTo>
                      <a:pt x="245" y="34"/>
                      <a:pt x="189" y="0"/>
                      <a:pt x="130" y="0"/>
                    </a:cubicBezTo>
                    <a:cubicBezTo>
                      <a:pt x="65" y="0"/>
                      <a:pt x="16" y="38"/>
                      <a:pt x="16" y="85"/>
                    </a:cubicBezTo>
                    <a:cubicBezTo>
                      <a:pt x="16" y="106"/>
                      <a:pt x="31" y="119"/>
                      <a:pt x="49" y="119"/>
                    </a:cubicBezTo>
                    <a:cubicBezTo>
                      <a:pt x="68" y="119"/>
                      <a:pt x="81" y="104"/>
                      <a:pt x="81" y="86"/>
                    </a:cubicBezTo>
                    <a:cubicBezTo>
                      <a:pt x="81" y="54"/>
                      <a:pt x="52" y="54"/>
                      <a:pt x="43" y="54"/>
                    </a:cubicBezTo>
                    <a:cubicBezTo>
                      <a:pt x="61" y="23"/>
                      <a:pt x="104" y="14"/>
                      <a:pt x="126" y="14"/>
                    </a:cubicBezTo>
                    <a:cubicBezTo>
                      <a:pt x="153" y="14"/>
                      <a:pt x="187" y="29"/>
                      <a:pt x="187" y="86"/>
                    </a:cubicBezTo>
                    <a:cubicBezTo>
                      <a:pt x="187" y="94"/>
                      <a:pt x="185" y="130"/>
                      <a:pt x="169" y="158"/>
                    </a:cubicBezTo>
                    <a:cubicBezTo>
                      <a:pt x="151" y="189"/>
                      <a:pt x="130" y="191"/>
                      <a:pt x="113" y="191"/>
                    </a:cubicBezTo>
                    <a:cubicBezTo>
                      <a:pt x="108" y="191"/>
                      <a:pt x="94" y="193"/>
                      <a:pt x="88" y="193"/>
                    </a:cubicBezTo>
                    <a:cubicBezTo>
                      <a:pt x="83" y="193"/>
                      <a:pt x="79" y="194"/>
                      <a:pt x="79" y="200"/>
                    </a:cubicBezTo>
                    <a:cubicBezTo>
                      <a:pt x="79" y="207"/>
                      <a:pt x="83" y="207"/>
                      <a:pt x="94" y="207"/>
                    </a:cubicBezTo>
                    <a:cubicBezTo>
                      <a:pt x="103" y="207"/>
                      <a:pt x="113" y="207"/>
                      <a:pt x="122" y="207"/>
                    </a:cubicBezTo>
                    <a:cubicBezTo>
                      <a:pt x="175" y="207"/>
                      <a:pt x="198" y="250"/>
                      <a:pt x="198" y="313"/>
                    </a:cubicBezTo>
                    <a:cubicBezTo>
                      <a:pt x="198" y="398"/>
                      <a:pt x="153" y="418"/>
                      <a:pt x="126" y="418"/>
                    </a:cubicBezTo>
                    <a:cubicBezTo>
                      <a:pt x="99" y="418"/>
                      <a:pt x="50" y="407"/>
                      <a:pt x="29" y="369"/>
                    </a:cubicBezTo>
                    <a:cubicBezTo>
                      <a:pt x="50" y="373"/>
                      <a:pt x="70" y="358"/>
                      <a:pt x="70" y="333"/>
                    </a:cubicBezTo>
                    <a:cubicBezTo>
                      <a:pt x="70" y="311"/>
                      <a:pt x="54" y="299"/>
                      <a:pt x="36" y="299"/>
                    </a:cubicBezTo>
                    <a:cubicBezTo>
                      <a:pt x="20" y="299"/>
                      <a:pt x="0" y="308"/>
                      <a:pt x="0" y="335"/>
                    </a:cubicBezTo>
                    <a:cubicBezTo>
                      <a:pt x="0" y="392"/>
                      <a:pt x="59" y="434"/>
                      <a:pt x="128" y="434"/>
                    </a:cubicBezTo>
                    <a:cubicBezTo>
                      <a:pt x="205" y="434"/>
                      <a:pt x="263" y="376"/>
                      <a:pt x="263" y="3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4" name="Freeform 297"/>
              <p:cNvSpPr/>
              <p:nvPr/>
            </p:nvSpPr>
            <p:spPr>
              <a:xfrm>
                <a:off x="2340000" y="3255120"/>
                <a:ext cx="27000" cy="68400"/>
              </a:xfrm>
              <a:custGeom>
                <a:avLst/>
                <a:gdLst/>
                <a:ahLst/>
                <a:rect l="0" t="0" r="r" b="b"/>
                <a:pathLst>
                  <a:path w="75" h="190">
                    <a:moveTo>
                      <a:pt x="74" y="67"/>
                    </a:moveTo>
                    <a:cubicBezTo>
                      <a:pt x="74" y="27"/>
                      <a:pt x="59" y="0"/>
                      <a:pt x="34" y="0"/>
                    </a:cubicBezTo>
                    <a:cubicBezTo>
                      <a:pt x="13" y="0"/>
                      <a:pt x="0" y="18"/>
                      <a:pt x="0" y="34"/>
                    </a:cubicBezTo>
                    <a:cubicBezTo>
                      <a:pt x="0" y="50"/>
                      <a:pt x="11" y="68"/>
                      <a:pt x="34" y="68"/>
                    </a:cubicBezTo>
                    <a:cubicBezTo>
                      <a:pt x="43" y="68"/>
                      <a:pt x="52" y="65"/>
                      <a:pt x="59" y="58"/>
                    </a:cubicBezTo>
                    <a:cubicBezTo>
                      <a:pt x="61" y="108"/>
                      <a:pt x="43" y="146"/>
                      <a:pt x="14" y="176"/>
                    </a:cubicBezTo>
                    <a:cubicBezTo>
                      <a:pt x="11" y="180"/>
                      <a:pt x="11" y="180"/>
                      <a:pt x="11" y="184"/>
                    </a:cubicBezTo>
                    <a:cubicBezTo>
                      <a:pt x="11" y="187"/>
                      <a:pt x="14" y="189"/>
                      <a:pt x="16" y="189"/>
                    </a:cubicBezTo>
                    <a:cubicBezTo>
                      <a:pt x="25" y="189"/>
                      <a:pt x="74" y="140"/>
                      <a:pt x="74" y="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5" name="Freeform 298"/>
              <p:cNvSpPr/>
              <p:nvPr/>
            </p:nvSpPr>
            <p:spPr>
              <a:xfrm>
                <a:off x="2467440" y="3121560"/>
                <a:ext cx="112320" cy="160560"/>
              </a:xfrm>
              <a:custGeom>
                <a:avLst/>
                <a:gdLst/>
                <a:ahLst/>
                <a:rect l="0" t="0" r="r" b="b"/>
                <a:pathLst>
                  <a:path w="312" h="446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6" y="419"/>
                      <a:pt x="261" y="414"/>
                      <a:pt x="261" y="383"/>
                    </a:cubicBezTo>
                    <a:cubicBezTo>
                      <a:pt x="261" y="256"/>
                      <a:pt x="261" y="128"/>
                      <a:pt x="261" y="0"/>
                    </a:cubicBezTo>
                    <a:cubicBezTo>
                      <a:pt x="231" y="2"/>
                      <a:pt x="201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4" y="27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5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1" y="445"/>
                      <a:pt x="133" y="445"/>
                    </a:cubicBezTo>
                    <a:cubicBezTo>
                      <a:pt x="175" y="445"/>
                      <a:pt x="202" y="425"/>
                      <a:pt x="218" y="403"/>
                    </a:cubicBezTo>
                    <a:cubicBezTo>
                      <a:pt x="218" y="417"/>
                      <a:pt x="218" y="431"/>
                      <a:pt x="218" y="445"/>
                    </a:cubicBezTo>
                    <a:cubicBezTo>
                      <a:pt x="249" y="443"/>
                      <a:pt x="280" y="441"/>
                      <a:pt x="311" y="439"/>
                    </a:cubicBezTo>
                    <a:moveTo>
                      <a:pt x="218" y="364"/>
                    </a:moveTo>
                    <a:cubicBezTo>
                      <a:pt x="218" y="374"/>
                      <a:pt x="218" y="376"/>
                      <a:pt x="211" y="387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08" y="432"/>
                      <a:pt x="85" y="416"/>
                      <a:pt x="70" y="391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4"/>
                    </a:cubicBezTo>
                    <a:cubicBezTo>
                      <a:pt x="85" y="194"/>
                      <a:pt x="108" y="173"/>
                      <a:pt x="142" y="173"/>
                    </a:cubicBezTo>
                    <a:cubicBezTo>
                      <a:pt x="166" y="173"/>
                      <a:pt x="191" y="182"/>
                      <a:pt x="211" y="211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6" name="Freeform 299"/>
              <p:cNvSpPr/>
              <p:nvPr/>
            </p:nvSpPr>
            <p:spPr>
              <a:xfrm>
                <a:off x="2592720" y="3177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7" name="Freeform 300"/>
              <p:cNvSpPr/>
              <p:nvPr/>
            </p:nvSpPr>
            <p:spPr>
              <a:xfrm>
                <a:off x="2694960" y="3121560"/>
                <a:ext cx="112320" cy="160560"/>
              </a:xfrm>
              <a:custGeom>
                <a:avLst/>
                <a:gdLst/>
                <a:ahLst/>
                <a:rect l="0" t="0" r="r" b="b"/>
                <a:pathLst>
                  <a:path w="312" h="446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8" y="419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1"/>
                    </a:cubicBezTo>
                    <a:cubicBezTo>
                      <a:pt x="221" y="107"/>
                      <a:pt x="221" y="152"/>
                      <a:pt x="221" y="198"/>
                    </a:cubicBezTo>
                    <a:cubicBezTo>
                      <a:pt x="203" y="175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3" y="445"/>
                      <a:pt x="135" y="445"/>
                    </a:cubicBezTo>
                    <a:cubicBezTo>
                      <a:pt x="175" y="445"/>
                      <a:pt x="203" y="425"/>
                      <a:pt x="220" y="403"/>
                    </a:cubicBezTo>
                    <a:cubicBezTo>
                      <a:pt x="220" y="417"/>
                      <a:pt x="220" y="431"/>
                      <a:pt x="220" y="445"/>
                    </a:cubicBezTo>
                    <a:cubicBezTo>
                      <a:pt x="250" y="443"/>
                      <a:pt x="281" y="441"/>
                      <a:pt x="311" y="439"/>
                    </a:cubicBezTo>
                    <a:moveTo>
                      <a:pt x="220" y="364"/>
                    </a:moveTo>
                    <a:cubicBezTo>
                      <a:pt x="220" y="374"/>
                      <a:pt x="220" y="376"/>
                      <a:pt x="212" y="387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10" y="432"/>
                      <a:pt x="86" y="416"/>
                      <a:pt x="70" y="391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4"/>
                    </a:cubicBezTo>
                    <a:cubicBezTo>
                      <a:pt x="86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1"/>
                    </a:cubicBezTo>
                    <a:cubicBezTo>
                      <a:pt x="220" y="221"/>
                      <a:pt x="220" y="223"/>
                      <a:pt x="220" y="234"/>
                    </a:cubicBezTo>
                    <a:cubicBezTo>
                      <a:pt x="220" y="277"/>
                      <a:pt x="220" y="320"/>
                      <a:pt x="220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8" name="Freeform 301"/>
              <p:cNvSpPr/>
              <p:nvPr/>
            </p:nvSpPr>
            <p:spPr>
              <a:xfrm>
                <a:off x="2821320" y="31302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9" name="Freeform 302"/>
              <p:cNvSpPr/>
              <p:nvPr/>
            </p:nvSpPr>
            <p:spPr>
              <a:xfrm>
                <a:off x="2884680" y="317736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9"/>
                    </a:moveTo>
                    <a:cubicBezTo>
                      <a:pt x="241" y="202"/>
                      <a:pt x="236" y="202"/>
                      <a:pt x="232" y="202"/>
                    </a:cubicBezTo>
                    <a:cubicBezTo>
                      <a:pt x="227" y="202"/>
                      <a:pt x="227" y="205"/>
                      <a:pt x="225" y="209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0" name="Freeform 303"/>
              <p:cNvSpPr/>
              <p:nvPr/>
            </p:nvSpPr>
            <p:spPr>
              <a:xfrm>
                <a:off x="2985840" y="317736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5"/>
                      <a:pt x="252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6" y="121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1" name="Freeform 304"/>
              <p:cNvSpPr/>
              <p:nvPr/>
            </p:nvSpPr>
            <p:spPr>
              <a:xfrm>
                <a:off x="3096720" y="313992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5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4"/>
                      <a:pt x="135" y="394"/>
                    </a:cubicBezTo>
                    <a:cubicBezTo>
                      <a:pt x="180" y="394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2" name="Freeform 305"/>
              <p:cNvSpPr/>
              <p:nvPr/>
            </p:nvSpPr>
            <p:spPr>
              <a:xfrm>
                <a:off x="3187440" y="3177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7" y="211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3" name="Freeform 306"/>
              <p:cNvSpPr/>
              <p:nvPr/>
            </p:nvSpPr>
            <p:spPr>
              <a:xfrm>
                <a:off x="3289680" y="3121560"/>
                <a:ext cx="112320" cy="160560"/>
              </a:xfrm>
              <a:custGeom>
                <a:avLst/>
                <a:gdLst/>
                <a:ahLst/>
                <a:rect l="0" t="0" r="r" b="b"/>
                <a:pathLst>
                  <a:path w="312" h="446">
                    <a:moveTo>
                      <a:pt x="311" y="439"/>
                    </a:moveTo>
                    <a:cubicBezTo>
                      <a:pt x="311" y="433"/>
                      <a:pt x="311" y="426"/>
                      <a:pt x="311" y="419"/>
                    </a:cubicBezTo>
                    <a:cubicBezTo>
                      <a:pt x="266" y="419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5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1" y="445"/>
                      <a:pt x="133" y="445"/>
                    </a:cubicBezTo>
                    <a:cubicBezTo>
                      <a:pt x="175" y="445"/>
                      <a:pt x="202" y="425"/>
                      <a:pt x="218" y="403"/>
                    </a:cubicBezTo>
                    <a:cubicBezTo>
                      <a:pt x="218" y="417"/>
                      <a:pt x="218" y="431"/>
                      <a:pt x="218" y="445"/>
                    </a:cubicBezTo>
                    <a:cubicBezTo>
                      <a:pt x="249" y="443"/>
                      <a:pt x="280" y="441"/>
                      <a:pt x="311" y="439"/>
                    </a:cubicBezTo>
                    <a:moveTo>
                      <a:pt x="218" y="364"/>
                    </a:moveTo>
                    <a:cubicBezTo>
                      <a:pt x="218" y="374"/>
                      <a:pt x="218" y="376"/>
                      <a:pt x="211" y="387"/>
                    </a:cubicBezTo>
                    <a:cubicBezTo>
                      <a:pt x="193" y="418"/>
                      <a:pt x="164" y="432"/>
                      <a:pt x="137" y="432"/>
                    </a:cubicBezTo>
                    <a:cubicBezTo>
                      <a:pt x="108" y="432"/>
                      <a:pt x="85" y="416"/>
                      <a:pt x="70" y="391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4"/>
                    </a:cubicBezTo>
                    <a:cubicBezTo>
                      <a:pt x="85" y="194"/>
                      <a:pt x="108" y="173"/>
                      <a:pt x="142" y="173"/>
                    </a:cubicBezTo>
                    <a:cubicBezTo>
                      <a:pt x="166" y="173"/>
                      <a:pt x="191" y="182"/>
                      <a:pt x="211" y="211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4" name="Freeform 307"/>
              <p:cNvSpPr/>
              <p:nvPr/>
            </p:nvSpPr>
            <p:spPr>
              <a:xfrm>
                <a:off x="3492720" y="3125520"/>
                <a:ext cx="147960" cy="154440"/>
              </a:xfrm>
              <a:custGeom>
                <a:avLst/>
                <a:gdLst/>
                <a:ahLst/>
                <a:rect l="0" t="0" r="r" b="b"/>
                <a:pathLst>
                  <a:path w="411" h="429">
                    <a:moveTo>
                      <a:pt x="410" y="142"/>
                    </a:moveTo>
                    <a:cubicBezTo>
                      <a:pt x="406" y="95"/>
                      <a:pt x="402" y="47"/>
                      <a:pt x="398" y="0"/>
                    </a:cubicBezTo>
                    <a:cubicBezTo>
                      <a:pt x="269" y="0"/>
                      <a:pt x="140" y="0"/>
                      <a:pt x="11" y="0"/>
                    </a:cubicBezTo>
                    <a:cubicBezTo>
                      <a:pt x="7" y="47"/>
                      <a:pt x="4" y="95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3" y="40"/>
                      <a:pt x="34" y="20"/>
                      <a:pt x="130" y="20"/>
                    </a:cubicBezTo>
                    <a:cubicBezTo>
                      <a:pt x="140" y="20"/>
                      <a:pt x="157" y="20"/>
                      <a:pt x="164" y="20"/>
                    </a:cubicBezTo>
                    <a:cubicBezTo>
                      <a:pt x="176" y="23"/>
                      <a:pt x="176" y="31"/>
                      <a:pt x="176" y="45"/>
                    </a:cubicBezTo>
                    <a:cubicBezTo>
                      <a:pt x="176" y="156"/>
                      <a:pt x="176" y="267"/>
                      <a:pt x="176" y="378"/>
                    </a:cubicBezTo>
                    <a:cubicBezTo>
                      <a:pt x="176" y="400"/>
                      <a:pt x="176" y="409"/>
                      <a:pt x="110" y="409"/>
                    </a:cubicBezTo>
                    <a:cubicBezTo>
                      <a:pt x="101" y="409"/>
                      <a:pt x="93" y="409"/>
                      <a:pt x="85" y="409"/>
                    </a:cubicBezTo>
                    <a:cubicBezTo>
                      <a:pt x="85" y="415"/>
                      <a:pt x="85" y="422"/>
                      <a:pt x="85" y="428"/>
                    </a:cubicBezTo>
                    <a:cubicBezTo>
                      <a:pt x="112" y="427"/>
                      <a:pt x="175" y="427"/>
                      <a:pt x="205" y="427"/>
                    </a:cubicBezTo>
                    <a:cubicBezTo>
                      <a:pt x="235" y="427"/>
                      <a:pt x="299" y="427"/>
                      <a:pt x="324" y="428"/>
                    </a:cubicBezTo>
                    <a:cubicBezTo>
                      <a:pt x="324" y="422"/>
                      <a:pt x="324" y="415"/>
                      <a:pt x="324" y="409"/>
                    </a:cubicBezTo>
                    <a:cubicBezTo>
                      <a:pt x="316" y="409"/>
                      <a:pt x="307" y="409"/>
                      <a:pt x="299" y="409"/>
                    </a:cubicBezTo>
                    <a:cubicBezTo>
                      <a:pt x="232" y="409"/>
                      <a:pt x="232" y="400"/>
                      <a:pt x="232" y="378"/>
                    </a:cubicBezTo>
                    <a:cubicBezTo>
                      <a:pt x="232" y="267"/>
                      <a:pt x="232" y="156"/>
                      <a:pt x="232" y="45"/>
                    </a:cubicBezTo>
                    <a:cubicBezTo>
                      <a:pt x="232" y="32"/>
                      <a:pt x="232" y="23"/>
                      <a:pt x="245" y="20"/>
                    </a:cubicBezTo>
                    <a:cubicBezTo>
                      <a:pt x="252" y="20"/>
                      <a:pt x="268" y="20"/>
                      <a:pt x="281" y="20"/>
                    </a:cubicBezTo>
                    <a:cubicBezTo>
                      <a:pt x="376" y="20"/>
                      <a:pt x="385" y="40"/>
                      <a:pt x="394" y="142"/>
                    </a:cubicBezTo>
                    <a:cubicBezTo>
                      <a:pt x="400" y="142"/>
                      <a:pt x="405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5" name="Freeform 308"/>
              <p:cNvSpPr/>
              <p:nvPr/>
            </p:nvSpPr>
            <p:spPr>
              <a:xfrm>
                <a:off x="3661920" y="3119040"/>
                <a:ext cx="151200" cy="165600"/>
              </a:xfrm>
              <a:custGeom>
                <a:avLst/>
                <a:gdLst/>
                <a:ahLst/>
                <a:rect l="0" t="0" r="r" b="b"/>
                <a:pathLst>
                  <a:path w="420" h="460">
                    <a:moveTo>
                      <a:pt x="419" y="232"/>
                    </a:moveTo>
                    <a:cubicBezTo>
                      <a:pt x="419" y="103"/>
                      <a:pt x="324" y="0"/>
                      <a:pt x="209" y="0"/>
                    </a:cubicBezTo>
                    <a:cubicBezTo>
                      <a:pt x="95" y="0"/>
                      <a:pt x="0" y="101"/>
                      <a:pt x="0" y="232"/>
                    </a:cubicBezTo>
                    <a:cubicBezTo>
                      <a:pt x="0" y="362"/>
                      <a:pt x="97" y="459"/>
                      <a:pt x="209" y="459"/>
                    </a:cubicBezTo>
                    <a:cubicBezTo>
                      <a:pt x="324" y="459"/>
                      <a:pt x="419" y="358"/>
                      <a:pt x="419" y="232"/>
                    </a:cubicBezTo>
                    <a:moveTo>
                      <a:pt x="355" y="223"/>
                    </a:moveTo>
                    <a:cubicBezTo>
                      <a:pt x="355" y="391"/>
                      <a:pt x="268" y="443"/>
                      <a:pt x="211" y="443"/>
                    </a:cubicBezTo>
                    <a:cubicBezTo>
                      <a:pt x="149" y="443"/>
                      <a:pt x="65" y="387"/>
                      <a:pt x="65" y="223"/>
                    </a:cubicBezTo>
                    <a:cubicBezTo>
                      <a:pt x="65" y="59"/>
                      <a:pt x="157" y="16"/>
                      <a:pt x="209" y="16"/>
                    </a:cubicBezTo>
                    <a:cubicBezTo>
                      <a:pt x="265" y="16"/>
                      <a:pt x="355" y="61"/>
                      <a:pt x="355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6" name="Freeform 309"/>
              <p:cNvSpPr/>
              <p:nvPr/>
            </p:nvSpPr>
            <p:spPr>
              <a:xfrm>
                <a:off x="3833640" y="3124800"/>
                <a:ext cx="131760" cy="155160"/>
              </a:xfrm>
              <a:custGeom>
                <a:avLst/>
                <a:gdLst/>
                <a:ahLst/>
                <a:rect l="0" t="0" r="r" b="b"/>
                <a:pathLst>
                  <a:path w="366" h="431">
                    <a:moveTo>
                      <a:pt x="365" y="142"/>
                    </a:moveTo>
                    <a:cubicBezTo>
                      <a:pt x="359" y="95"/>
                      <a:pt x="353" y="47"/>
                      <a:pt x="347" y="0"/>
                    </a:cubicBezTo>
                    <a:cubicBezTo>
                      <a:pt x="232" y="0"/>
                      <a:pt x="116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5"/>
                      <a:pt x="65" y="49"/>
                    </a:cubicBezTo>
                    <a:cubicBezTo>
                      <a:pt x="65" y="159"/>
                      <a:pt x="65" y="269"/>
                      <a:pt x="65" y="380"/>
                    </a:cubicBezTo>
                    <a:cubicBezTo>
                      <a:pt x="65" y="403"/>
                      <a:pt x="63" y="410"/>
                      <a:pt x="14" y="410"/>
                    </a:cubicBezTo>
                    <a:cubicBezTo>
                      <a:pt x="10" y="410"/>
                      <a:pt x="5" y="410"/>
                      <a:pt x="0" y="410"/>
                    </a:cubicBezTo>
                    <a:cubicBezTo>
                      <a:pt x="0" y="417"/>
                      <a:pt x="0" y="424"/>
                      <a:pt x="0" y="430"/>
                    </a:cubicBezTo>
                    <a:cubicBezTo>
                      <a:pt x="22" y="428"/>
                      <a:pt x="72" y="428"/>
                      <a:pt x="95" y="428"/>
                    </a:cubicBezTo>
                    <a:cubicBezTo>
                      <a:pt x="122" y="428"/>
                      <a:pt x="180" y="428"/>
                      <a:pt x="202" y="430"/>
                    </a:cubicBezTo>
                    <a:cubicBezTo>
                      <a:pt x="202" y="424"/>
                      <a:pt x="202" y="417"/>
                      <a:pt x="202" y="410"/>
                    </a:cubicBezTo>
                    <a:cubicBezTo>
                      <a:pt x="195" y="410"/>
                      <a:pt x="188" y="410"/>
                      <a:pt x="182" y="410"/>
                    </a:cubicBezTo>
                    <a:cubicBezTo>
                      <a:pt x="121" y="410"/>
                      <a:pt x="121" y="401"/>
                      <a:pt x="121" y="380"/>
                    </a:cubicBezTo>
                    <a:cubicBezTo>
                      <a:pt x="121" y="328"/>
                      <a:pt x="121" y="275"/>
                      <a:pt x="121" y="223"/>
                    </a:cubicBezTo>
                    <a:cubicBezTo>
                      <a:pt x="139" y="223"/>
                      <a:pt x="158" y="223"/>
                      <a:pt x="176" y="223"/>
                    </a:cubicBezTo>
                    <a:cubicBezTo>
                      <a:pt x="236" y="223"/>
                      <a:pt x="243" y="245"/>
                      <a:pt x="243" y="299"/>
                    </a:cubicBezTo>
                    <a:cubicBezTo>
                      <a:pt x="248" y="299"/>
                      <a:pt x="254" y="299"/>
                      <a:pt x="259" y="299"/>
                    </a:cubicBezTo>
                    <a:cubicBezTo>
                      <a:pt x="259" y="242"/>
                      <a:pt x="259" y="186"/>
                      <a:pt x="259" y="130"/>
                    </a:cubicBezTo>
                    <a:cubicBezTo>
                      <a:pt x="254" y="130"/>
                      <a:pt x="248" y="130"/>
                      <a:pt x="243" y="130"/>
                    </a:cubicBezTo>
                    <a:cubicBezTo>
                      <a:pt x="243" y="184"/>
                      <a:pt x="236" y="205"/>
                      <a:pt x="176" y="205"/>
                    </a:cubicBezTo>
                    <a:cubicBezTo>
                      <a:pt x="158" y="205"/>
                      <a:pt x="139" y="205"/>
                      <a:pt x="121" y="205"/>
                    </a:cubicBezTo>
                    <a:cubicBezTo>
                      <a:pt x="121" y="152"/>
                      <a:pt x="121" y="98"/>
                      <a:pt x="121" y="45"/>
                    </a:cubicBezTo>
                    <a:cubicBezTo>
                      <a:pt x="121" y="23"/>
                      <a:pt x="122" y="20"/>
                      <a:pt x="153" y="20"/>
                    </a:cubicBezTo>
                    <a:cubicBezTo>
                      <a:pt x="178" y="20"/>
                      <a:pt x="203" y="20"/>
                      <a:pt x="229" y="20"/>
                    </a:cubicBezTo>
                    <a:cubicBezTo>
                      <a:pt x="322" y="20"/>
                      <a:pt x="338" y="54"/>
                      <a:pt x="349" y="142"/>
                    </a:cubicBezTo>
                    <a:cubicBezTo>
                      <a:pt x="355" y="142"/>
                      <a:pt x="360" y="142"/>
                      <a:pt x="365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7" name="Freeform 310"/>
              <p:cNvSpPr/>
              <p:nvPr/>
            </p:nvSpPr>
            <p:spPr>
              <a:xfrm>
                <a:off x="4054320" y="318132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8" y="1"/>
                      <a:pt x="349" y="1"/>
                      <a:pt x="329" y="0"/>
                    </a:cubicBezTo>
                    <a:cubicBezTo>
                      <a:pt x="329" y="7"/>
                      <a:pt x="329" y="13"/>
                      <a:pt x="329" y="20"/>
                    </a:cubicBezTo>
                    <a:cubicBezTo>
                      <a:pt x="351" y="20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9" y="40"/>
                      <a:pt x="239" y="38"/>
                    </a:cubicBezTo>
                    <a:cubicBezTo>
                      <a:pt x="239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5" y="0"/>
                    </a:cubicBezTo>
                    <a:cubicBezTo>
                      <a:pt x="155" y="7"/>
                      <a:pt x="155" y="13"/>
                      <a:pt x="155" y="20"/>
                    </a:cubicBezTo>
                    <a:cubicBezTo>
                      <a:pt x="178" y="20"/>
                      <a:pt x="187" y="22"/>
                      <a:pt x="194" y="29"/>
                    </a:cubicBezTo>
                    <a:cubicBezTo>
                      <a:pt x="196" y="32"/>
                      <a:pt x="203" y="52"/>
                      <a:pt x="209" y="65"/>
                    </a:cubicBezTo>
                    <a:cubicBezTo>
                      <a:pt x="191" y="116"/>
                      <a:pt x="173" y="167"/>
                      <a:pt x="155" y="218"/>
                    </a:cubicBezTo>
                    <a:cubicBezTo>
                      <a:pt x="134" y="161"/>
                      <a:pt x="114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2" y="20"/>
                      <a:pt x="40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5"/>
                      <a:pt x="132" y="279"/>
                      <a:pt x="140" y="279"/>
                    </a:cubicBezTo>
                    <a:cubicBezTo>
                      <a:pt x="148" y="279"/>
                      <a:pt x="149" y="275"/>
                      <a:pt x="153" y="266"/>
                    </a:cubicBezTo>
                    <a:cubicBezTo>
                      <a:pt x="174" y="207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4" y="275"/>
                      <a:pt x="285" y="279"/>
                      <a:pt x="293" y="279"/>
                    </a:cubicBezTo>
                    <a:cubicBezTo>
                      <a:pt x="301" y="279"/>
                      <a:pt x="304" y="274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2" y="29"/>
                      <a:pt x="412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8" name="Freeform 311"/>
              <p:cNvSpPr/>
              <p:nvPr/>
            </p:nvSpPr>
            <p:spPr>
              <a:xfrm>
                <a:off x="4222440" y="313020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3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9" name="Freeform 312"/>
              <p:cNvSpPr/>
              <p:nvPr/>
            </p:nvSpPr>
            <p:spPr>
              <a:xfrm>
                <a:off x="4282560" y="313992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5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2" y="394"/>
                      <a:pt x="135" y="394"/>
                    </a:cubicBezTo>
                    <a:cubicBezTo>
                      <a:pt x="180" y="394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0" name="Freeform 313"/>
              <p:cNvSpPr/>
              <p:nvPr/>
            </p:nvSpPr>
            <p:spPr>
              <a:xfrm>
                <a:off x="4374000" y="312156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0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9"/>
                      <a:pt x="48" y="438"/>
                      <a:pt x="72" y="437"/>
                    </a:cubicBezTo>
                    <a:cubicBezTo>
                      <a:pt x="95" y="438"/>
                      <a:pt x="119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9"/>
                      <a:pt x="224" y="438"/>
                      <a:pt x="248" y="437"/>
                    </a:cubicBezTo>
                    <a:cubicBezTo>
                      <a:pt x="272" y="438"/>
                      <a:pt x="295" y="439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1" name="Freeform 314"/>
              <p:cNvSpPr/>
              <p:nvPr/>
            </p:nvSpPr>
            <p:spPr>
              <a:xfrm>
                <a:off x="4576680" y="3121560"/>
                <a:ext cx="114480" cy="158400"/>
              </a:xfrm>
              <a:custGeom>
                <a:avLst/>
                <a:gdLst/>
                <a:ahLst/>
                <a:rect l="0" t="0" r="r" b="b"/>
                <a:pathLst>
                  <a:path w="318" h="440">
                    <a:moveTo>
                      <a:pt x="317" y="439"/>
                    </a:moveTo>
                    <a:cubicBezTo>
                      <a:pt x="317" y="433"/>
                      <a:pt x="317" y="426"/>
                      <a:pt x="317" y="419"/>
                    </a:cubicBezTo>
                    <a:cubicBezTo>
                      <a:pt x="284" y="419"/>
                      <a:pt x="268" y="419"/>
                      <a:pt x="268" y="400"/>
                    </a:cubicBezTo>
                    <a:cubicBezTo>
                      <a:pt x="268" y="359"/>
                      <a:pt x="268" y="319"/>
                      <a:pt x="268" y="279"/>
                    </a:cubicBezTo>
                    <a:cubicBezTo>
                      <a:pt x="268" y="225"/>
                      <a:pt x="268" y="205"/>
                      <a:pt x="248" y="182"/>
                    </a:cubicBezTo>
                    <a:cubicBezTo>
                      <a:pt x="239" y="171"/>
                      <a:pt x="220" y="158"/>
                      <a:pt x="182" y="158"/>
                    </a:cubicBezTo>
                    <a:cubicBezTo>
                      <a:pt x="130" y="158"/>
                      <a:pt x="101" y="196"/>
                      <a:pt x="92" y="220"/>
                    </a:cubicBezTo>
                    <a:cubicBezTo>
                      <a:pt x="91" y="220"/>
                      <a:pt x="91" y="220"/>
                      <a:pt x="90" y="220"/>
                    </a:cubicBezTo>
                    <a:cubicBezTo>
                      <a:pt x="90" y="146"/>
                      <a:pt x="90" y="73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1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8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352"/>
                      <a:pt x="92" y="313"/>
                      <a:pt x="92" y="274"/>
                    </a:cubicBezTo>
                    <a:cubicBezTo>
                      <a:pt x="92" y="209"/>
                      <a:pt x="137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1"/>
                    </a:cubicBezTo>
                    <a:cubicBezTo>
                      <a:pt x="225" y="419"/>
                      <a:pt x="218" y="419"/>
                      <a:pt x="175" y="419"/>
                    </a:cubicBezTo>
                    <a:cubicBezTo>
                      <a:pt x="175" y="426"/>
                      <a:pt x="175" y="433"/>
                      <a:pt x="175" y="439"/>
                    </a:cubicBezTo>
                    <a:cubicBezTo>
                      <a:pt x="199" y="439"/>
                      <a:pt x="223" y="438"/>
                      <a:pt x="247" y="437"/>
                    </a:cubicBezTo>
                    <a:cubicBezTo>
                      <a:pt x="270" y="438"/>
                      <a:pt x="293" y="439"/>
                      <a:pt x="317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2" name="Freeform 315"/>
              <p:cNvSpPr/>
              <p:nvPr/>
            </p:nvSpPr>
            <p:spPr>
              <a:xfrm>
                <a:off x="4703040" y="313020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4"/>
                      <a:pt x="137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3" name="Freeform 316"/>
              <p:cNvSpPr/>
              <p:nvPr/>
            </p:nvSpPr>
            <p:spPr>
              <a:xfrm>
                <a:off x="4765320" y="3175920"/>
                <a:ext cx="104760" cy="150840"/>
              </a:xfrm>
              <a:custGeom>
                <a:avLst/>
                <a:gdLst/>
                <a:ahLst/>
                <a:rect l="0" t="0" r="r" b="b"/>
                <a:pathLst>
                  <a:path w="291" h="419">
                    <a:moveTo>
                      <a:pt x="290" y="32"/>
                    </a:moveTo>
                    <a:cubicBezTo>
                      <a:pt x="290" y="22"/>
                      <a:pt x="283" y="0"/>
                      <a:pt x="257" y="0"/>
                    </a:cubicBezTo>
                    <a:cubicBezTo>
                      <a:pt x="245" y="0"/>
                      <a:pt x="216" y="5"/>
                      <a:pt x="191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2" y="52"/>
                      <a:pt x="22" y="101"/>
                    </a:cubicBezTo>
                    <a:cubicBezTo>
                      <a:pt x="22" y="128"/>
                      <a:pt x="34" y="151"/>
                      <a:pt x="50" y="166"/>
                    </a:cubicBezTo>
                    <a:cubicBezTo>
                      <a:pt x="41" y="175"/>
                      <a:pt x="31" y="196"/>
                      <a:pt x="31" y="218"/>
                    </a:cubicBezTo>
                    <a:cubicBezTo>
                      <a:pt x="31" y="238"/>
                      <a:pt x="40" y="261"/>
                      <a:pt x="59" y="274"/>
                    </a:cubicBezTo>
                    <a:cubicBezTo>
                      <a:pt x="22" y="284"/>
                      <a:pt x="0" y="311"/>
                      <a:pt x="0" y="337"/>
                    </a:cubicBezTo>
                    <a:cubicBezTo>
                      <a:pt x="0" y="383"/>
                      <a:pt x="63" y="418"/>
                      <a:pt x="140" y="418"/>
                    </a:cubicBezTo>
                    <a:cubicBezTo>
                      <a:pt x="214" y="418"/>
                      <a:pt x="281" y="385"/>
                      <a:pt x="281" y="337"/>
                    </a:cubicBezTo>
                    <a:cubicBezTo>
                      <a:pt x="281" y="313"/>
                      <a:pt x="272" y="281"/>
                      <a:pt x="239" y="265"/>
                    </a:cubicBezTo>
                    <a:cubicBezTo>
                      <a:pt x="207" y="247"/>
                      <a:pt x="169" y="247"/>
                      <a:pt x="131" y="247"/>
                    </a:cubicBezTo>
                    <a:cubicBezTo>
                      <a:pt x="115" y="247"/>
                      <a:pt x="88" y="247"/>
                      <a:pt x="83" y="245"/>
                    </a:cubicBezTo>
                    <a:cubicBezTo>
                      <a:pt x="63" y="243"/>
                      <a:pt x="50" y="223"/>
                      <a:pt x="50" y="203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3" y="18"/>
                      <a:pt x="245" y="14"/>
                      <a:pt x="257" y="14"/>
                    </a:cubicBezTo>
                    <a:cubicBezTo>
                      <a:pt x="259" y="15"/>
                      <a:pt x="261" y="14"/>
                      <a:pt x="263" y="16"/>
                    </a:cubicBezTo>
                    <a:cubicBezTo>
                      <a:pt x="256" y="18"/>
                      <a:pt x="254" y="25"/>
                      <a:pt x="254" y="32"/>
                    </a:cubicBezTo>
                    <a:cubicBezTo>
                      <a:pt x="254" y="43"/>
                      <a:pt x="261" y="50"/>
                      <a:pt x="272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101"/>
                    </a:moveTo>
                    <a:cubicBezTo>
                      <a:pt x="178" y="117"/>
                      <a:pt x="178" y="137"/>
                      <a:pt x="167" y="153"/>
                    </a:cubicBezTo>
                    <a:cubicBezTo>
                      <a:pt x="164" y="160"/>
                      <a:pt x="149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9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6"/>
                      <a:pt x="178" y="101"/>
                    </a:cubicBezTo>
                    <a:moveTo>
                      <a:pt x="248" y="337"/>
                    </a:moveTo>
                    <a:cubicBezTo>
                      <a:pt x="248" y="371"/>
                      <a:pt x="203" y="403"/>
                      <a:pt x="140" y="403"/>
                    </a:cubicBezTo>
                    <a:cubicBezTo>
                      <a:pt x="77" y="403"/>
                      <a:pt x="34" y="371"/>
                      <a:pt x="34" y="337"/>
                    </a:cubicBezTo>
                    <a:cubicBezTo>
                      <a:pt x="34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8" y="283"/>
                      <a:pt x="248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4" name="Freeform 317"/>
              <p:cNvSpPr/>
              <p:nvPr/>
            </p:nvSpPr>
            <p:spPr>
              <a:xfrm>
                <a:off x="4880160" y="312156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3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0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4" y="439"/>
                      <a:pt x="48" y="438"/>
                      <a:pt x="72" y="437"/>
                    </a:cubicBezTo>
                    <a:cubicBezTo>
                      <a:pt x="95" y="438"/>
                      <a:pt x="119" y="439"/>
                      <a:pt x="142" y="439"/>
                    </a:cubicBezTo>
                    <a:cubicBezTo>
                      <a:pt x="142" y="433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1"/>
                    </a:cubicBezTo>
                    <a:cubicBezTo>
                      <a:pt x="94" y="352"/>
                      <a:pt x="94" y="313"/>
                      <a:pt x="94" y="274"/>
                    </a:cubicBezTo>
                    <a:cubicBezTo>
                      <a:pt x="94" y="209"/>
                      <a:pt x="139" y="173"/>
                      <a:pt x="180" y="173"/>
                    </a:cubicBezTo>
                    <a:cubicBezTo>
                      <a:pt x="220" y="173"/>
                      <a:pt x="227" y="207"/>
                      <a:pt x="227" y="243"/>
                    </a:cubicBezTo>
                    <a:cubicBezTo>
                      <a:pt x="227" y="292"/>
                      <a:pt x="227" y="341"/>
                      <a:pt x="227" y="391"/>
                    </a:cubicBezTo>
                    <a:cubicBezTo>
                      <a:pt x="227" y="419"/>
                      <a:pt x="220" y="419"/>
                      <a:pt x="176" y="419"/>
                    </a:cubicBezTo>
                    <a:cubicBezTo>
                      <a:pt x="176" y="426"/>
                      <a:pt x="176" y="433"/>
                      <a:pt x="176" y="439"/>
                    </a:cubicBezTo>
                    <a:cubicBezTo>
                      <a:pt x="200" y="439"/>
                      <a:pt x="224" y="438"/>
                      <a:pt x="248" y="437"/>
                    </a:cubicBezTo>
                    <a:cubicBezTo>
                      <a:pt x="272" y="438"/>
                      <a:pt x="295" y="439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5" name="Freeform 318"/>
              <p:cNvSpPr/>
              <p:nvPr/>
            </p:nvSpPr>
            <p:spPr>
              <a:xfrm>
                <a:off x="5005800" y="317736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6" name="Freeform 319"/>
              <p:cNvSpPr/>
              <p:nvPr/>
            </p:nvSpPr>
            <p:spPr>
              <a:xfrm>
                <a:off x="5106960" y="3178800"/>
                <a:ext cx="77400" cy="101520"/>
              </a:xfrm>
              <a:custGeom>
                <a:avLst/>
                <a:gdLst/>
                <a:ahLst/>
                <a:rect l="0" t="0" r="r" b="b"/>
                <a:pathLst>
                  <a:path w="215" h="282">
                    <a:moveTo>
                      <a:pt x="214" y="40"/>
                    </a:moveTo>
                    <a:cubicBezTo>
                      <a:pt x="214" y="20"/>
                      <a:pt x="194" y="0"/>
                      <a:pt x="167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5" y="280"/>
                      <a:pt x="49" y="280"/>
                      <a:pt x="74" y="279"/>
                    </a:cubicBezTo>
                    <a:cubicBezTo>
                      <a:pt x="99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7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4" y="59"/>
                      <a:pt x="214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7" name="Freeform 320"/>
              <p:cNvSpPr/>
              <p:nvPr/>
            </p:nvSpPr>
            <p:spPr>
              <a:xfrm>
                <a:off x="5272200" y="3175920"/>
                <a:ext cx="104760" cy="150840"/>
              </a:xfrm>
              <a:custGeom>
                <a:avLst/>
                <a:gdLst/>
                <a:ahLst/>
                <a:rect l="0" t="0" r="r" b="b"/>
                <a:pathLst>
                  <a:path w="291" h="419">
                    <a:moveTo>
                      <a:pt x="290" y="32"/>
                    </a:moveTo>
                    <a:cubicBezTo>
                      <a:pt x="290" y="22"/>
                      <a:pt x="283" y="0"/>
                      <a:pt x="257" y="0"/>
                    </a:cubicBezTo>
                    <a:cubicBezTo>
                      <a:pt x="245" y="0"/>
                      <a:pt x="216" y="5"/>
                      <a:pt x="191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2"/>
                      <a:pt x="20" y="101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6"/>
                      <a:pt x="31" y="218"/>
                    </a:cubicBezTo>
                    <a:cubicBezTo>
                      <a:pt x="31" y="238"/>
                      <a:pt x="40" y="261"/>
                      <a:pt x="59" y="274"/>
                    </a:cubicBezTo>
                    <a:cubicBezTo>
                      <a:pt x="20" y="284"/>
                      <a:pt x="0" y="311"/>
                      <a:pt x="0" y="337"/>
                    </a:cubicBezTo>
                    <a:cubicBezTo>
                      <a:pt x="0" y="383"/>
                      <a:pt x="63" y="418"/>
                      <a:pt x="140" y="418"/>
                    </a:cubicBezTo>
                    <a:cubicBezTo>
                      <a:pt x="214" y="418"/>
                      <a:pt x="281" y="385"/>
                      <a:pt x="281" y="337"/>
                    </a:cubicBezTo>
                    <a:cubicBezTo>
                      <a:pt x="281" y="313"/>
                      <a:pt x="272" y="281"/>
                      <a:pt x="239" y="265"/>
                    </a:cubicBezTo>
                    <a:cubicBezTo>
                      <a:pt x="205" y="247"/>
                      <a:pt x="169" y="247"/>
                      <a:pt x="131" y="247"/>
                    </a:cubicBezTo>
                    <a:cubicBezTo>
                      <a:pt x="115" y="247"/>
                      <a:pt x="88" y="247"/>
                      <a:pt x="83" y="245"/>
                    </a:cubicBezTo>
                    <a:cubicBezTo>
                      <a:pt x="63" y="243"/>
                      <a:pt x="50" y="223"/>
                      <a:pt x="50" y="203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3" y="18"/>
                      <a:pt x="245" y="14"/>
                      <a:pt x="257" y="14"/>
                    </a:cubicBezTo>
                    <a:cubicBezTo>
                      <a:pt x="259" y="15"/>
                      <a:pt x="261" y="14"/>
                      <a:pt x="263" y="16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2" y="50"/>
                    </a:cubicBezTo>
                    <a:cubicBezTo>
                      <a:pt x="277" y="50"/>
                      <a:pt x="290" y="47"/>
                      <a:pt x="290" y="32"/>
                    </a:cubicBezTo>
                    <a:moveTo>
                      <a:pt x="178" y="101"/>
                    </a:moveTo>
                    <a:cubicBezTo>
                      <a:pt x="178" y="117"/>
                      <a:pt x="178" y="137"/>
                      <a:pt x="167" y="153"/>
                    </a:cubicBezTo>
                    <a:cubicBezTo>
                      <a:pt x="164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6"/>
                      <a:pt x="178" y="101"/>
                    </a:cubicBezTo>
                    <a:moveTo>
                      <a:pt x="248" y="337"/>
                    </a:moveTo>
                    <a:cubicBezTo>
                      <a:pt x="248" y="371"/>
                      <a:pt x="203" y="403"/>
                      <a:pt x="140" y="403"/>
                    </a:cubicBezTo>
                    <a:cubicBezTo>
                      <a:pt x="77" y="403"/>
                      <a:pt x="34" y="371"/>
                      <a:pt x="34" y="337"/>
                    </a:cubicBezTo>
                    <a:cubicBezTo>
                      <a:pt x="34" y="308"/>
                      <a:pt x="58" y="284"/>
                      <a:pt x="85" y="283"/>
                    </a:cubicBezTo>
                    <a:cubicBezTo>
                      <a:pt x="97" y="283"/>
                      <a:pt x="110" y="283"/>
                      <a:pt x="122" y="283"/>
                    </a:cubicBezTo>
                    <a:cubicBezTo>
                      <a:pt x="176" y="283"/>
                      <a:pt x="248" y="283"/>
                      <a:pt x="248" y="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8" name="Freeform 321"/>
              <p:cNvSpPr/>
              <p:nvPr/>
            </p:nvSpPr>
            <p:spPr>
              <a:xfrm>
                <a:off x="5385960" y="31788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9" name="Freeform 322"/>
              <p:cNvSpPr/>
              <p:nvPr/>
            </p:nvSpPr>
            <p:spPr>
              <a:xfrm>
                <a:off x="5476320" y="31773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0" name="Freeform 323"/>
              <p:cNvSpPr/>
              <p:nvPr/>
            </p:nvSpPr>
            <p:spPr>
              <a:xfrm>
                <a:off x="5590080" y="317880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4" y="261"/>
                      <a:pt x="270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5" y="280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3" y="280"/>
                      <a:pt x="247" y="279"/>
                    </a:cubicBezTo>
                    <a:cubicBezTo>
                      <a:pt x="271" y="280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1" name="Freeform 324"/>
              <p:cNvSpPr/>
              <p:nvPr/>
            </p:nvSpPr>
            <p:spPr>
              <a:xfrm>
                <a:off x="5709960" y="317880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5" y="261"/>
                      <a:pt x="270" y="256"/>
                      <a:pt x="270" y="225"/>
                    </a:cubicBezTo>
                    <a:cubicBezTo>
                      <a:pt x="270" y="150"/>
                      <a:pt x="270" y="75"/>
                      <a:pt x="270" y="0"/>
                    </a:cubicBezTo>
                    <a:cubicBezTo>
                      <a:pt x="239" y="2"/>
                      <a:pt x="208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1" y="27"/>
                      <a:pt x="227" y="32"/>
                      <a:pt x="227" y="63"/>
                    </a:cubicBezTo>
                    <a:cubicBezTo>
                      <a:pt x="227" y="100"/>
                      <a:pt x="227" y="137"/>
                      <a:pt x="227" y="175"/>
                    </a:cubicBezTo>
                    <a:cubicBezTo>
                      <a:pt x="227" y="230"/>
                      <a:pt x="196" y="274"/>
                      <a:pt x="149" y="274"/>
                    </a:cubicBezTo>
                    <a:cubicBezTo>
                      <a:pt x="95" y="274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50" y="27"/>
                      <a:pt x="50" y="29"/>
                      <a:pt x="50" y="85"/>
                    </a:cubicBezTo>
                    <a:cubicBezTo>
                      <a:pt x="50" y="116"/>
                      <a:pt x="50" y="148"/>
                      <a:pt x="50" y="180"/>
                    </a:cubicBezTo>
                    <a:cubicBezTo>
                      <a:pt x="50" y="230"/>
                      <a:pt x="50" y="286"/>
                      <a:pt x="146" y="286"/>
                    </a:cubicBezTo>
                    <a:cubicBezTo>
                      <a:pt x="182" y="286"/>
                      <a:pt x="209" y="270"/>
                      <a:pt x="229" y="230"/>
                    </a:cubicBezTo>
                    <a:cubicBezTo>
                      <a:pt x="229" y="249"/>
                      <a:pt x="229" y="268"/>
                      <a:pt x="229" y="286"/>
                    </a:cubicBezTo>
                    <a:cubicBezTo>
                      <a:pt x="259" y="284"/>
                      <a:pt x="289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2" name="Freeform 325"/>
              <p:cNvSpPr/>
              <p:nvPr/>
            </p:nvSpPr>
            <p:spPr>
              <a:xfrm>
                <a:off x="5837040" y="312156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3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1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1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3"/>
                      <a:pt x="0" y="439"/>
                    </a:cubicBezTo>
                    <a:cubicBezTo>
                      <a:pt x="23" y="439"/>
                      <a:pt x="47" y="438"/>
                      <a:pt x="70" y="437"/>
                    </a:cubicBezTo>
                    <a:cubicBezTo>
                      <a:pt x="94" y="438"/>
                      <a:pt x="117" y="439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3" name="Freeform 326"/>
              <p:cNvSpPr/>
              <p:nvPr/>
            </p:nvSpPr>
            <p:spPr>
              <a:xfrm>
                <a:off x="5900040" y="317736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8" y="268"/>
                    </a:cubicBezTo>
                    <a:cubicBezTo>
                      <a:pt x="227" y="268"/>
                      <a:pt x="225" y="239"/>
                      <a:pt x="225" y="236"/>
                    </a:cubicBezTo>
                    <a:cubicBezTo>
                      <a:pt x="225" y="194"/>
                      <a:pt x="225" y="152"/>
                      <a:pt x="225" y="110"/>
                    </a:cubicBezTo>
                    <a:cubicBezTo>
                      <a:pt x="225" y="83"/>
                      <a:pt x="225" y="59"/>
                      <a:pt x="202" y="36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3" y="290"/>
                      <a:pt x="103" y="290"/>
                    </a:cubicBezTo>
                    <a:cubicBezTo>
                      <a:pt x="144" y="290"/>
                      <a:pt x="173" y="265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8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50" y="254"/>
                      <a:pt x="50" y="223"/>
                    </a:cubicBezTo>
                    <a:cubicBezTo>
                      <a:pt x="50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4" name="Freeform 327"/>
              <p:cNvSpPr/>
              <p:nvPr/>
            </p:nvSpPr>
            <p:spPr>
              <a:xfrm>
                <a:off x="6013440" y="317880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80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8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5" name="Freeform 328"/>
              <p:cNvSpPr/>
              <p:nvPr/>
            </p:nvSpPr>
            <p:spPr>
              <a:xfrm>
                <a:off x="6103440" y="313020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3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3"/>
                      <a:pt x="0" y="409"/>
                      <a:pt x="0" y="416"/>
                    </a:cubicBezTo>
                    <a:cubicBezTo>
                      <a:pt x="23" y="415"/>
                      <a:pt x="47" y="415"/>
                      <a:pt x="70" y="414"/>
                    </a:cubicBezTo>
                    <a:cubicBezTo>
                      <a:pt x="92" y="414"/>
                      <a:pt x="115" y="414"/>
                      <a:pt x="137" y="416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6" name="Freeform 329"/>
              <p:cNvSpPr/>
              <p:nvPr/>
            </p:nvSpPr>
            <p:spPr>
              <a:xfrm>
                <a:off x="6163560" y="3139920"/>
                <a:ext cx="71640" cy="142200"/>
              </a:xfrm>
              <a:custGeom>
                <a:avLst/>
                <a:gdLst/>
                <a:ahLst/>
                <a:rect l="0" t="0" r="r" b="b"/>
                <a:pathLst>
                  <a:path w="199" h="395">
                    <a:moveTo>
                      <a:pt x="198" y="310"/>
                    </a:moveTo>
                    <a:cubicBezTo>
                      <a:pt x="198" y="298"/>
                      <a:pt x="198" y="286"/>
                      <a:pt x="198" y="274"/>
                    </a:cubicBezTo>
                    <a:cubicBezTo>
                      <a:pt x="193" y="274"/>
                      <a:pt x="187" y="274"/>
                      <a:pt x="182" y="274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5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10"/>
                    </a:cubicBezTo>
                    <a:cubicBezTo>
                      <a:pt x="54" y="387"/>
                      <a:pt x="113" y="394"/>
                      <a:pt x="135" y="394"/>
                    </a:cubicBezTo>
                    <a:cubicBezTo>
                      <a:pt x="180" y="394"/>
                      <a:pt x="198" y="351"/>
                      <a:pt x="198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7" name="Freeform 330"/>
              <p:cNvSpPr/>
              <p:nvPr/>
            </p:nvSpPr>
            <p:spPr>
              <a:xfrm>
                <a:off x="6246000" y="3181320"/>
                <a:ext cx="111960" cy="145440"/>
              </a:xfrm>
              <a:custGeom>
                <a:avLst/>
                <a:gdLst/>
                <a:ahLst/>
                <a:rect l="0" t="0" r="r" b="b"/>
                <a:pathLst>
                  <a:path w="311" h="404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6" y="31"/>
                      <a:pt x="236" y="47"/>
                    </a:cubicBezTo>
                    <a:cubicBezTo>
                      <a:pt x="236" y="54"/>
                      <a:pt x="236" y="54"/>
                      <a:pt x="232" y="63"/>
                    </a:cubicBezTo>
                    <a:cubicBezTo>
                      <a:pt x="211" y="115"/>
                      <a:pt x="190" y="166"/>
                      <a:pt x="169" y="218"/>
                    </a:cubicBezTo>
                    <a:cubicBezTo>
                      <a:pt x="146" y="161"/>
                      <a:pt x="122" y="105"/>
                      <a:pt x="99" y="49"/>
                    </a:cubicBezTo>
                    <a:cubicBezTo>
                      <a:pt x="95" y="41"/>
                      <a:pt x="95" y="40"/>
                      <a:pt x="95" y="36"/>
                    </a:cubicBezTo>
                    <a:cubicBezTo>
                      <a:pt x="95" y="20"/>
                      <a:pt x="119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0" y="41"/>
                    </a:cubicBezTo>
                    <a:cubicBezTo>
                      <a:pt x="82" y="119"/>
                      <a:pt x="114" y="196"/>
                      <a:pt x="146" y="274"/>
                    </a:cubicBezTo>
                    <a:cubicBezTo>
                      <a:pt x="140" y="286"/>
                      <a:pt x="135" y="298"/>
                      <a:pt x="130" y="310"/>
                    </a:cubicBezTo>
                    <a:cubicBezTo>
                      <a:pt x="117" y="346"/>
                      <a:pt x="99" y="389"/>
                      <a:pt x="58" y="389"/>
                    </a:cubicBezTo>
                    <a:cubicBezTo>
                      <a:pt x="56" y="389"/>
                      <a:pt x="40" y="389"/>
                      <a:pt x="29" y="378"/>
                    </a:cubicBezTo>
                    <a:cubicBezTo>
                      <a:pt x="49" y="374"/>
                      <a:pt x="52" y="360"/>
                      <a:pt x="52" y="351"/>
                    </a:cubicBezTo>
                    <a:cubicBezTo>
                      <a:pt x="52" y="335"/>
                      <a:pt x="41" y="324"/>
                      <a:pt x="27" y="324"/>
                    </a:cubicBezTo>
                    <a:cubicBezTo>
                      <a:pt x="14" y="324"/>
                      <a:pt x="0" y="333"/>
                      <a:pt x="0" y="351"/>
                    </a:cubicBezTo>
                    <a:cubicBezTo>
                      <a:pt x="0" y="380"/>
                      <a:pt x="27" y="403"/>
                      <a:pt x="58" y="403"/>
                    </a:cubicBezTo>
                    <a:cubicBezTo>
                      <a:pt x="97" y="403"/>
                      <a:pt x="124" y="367"/>
                      <a:pt x="139" y="331"/>
                    </a:cubicBezTo>
                    <a:cubicBezTo>
                      <a:pt x="176" y="241"/>
                      <a:pt x="213" y="151"/>
                      <a:pt x="250" y="61"/>
                    </a:cubicBezTo>
                    <a:cubicBezTo>
                      <a:pt x="266" y="20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pic>
        <p:nvPicPr>
          <p:cNvPr id="4078" name="" descr=""/>
          <p:cNvPicPr/>
          <p:nvPr/>
        </p:nvPicPr>
        <p:blipFill>
          <a:blip r:embed="rId1"/>
          <a:stretch/>
        </p:blipFill>
        <p:spPr>
          <a:xfrm>
            <a:off x="6817680" y="3416400"/>
            <a:ext cx="1227960" cy="1737360"/>
          </a:xfrm>
          <a:prstGeom prst="rect">
            <a:avLst/>
          </a:prstGeom>
          <a:ln>
            <a:noFill/>
          </a:ln>
        </p:spPr>
      </p:pic>
      <p:pic>
        <p:nvPicPr>
          <p:cNvPr id="4079" name="" descr=""/>
          <p:cNvPicPr/>
          <p:nvPr/>
        </p:nvPicPr>
        <p:blipFill>
          <a:blip r:embed="rId2"/>
          <a:stretch/>
        </p:blipFill>
        <p:spPr>
          <a:xfrm>
            <a:off x="2454120" y="3455280"/>
            <a:ext cx="1215360" cy="1719000"/>
          </a:xfrm>
          <a:prstGeom prst="rect">
            <a:avLst/>
          </a:prstGeom>
          <a:ln>
            <a:noFill/>
          </a:ln>
        </p:spPr>
      </p:pic>
      <p:pic>
        <p:nvPicPr>
          <p:cNvPr id="4080" name="" descr=""/>
          <p:cNvPicPr/>
          <p:nvPr/>
        </p:nvPicPr>
        <p:blipFill>
          <a:blip r:embed="rId3"/>
          <a:stretch/>
        </p:blipFill>
        <p:spPr>
          <a:xfrm>
            <a:off x="3921120" y="3425040"/>
            <a:ext cx="1217160" cy="17276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081" name="" descr=""/>
          <p:cNvPicPr/>
          <p:nvPr/>
        </p:nvPicPr>
        <p:blipFill>
          <a:blip r:embed="rId4"/>
          <a:stretch/>
        </p:blipFill>
        <p:spPr>
          <a:xfrm>
            <a:off x="5325120" y="3425040"/>
            <a:ext cx="1295640" cy="1721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949320" y="93960"/>
            <a:ext cx="8175240" cy="4887000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4973760" y="2468880"/>
            <a:ext cx="3566160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6" name="Group 2"/>
          <p:cNvGrpSpPr/>
          <p:nvPr/>
        </p:nvGrpSpPr>
        <p:grpSpPr>
          <a:xfrm>
            <a:off x="5047920" y="2521800"/>
            <a:ext cx="3433680" cy="176400"/>
            <a:chOff x="5047920" y="2521800"/>
            <a:chExt cx="3433680" cy="176400"/>
          </a:xfrm>
        </p:grpSpPr>
        <p:grpSp>
          <p:nvGrpSpPr>
            <p:cNvPr id="237" name="Group 3"/>
            <p:cNvGrpSpPr/>
            <p:nvPr/>
          </p:nvGrpSpPr>
          <p:grpSpPr>
            <a:xfrm>
              <a:off x="5047920" y="2521800"/>
              <a:ext cx="3433680" cy="176400"/>
              <a:chOff x="5047920" y="2521800"/>
              <a:chExt cx="3433680" cy="176400"/>
            </a:xfrm>
          </p:grpSpPr>
          <p:sp>
            <p:nvSpPr>
              <p:cNvPr id="238" name="Freeform 4"/>
              <p:cNvSpPr/>
              <p:nvPr/>
            </p:nvSpPr>
            <p:spPr>
              <a:xfrm>
                <a:off x="5047920" y="2527920"/>
                <a:ext cx="121680" cy="126360"/>
              </a:xfrm>
              <a:custGeom>
                <a:avLst/>
                <a:gdLst/>
                <a:ahLst/>
                <a:rect l="0" t="0" r="r" b="b"/>
                <a:pathLst>
                  <a:path w="338" h="351">
                    <a:moveTo>
                      <a:pt x="337" y="350"/>
                    </a:moveTo>
                    <a:cubicBezTo>
                      <a:pt x="337" y="345"/>
                      <a:pt x="337" y="340"/>
                      <a:pt x="337" y="335"/>
                    </a:cubicBezTo>
                    <a:cubicBezTo>
                      <a:pt x="335" y="335"/>
                      <a:pt x="332" y="335"/>
                      <a:pt x="329" y="335"/>
                    </a:cubicBezTo>
                    <a:cubicBezTo>
                      <a:pt x="300" y="335"/>
                      <a:pt x="293" y="332"/>
                      <a:pt x="287" y="316"/>
                    </a:cubicBezTo>
                    <a:cubicBezTo>
                      <a:pt x="251" y="214"/>
                      <a:pt x="216" y="112"/>
                      <a:pt x="181" y="10"/>
                    </a:cubicBezTo>
                    <a:cubicBezTo>
                      <a:pt x="178" y="4"/>
                      <a:pt x="178" y="0"/>
                      <a:pt x="169" y="0"/>
                    </a:cubicBezTo>
                    <a:cubicBezTo>
                      <a:pt x="161" y="0"/>
                      <a:pt x="160" y="3"/>
                      <a:pt x="158" y="10"/>
                    </a:cubicBezTo>
                    <a:cubicBezTo>
                      <a:pt x="124" y="108"/>
                      <a:pt x="90" y="205"/>
                      <a:pt x="56" y="303"/>
                    </a:cubicBezTo>
                    <a:cubicBezTo>
                      <a:pt x="48" y="328"/>
                      <a:pt x="27" y="335"/>
                      <a:pt x="0" y="335"/>
                    </a:cubicBezTo>
                    <a:cubicBezTo>
                      <a:pt x="0" y="340"/>
                      <a:pt x="0" y="345"/>
                      <a:pt x="0" y="350"/>
                    </a:cubicBezTo>
                    <a:cubicBezTo>
                      <a:pt x="17" y="350"/>
                      <a:pt x="34" y="350"/>
                      <a:pt x="50" y="349"/>
                    </a:cubicBezTo>
                    <a:cubicBezTo>
                      <a:pt x="70" y="350"/>
                      <a:pt x="89" y="350"/>
                      <a:pt x="108" y="350"/>
                    </a:cubicBezTo>
                    <a:cubicBezTo>
                      <a:pt x="108" y="345"/>
                      <a:pt x="108" y="340"/>
                      <a:pt x="108" y="335"/>
                    </a:cubicBezTo>
                    <a:cubicBezTo>
                      <a:pt x="83" y="335"/>
                      <a:pt x="70" y="324"/>
                      <a:pt x="70" y="310"/>
                    </a:cubicBezTo>
                    <a:cubicBezTo>
                      <a:pt x="70" y="309"/>
                      <a:pt x="71" y="304"/>
                      <a:pt x="71" y="303"/>
                    </a:cubicBezTo>
                    <a:cubicBezTo>
                      <a:pt x="79" y="282"/>
                      <a:pt x="86" y="260"/>
                      <a:pt x="94" y="239"/>
                    </a:cubicBezTo>
                    <a:cubicBezTo>
                      <a:pt x="134" y="239"/>
                      <a:pt x="175" y="239"/>
                      <a:pt x="216" y="239"/>
                    </a:cubicBezTo>
                    <a:cubicBezTo>
                      <a:pt x="224" y="264"/>
                      <a:pt x="233" y="289"/>
                      <a:pt x="242" y="314"/>
                    </a:cubicBezTo>
                    <a:cubicBezTo>
                      <a:pt x="242" y="316"/>
                      <a:pt x="244" y="318"/>
                      <a:pt x="244" y="321"/>
                    </a:cubicBezTo>
                    <a:cubicBezTo>
                      <a:pt x="244" y="335"/>
                      <a:pt x="216" y="335"/>
                      <a:pt x="203" y="335"/>
                    </a:cubicBezTo>
                    <a:cubicBezTo>
                      <a:pt x="203" y="340"/>
                      <a:pt x="203" y="345"/>
                      <a:pt x="203" y="350"/>
                    </a:cubicBezTo>
                    <a:cubicBezTo>
                      <a:pt x="220" y="349"/>
                      <a:pt x="255" y="349"/>
                      <a:pt x="273" y="349"/>
                    </a:cubicBezTo>
                    <a:cubicBezTo>
                      <a:pt x="294" y="350"/>
                      <a:pt x="316" y="350"/>
                      <a:pt x="337" y="350"/>
                    </a:cubicBezTo>
                    <a:moveTo>
                      <a:pt x="210" y="223"/>
                    </a:moveTo>
                    <a:cubicBezTo>
                      <a:pt x="173" y="223"/>
                      <a:pt x="136" y="223"/>
                      <a:pt x="99" y="223"/>
                    </a:cubicBezTo>
                    <a:cubicBezTo>
                      <a:pt x="118" y="170"/>
                      <a:pt x="136" y="117"/>
                      <a:pt x="154" y="64"/>
                    </a:cubicBezTo>
                    <a:cubicBezTo>
                      <a:pt x="173" y="117"/>
                      <a:pt x="191" y="170"/>
                      <a:pt x="210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39" name="Freeform 5"/>
              <p:cNvSpPr/>
              <p:nvPr/>
            </p:nvSpPr>
            <p:spPr>
              <a:xfrm>
                <a:off x="5166720" y="2534760"/>
                <a:ext cx="115200" cy="119520"/>
              </a:xfrm>
              <a:custGeom>
                <a:avLst/>
                <a:gdLst/>
                <a:ahLst/>
                <a:rect l="0" t="0" r="r" b="b"/>
                <a:pathLst>
                  <a:path w="320" h="332">
                    <a:moveTo>
                      <a:pt x="319" y="110"/>
                    </a:moveTo>
                    <a:cubicBezTo>
                      <a:pt x="316" y="74"/>
                      <a:pt x="314" y="37"/>
                      <a:pt x="311" y="0"/>
                    </a:cubicBezTo>
                    <a:cubicBezTo>
                      <a:pt x="210" y="0"/>
                      <a:pt x="110" y="0"/>
                      <a:pt x="10" y="0"/>
                    </a:cubicBezTo>
                    <a:cubicBezTo>
                      <a:pt x="7" y="37"/>
                      <a:pt x="3" y="74"/>
                      <a:pt x="0" y="110"/>
                    </a:cubicBezTo>
                    <a:cubicBezTo>
                      <a:pt x="4" y="110"/>
                      <a:pt x="8" y="110"/>
                      <a:pt x="13" y="110"/>
                    </a:cubicBezTo>
                    <a:cubicBezTo>
                      <a:pt x="20" y="31"/>
                      <a:pt x="27" y="15"/>
                      <a:pt x="101" y="15"/>
                    </a:cubicBezTo>
                    <a:cubicBezTo>
                      <a:pt x="111" y="15"/>
                      <a:pt x="123" y="15"/>
                      <a:pt x="127" y="15"/>
                    </a:cubicBezTo>
                    <a:cubicBezTo>
                      <a:pt x="139" y="18"/>
                      <a:pt x="139" y="24"/>
                      <a:pt x="139" y="35"/>
                    </a:cubicBezTo>
                    <a:cubicBezTo>
                      <a:pt x="139" y="121"/>
                      <a:pt x="139" y="206"/>
                      <a:pt x="139" y="292"/>
                    </a:cubicBezTo>
                    <a:cubicBezTo>
                      <a:pt x="139" y="309"/>
                      <a:pt x="139" y="316"/>
                      <a:pt x="87" y="316"/>
                    </a:cubicBezTo>
                    <a:cubicBezTo>
                      <a:pt x="80" y="316"/>
                      <a:pt x="74" y="316"/>
                      <a:pt x="67" y="316"/>
                    </a:cubicBezTo>
                    <a:cubicBezTo>
                      <a:pt x="67" y="321"/>
                      <a:pt x="67" y="326"/>
                      <a:pt x="67" y="331"/>
                    </a:cubicBezTo>
                    <a:cubicBezTo>
                      <a:pt x="87" y="330"/>
                      <a:pt x="137" y="330"/>
                      <a:pt x="160" y="330"/>
                    </a:cubicBezTo>
                    <a:cubicBezTo>
                      <a:pt x="182" y="330"/>
                      <a:pt x="232" y="330"/>
                      <a:pt x="253" y="331"/>
                    </a:cubicBezTo>
                    <a:cubicBezTo>
                      <a:pt x="253" y="326"/>
                      <a:pt x="253" y="321"/>
                      <a:pt x="253" y="316"/>
                    </a:cubicBezTo>
                    <a:cubicBezTo>
                      <a:pt x="247" y="316"/>
                      <a:pt x="240" y="316"/>
                      <a:pt x="234" y="316"/>
                    </a:cubicBezTo>
                    <a:cubicBezTo>
                      <a:pt x="182" y="316"/>
                      <a:pt x="182" y="309"/>
                      <a:pt x="182" y="292"/>
                    </a:cubicBezTo>
                    <a:cubicBezTo>
                      <a:pt x="182" y="206"/>
                      <a:pt x="182" y="121"/>
                      <a:pt x="182" y="35"/>
                    </a:cubicBezTo>
                    <a:cubicBezTo>
                      <a:pt x="182" y="25"/>
                      <a:pt x="182" y="18"/>
                      <a:pt x="190" y="15"/>
                    </a:cubicBezTo>
                    <a:cubicBezTo>
                      <a:pt x="196" y="15"/>
                      <a:pt x="210" y="15"/>
                      <a:pt x="218" y="15"/>
                    </a:cubicBezTo>
                    <a:cubicBezTo>
                      <a:pt x="293" y="15"/>
                      <a:pt x="301" y="31"/>
                      <a:pt x="308" y="110"/>
                    </a:cubicBezTo>
                    <a:cubicBezTo>
                      <a:pt x="312" y="110"/>
                      <a:pt x="315" y="110"/>
                      <a:pt x="319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0" name="Freeform 6"/>
              <p:cNvSpPr/>
              <p:nvPr/>
            </p:nvSpPr>
            <p:spPr>
              <a:xfrm>
                <a:off x="5294160" y="2533680"/>
                <a:ext cx="97560" cy="120600"/>
              </a:xfrm>
              <a:custGeom>
                <a:avLst/>
                <a:gdLst/>
                <a:ahLst/>
                <a:rect l="0" t="0" r="r" b="b"/>
                <a:pathLst>
                  <a:path w="271" h="335">
                    <a:moveTo>
                      <a:pt x="270" y="208"/>
                    </a:moveTo>
                    <a:cubicBezTo>
                      <a:pt x="266" y="208"/>
                      <a:pt x="262" y="208"/>
                      <a:pt x="258" y="208"/>
                    </a:cubicBezTo>
                    <a:cubicBezTo>
                      <a:pt x="252" y="257"/>
                      <a:pt x="245" y="318"/>
                      <a:pt x="158" y="318"/>
                    </a:cubicBezTo>
                    <a:cubicBezTo>
                      <a:pt x="145" y="318"/>
                      <a:pt x="132" y="318"/>
                      <a:pt x="119" y="318"/>
                    </a:cubicBezTo>
                    <a:cubicBezTo>
                      <a:pt x="95" y="318"/>
                      <a:pt x="94" y="316"/>
                      <a:pt x="94" y="299"/>
                    </a:cubicBezTo>
                    <a:cubicBezTo>
                      <a:pt x="94" y="212"/>
                      <a:pt x="94" y="125"/>
                      <a:pt x="94" y="38"/>
                    </a:cubicBezTo>
                    <a:cubicBezTo>
                      <a:pt x="94" y="21"/>
                      <a:pt x="94" y="15"/>
                      <a:pt x="141" y="15"/>
                    </a:cubicBezTo>
                    <a:cubicBezTo>
                      <a:pt x="147" y="15"/>
                      <a:pt x="152" y="15"/>
                      <a:pt x="157" y="15"/>
                    </a:cubicBezTo>
                    <a:cubicBezTo>
                      <a:pt x="157" y="10"/>
                      <a:pt x="157" y="5"/>
                      <a:pt x="157" y="0"/>
                    </a:cubicBezTo>
                    <a:cubicBezTo>
                      <a:pt x="140" y="1"/>
                      <a:pt x="95" y="1"/>
                      <a:pt x="74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0"/>
                      <a:pt x="50" y="296"/>
                    </a:cubicBezTo>
                    <a:cubicBezTo>
                      <a:pt x="50" y="313"/>
                      <a:pt x="49" y="318"/>
                      <a:pt x="11" y="318"/>
                    </a:cubicBezTo>
                    <a:cubicBezTo>
                      <a:pt x="7" y="318"/>
                      <a:pt x="4" y="318"/>
                      <a:pt x="0" y="318"/>
                    </a:cubicBezTo>
                    <a:cubicBezTo>
                      <a:pt x="0" y="323"/>
                      <a:pt x="0" y="329"/>
                      <a:pt x="0" y="334"/>
                    </a:cubicBezTo>
                    <a:cubicBezTo>
                      <a:pt x="85" y="334"/>
                      <a:pt x="171" y="334"/>
                      <a:pt x="256" y="334"/>
                    </a:cubicBezTo>
                    <a:cubicBezTo>
                      <a:pt x="261" y="292"/>
                      <a:pt x="265" y="250"/>
                      <a:pt x="270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1" name="Freeform 7"/>
              <p:cNvSpPr/>
              <p:nvPr/>
            </p:nvSpPr>
            <p:spPr>
              <a:xfrm>
                <a:off x="5404680" y="2527920"/>
                <a:ext cx="121680" cy="126360"/>
              </a:xfrm>
              <a:custGeom>
                <a:avLst/>
                <a:gdLst/>
                <a:ahLst/>
                <a:rect l="0" t="0" r="r" b="b"/>
                <a:pathLst>
                  <a:path w="338" h="351">
                    <a:moveTo>
                      <a:pt x="337" y="350"/>
                    </a:moveTo>
                    <a:cubicBezTo>
                      <a:pt x="337" y="345"/>
                      <a:pt x="337" y="340"/>
                      <a:pt x="337" y="335"/>
                    </a:cubicBezTo>
                    <a:cubicBezTo>
                      <a:pt x="335" y="335"/>
                      <a:pt x="332" y="335"/>
                      <a:pt x="329" y="335"/>
                    </a:cubicBezTo>
                    <a:cubicBezTo>
                      <a:pt x="300" y="335"/>
                      <a:pt x="293" y="332"/>
                      <a:pt x="287" y="316"/>
                    </a:cubicBezTo>
                    <a:cubicBezTo>
                      <a:pt x="251" y="214"/>
                      <a:pt x="216" y="112"/>
                      <a:pt x="181" y="10"/>
                    </a:cubicBezTo>
                    <a:cubicBezTo>
                      <a:pt x="178" y="4"/>
                      <a:pt x="177" y="0"/>
                      <a:pt x="169" y="0"/>
                    </a:cubicBezTo>
                    <a:cubicBezTo>
                      <a:pt x="162" y="0"/>
                      <a:pt x="160" y="3"/>
                      <a:pt x="157" y="10"/>
                    </a:cubicBezTo>
                    <a:cubicBezTo>
                      <a:pt x="123" y="108"/>
                      <a:pt x="90" y="205"/>
                      <a:pt x="56" y="303"/>
                    </a:cubicBezTo>
                    <a:cubicBezTo>
                      <a:pt x="46" y="328"/>
                      <a:pt x="27" y="335"/>
                      <a:pt x="0" y="335"/>
                    </a:cubicBezTo>
                    <a:cubicBezTo>
                      <a:pt x="0" y="340"/>
                      <a:pt x="0" y="345"/>
                      <a:pt x="0" y="350"/>
                    </a:cubicBezTo>
                    <a:cubicBezTo>
                      <a:pt x="17" y="350"/>
                      <a:pt x="34" y="350"/>
                      <a:pt x="50" y="349"/>
                    </a:cubicBezTo>
                    <a:cubicBezTo>
                      <a:pt x="69" y="350"/>
                      <a:pt x="88" y="350"/>
                      <a:pt x="106" y="350"/>
                    </a:cubicBezTo>
                    <a:cubicBezTo>
                      <a:pt x="106" y="345"/>
                      <a:pt x="106" y="340"/>
                      <a:pt x="106" y="335"/>
                    </a:cubicBezTo>
                    <a:cubicBezTo>
                      <a:pt x="83" y="335"/>
                      <a:pt x="70" y="324"/>
                      <a:pt x="70" y="310"/>
                    </a:cubicBezTo>
                    <a:cubicBezTo>
                      <a:pt x="70" y="309"/>
                      <a:pt x="70" y="304"/>
                      <a:pt x="71" y="303"/>
                    </a:cubicBezTo>
                    <a:cubicBezTo>
                      <a:pt x="79" y="282"/>
                      <a:pt x="86" y="260"/>
                      <a:pt x="94" y="239"/>
                    </a:cubicBezTo>
                    <a:cubicBezTo>
                      <a:pt x="134" y="239"/>
                      <a:pt x="175" y="239"/>
                      <a:pt x="216" y="239"/>
                    </a:cubicBezTo>
                    <a:cubicBezTo>
                      <a:pt x="224" y="264"/>
                      <a:pt x="232" y="289"/>
                      <a:pt x="241" y="314"/>
                    </a:cubicBezTo>
                    <a:cubicBezTo>
                      <a:pt x="242" y="316"/>
                      <a:pt x="242" y="318"/>
                      <a:pt x="242" y="321"/>
                    </a:cubicBezTo>
                    <a:cubicBezTo>
                      <a:pt x="242" y="335"/>
                      <a:pt x="216" y="335"/>
                      <a:pt x="202" y="335"/>
                    </a:cubicBezTo>
                    <a:cubicBezTo>
                      <a:pt x="202" y="340"/>
                      <a:pt x="202" y="345"/>
                      <a:pt x="202" y="350"/>
                    </a:cubicBezTo>
                    <a:cubicBezTo>
                      <a:pt x="220" y="349"/>
                      <a:pt x="255" y="349"/>
                      <a:pt x="273" y="349"/>
                    </a:cubicBezTo>
                    <a:cubicBezTo>
                      <a:pt x="294" y="350"/>
                      <a:pt x="316" y="350"/>
                      <a:pt x="337" y="350"/>
                    </a:cubicBezTo>
                    <a:moveTo>
                      <a:pt x="210" y="223"/>
                    </a:moveTo>
                    <a:cubicBezTo>
                      <a:pt x="173" y="223"/>
                      <a:pt x="136" y="223"/>
                      <a:pt x="99" y="223"/>
                    </a:cubicBezTo>
                    <a:cubicBezTo>
                      <a:pt x="118" y="170"/>
                      <a:pt x="136" y="117"/>
                      <a:pt x="154" y="64"/>
                    </a:cubicBezTo>
                    <a:cubicBezTo>
                      <a:pt x="173" y="117"/>
                      <a:pt x="191" y="170"/>
                      <a:pt x="210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2" name="Freeform 8"/>
              <p:cNvSpPr/>
              <p:nvPr/>
            </p:nvSpPr>
            <p:spPr>
              <a:xfrm>
                <a:off x="5541840" y="2529720"/>
                <a:ext cx="78840" cy="128520"/>
              </a:xfrm>
              <a:custGeom>
                <a:avLst/>
                <a:gdLst/>
                <a:ahLst/>
                <a:rect l="0" t="0" r="r" b="b"/>
                <a:pathLst>
                  <a:path w="219" h="357">
                    <a:moveTo>
                      <a:pt x="218" y="254"/>
                    </a:moveTo>
                    <a:cubicBezTo>
                      <a:pt x="218" y="205"/>
                      <a:pt x="186" y="165"/>
                      <a:pt x="144" y="155"/>
                    </a:cubicBezTo>
                    <a:cubicBezTo>
                      <a:pt x="123" y="150"/>
                      <a:pt x="102" y="145"/>
                      <a:pt x="81" y="140"/>
                    </a:cubicBezTo>
                    <a:cubicBezTo>
                      <a:pt x="50" y="133"/>
                      <a:pt x="32" y="106"/>
                      <a:pt x="32" y="78"/>
                    </a:cubicBezTo>
                    <a:cubicBezTo>
                      <a:pt x="32" y="43"/>
                      <a:pt x="59" y="14"/>
                      <a:pt x="97" y="14"/>
                    </a:cubicBezTo>
                    <a:cubicBezTo>
                      <a:pt x="179" y="14"/>
                      <a:pt x="190" y="94"/>
                      <a:pt x="193" y="116"/>
                    </a:cubicBezTo>
                    <a:cubicBezTo>
                      <a:pt x="193" y="119"/>
                      <a:pt x="193" y="121"/>
                      <a:pt x="199" y="121"/>
                    </a:cubicBezTo>
                    <a:cubicBezTo>
                      <a:pt x="204" y="121"/>
                      <a:pt x="204" y="120"/>
                      <a:pt x="204" y="110"/>
                    </a:cubicBezTo>
                    <a:cubicBezTo>
                      <a:pt x="204" y="77"/>
                      <a:pt x="204" y="44"/>
                      <a:pt x="204" y="11"/>
                    </a:cubicBezTo>
                    <a:cubicBezTo>
                      <a:pt x="204" y="3"/>
                      <a:pt x="204" y="0"/>
                      <a:pt x="200" y="0"/>
                    </a:cubicBezTo>
                    <a:cubicBezTo>
                      <a:pt x="196" y="0"/>
                      <a:pt x="196" y="0"/>
                      <a:pt x="192" y="7"/>
                    </a:cubicBezTo>
                    <a:cubicBezTo>
                      <a:pt x="186" y="16"/>
                      <a:pt x="181" y="26"/>
                      <a:pt x="175" y="35"/>
                    </a:cubicBezTo>
                    <a:cubicBezTo>
                      <a:pt x="160" y="20"/>
                      <a:pt x="140" y="0"/>
                      <a:pt x="97" y="0"/>
                    </a:cubicBezTo>
                    <a:cubicBezTo>
                      <a:pt x="42" y="0"/>
                      <a:pt x="0" y="43"/>
                      <a:pt x="0" y="95"/>
                    </a:cubicBezTo>
                    <a:cubicBezTo>
                      <a:pt x="0" y="135"/>
                      <a:pt x="27" y="172"/>
                      <a:pt x="64" y="184"/>
                    </a:cubicBezTo>
                    <a:cubicBezTo>
                      <a:pt x="70" y="187"/>
                      <a:pt x="95" y="193"/>
                      <a:pt x="130" y="201"/>
                    </a:cubicBezTo>
                    <a:cubicBezTo>
                      <a:pt x="143" y="204"/>
                      <a:pt x="158" y="208"/>
                      <a:pt x="172" y="226"/>
                    </a:cubicBezTo>
                    <a:cubicBezTo>
                      <a:pt x="182" y="239"/>
                      <a:pt x="186" y="254"/>
                      <a:pt x="186" y="271"/>
                    </a:cubicBezTo>
                    <a:cubicBezTo>
                      <a:pt x="186" y="306"/>
                      <a:pt x="162" y="341"/>
                      <a:pt x="120" y="341"/>
                    </a:cubicBezTo>
                    <a:cubicBezTo>
                      <a:pt x="106" y="341"/>
                      <a:pt x="69" y="338"/>
                      <a:pt x="43" y="314"/>
                    </a:cubicBezTo>
                    <a:cubicBezTo>
                      <a:pt x="14" y="288"/>
                      <a:pt x="13" y="257"/>
                      <a:pt x="13" y="239"/>
                    </a:cubicBezTo>
                    <a:cubicBezTo>
                      <a:pt x="13" y="235"/>
                      <a:pt x="8" y="235"/>
                      <a:pt x="7" y="235"/>
                    </a:cubicBezTo>
                    <a:cubicBezTo>
                      <a:pt x="0" y="235"/>
                      <a:pt x="0" y="237"/>
                      <a:pt x="0" y="246"/>
                    </a:cubicBezTo>
                    <a:cubicBezTo>
                      <a:pt x="0" y="278"/>
                      <a:pt x="0" y="311"/>
                      <a:pt x="0" y="343"/>
                    </a:cubicBezTo>
                    <a:cubicBezTo>
                      <a:pt x="0" y="352"/>
                      <a:pt x="0" y="356"/>
                      <a:pt x="6" y="356"/>
                    </a:cubicBezTo>
                    <a:cubicBezTo>
                      <a:pt x="10" y="356"/>
                      <a:pt x="10" y="355"/>
                      <a:pt x="13" y="349"/>
                    </a:cubicBezTo>
                    <a:cubicBezTo>
                      <a:pt x="19" y="340"/>
                      <a:pt x="14" y="348"/>
                      <a:pt x="31" y="321"/>
                    </a:cubicBezTo>
                    <a:cubicBezTo>
                      <a:pt x="46" y="338"/>
                      <a:pt x="77" y="356"/>
                      <a:pt x="122" y="356"/>
                    </a:cubicBezTo>
                    <a:cubicBezTo>
                      <a:pt x="179" y="356"/>
                      <a:pt x="218" y="309"/>
                      <a:pt x="218" y="2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3" name="Freeform 9"/>
              <p:cNvSpPr/>
              <p:nvPr/>
            </p:nvSpPr>
            <p:spPr>
              <a:xfrm>
                <a:off x="5640480" y="2521800"/>
                <a:ext cx="68760" cy="176760"/>
              </a:xfrm>
              <a:custGeom>
                <a:avLst/>
                <a:gdLst/>
                <a:ahLst/>
                <a:rect l="0" t="0" r="r" b="b"/>
                <a:pathLst>
                  <a:path w="191" h="491">
                    <a:moveTo>
                      <a:pt x="190" y="10"/>
                    </a:moveTo>
                    <a:cubicBezTo>
                      <a:pt x="190" y="4"/>
                      <a:pt x="185" y="0"/>
                      <a:pt x="181" y="0"/>
                    </a:cubicBezTo>
                    <a:cubicBezTo>
                      <a:pt x="174" y="0"/>
                      <a:pt x="171" y="6"/>
                      <a:pt x="169" y="10"/>
                    </a:cubicBezTo>
                    <a:cubicBezTo>
                      <a:pt x="113" y="163"/>
                      <a:pt x="57" y="317"/>
                      <a:pt x="1" y="471"/>
                    </a:cubicBezTo>
                    <a:cubicBezTo>
                      <a:pt x="0" y="478"/>
                      <a:pt x="0" y="477"/>
                      <a:pt x="0" y="480"/>
                    </a:cubicBezTo>
                    <a:cubicBezTo>
                      <a:pt x="0" y="486"/>
                      <a:pt x="4" y="490"/>
                      <a:pt x="10" y="490"/>
                    </a:cubicBezTo>
                    <a:cubicBezTo>
                      <a:pt x="17" y="490"/>
                      <a:pt x="18" y="485"/>
                      <a:pt x="20" y="480"/>
                    </a:cubicBezTo>
                    <a:cubicBezTo>
                      <a:pt x="76" y="327"/>
                      <a:pt x="132" y="173"/>
                      <a:pt x="188" y="20"/>
                    </a:cubicBezTo>
                    <a:cubicBezTo>
                      <a:pt x="190" y="13"/>
                      <a:pt x="189" y="13"/>
                      <a:pt x="190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4" name="Freeform 10"/>
              <p:cNvSpPr/>
              <p:nvPr/>
            </p:nvSpPr>
            <p:spPr>
              <a:xfrm>
                <a:off x="5728680" y="2529720"/>
                <a:ext cx="108360" cy="128520"/>
              </a:xfrm>
              <a:custGeom>
                <a:avLst/>
                <a:gdLst/>
                <a:ahLst/>
                <a:rect l="0" t="0" r="r" b="b"/>
                <a:pathLst>
                  <a:path w="301" h="357">
                    <a:moveTo>
                      <a:pt x="300" y="230"/>
                    </a:moveTo>
                    <a:cubicBezTo>
                      <a:pt x="300" y="226"/>
                      <a:pt x="300" y="222"/>
                      <a:pt x="294" y="222"/>
                    </a:cubicBezTo>
                    <a:cubicBezTo>
                      <a:pt x="288" y="222"/>
                      <a:pt x="288" y="226"/>
                      <a:pt x="288" y="230"/>
                    </a:cubicBezTo>
                    <a:cubicBezTo>
                      <a:pt x="284" y="300"/>
                      <a:pt x="231" y="341"/>
                      <a:pt x="178" y="341"/>
                    </a:cubicBezTo>
                    <a:cubicBezTo>
                      <a:pt x="147" y="341"/>
                      <a:pt x="52" y="324"/>
                      <a:pt x="52" y="179"/>
                    </a:cubicBezTo>
                    <a:cubicBezTo>
                      <a:pt x="52" y="32"/>
                      <a:pt x="147" y="15"/>
                      <a:pt x="176" y="15"/>
                    </a:cubicBezTo>
                    <a:cubicBezTo>
                      <a:pt x="231" y="15"/>
                      <a:pt x="274" y="60"/>
                      <a:pt x="284" y="131"/>
                    </a:cubicBezTo>
                    <a:cubicBezTo>
                      <a:pt x="286" y="138"/>
                      <a:pt x="286" y="140"/>
                      <a:pt x="293" y="140"/>
                    </a:cubicBezTo>
                    <a:cubicBezTo>
                      <a:pt x="300" y="140"/>
                      <a:pt x="300" y="138"/>
                      <a:pt x="300" y="127"/>
                    </a:cubicBezTo>
                    <a:cubicBezTo>
                      <a:pt x="300" y="88"/>
                      <a:pt x="300" y="50"/>
                      <a:pt x="300" y="11"/>
                    </a:cubicBezTo>
                    <a:cubicBezTo>
                      <a:pt x="300" y="3"/>
                      <a:pt x="300" y="0"/>
                      <a:pt x="294" y="0"/>
                    </a:cubicBezTo>
                    <a:cubicBezTo>
                      <a:pt x="293" y="0"/>
                      <a:pt x="291" y="0"/>
                      <a:pt x="287" y="6"/>
                    </a:cubicBezTo>
                    <a:cubicBezTo>
                      <a:pt x="279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2" y="0"/>
                    </a:cubicBezTo>
                    <a:cubicBezTo>
                      <a:pt x="80" y="0"/>
                      <a:pt x="0" y="78"/>
                      <a:pt x="0" y="177"/>
                    </a:cubicBezTo>
                    <a:cubicBezTo>
                      <a:pt x="0" y="279"/>
                      <a:pt x="80" y="356"/>
                      <a:pt x="172" y="356"/>
                    </a:cubicBezTo>
                    <a:cubicBezTo>
                      <a:pt x="252" y="356"/>
                      <a:pt x="300" y="288"/>
                      <a:pt x="300" y="2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5" name="Freeform 11"/>
              <p:cNvSpPr/>
              <p:nvPr/>
            </p:nvSpPr>
            <p:spPr>
              <a:xfrm>
                <a:off x="5853240" y="2533680"/>
                <a:ext cx="149400" cy="120600"/>
              </a:xfrm>
              <a:custGeom>
                <a:avLst/>
                <a:gdLst/>
                <a:ahLst/>
                <a:rect l="0" t="0" r="r" b="b"/>
                <a:pathLst>
                  <a:path w="415" h="335">
                    <a:moveTo>
                      <a:pt x="414" y="334"/>
                    </a:moveTo>
                    <a:cubicBezTo>
                      <a:pt x="414" y="329"/>
                      <a:pt x="414" y="323"/>
                      <a:pt x="414" y="318"/>
                    </a:cubicBezTo>
                    <a:cubicBezTo>
                      <a:pt x="411" y="318"/>
                      <a:pt x="407" y="318"/>
                      <a:pt x="403" y="318"/>
                    </a:cubicBezTo>
                    <a:cubicBezTo>
                      <a:pt x="365" y="318"/>
                      <a:pt x="364" y="313"/>
                      <a:pt x="364" y="296"/>
                    </a:cubicBezTo>
                    <a:cubicBezTo>
                      <a:pt x="364" y="210"/>
                      <a:pt x="364" y="124"/>
                      <a:pt x="364" y="38"/>
                    </a:cubicBezTo>
                    <a:cubicBezTo>
                      <a:pt x="364" y="20"/>
                      <a:pt x="365" y="15"/>
                      <a:pt x="403" y="15"/>
                    </a:cubicBezTo>
                    <a:cubicBezTo>
                      <a:pt x="407" y="15"/>
                      <a:pt x="411" y="15"/>
                      <a:pt x="414" y="15"/>
                    </a:cubicBezTo>
                    <a:cubicBezTo>
                      <a:pt x="414" y="10"/>
                      <a:pt x="414" y="5"/>
                      <a:pt x="414" y="0"/>
                    </a:cubicBezTo>
                    <a:cubicBezTo>
                      <a:pt x="387" y="0"/>
                      <a:pt x="359" y="0"/>
                      <a:pt x="332" y="0"/>
                    </a:cubicBezTo>
                    <a:cubicBezTo>
                      <a:pt x="319" y="0"/>
                      <a:pt x="319" y="0"/>
                      <a:pt x="315" y="8"/>
                    </a:cubicBezTo>
                    <a:cubicBezTo>
                      <a:pt x="279" y="101"/>
                      <a:pt x="243" y="193"/>
                      <a:pt x="207" y="285"/>
                    </a:cubicBezTo>
                    <a:cubicBezTo>
                      <a:pt x="172" y="193"/>
                      <a:pt x="136" y="101"/>
                      <a:pt x="101" y="10"/>
                    </a:cubicBezTo>
                    <a:cubicBezTo>
                      <a:pt x="97" y="0"/>
                      <a:pt x="95" y="0"/>
                      <a:pt x="84" y="0"/>
                    </a:cubicBezTo>
                    <a:cubicBezTo>
                      <a:pt x="56" y="0"/>
                      <a:pt x="28" y="0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2" y="20"/>
                      <a:pt x="52" y="38"/>
                    </a:cubicBezTo>
                    <a:cubicBezTo>
                      <a:pt x="52" y="119"/>
                      <a:pt x="52" y="201"/>
                      <a:pt x="52" y="282"/>
                    </a:cubicBezTo>
                    <a:cubicBezTo>
                      <a:pt x="52" y="296"/>
                      <a:pt x="52" y="318"/>
                      <a:pt x="0" y="318"/>
                    </a:cubicBezTo>
                    <a:cubicBezTo>
                      <a:pt x="0" y="323"/>
                      <a:pt x="0" y="329"/>
                      <a:pt x="0" y="334"/>
                    </a:cubicBezTo>
                    <a:cubicBezTo>
                      <a:pt x="19" y="333"/>
                      <a:pt x="38" y="333"/>
                      <a:pt x="57" y="332"/>
                    </a:cubicBezTo>
                    <a:cubicBezTo>
                      <a:pt x="77" y="333"/>
                      <a:pt x="97" y="333"/>
                      <a:pt x="116" y="334"/>
                    </a:cubicBezTo>
                    <a:cubicBezTo>
                      <a:pt x="116" y="329"/>
                      <a:pt x="116" y="323"/>
                      <a:pt x="116" y="318"/>
                    </a:cubicBezTo>
                    <a:cubicBezTo>
                      <a:pt x="64" y="318"/>
                      <a:pt x="64" y="296"/>
                      <a:pt x="64" y="282"/>
                    </a:cubicBezTo>
                    <a:cubicBezTo>
                      <a:pt x="64" y="194"/>
                      <a:pt x="64" y="106"/>
                      <a:pt x="64" y="18"/>
                    </a:cubicBezTo>
                    <a:cubicBezTo>
                      <a:pt x="65" y="18"/>
                      <a:pt x="65" y="18"/>
                      <a:pt x="66" y="18"/>
                    </a:cubicBezTo>
                    <a:cubicBezTo>
                      <a:pt x="105" y="120"/>
                      <a:pt x="144" y="221"/>
                      <a:pt x="183" y="323"/>
                    </a:cubicBezTo>
                    <a:cubicBezTo>
                      <a:pt x="186" y="330"/>
                      <a:pt x="189" y="334"/>
                      <a:pt x="193" y="334"/>
                    </a:cubicBezTo>
                    <a:cubicBezTo>
                      <a:pt x="199" y="334"/>
                      <a:pt x="200" y="330"/>
                      <a:pt x="203" y="324"/>
                    </a:cubicBezTo>
                    <a:cubicBezTo>
                      <a:pt x="243" y="221"/>
                      <a:pt x="283" y="118"/>
                      <a:pt x="323" y="15"/>
                    </a:cubicBezTo>
                    <a:cubicBezTo>
                      <a:pt x="324" y="15"/>
                      <a:pt x="324" y="15"/>
                      <a:pt x="325" y="15"/>
                    </a:cubicBezTo>
                    <a:cubicBezTo>
                      <a:pt x="325" y="109"/>
                      <a:pt x="325" y="202"/>
                      <a:pt x="325" y="296"/>
                    </a:cubicBezTo>
                    <a:cubicBezTo>
                      <a:pt x="325" y="313"/>
                      <a:pt x="323" y="318"/>
                      <a:pt x="286" y="318"/>
                    </a:cubicBezTo>
                    <a:cubicBezTo>
                      <a:pt x="281" y="318"/>
                      <a:pt x="277" y="318"/>
                      <a:pt x="273" y="318"/>
                    </a:cubicBezTo>
                    <a:cubicBezTo>
                      <a:pt x="273" y="323"/>
                      <a:pt x="273" y="329"/>
                      <a:pt x="273" y="334"/>
                    </a:cubicBezTo>
                    <a:cubicBezTo>
                      <a:pt x="291" y="332"/>
                      <a:pt x="325" y="332"/>
                      <a:pt x="344" y="332"/>
                    </a:cubicBezTo>
                    <a:cubicBezTo>
                      <a:pt x="364" y="332"/>
                      <a:pt x="396" y="332"/>
                      <a:pt x="414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6" name="Freeform 12"/>
              <p:cNvSpPr/>
              <p:nvPr/>
            </p:nvSpPr>
            <p:spPr>
              <a:xfrm>
                <a:off x="6018840" y="2529720"/>
                <a:ext cx="78840" cy="128520"/>
              </a:xfrm>
              <a:custGeom>
                <a:avLst/>
                <a:gdLst/>
                <a:ahLst/>
                <a:rect l="0" t="0" r="r" b="b"/>
                <a:pathLst>
                  <a:path w="219" h="357">
                    <a:moveTo>
                      <a:pt x="218" y="254"/>
                    </a:moveTo>
                    <a:cubicBezTo>
                      <a:pt x="218" y="205"/>
                      <a:pt x="186" y="165"/>
                      <a:pt x="144" y="155"/>
                    </a:cubicBezTo>
                    <a:cubicBezTo>
                      <a:pt x="123" y="150"/>
                      <a:pt x="102" y="145"/>
                      <a:pt x="81" y="140"/>
                    </a:cubicBezTo>
                    <a:cubicBezTo>
                      <a:pt x="50" y="133"/>
                      <a:pt x="32" y="106"/>
                      <a:pt x="32" y="78"/>
                    </a:cubicBezTo>
                    <a:cubicBezTo>
                      <a:pt x="32" y="43"/>
                      <a:pt x="59" y="14"/>
                      <a:pt x="97" y="14"/>
                    </a:cubicBezTo>
                    <a:cubicBezTo>
                      <a:pt x="179" y="14"/>
                      <a:pt x="190" y="94"/>
                      <a:pt x="193" y="116"/>
                    </a:cubicBezTo>
                    <a:cubicBezTo>
                      <a:pt x="193" y="119"/>
                      <a:pt x="193" y="121"/>
                      <a:pt x="199" y="121"/>
                    </a:cubicBezTo>
                    <a:cubicBezTo>
                      <a:pt x="204" y="121"/>
                      <a:pt x="204" y="120"/>
                      <a:pt x="204" y="110"/>
                    </a:cubicBezTo>
                    <a:cubicBezTo>
                      <a:pt x="204" y="77"/>
                      <a:pt x="204" y="44"/>
                      <a:pt x="204" y="11"/>
                    </a:cubicBezTo>
                    <a:cubicBezTo>
                      <a:pt x="204" y="3"/>
                      <a:pt x="204" y="0"/>
                      <a:pt x="200" y="0"/>
                    </a:cubicBezTo>
                    <a:cubicBezTo>
                      <a:pt x="196" y="0"/>
                      <a:pt x="196" y="0"/>
                      <a:pt x="192" y="7"/>
                    </a:cubicBezTo>
                    <a:cubicBezTo>
                      <a:pt x="186" y="16"/>
                      <a:pt x="181" y="26"/>
                      <a:pt x="175" y="35"/>
                    </a:cubicBezTo>
                    <a:cubicBezTo>
                      <a:pt x="161" y="20"/>
                      <a:pt x="140" y="0"/>
                      <a:pt x="97" y="0"/>
                    </a:cubicBezTo>
                    <a:cubicBezTo>
                      <a:pt x="42" y="0"/>
                      <a:pt x="0" y="43"/>
                      <a:pt x="0" y="95"/>
                    </a:cubicBezTo>
                    <a:cubicBezTo>
                      <a:pt x="0" y="135"/>
                      <a:pt x="27" y="172"/>
                      <a:pt x="64" y="184"/>
                    </a:cubicBezTo>
                    <a:cubicBezTo>
                      <a:pt x="70" y="187"/>
                      <a:pt x="95" y="193"/>
                      <a:pt x="130" y="201"/>
                    </a:cubicBezTo>
                    <a:cubicBezTo>
                      <a:pt x="143" y="204"/>
                      <a:pt x="158" y="208"/>
                      <a:pt x="172" y="226"/>
                    </a:cubicBezTo>
                    <a:cubicBezTo>
                      <a:pt x="182" y="239"/>
                      <a:pt x="186" y="254"/>
                      <a:pt x="186" y="271"/>
                    </a:cubicBezTo>
                    <a:cubicBezTo>
                      <a:pt x="186" y="306"/>
                      <a:pt x="162" y="341"/>
                      <a:pt x="120" y="341"/>
                    </a:cubicBezTo>
                    <a:cubicBezTo>
                      <a:pt x="106" y="341"/>
                      <a:pt x="69" y="338"/>
                      <a:pt x="43" y="314"/>
                    </a:cubicBezTo>
                    <a:cubicBezTo>
                      <a:pt x="14" y="288"/>
                      <a:pt x="13" y="257"/>
                      <a:pt x="13" y="239"/>
                    </a:cubicBezTo>
                    <a:cubicBezTo>
                      <a:pt x="13" y="235"/>
                      <a:pt x="8" y="235"/>
                      <a:pt x="7" y="235"/>
                    </a:cubicBezTo>
                    <a:cubicBezTo>
                      <a:pt x="0" y="235"/>
                      <a:pt x="0" y="237"/>
                      <a:pt x="0" y="246"/>
                    </a:cubicBezTo>
                    <a:cubicBezTo>
                      <a:pt x="0" y="278"/>
                      <a:pt x="0" y="311"/>
                      <a:pt x="0" y="343"/>
                    </a:cubicBezTo>
                    <a:cubicBezTo>
                      <a:pt x="0" y="352"/>
                      <a:pt x="0" y="356"/>
                      <a:pt x="6" y="356"/>
                    </a:cubicBezTo>
                    <a:cubicBezTo>
                      <a:pt x="10" y="356"/>
                      <a:pt x="10" y="355"/>
                      <a:pt x="13" y="349"/>
                    </a:cubicBezTo>
                    <a:cubicBezTo>
                      <a:pt x="19" y="340"/>
                      <a:pt x="14" y="348"/>
                      <a:pt x="31" y="321"/>
                    </a:cubicBezTo>
                    <a:cubicBezTo>
                      <a:pt x="46" y="338"/>
                      <a:pt x="77" y="356"/>
                      <a:pt x="122" y="356"/>
                    </a:cubicBezTo>
                    <a:cubicBezTo>
                      <a:pt x="179" y="356"/>
                      <a:pt x="218" y="309"/>
                      <a:pt x="218" y="2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7" name="Freeform 13"/>
              <p:cNvSpPr/>
              <p:nvPr/>
            </p:nvSpPr>
            <p:spPr>
              <a:xfrm>
                <a:off x="6172560" y="2533680"/>
                <a:ext cx="121320" cy="120600"/>
              </a:xfrm>
              <a:custGeom>
                <a:avLst/>
                <a:gdLst/>
                <a:ahLst/>
                <a:rect l="0" t="0" r="r" b="b"/>
                <a:pathLst>
                  <a:path w="337" h="335">
                    <a:moveTo>
                      <a:pt x="336" y="334"/>
                    </a:moveTo>
                    <a:cubicBezTo>
                      <a:pt x="336" y="329"/>
                      <a:pt x="336" y="323"/>
                      <a:pt x="336" y="318"/>
                    </a:cubicBezTo>
                    <a:cubicBezTo>
                      <a:pt x="332" y="318"/>
                      <a:pt x="328" y="318"/>
                      <a:pt x="323" y="318"/>
                    </a:cubicBezTo>
                    <a:cubicBezTo>
                      <a:pt x="286" y="318"/>
                      <a:pt x="284" y="313"/>
                      <a:pt x="284" y="296"/>
                    </a:cubicBezTo>
                    <a:cubicBezTo>
                      <a:pt x="284" y="210"/>
                      <a:pt x="284" y="124"/>
                      <a:pt x="284" y="38"/>
                    </a:cubicBezTo>
                    <a:cubicBezTo>
                      <a:pt x="284" y="20"/>
                      <a:pt x="286" y="15"/>
                      <a:pt x="323" y="15"/>
                    </a:cubicBezTo>
                    <a:cubicBezTo>
                      <a:pt x="328" y="15"/>
                      <a:pt x="332" y="15"/>
                      <a:pt x="336" y="15"/>
                    </a:cubicBezTo>
                    <a:cubicBezTo>
                      <a:pt x="336" y="10"/>
                      <a:pt x="336" y="5"/>
                      <a:pt x="336" y="0"/>
                    </a:cubicBezTo>
                    <a:cubicBezTo>
                      <a:pt x="318" y="1"/>
                      <a:pt x="281" y="1"/>
                      <a:pt x="263" y="1"/>
                    </a:cubicBezTo>
                    <a:cubicBezTo>
                      <a:pt x="245" y="1"/>
                      <a:pt x="207" y="1"/>
                      <a:pt x="190" y="0"/>
                    </a:cubicBezTo>
                    <a:cubicBezTo>
                      <a:pt x="190" y="5"/>
                      <a:pt x="190" y="10"/>
                      <a:pt x="190" y="15"/>
                    </a:cubicBezTo>
                    <a:cubicBezTo>
                      <a:pt x="194" y="15"/>
                      <a:pt x="198" y="15"/>
                      <a:pt x="202" y="15"/>
                    </a:cubicBezTo>
                    <a:cubicBezTo>
                      <a:pt x="239" y="15"/>
                      <a:pt x="241" y="20"/>
                      <a:pt x="241" y="38"/>
                    </a:cubicBezTo>
                    <a:cubicBezTo>
                      <a:pt x="241" y="76"/>
                      <a:pt x="241" y="114"/>
                      <a:pt x="241" y="152"/>
                    </a:cubicBezTo>
                    <a:cubicBezTo>
                      <a:pt x="192" y="152"/>
                      <a:pt x="143" y="152"/>
                      <a:pt x="94" y="152"/>
                    </a:cubicBezTo>
                    <a:cubicBezTo>
                      <a:pt x="94" y="114"/>
                      <a:pt x="94" y="76"/>
                      <a:pt x="94" y="38"/>
                    </a:cubicBezTo>
                    <a:cubicBezTo>
                      <a:pt x="94" y="20"/>
                      <a:pt x="95" y="15"/>
                      <a:pt x="133" y="15"/>
                    </a:cubicBezTo>
                    <a:cubicBezTo>
                      <a:pt x="137" y="15"/>
                      <a:pt x="140" y="15"/>
                      <a:pt x="144" y="15"/>
                    </a:cubicBezTo>
                    <a:cubicBezTo>
                      <a:pt x="144" y="10"/>
                      <a:pt x="144" y="5"/>
                      <a:pt x="144" y="0"/>
                    </a:cubicBezTo>
                    <a:cubicBezTo>
                      <a:pt x="127" y="1"/>
                      <a:pt x="92" y="1"/>
                      <a:pt x="73" y="1"/>
                    </a:cubicBezTo>
                    <a:cubicBezTo>
                      <a:pt x="54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0"/>
                      <a:pt x="50" y="296"/>
                    </a:cubicBezTo>
                    <a:cubicBezTo>
                      <a:pt x="50" y="313"/>
                      <a:pt x="49" y="318"/>
                      <a:pt x="11" y="318"/>
                    </a:cubicBezTo>
                    <a:cubicBezTo>
                      <a:pt x="7" y="318"/>
                      <a:pt x="4" y="318"/>
                      <a:pt x="0" y="318"/>
                    </a:cubicBezTo>
                    <a:cubicBezTo>
                      <a:pt x="0" y="323"/>
                      <a:pt x="0" y="329"/>
                      <a:pt x="0" y="334"/>
                    </a:cubicBezTo>
                    <a:cubicBezTo>
                      <a:pt x="17" y="332"/>
                      <a:pt x="52" y="332"/>
                      <a:pt x="71" y="332"/>
                    </a:cubicBezTo>
                    <a:cubicBezTo>
                      <a:pt x="90" y="332"/>
                      <a:pt x="127" y="332"/>
                      <a:pt x="144" y="334"/>
                    </a:cubicBezTo>
                    <a:cubicBezTo>
                      <a:pt x="144" y="329"/>
                      <a:pt x="144" y="323"/>
                      <a:pt x="144" y="318"/>
                    </a:cubicBezTo>
                    <a:cubicBezTo>
                      <a:pt x="140" y="318"/>
                      <a:pt x="137" y="318"/>
                      <a:pt x="133" y="318"/>
                    </a:cubicBezTo>
                    <a:cubicBezTo>
                      <a:pt x="95" y="318"/>
                      <a:pt x="94" y="313"/>
                      <a:pt x="94" y="296"/>
                    </a:cubicBezTo>
                    <a:cubicBezTo>
                      <a:pt x="94" y="253"/>
                      <a:pt x="94" y="210"/>
                      <a:pt x="94" y="168"/>
                    </a:cubicBezTo>
                    <a:cubicBezTo>
                      <a:pt x="143" y="168"/>
                      <a:pt x="192" y="168"/>
                      <a:pt x="241" y="168"/>
                    </a:cubicBezTo>
                    <a:cubicBezTo>
                      <a:pt x="241" y="210"/>
                      <a:pt x="241" y="253"/>
                      <a:pt x="241" y="296"/>
                    </a:cubicBezTo>
                    <a:cubicBezTo>
                      <a:pt x="241" y="313"/>
                      <a:pt x="239" y="318"/>
                      <a:pt x="202" y="318"/>
                    </a:cubicBezTo>
                    <a:cubicBezTo>
                      <a:pt x="198" y="318"/>
                      <a:pt x="194" y="318"/>
                      <a:pt x="190" y="318"/>
                    </a:cubicBezTo>
                    <a:cubicBezTo>
                      <a:pt x="190" y="323"/>
                      <a:pt x="190" y="329"/>
                      <a:pt x="190" y="334"/>
                    </a:cubicBezTo>
                    <a:cubicBezTo>
                      <a:pt x="207" y="332"/>
                      <a:pt x="244" y="332"/>
                      <a:pt x="263" y="332"/>
                    </a:cubicBezTo>
                    <a:cubicBezTo>
                      <a:pt x="282" y="332"/>
                      <a:pt x="318" y="332"/>
                      <a:pt x="336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8" name="Freeform 14"/>
              <p:cNvSpPr/>
              <p:nvPr/>
            </p:nvSpPr>
            <p:spPr>
              <a:xfrm>
                <a:off x="6305040" y="2533680"/>
                <a:ext cx="97560" cy="120600"/>
              </a:xfrm>
              <a:custGeom>
                <a:avLst/>
                <a:gdLst/>
                <a:ahLst/>
                <a:rect l="0" t="0" r="r" b="b"/>
                <a:pathLst>
                  <a:path w="271" h="335">
                    <a:moveTo>
                      <a:pt x="270" y="208"/>
                    </a:moveTo>
                    <a:cubicBezTo>
                      <a:pt x="266" y="208"/>
                      <a:pt x="262" y="208"/>
                      <a:pt x="258" y="208"/>
                    </a:cubicBezTo>
                    <a:cubicBezTo>
                      <a:pt x="252" y="257"/>
                      <a:pt x="246" y="318"/>
                      <a:pt x="160" y="318"/>
                    </a:cubicBezTo>
                    <a:cubicBezTo>
                      <a:pt x="146" y="318"/>
                      <a:pt x="133" y="318"/>
                      <a:pt x="119" y="318"/>
                    </a:cubicBezTo>
                    <a:cubicBezTo>
                      <a:pt x="95" y="318"/>
                      <a:pt x="95" y="316"/>
                      <a:pt x="95" y="299"/>
                    </a:cubicBezTo>
                    <a:cubicBezTo>
                      <a:pt x="95" y="212"/>
                      <a:pt x="95" y="125"/>
                      <a:pt x="95" y="38"/>
                    </a:cubicBezTo>
                    <a:cubicBezTo>
                      <a:pt x="95" y="21"/>
                      <a:pt x="95" y="15"/>
                      <a:pt x="141" y="15"/>
                    </a:cubicBezTo>
                    <a:cubicBezTo>
                      <a:pt x="147" y="15"/>
                      <a:pt x="153" y="15"/>
                      <a:pt x="158" y="15"/>
                    </a:cubicBezTo>
                    <a:cubicBezTo>
                      <a:pt x="158" y="10"/>
                      <a:pt x="158" y="5"/>
                      <a:pt x="158" y="0"/>
                    </a:cubicBezTo>
                    <a:cubicBezTo>
                      <a:pt x="140" y="1"/>
                      <a:pt x="95" y="1"/>
                      <a:pt x="76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0" y="20"/>
                      <a:pt x="50" y="38"/>
                    </a:cubicBezTo>
                    <a:cubicBezTo>
                      <a:pt x="50" y="124"/>
                      <a:pt x="50" y="210"/>
                      <a:pt x="50" y="296"/>
                    </a:cubicBezTo>
                    <a:cubicBezTo>
                      <a:pt x="50" y="313"/>
                      <a:pt x="50" y="318"/>
                      <a:pt x="13" y="318"/>
                    </a:cubicBezTo>
                    <a:cubicBezTo>
                      <a:pt x="8" y="318"/>
                      <a:pt x="4" y="318"/>
                      <a:pt x="0" y="318"/>
                    </a:cubicBezTo>
                    <a:cubicBezTo>
                      <a:pt x="0" y="323"/>
                      <a:pt x="0" y="329"/>
                      <a:pt x="0" y="334"/>
                    </a:cubicBezTo>
                    <a:cubicBezTo>
                      <a:pt x="85" y="334"/>
                      <a:pt x="171" y="334"/>
                      <a:pt x="256" y="334"/>
                    </a:cubicBezTo>
                    <a:cubicBezTo>
                      <a:pt x="261" y="292"/>
                      <a:pt x="265" y="250"/>
                      <a:pt x="270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49" name="Freeform 15"/>
              <p:cNvSpPr/>
              <p:nvPr/>
            </p:nvSpPr>
            <p:spPr>
              <a:xfrm>
                <a:off x="6411960" y="2610720"/>
                <a:ext cx="47160" cy="10800"/>
              </a:xfrm>
              <a:custGeom>
                <a:avLst/>
                <a:gdLst/>
                <a:ahLst/>
                <a:rect l="0" t="0" r="r" b="b"/>
                <a:pathLst>
                  <a:path w="131" h="30">
                    <a:moveTo>
                      <a:pt x="130" y="29"/>
                    </a:moveTo>
                    <a:cubicBezTo>
                      <a:pt x="130" y="20"/>
                      <a:pt x="130" y="10"/>
                      <a:pt x="130" y="0"/>
                    </a:cubicBezTo>
                    <a:cubicBezTo>
                      <a:pt x="87" y="0"/>
                      <a:pt x="43" y="0"/>
                      <a:pt x="0" y="0"/>
                    </a:cubicBezTo>
                    <a:cubicBezTo>
                      <a:pt x="0" y="10"/>
                      <a:pt x="0" y="20"/>
                      <a:pt x="0" y="29"/>
                    </a:cubicBezTo>
                    <a:cubicBezTo>
                      <a:pt x="43" y="29"/>
                      <a:pt x="87" y="29"/>
                      <a:pt x="130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0" name="Freeform 16"/>
              <p:cNvSpPr/>
              <p:nvPr/>
            </p:nvSpPr>
            <p:spPr>
              <a:xfrm>
                <a:off x="6474960" y="2533680"/>
                <a:ext cx="97560" cy="120600"/>
              </a:xfrm>
              <a:custGeom>
                <a:avLst/>
                <a:gdLst/>
                <a:ahLst/>
                <a:rect l="0" t="0" r="r" b="b"/>
                <a:pathLst>
                  <a:path w="271" h="335">
                    <a:moveTo>
                      <a:pt x="270" y="208"/>
                    </a:moveTo>
                    <a:cubicBezTo>
                      <a:pt x="266" y="208"/>
                      <a:pt x="262" y="208"/>
                      <a:pt x="258" y="208"/>
                    </a:cubicBezTo>
                    <a:cubicBezTo>
                      <a:pt x="252" y="257"/>
                      <a:pt x="245" y="318"/>
                      <a:pt x="158" y="318"/>
                    </a:cubicBezTo>
                    <a:cubicBezTo>
                      <a:pt x="145" y="318"/>
                      <a:pt x="132" y="318"/>
                      <a:pt x="119" y="318"/>
                    </a:cubicBezTo>
                    <a:cubicBezTo>
                      <a:pt x="95" y="318"/>
                      <a:pt x="94" y="316"/>
                      <a:pt x="94" y="299"/>
                    </a:cubicBezTo>
                    <a:cubicBezTo>
                      <a:pt x="94" y="212"/>
                      <a:pt x="94" y="125"/>
                      <a:pt x="94" y="38"/>
                    </a:cubicBezTo>
                    <a:cubicBezTo>
                      <a:pt x="94" y="21"/>
                      <a:pt x="94" y="15"/>
                      <a:pt x="141" y="15"/>
                    </a:cubicBezTo>
                    <a:cubicBezTo>
                      <a:pt x="147" y="15"/>
                      <a:pt x="152" y="15"/>
                      <a:pt x="157" y="15"/>
                    </a:cubicBezTo>
                    <a:cubicBezTo>
                      <a:pt x="157" y="10"/>
                      <a:pt x="157" y="5"/>
                      <a:pt x="157" y="0"/>
                    </a:cubicBezTo>
                    <a:cubicBezTo>
                      <a:pt x="140" y="1"/>
                      <a:pt x="95" y="1"/>
                      <a:pt x="74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0"/>
                      <a:pt x="50" y="296"/>
                    </a:cubicBezTo>
                    <a:cubicBezTo>
                      <a:pt x="50" y="313"/>
                      <a:pt x="49" y="318"/>
                      <a:pt x="11" y="318"/>
                    </a:cubicBezTo>
                    <a:cubicBezTo>
                      <a:pt x="7" y="318"/>
                      <a:pt x="4" y="318"/>
                      <a:pt x="0" y="318"/>
                    </a:cubicBezTo>
                    <a:cubicBezTo>
                      <a:pt x="0" y="323"/>
                      <a:pt x="0" y="329"/>
                      <a:pt x="0" y="334"/>
                    </a:cubicBezTo>
                    <a:cubicBezTo>
                      <a:pt x="85" y="334"/>
                      <a:pt x="171" y="334"/>
                      <a:pt x="256" y="334"/>
                    </a:cubicBezTo>
                    <a:cubicBezTo>
                      <a:pt x="261" y="292"/>
                      <a:pt x="265" y="250"/>
                      <a:pt x="270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1" name="Freeform 17"/>
              <p:cNvSpPr/>
              <p:nvPr/>
            </p:nvSpPr>
            <p:spPr>
              <a:xfrm>
                <a:off x="6585480" y="2533680"/>
                <a:ext cx="121680" cy="120600"/>
              </a:xfrm>
              <a:custGeom>
                <a:avLst/>
                <a:gdLst/>
                <a:ahLst/>
                <a:rect l="0" t="0" r="r" b="b"/>
                <a:pathLst>
                  <a:path w="338" h="335">
                    <a:moveTo>
                      <a:pt x="337" y="334"/>
                    </a:moveTo>
                    <a:cubicBezTo>
                      <a:pt x="337" y="329"/>
                      <a:pt x="337" y="323"/>
                      <a:pt x="337" y="318"/>
                    </a:cubicBezTo>
                    <a:cubicBezTo>
                      <a:pt x="333" y="318"/>
                      <a:pt x="329" y="318"/>
                      <a:pt x="325" y="318"/>
                    </a:cubicBezTo>
                    <a:cubicBezTo>
                      <a:pt x="287" y="318"/>
                      <a:pt x="286" y="313"/>
                      <a:pt x="286" y="296"/>
                    </a:cubicBezTo>
                    <a:cubicBezTo>
                      <a:pt x="286" y="210"/>
                      <a:pt x="286" y="124"/>
                      <a:pt x="286" y="38"/>
                    </a:cubicBezTo>
                    <a:cubicBezTo>
                      <a:pt x="286" y="20"/>
                      <a:pt x="287" y="15"/>
                      <a:pt x="325" y="15"/>
                    </a:cubicBezTo>
                    <a:cubicBezTo>
                      <a:pt x="329" y="15"/>
                      <a:pt x="333" y="15"/>
                      <a:pt x="337" y="15"/>
                    </a:cubicBezTo>
                    <a:cubicBezTo>
                      <a:pt x="337" y="10"/>
                      <a:pt x="337" y="5"/>
                      <a:pt x="337" y="0"/>
                    </a:cubicBezTo>
                    <a:cubicBezTo>
                      <a:pt x="319" y="1"/>
                      <a:pt x="283" y="1"/>
                      <a:pt x="265" y="1"/>
                    </a:cubicBezTo>
                    <a:cubicBezTo>
                      <a:pt x="246" y="1"/>
                      <a:pt x="209" y="1"/>
                      <a:pt x="192" y="0"/>
                    </a:cubicBezTo>
                    <a:cubicBezTo>
                      <a:pt x="192" y="5"/>
                      <a:pt x="192" y="10"/>
                      <a:pt x="192" y="15"/>
                    </a:cubicBezTo>
                    <a:cubicBezTo>
                      <a:pt x="196" y="15"/>
                      <a:pt x="199" y="15"/>
                      <a:pt x="203" y="15"/>
                    </a:cubicBezTo>
                    <a:cubicBezTo>
                      <a:pt x="241" y="15"/>
                      <a:pt x="242" y="20"/>
                      <a:pt x="242" y="38"/>
                    </a:cubicBezTo>
                    <a:cubicBezTo>
                      <a:pt x="242" y="76"/>
                      <a:pt x="242" y="114"/>
                      <a:pt x="242" y="152"/>
                    </a:cubicBezTo>
                    <a:cubicBezTo>
                      <a:pt x="193" y="152"/>
                      <a:pt x="144" y="152"/>
                      <a:pt x="95" y="152"/>
                    </a:cubicBezTo>
                    <a:cubicBezTo>
                      <a:pt x="95" y="114"/>
                      <a:pt x="95" y="76"/>
                      <a:pt x="95" y="38"/>
                    </a:cubicBezTo>
                    <a:cubicBezTo>
                      <a:pt x="95" y="20"/>
                      <a:pt x="97" y="15"/>
                      <a:pt x="134" y="15"/>
                    </a:cubicBezTo>
                    <a:cubicBezTo>
                      <a:pt x="138" y="15"/>
                      <a:pt x="142" y="15"/>
                      <a:pt x="146" y="15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92" y="1"/>
                      <a:pt x="73" y="1"/>
                    </a:cubicBezTo>
                    <a:cubicBezTo>
                      <a:pt x="54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2" y="20"/>
                      <a:pt x="52" y="38"/>
                    </a:cubicBezTo>
                    <a:cubicBezTo>
                      <a:pt x="52" y="124"/>
                      <a:pt x="52" y="210"/>
                      <a:pt x="52" y="296"/>
                    </a:cubicBezTo>
                    <a:cubicBezTo>
                      <a:pt x="52" y="313"/>
                      <a:pt x="50" y="318"/>
                      <a:pt x="13" y="318"/>
                    </a:cubicBezTo>
                    <a:cubicBezTo>
                      <a:pt x="8" y="318"/>
                      <a:pt x="4" y="318"/>
                      <a:pt x="0" y="318"/>
                    </a:cubicBezTo>
                    <a:cubicBezTo>
                      <a:pt x="0" y="323"/>
                      <a:pt x="0" y="329"/>
                      <a:pt x="0" y="334"/>
                    </a:cubicBezTo>
                    <a:cubicBezTo>
                      <a:pt x="18" y="332"/>
                      <a:pt x="55" y="332"/>
                      <a:pt x="73" y="332"/>
                    </a:cubicBezTo>
                    <a:cubicBezTo>
                      <a:pt x="91" y="332"/>
                      <a:pt x="129" y="332"/>
                      <a:pt x="146" y="334"/>
                    </a:cubicBezTo>
                    <a:cubicBezTo>
                      <a:pt x="146" y="329"/>
                      <a:pt x="146" y="323"/>
                      <a:pt x="146" y="318"/>
                    </a:cubicBezTo>
                    <a:cubicBezTo>
                      <a:pt x="142" y="318"/>
                      <a:pt x="138" y="318"/>
                      <a:pt x="134" y="318"/>
                    </a:cubicBezTo>
                    <a:cubicBezTo>
                      <a:pt x="97" y="318"/>
                      <a:pt x="95" y="313"/>
                      <a:pt x="95" y="296"/>
                    </a:cubicBezTo>
                    <a:cubicBezTo>
                      <a:pt x="95" y="253"/>
                      <a:pt x="95" y="210"/>
                      <a:pt x="95" y="168"/>
                    </a:cubicBezTo>
                    <a:cubicBezTo>
                      <a:pt x="144" y="168"/>
                      <a:pt x="193" y="168"/>
                      <a:pt x="242" y="168"/>
                    </a:cubicBezTo>
                    <a:cubicBezTo>
                      <a:pt x="242" y="210"/>
                      <a:pt x="242" y="253"/>
                      <a:pt x="242" y="296"/>
                    </a:cubicBezTo>
                    <a:cubicBezTo>
                      <a:pt x="242" y="313"/>
                      <a:pt x="241" y="318"/>
                      <a:pt x="203" y="318"/>
                    </a:cubicBezTo>
                    <a:cubicBezTo>
                      <a:pt x="199" y="318"/>
                      <a:pt x="196" y="318"/>
                      <a:pt x="192" y="318"/>
                    </a:cubicBezTo>
                    <a:cubicBezTo>
                      <a:pt x="192" y="323"/>
                      <a:pt x="192" y="329"/>
                      <a:pt x="192" y="334"/>
                    </a:cubicBezTo>
                    <a:cubicBezTo>
                      <a:pt x="209" y="332"/>
                      <a:pt x="244" y="332"/>
                      <a:pt x="263" y="332"/>
                    </a:cubicBezTo>
                    <a:cubicBezTo>
                      <a:pt x="282" y="332"/>
                      <a:pt x="319" y="332"/>
                      <a:pt x="337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2" name="Freeform 18"/>
              <p:cNvSpPr/>
              <p:nvPr/>
            </p:nvSpPr>
            <p:spPr>
              <a:xfrm>
                <a:off x="6722280" y="2529720"/>
                <a:ext cx="108360" cy="128520"/>
              </a:xfrm>
              <a:custGeom>
                <a:avLst/>
                <a:gdLst/>
                <a:ahLst/>
                <a:rect l="0" t="0" r="r" b="b"/>
                <a:pathLst>
                  <a:path w="301" h="357">
                    <a:moveTo>
                      <a:pt x="300" y="230"/>
                    </a:moveTo>
                    <a:cubicBezTo>
                      <a:pt x="300" y="226"/>
                      <a:pt x="300" y="222"/>
                      <a:pt x="294" y="222"/>
                    </a:cubicBezTo>
                    <a:cubicBezTo>
                      <a:pt x="288" y="222"/>
                      <a:pt x="288" y="226"/>
                      <a:pt x="287" y="230"/>
                    </a:cubicBezTo>
                    <a:cubicBezTo>
                      <a:pt x="284" y="300"/>
                      <a:pt x="231" y="341"/>
                      <a:pt x="178" y="341"/>
                    </a:cubicBezTo>
                    <a:cubicBezTo>
                      <a:pt x="147" y="341"/>
                      <a:pt x="50" y="324"/>
                      <a:pt x="50" y="179"/>
                    </a:cubicBezTo>
                    <a:cubicBezTo>
                      <a:pt x="50" y="32"/>
                      <a:pt x="147" y="15"/>
                      <a:pt x="176" y="15"/>
                    </a:cubicBezTo>
                    <a:cubicBezTo>
                      <a:pt x="231" y="15"/>
                      <a:pt x="274" y="60"/>
                      <a:pt x="284" y="131"/>
                    </a:cubicBezTo>
                    <a:cubicBezTo>
                      <a:pt x="286" y="138"/>
                      <a:pt x="286" y="140"/>
                      <a:pt x="293" y="140"/>
                    </a:cubicBezTo>
                    <a:cubicBezTo>
                      <a:pt x="300" y="140"/>
                      <a:pt x="300" y="138"/>
                      <a:pt x="300" y="127"/>
                    </a:cubicBezTo>
                    <a:cubicBezTo>
                      <a:pt x="300" y="88"/>
                      <a:pt x="300" y="50"/>
                      <a:pt x="300" y="11"/>
                    </a:cubicBezTo>
                    <a:cubicBezTo>
                      <a:pt x="300" y="3"/>
                      <a:pt x="300" y="0"/>
                      <a:pt x="294" y="0"/>
                    </a:cubicBezTo>
                    <a:cubicBezTo>
                      <a:pt x="293" y="0"/>
                      <a:pt x="290" y="0"/>
                      <a:pt x="287" y="6"/>
                    </a:cubicBezTo>
                    <a:cubicBezTo>
                      <a:pt x="279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1" y="0"/>
                    </a:cubicBezTo>
                    <a:cubicBezTo>
                      <a:pt x="80" y="0"/>
                      <a:pt x="0" y="78"/>
                      <a:pt x="0" y="177"/>
                    </a:cubicBezTo>
                    <a:cubicBezTo>
                      <a:pt x="0" y="279"/>
                      <a:pt x="80" y="356"/>
                      <a:pt x="171" y="356"/>
                    </a:cubicBezTo>
                    <a:cubicBezTo>
                      <a:pt x="252" y="356"/>
                      <a:pt x="300" y="288"/>
                      <a:pt x="300" y="2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3" name="Freeform 19"/>
              <p:cNvSpPr/>
              <p:nvPr/>
            </p:nvSpPr>
            <p:spPr>
              <a:xfrm>
                <a:off x="6904440" y="2576160"/>
                <a:ext cx="87480" cy="112320"/>
              </a:xfrm>
              <a:custGeom>
                <a:avLst/>
                <a:gdLst/>
                <a:ahLst/>
                <a:rect l="0" t="0" r="r" b="b"/>
                <a:pathLst>
                  <a:path w="243" h="312">
                    <a:moveTo>
                      <a:pt x="242" y="110"/>
                    </a:moveTo>
                    <a:cubicBezTo>
                      <a:pt x="242" y="49"/>
                      <a:pt x="195" y="0"/>
                      <a:pt x="140" y="0"/>
                    </a:cubicBezTo>
                    <a:cubicBezTo>
                      <a:pt x="101" y="0"/>
                      <a:pt x="81" y="22"/>
                      <a:pt x="71" y="32"/>
                    </a:cubicBezTo>
                    <a:cubicBezTo>
                      <a:pt x="71" y="21"/>
                      <a:pt x="71" y="11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8" y="24"/>
                      <a:pt x="38" y="45"/>
                    </a:cubicBezTo>
                    <a:cubicBezTo>
                      <a:pt x="38" y="121"/>
                      <a:pt x="38" y="198"/>
                      <a:pt x="38" y="275"/>
                    </a:cubicBezTo>
                    <a:cubicBezTo>
                      <a:pt x="38" y="296"/>
                      <a:pt x="34" y="296"/>
                      <a:pt x="0" y="296"/>
                    </a:cubicBezTo>
                    <a:cubicBezTo>
                      <a:pt x="0" y="301"/>
                      <a:pt x="0" y="306"/>
                      <a:pt x="0" y="311"/>
                    </a:cubicBezTo>
                    <a:cubicBezTo>
                      <a:pt x="18" y="311"/>
                      <a:pt x="36" y="310"/>
                      <a:pt x="55" y="310"/>
                    </a:cubicBezTo>
                    <a:cubicBezTo>
                      <a:pt x="73" y="310"/>
                      <a:pt x="92" y="311"/>
                      <a:pt x="111" y="311"/>
                    </a:cubicBezTo>
                    <a:cubicBezTo>
                      <a:pt x="111" y="306"/>
                      <a:pt x="111" y="301"/>
                      <a:pt x="111" y="296"/>
                    </a:cubicBezTo>
                    <a:cubicBezTo>
                      <a:pt x="78" y="296"/>
                      <a:pt x="73" y="296"/>
                      <a:pt x="73" y="275"/>
                    </a:cubicBezTo>
                    <a:cubicBezTo>
                      <a:pt x="73" y="248"/>
                      <a:pt x="73" y="220"/>
                      <a:pt x="73" y="193"/>
                    </a:cubicBezTo>
                    <a:cubicBezTo>
                      <a:pt x="73" y="191"/>
                      <a:pt x="73" y="189"/>
                      <a:pt x="73" y="187"/>
                    </a:cubicBezTo>
                    <a:cubicBezTo>
                      <a:pt x="74" y="195"/>
                      <a:pt x="95" y="222"/>
                      <a:pt x="133" y="222"/>
                    </a:cubicBezTo>
                    <a:cubicBezTo>
                      <a:pt x="192" y="222"/>
                      <a:pt x="242" y="175"/>
                      <a:pt x="242" y="110"/>
                    </a:cubicBezTo>
                    <a:moveTo>
                      <a:pt x="202" y="110"/>
                    </a:moveTo>
                    <a:cubicBezTo>
                      <a:pt x="202" y="170"/>
                      <a:pt x="168" y="211"/>
                      <a:pt x="132" y="211"/>
                    </a:cubicBezTo>
                    <a:cubicBezTo>
                      <a:pt x="111" y="211"/>
                      <a:pt x="92" y="201"/>
                      <a:pt x="80" y="182"/>
                    </a:cubicBezTo>
                    <a:cubicBezTo>
                      <a:pt x="73" y="172"/>
                      <a:pt x="73" y="170"/>
                      <a:pt x="73" y="161"/>
                    </a:cubicBezTo>
                    <a:cubicBezTo>
                      <a:pt x="73" y="124"/>
                      <a:pt x="73" y="88"/>
                      <a:pt x="73" y="52"/>
                    </a:cubicBezTo>
                    <a:cubicBezTo>
                      <a:pt x="87" y="27"/>
                      <a:pt x="111" y="13"/>
                      <a:pt x="136" y="13"/>
                    </a:cubicBezTo>
                    <a:cubicBezTo>
                      <a:pt x="172" y="13"/>
                      <a:pt x="202" y="56"/>
                      <a:pt x="202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4" name="Freeform 20"/>
              <p:cNvSpPr/>
              <p:nvPr/>
            </p:nvSpPr>
            <p:spPr>
              <a:xfrm>
                <a:off x="7002720" y="2576160"/>
                <a:ext cx="60480" cy="78120"/>
              </a:xfrm>
              <a:custGeom>
                <a:avLst/>
                <a:gdLst/>
                <a:ahLst/>
                <a:rect l="0" t="0" r="r" b="b"/>
                <a:pathLst>
                  <a:path w="168" h="217">
                    <a:moveTo>
                      <a:pt x="167" y="31"/>
                    </a:moveTo>
                    <a:cubicBezTo>
                      <a:pt x="167" y="14"/>
                      <a:pt x="151" y="0"/>
                      <a:pt x="130" y="0"/>
                    </a:cubicBezTo>
                    <a:cubicBezTo>
                      <a:pt x="94" y="0"/>
                      <a:pt x="76" y="34"/>
                      <a:pt x="69" y="54"/>
                    </a:cubicBezTo>
                    <a:cubicBezTo>
                      <a:pt x="69" y="36"/>
                      <a:pt x="69" y="18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9"/>
                    </a:cubicBezTo>
                    <a:cubicBezTo>
                      <a:pt x="39" y="93"/>
                      <a:pt x="39" y="136"/>
                      <a:pt x="39" y="180"/>
                    </a:cubicBezTo>
                    <a:cubicBezTo>
                      <a:pt x="39" y="201"/>
                      <a:pt x="34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9" y="216"/>
                      <a:pt x="37" y="215"/>
                      <a:pt x="56" y="215"/>
                    </a:cubicBezTo>
                    <a:cubicBezTo>
                      <a:pt x="77" y="215"/>
                      <a:pt x="99" y="215"/>
                      <a:pt x="119" y="216"/>
                    </a:cubicBezTo>
                    <a:cubicBezTo>
                      <a:pt x="119" y="211"/>
                      <a:pt x="119" y="206"/>
                      <a:pt x="119" y="201"/>
                    </a:cubicBezTo>
                    <a:cubicBezTo>
                      <a:pt x="116" y="201"/>
                      <a:pt x="112" y="201"/>
                      <a:pt x="109" y="201"/>
                    </a:cubicBezTo>
                    <a:cubicBezTo>
                      <a:pt x="73" y="201"/>
                      <a:pt x="71" y="195"/>
                      <a:pt x="71" y="179"/>
                    </a:cubicBezTo>
                    <a:cubicBezTo>
                      <a:pt x="71" y="154"/>
                      <a:pt x="71" y="128"/>
                      <a:pt x="71" y="103"/>
                    </a:cubicBezTo>
                    <a:cubicBezTo>
                      <a:pt x="71" y="54"/>
                      <a:pt x="92" y="11"/>
                      <a:pt x="130" y="11"/>
                    </a:cubicBezTo>
                    <a:cubicBezTo>
                      <a:pt x="133" y="11"/>
                      <a:pt x="133" y="11"/>
                      <a:pt x="134" y="11"/>
                    </a:cubicBezTo>
                    <a:cubicBezTo>
                      <a:pt x="133" y="13"/>
                      <a:pt x="123" y="18"/>
                      <a:pt x="123" y="31"/>
                    </a:cubicBezTo>
                    <a:cubicBezTo>
                      <a:pt x="123" y="45"/>
                      <a:pt x="134" y="52"/>
                      <a:pt x="144" y="52"/>
                    </a:cubicBezTo>
                    <a:cubicBezTo>
                      <a:pt x="154" y="52"/>
                      <a:pt x="167" y="46"/>
                      <a:pt x="16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5" name="Freeform 21"/>
              <p:cNvSpPr/>
              <p:nvPr/>
            </p:nvSpPr>
            <p:spPr>
              <a:xfrm>
                <a:off x="7072200" y="2575080"/>
                <a:ext cx="78840" cy="81360"/>
              </a:xfrm>
              <a:custGeom>
                <a:avLst/>
                <a:gdLst/>
                <a:ahLst/>
                <a:rect l="0" t="0" r="r" b="b"/>
                <a:pathLst>
                  <a:path w="219" h="226">
                    <a:moveTo>
                      <a:pt x="218" y="114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8" y="0"/>
                      <a:pt x="0" y="53"/>
                      <a:pt x="0" y="114"/>
                    </a:cubicBezTo>
                    <a:cubicBezTo>
                      <a:pt x="0" y="177"/>
                      <a:pt x="52" y="225"/>
                      <a:pt x="109" y="225"/>
                    </a:cubicBezTo>
                    <a:cubicBezTo>
                      <a:pt x="168" y="225"/>
                      <a:pt x="218" y="177"/>
                      <a:pt x="218" y="114"/>
                    </a:cubicBezTo>
                    <a:moveTo>
                      <a:pt x="178" y="110"/>
                    </a:moveTo>
                    <a:cubicBezTo>
                      <a:pt x="178" y="128"/>
                      <a:pt x="178" y="155"/>
                      <a:pt x="167" y="176"/>
                    </a:cubicBezTo>
                    <a:cubicBezTo>
                      <a:pt x="155" y="198"/>
                      <a:pt x="134" y="212"/>
                      <a:pt x="109" y="212"/>
                    </a:cubicBezTo>
                    <a:cubicBezTo>
                      <a:pt x="88" y="212"/>
                      <a:pt x="67" y="202"/>
                      <a:pt x="53" y="180"/>
                    </a:cubicBezTo>
                    <a:cubicBezTo>
                      <a:pt x="41" y="158"/>
                      <a:pt x="41" y="128"/>
                      <a:pt x="41" y="110"/>
                    </a:cubicBezTo>
                    <a:cubicBezTo>
                      <a:pt x="41" y="92"/>
                      <a:pt x="41" y="66"/>
                      <a:pt x="53" y="43"/>
                    </a:cubicBezTo>
                    <a:cubicBezTo>
                      <a:pt x="66" y="21"/>
                      <a:pt x="90" y="11"/>
                      <a:pt x="109" y="11"/>
                    </a:cubicBezTo>
                    <a:cubicBezTo>
                      <a:pt x="130" y="11"/>
                      <a:pt x="152" y="22"/>
                      <a:pt x="165" y="43"/>
                    </a:cubicBezTo>
                    <a:cubicBezTo>
                      <a:pt x="178" y="64"/>
                      <a:pt x="178" y="92"/>
                      <a:pt x="178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6" name="Freeform 22"/>
              <p:cNvSpPr/>
              <p:nvPr/>
            </p:nvSpPr>
            <p:spPr>
              <a:xfrm>
                <a:off x="7153920" y="2538360"/>
                <a:ext cx="44640" cy="152280"/>
              </a:xfrm>
              <a:custGeom>
                <a:avLst/>
                <a:gdLst/>
                <a:ahLst/>
                <a:rect l="0" t="0" r="r" b="b"/>
                <a:pathLst>
                  <a:path w="124" h="423">
                    <a:moveTo>
                      <a:pt x="123" y="346"/>
                    </a:moveTo>
                    <a:cubicBezTo>
                      <a:pt x="123" y="266"/>
                      <a:pt x="123" y="185"/>
                      <a:pt x="123" y="105"/>
                    </a:cubicBezTo>
                    <a:cubicBezTo>
                      <a:pt x="98" y="107"/>
                      <a:pt x="73" y="108"/>
                      <a:pt x="48" y="110"/>
                    </a:cubicBezTo>
                    <a:cubicBezTo>
                      <a:pt x="48" y="115"/>
                      <a:pt x="48" y="121"/>
                      <a:pt x="48" y="126"/>
                    </a:cubicBezTo>
                    <a:cubicBezTo>
                      <a:pt x="85" y="126"/>
                      <a:pt x="90" y="128"/>
                      <a:pt x="90" y="154"/>
                    </a:cubicBezTo>
                    <a:cubicBezTo>
                      <a:pt x="90" y="218"/>
                      <a:pt x="90" y="282"/>
                      <a:pt x="90" y="346"/>
                    </a:cubicBezTo>
                    <a:cubicBezTo>
                      <a:pt x="90" y="369"/>
                      <a:pt x="85" y="411"/>
                      <a:pt x="55" y="411"/>
                    </a:cubicBezTo>
                    <a:cubicBezTo>
                      <a:pt x="52" y="411"/>
                      <a:pt x="41" y="411"/>
                      <a:pt x="28" y="405"/>
                    </a:cubicBezTo>
                    <a:cubicBezTo>
                      <a:pt x="35" y="402"/>
                      <a:pt x="45" y="395"/>
                      <a:pt x="45" y="383"/>
                    </a:cubicBezTo>
                    <a:cubicBezTo>
                      <a:pt x="45" y="370"/>
                      <a:pt x="36" y="360"/>
                      <a:pt x="22" y="360"/>
                    </a:cubicBezTo>
                    <a:cubicBezTo>
                      <a:pt x="8" y="360"/>
                      <a:pt x="0" y="370"/>
                      <a:pt x="0" y="383"/>
                    </a:cubicBezTo>
                    <a:cubicBezTo>
                      <a:pt x="0" y="408"/>
                      <a:pt x="28" y="422"/>
                      <a:pt x="56" y="422"/>
                    </a:cubicBezTo>
                    <a:cubicBezTo>
                      <a:pt x="92" y="422"/>
                      <a:pt x="123" y="391"/>
                      <a:pt x="123" y="346"/>
                    </a:cubicBezTo>
                    <a:moveTo>
                      <a:pt x="123" y="25"/>
                    </a:moveTo>
                    <a:cubicBezTo>
                      <a:pt x="123" y="13"/>
                      <a:pt x="112" y="0"/>
                      <a:pt x="97" y="0"/>
                    </a:cubicBezTo>
                    <a:cubicBezTo>
                      <a:pt x="80" y="0"/>
                      <a:pt x="70" y="14"/>
                      <a:pt x="70" y="25"/>
                    </a:cubicBezTo>
                    <a:cubicBezTo>
                      <a:pt x="70" y="39"/>
                      <a:pt x="81" y="52"/>
                      <a:pt x="97" y="52"/>
                    </a:cubicBezTo>
                    <a:cubicBezTo>
                      <a:pt x="113" y="52"/>
                      <a:pt x="123" y="38"/>
                      <a:pt x="12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7" name="Freeform 23"/>
              <p:cNvSpPr/>
              <p:nvPr/>
            </p:nvSpPr>
            <p:spPr>
              <a:xfrm>
                <a:off x="7219800" y="2575080"/>
                <a:ext cx="68760" cy="81360"/>
              </a:xfrm>
              <a:custGeom>
                <a:avLst/>
                <a:gdLst/>
                <a:ahLst/>
                <a:rect l="0" t="0" r="r" b="b"/>
                <a:pathLst>
                  <a:path w="191" h="226">
                    <a:moveTo>
                      <a:pt x="190" y="161"/>
                    </a:moveTo>
                    <a:cubicBezTo>
                      <a:pt x="190" y="156"/>
                      <a:pt x="186" y="155"/>
                      <a:pt x="185" y="155"/>
                    </a:cubicBezTo>
                    <a:cubicBezTo>
                      <a:pt x="181" y="155"/>
                      <a:pt x="179" y="158"/>
                      <a:pt x="178" y="162"/>
                    </a:cubicBezTo>
                    <a:cubicBezTo>
                      <a:pt x="161" y="212"/>
                      <a:pt x="116" y="212"/>
                      <a:pt x="112" y="212"/>
                    </a:cubicBezTo>
                    <a:cubicBezTo>
                      <a:pt x="87" y="212"/>
                      <a:pt x="67" y="198"/>
                      <a:pt x="56" y="180"/>
                    </a:cubicBezTo>
                    <a:cubicBezTo>
                      <a:pt x="41" y="156"/>
                      <a:pt x="41" y="124"/>
                      <a:pt x="41" y="106"/>
                    </a:cubicBezTo>
                    <a:cubicBezTo>
                      <a:pt x="86" y="106"/>
                      <a:pt x="132" y="106"/>
                      <a:pt x="178" y="106"/>
                    </a:cubicBezTo>
                    <a:cubicBezTo>
                      <a:pt x="189" y="106"/>
                      <a:pt x="190" y="106"/>
                      <a:pt x="190" y="96"/>
                    </a:cubicBezTo>
                    <a:cubicBezTo>
                      <a:pt x="190" y="47"/>
                      <a:pt x="164" y="0"/>
                      <a:pt x="102" y="0"/>
                    </a:cubicBezTo>
                    <a:cubicBezTo>
                      <a:pt x="46" y="0"/>
                      <a:pt x="0" y="50"/>
                      <a:pt x="0" y="112"/>
                    </a:cubicBezTo>
                    <a:cubicBezTo>
                      <a:pt x="0" y="177"/>
                      <a:pt x="52" y="225"/>
                      <a:pt x="109" y="225"/>
                    </a:cubicBezTo>
                    <a:cubicBezTo>
                      <a:pt x="168" y="225"/>
                      <a:pt x="190" y="170"/>
                      <a:pt x="190" y="161"/>
                    </a:cubicBezTo>
                    <a:moveTo>
                      <a:pt x="158" y="96"/>
                    </a:moveTo>
                    <a:cubicBezTo>
                      <a:pt x="119" y="96"/>
                      <a:pt x="81" y="96"/>
                      <a:pt x="42" y="96"/>
                    </a:cubicBezTo>
                    <a:cubicBezTo>
                      <a:pt x="45" y="24"/>
                      <a:pt x="85" y="11"/>
                      <a:pt x="102" y="11"/>
                    </a:cubicBezTo>
                    <a:cubicBezTo>
                      <a:pt x="154" y="11"/>
                      <a:pt x="158" y="77"/>
                      <a:pt x="158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8" name="Freeform 24"/>
              <p:cNvSpPr/>
              <p:nvPr/>
            </p:nvSpPr>
            <p:spPr>
              <a:xfrm>
                <a:off x="7299360" y="2575080"/>
                <a:ext cx="68040" cy="81360"/>
              </a:xfrm>
              <a:custGeom>
                <a:avLst/>
                <a:gdLst/>
                <a:ahLst/>
                <a:rect l="0" t="0" r="r" b="b"/>
                <a:pathLst>
                  <a:path w="189" h="226">
                    <a:moveTo>
                      <a:pt x="188" y="161"/>
                    </a:moveTo>
                    <a:cubicBezTo>
                      <a:pt x="188" y="156"/>
                      <a:pt x="183" y="156"/>
                      <a:pt x="182" y="156"/>
                    </a:cubicBezTo>
                    <a:cubicBezTo>
                      <a:pt x="178" y="156"/>
                      <a:pt x="176" y="158"/>
                      <a:pt x="175" y="161"/>
                    </a:cubicBezTo>
                    <a:cubicBezTo>
                      <a:pt x="161" y="207"/>
                      <a:pt x="129" y="212"/>
                      <a:pt x="111" y="212"/>
                    </a:cubicBezTo>
                    <a:cubicBezTo>
                      <a:pt x="84" y="212"/>
                      <a:pt x="42" y="191"/>
                      <a:pt x="42" y="113"/>
                    </a:cubicBezTo>
                    <a:cubicBezTo>
                      <a:pt x="42" y="34"/>
                      <a:pt x="81" y="13"/>
                      <a:pt x="108" y="13"/>
                    </a:cubicBezTo>
                    <a:cubicBezTo>
                      <a:pt x="112" y="13"/>
                      <a:pt x="143" y="13"/>
                      <a:pt x="161" y="31"/>
                    </a:cubicBezTo>
                    <a:cubicBezTo>
                      <a:pt x="140" y="32"/>
                      <a:pt x="137" y="46"/>
                      <a:pt x="137" y="53"/>
                    </a:cubicBezTo>
                    <a:cubicBezTo>
                      <a:pt x="137" y="66"/>
                      <a:pt x="146" y="75"/>
                      <a:pt x="160" y="75"/>
                    </a:cubicBezTo>
                    <a:cubicBezTo>
                      <a:pt x="172" y="75"/>
                      <a:pt x="182" y="67"/>
                      <a:pt x="182" y="53"/>
                    </a:cubicBezTo>
                    <a:cubicBezTo>
                      <a:pt x="182" y="20"/>
                      <a:pt x="146" y="0"/>
                      <a:pt x="108" y="0"/>
                    </a:cubicBezTo>
                    <a:cubicBezTo>
                      <a:pt x="46" y="0"/>
                      <a:pt x="0" y="53"/>
                      <a:pt x="0" y="113"/>
                    </a:cubicBezTo>
                    <a:cubicBezTo>
                      <a:pt x="0" y="176"/>
                      <a:pt x="49" y="225"/>
                      <a:pt x="106" y="225"/>
                    </a:cubicBezTo>
                    <a:cubicBezTo>
                      <a:pt x="172" y="225"/>
                      <a:pt x="188" y="166"/>
                      <a:pt x="188" y="1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Freeform 25"/>
              <p:cNvSpPr/>
              <p:nvPr/>
            </p:nvSpPr>
            <p:spPr>
              <a:xfrm>
                <a:off x="7375680" y="2545920"/>
                <a:ext cx="55800" cy="110520"/>
              </a:xfrm>
              <a:custGeom>
                <a:avLst/>
                <a:gdLst/>
                <a:ahLst/>
                <a:rect l="0" t="0" r="r" b="b"/>
                <a:pathLst>
                  <a:path w="155" h="307">
                    <a:moveTo>
                      <a:pt x="154" y="240"/>
                    </a:moveTo>
                    <a:cubicBezTo>
                      <a:pt x="154" y="231"/>
                      <a:pt x="154" y="222"/>
                      <a:pt x="154" y="212"/>
                    </a:cubicBezTo>
                    <a:cubicBezTo>
                      <a:pt x="150" y="212"/>
                      <a:pt x="146" y="212"/>
                      <a:pt x="141" y="212"/>
                    </a:cubicBezTo>
                    <a:cubicBezTo>
                      <a:pt x="141" y="221"/>
                      <a:pt x="141" y="230"/>
                      <a:pt x="141" y="239"/>
                    </a:cubicBezTo>
                    <a:cubicBezTo>
                      <a:pt x="141" y="275"/>
                      <a:pt x="127" y="293"/>
                      <a:pt x="109" y="293"/>
                    </a:cubicBezTo>
                    <a:cubicBezTo>
                      <a:pt x="76" y="293"/>
                      <a:pt x="76" y="249"/>
                      <a:pt x="76" y="240"/>
                    </a:cubicBezTo>
                    <a:cubicBezTo>
                      <a:pt x="76" y="195"/>
                      <a:pt x="76" y="150"/>
                      <a:pt x="76" y="105"/>
                    </a:cubicBezTo>
                    <a:cubicBezTo>
                      <a:pt x="99" y="105"/>
                      <a:pt x="123" y="105"/>
                      <a:pt x="147" y="105"/>
                    </a:cubicBezTo>
                    <a:cubicBezTo>
                      <a:pt x="147" y="100"/>
                      <a:pt x="147" y="94"/>
                      <a:pt x="147" y="89"/>
                    </a:cubicBezTo>
                    <a:cubicBezTo>
                      <a:pt x="123" y="89"/>
                      <a:pt x="99" y="89"/>
                      <a:pt x="76" y="89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1" y="0"/>
                      <a:pt x="67" y="0"/>
                      <a:pt x="63" y="0"/>
                    </a:cubicBezTo>
                    <a:cubicBezTo>
                      <a:pt x="63" y="39"/>
                      <a:pt x="49" y="92"/>
                      <a:pt x="0" y="94"/>
                    </a:cubicBezTo>
                    <a:cubicBezTo>
                      <a:pt x="0" y="97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5"/>
                      <a:pt x="42" y="240"/>
                    </a:cubicBezTo>
                    <a:cubicBezTo>
                      <a:pt x="42" y="300"/>
                      <a:pt x="88" y="306"/>
                      <a:pt x="105" y="306"/>
                    </a:cubicBezTo>
                    <a:cubicBezTo>
                      <a:pt x="140" y="306"/>
                      <a:pt x="154" y="271"/>
                      <a:pt x="154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0" name="Freeform 26"/>
              <p:cNvSpPr/>
              <p:nvPr/>
            </p:nvSpPr>
            <p:spPr>
              <a:xfrm>
                <a:off x="7445880" y="2575080"/>
                <a:ext cx="68760" cy="81360"/>
              </a:xfrm>
              <a:custGeom>
                <a:avLst/>
                <a:gdLst/>
                <a:ahLst/>
                <a:rect l="0" t="0" r="r" b="b"/>
                <a:pathLst>
                  <a:path w="191" h="226">
                    <a:moveTo>
                      <a:pt x="190" y="161"/>
                    </a:moveTo>
                    <a:cubicBezTo>
                      <a:pt x="190" y="156"/>
                      <a:pt x="186" y="155"/>
                      <a:pt x="183" y="155"/>
                    </a:cubicBezTo>
                    <a:cubicBezTo>
                      <a:pt x="179" y="155"/>
                      <a:pt x="179" y="158"/>
                      <a:pt x="178" y="162"/>
                    </a:cubicBezTo>
                    <a:cubicBezTo>
                      <a:pt x="161" y="212"/>
                      <a:pt x="116" y="212"/>
                      <a:pt x="111" y="212"/>
                    </a:cubicBezTo>
                    <a:cubicBezTo>
                      <a:pt x="87" y="212"/>
                      <a:pt x="67" y="198"/>
                      <a:pt x="56" y="180"/>
                    </a:cubicBezTo>
                    <a:cubicBezTo>
                      <a:pt x="41" y="156"/>
                      <a:pt x="41" y="124"/>
                      <a:pt x="41" y="106"/>
                    </a:cubicBezTo>
                    <a:cubicBezTo>
                      <a:pt x="86" y="106"/>
                      <a:pt x="132" y="106"/>
                      <a:pt x="178" y="106"/>
                    </a:cubicBezTo>
                    <a:cubicBezTo>
                      <a:pt x="189" y="106"/>
                      <a:pt x="190" y="106"/>
                      <a:pt x="190" y="96"/>
                    </a:cubicBezTo>
                    <a:cubicBezTo>
                      <a:pt x="190" y="47"/>
                      <a:pt x="164" y="0"/>
                      <a:pt x="102" y="0"/>
                    </a:cubicBezTo>
                    <a:cubicBezTo>
                      <a:pt x="45" y="0"/>
                      <a:pt x="0" y="50"/>
                      <a:pt x="0" y="112"/>
                    </a:cubicBezTo>
                    <a:cubicBezTo>
                      <a:pt x="0" y="177"/>
                      <a:pt x="52" y="225"/>
                      <a:pt x="108" y="225"/>
                    </a:cubicBezTo>
                    <a:cubicBezTo>
                      <a:pt x="168" y="225"/>
                      <a:pt x="190" y="170"/>
                      <a:pt x="190" y="161"/>
                    </a:cubicBezTo>
                    <a:moveTo>
                      <a:pt x="158" y="96"/>
                    </a:moveTo>
                    <a:cubicBezTo>
                      <a:pt x="119" y="96"/>
                      <a:pt x="81" y="96"/>
                      <a:pt x="42" y="96"/>
                    </a:cubicBezTo>
                    <a:cubicBezTo>
                      <a:pt x="45" y="24"/>
                      <a:pt x="85" y="11"/>
                      <a:pt x="102" y="11"/>
                    </a:cubicBezTo>
                    <a:cubicBezTo>
                      <a:pt x="153" y="11"/>
                      <a:pt x="158" y="77"/>
                      <a:pt x="158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1" name="Freeform 27"/>
              <p:cNvSpPr/>
              <p:nvPr/>
            </p:nvSpPr>
            <p:spPr>
              <a:xfrm>
                <a:off x="7525800" y="2531880"/>
                <a:ext cx="87480" cy="124560"/>
              </a:xfrm>
              <a:custGeom>
                <a:avLst/>
                <a:gdLst/>
                <a:ahLst/>
                <a:rect l="0" t="0" r="r" b="b"/>
                <a:pathLst>
                  <a:path w="243" h="346">
                    <a:moveTo>
                      <a:pt x="242" y="339"/>
                    </a:moveTo>
                    <a:cubicBezTo>
                      <a:pt x="242" y="334"/>
                      <a:pt x="242" y="329"/>
                      <a:pt x="242" y="324"/>
                    </a:cubicBezTo>
                    <a:cubicBezTo>
                      <a:pt x="209" y="324"/>
                      <a:pt x="204" y="321"/>
                      <a:pt x="204" y="297"/>
                    </a:cubicBezTo>
                    <a:cubicBezTo>
                      <a:pt x="204" y="198"/>
                      <a:pt x="204" y="99"/>
                      <a:pt x="204" y="0"/>
                    </a:cubicBezTo>
                    <a:cubicBezTo>
                      <a:pt x="181" y="2"/>
                      <a:pt x="157" y="4"/>
                      <a:pt x="133" y="6"/>
                    </a:cubicBezTo>
                    <a:cubicBezTo>
                      <a:pt x="133" y="11"/>
                      <a:pt x="133" y="16"/>
                      <a:pt x="133" y="21"/>
                    </a:cubicBezTo>
                    <a:cubicBezTo>
                      <a:pt x="168" y="21"/>
                      <a:pt x="172" y="24"/>
                      <a:pt x="172" y="47"/>
                    </a:cubicBezTo>
                    <a:cubicBezTo>
                      <a:pt x="172" y="83"/>
                      <a:pt x="172" y="118"/>
                      <a:pt x="172" y="154"/>
                    </a:cubicBezTo>
                    <a:cubicBezTo>
                      <a:pt x="158" y="135"/>
                      <a:pt x="137" y="123"/>
                      <a:pt x="111" y="123"/>
                    </a:cubicBezTo>
                    <a:cubicBezTo>
                      <a:pt x="52" y="123"/>
                      <a:pt x="0" y="172"/>
                      <a:pt x="0" y="235"/>
                    </a:cubicBezTo>
                    <a:cubicBezTo>
                      <a:pt x="0" y="296"/>
                      <a:pt x="49" y="345"/>
                      <a:pt x="105" y="345"/>
                    </a:cubicBezTo>
                    <a:cubicBezTo>
                      <a:pt x="136" y="345"/>
                      <a:pt x="158" y="328"/>
                      <a:pt x="171" y="313"/>
                    </a:cubicBezTo>
                    <a:cubicBezTo>
                      <a:pt x="171" y="323"/>
                      <a:pt x="171" y="334"/>
                      <a:pt x="171" y="345"/>
                    </a:cubicBezTo>
                    <a:cubicBezTo>
                      <a:pt x="195" y="343"/>
                      <a:pt x="218" y="341"/>
                      <a:pt x="242" y="339"/>
                    </a:cubicBezTo>
                    <a:moveTo>
                      <a:pt x="171" y="282"/>
                    </a:moveTo>
                    <a:cubicBezTo>
                      <a:pt x="171" y="290"/>
                      <a:pt x="171" y="292"/>
                      <a:pt x="165" y="300"/>
                    </a:cubicBezTo>
                    <a:cubicBezTo>
                      <a:pt x="150" y="324"/>
                      <a:pt x="129" y="334"/>
                      <a:pt x="106" y="334"/>
                    </a:cubicBezTo>
                    <a:cubicBezTo>
                      <a:pt x="85" y="334"/>
                      <a:pt x="67" y="321"/>
                      <a:pt x="56" y="303"/>
                    </a:cubicBezTo>
                    <a:cubicBezTo>
                      <a:pt x="42" y="282"/>
                      <a:pt x="41" y="254"/>
                      <a:pt x="41" y="235"/>
                    </a:cubicBezTo>
                    <a:cubicBezTo>
                      <a:pt x="41" y="216"/>
                      <a:pt x="42" y="187"/>
                      <a:pt x="56" y="165"/>
                    </a:cubicBezTo>
                    <a:cubicBezTo>
                      <a:pt x="67" y="149"/>
                      <a:pt x="85" y="134"/>
                      <a:pt x="112" y="134"/>
                    </a:cubicBezTo>
                    <a:cubicBezTo>
                      <a:pt x="129" y="134"/>
                      <a:pt x="150" y="141"/>
                      <a:pt x="165" y="163"/>
                    </a:cubicBezTo>
                    <a:cubicBezTo>
                      <a:pt x="171" y="172"/>
                      <a:pt x="171" y="173"/>
                      <a:pt x="171" y="182"/>
                    </a:cubicBezTo>
                    <a:cubicBezTo>
                      <a:pt x="171" y="215"/>
                      <a:pt x="171" y="249"/>
                      <a:pt x="171" y="2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2" name="Freeform 28"/>
              <p:cNvSpPr/>
              <p:nvPr/>
            </p:nvSpPr>
            <p:spPr>
              <a:xfrm>
                <a:off x="7682760" y="2531880"/>
                <a:ext cx="39600" cy="122400"/>
              </a:xfrm>
              <a:custGeom>
                <a:avLst/>
                <a:gdLst/>
                <a:ahLst/>
                <a:rect l="0" t="0" r="r" b="b"/>
                <a:pathLst>
                  <a:path w="110" h="340">
                    <a:moveTo>
                      <a:pt x="109" y="339"/>
                    </a:moveTo>
                    <a:cubicBezTo>
                      <a:pt x="109" y="334"/>
                      <a:pt x="109" y="329"/>
                      <a:pt x="109" y="324"/>
                    </a:cubicBezTo>
                    <a:cubicBezTo>
                      <a:pt x="77" y="324"/>
                      <a:pt x="71" y="324"/>
                      <a:pt x="71" y="303"/>
                    </a:cubicBezTo>
                    <a:cubicBezTo>
                      <a:pt x="71" y="202"/>
                      <a:pt x="71" y="101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7"/>
                    </a:cubicBezTo>
                    <a:cubicBezTo>
                      <a:pt x="39" y="133"/>
                      <a:pt x="39" y="218"/>
                      <a:pt x="39" y="303"/>
                    </a:cubicBezTo>
                    <a:cubicBezTo>
                      <a:pt x="39" y="324"/>
                      <a:pt x="34" y="324"/>
                      <a:pt x="0" y="324"/>
                    </a:cubicBezTo>
                    <a:cubicBezTo>
                      <a:pt x="0" y="329"/>
                      <a:pt x="0" y="334"/>
                      <a:pt x="0" y="339"/>
                    </a:cubicBezTo>
                    <a:cubicBezTo>
                      <a:pt x="18" y="339"/>
                      <a:pt x="36" y="338"/>
                      <a:pt x="55" y="338"/>
                    </a:cubicBezTo>
                    <a:cubicBezTo>
                      <a:pt x="73" y="338"/>
                      <a:pt x="91" y="339"/>
                      <a:pt x="109" y="3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3" name="Freeform 29"/>
              <p:cNvSpPr/>
              <p:nvPr/>
            </p:nvSpPr>
            <p:spPr>
              <a:xfrm>
                <a:off x="7732440" y="2576160"/>
                <a:ext cx="88920" cy="80280"/>
              </a:xfrm>
              <a:custGeom>
                <a:avLst/>
                <a:gdLst/>
                <a:ahLst/>
                <a:rect l="0" t="0" r="r" b="b"/>
                <a:pathLst>
                  <a:path w="247" h="223">
                    <a:moveTo>
                      <a:pt x="246" y="216"/>
                    </a:moveTo>
                    <a:cubicBezTo>
                      <a:pt x="246" y="211"/>
                      <a:pt x="246" y="206"/>
                      <a:pt x="246" y="201"/>
                    </a:cubicBezTo>
                    <a:cubicBezTo>
                      <a:pt x="213" y="201"/>
                      <a:pt x="209" y="198"/>
                      <a:pt x="209" y="175"/>
                    </a:cubicBezTo>
                    <a:cubicBezTo>
                      <a:pt x="209" y="116"/>
                      <a:pt x="209" y="58"/>
                      <a:pt x="209" y="0"/>
                    </a:cubicBezTo>
                    <a:cubicBezTo>
                      <a:pt x="184" y="2"/>
                      <a:pt x="160" y="4"/>
                      <a:pt x="136" y="6"/>
                    </a:cubicBezTo>
                    <a:cubicBezTo>
                      <a:pt x="136" y="11"/>
                      <a:pt x="136" y="16"/>
                      <a:pt x="136" y="21"/>
                    </a:cubicBezTo>
                    <a:cubicBezTo>
                      <a:pt x="171" y="21"/>
                      <a:pt x="175" y="24"/>
                      <a:pt x="175" y="49"/>
                    </a:cubicBezTo>
                    <a:cubicBezTo>
                      <a:pt x="175" y="78"/>
                      <a:pt x="175" y="107"/>
                      <a:pt x="175" y="135"/>
                    </a:cubicBezTo>
                    <a:cubicBezTo>
                      <a:pt x="175" y="177"/>
                      <a:pt x="151" y="211"/>
                      <a:pt x="115" y="211"/>
                    </a:cubicBezTo>
                    <a:cubicBezTo>
                      <a:pt x="74" y="211"/>
                      <a:pt x="71" y="189"/>
                      <a:pt x="71" y="163"/>
                    </a:cubicBezTo>
                    <a:cubicBezTo>
                      <a:pt x="71" y="109"/>
                      <a:pt x="71" y="54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8" y="21"/>
                      <a:pt x="38" y="22"/>
                      <a:pt x="38" y="66"/>
                    </a:cubicBezTo>
                    <a:cubicBezTo>
                      <a:pt x="38" y="90"/>
                      <a:pt x="38" y="115"/>
                      <a:pt x="38" y="140"/>
                    </a:cubicBezTo>
                    <a:cubicBezTo>
                      <a:pt x="38" y="177"/>
                      <a:pt x="38" y="222"/>
                      <a:pt x="112" y="222"/>
                    </a:cubicBezTo>
                    <a:cubicBezTo>
                      <a:pt x="140" y="222"/>
                      <a:pt x="162" y="208"/>
                      <a:pt x="176" y="177"/>
                    </a:cubicBezTo>
                    <a:cubicBezTo>
                      <a:pt x="176" y="192"/>
                      <a:pt x="176" y="207"/>
                      <a:pt x="176" y="222"/>
                    </a:cubicBezTo>
                    <a:cubicBezTo>
                      <a:pt x="200" y="220"/>
                      <a:pt x="223" y="218"/>
                      <a:pt x="246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4" name="Freeform 30"/>
              <p:cNvSpPr/>
              <p:nvPr/>
            </p:nvSpPr>
            <p:spPr>
              <a:xfrm>
                <a:off x="7830720" y="2576160"/>
                <a:ext cx="138600" cy="78120"/>
              </a:xfrm>
              <a:custGeom>
                <a:avLst/>
                <a:gdLst/>
                <a:ahLst/>
                <a:rect l="0" t="0" r="r" b="b"/>
                <a:pathLst>
                  <a:path w="385" h="217">
                    <a:moveTo>
                      <a:pt x="384" y="216"/>
                    </a:moveTo>
                    <a:cubicBezTo>
                      <a:pt x="384" y="211"/>
                      <a:pt x="384" y="206"/>
                      <a:pt x="384" y="201"/>
                    </a:cubicBezTo>
                    <a:cubicBezTo>
                      <a:pt x="358" y="201"/>
                      <a:pt x="346" y="201"/>
                      <a:pt x="346" y="187"/>
                    </a:cubicBezTo>
                    <a:cubicBezTo>
                      <a:pt x="346" y="156"/>
                      <a:pt x="346" y="125"/>
                      <a:pt x="346" y="94"/>
                    </a:cubicBezTo>
                    <a:cubicBezTo>
                      <a:pt x="346" y="52"/>
                      <a:pt x="346" y="36"/>
                      <a:pt x="330" y="18"/>
                    </a:cubicBezTo>
                    <a:cubicBezTo>
                      <a:pt x="323" y="10"/>
                      <a:pt x="308" y="0"/>
                      <a:pt x="279" y="0"/>
                    </a:cubicBezTo>
                    <a:cubicBezTo>
                      <a:pt x="238" y="0"/>
                      <a:pt x="216" y="29"/>
                      <a:pt x="207" y="49"/>
                    </a:cubicBezTo>
                    <a:cubicBezTo>
                      <a:pt x="200" y="6"/>
                      <a:pt x="164" y="0"/>
                      <a:pt x="143" y="0"/>
                    </a:cubicBezTo>
                    <a:cubicBezTo>
                      <a:pt x="106" y="0"/>
                      <a:pt x="83" y="21"/>
                      <a:pt x="70" y="52"/>
                    </a:cubicBezTo>
                    <a:cubicBezTo>
                      <a:pt x="70" y="34"/>
                      <a:pt x="70" y="17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8" y="24"/>
                      <a:pt x="38" y="49"/>
                    </a:cubicBezTo>
                    <a:cubicBezTo>
                      <a:pt x="38" y="93"/>
                      <a:pt x="38" y="136"/>
                      <a:pt x="38" y="180"/>
                    </a:cubicBezTo>
                    <a:cubicBezTo>
                      <a:pt x="38" y="201"/>
                      <a:pt x="34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9" y="216"/>
                      <a:pt x="37" y="215"/>
                      <a:pt x="56" y="215"/>
                    </a:cubicBezTo>
                    <a:cubicBezTo>
                      <a:pt x="74" y="215"/>
                      <a:pt x="92" y="216"/>
                      <a:pt x="111" y="216"/>
                    </a:cubicBezTo>
                    <a:cubicBezTo>
                      <a:pt x="111" y="211"/>
                      <a:pt x="111" y="206"/>
                      <a:pt x="111" y="201"/>
                    </a:cubicBezTo>
                    <a:cubicBezTo>
                      <a:pt x="77" y="201"/>
                      <a:pt x="73" y="201"/>
                      <a:pt x="73" y="180"/>
                    </a:cubicBezTo>
                    <a:cubicBezTo>
                      <a:pt x="73" y="150"/>
                      <a:pt x="73" y="120"/>
                      <a:pt x="73" y="89"/>
                    </a:cubicBezTo>
                    <a:cubicBezTo>
                      <a:pt x="73" y="39"/>
                      <a:pt x="108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80"/>
                    </a:cubicBezTo>
                    <a:cubicBezTo>
                      <a:pt x="175" y="201"/>
                      <a:pt x="169" y="201"/>
                      <a:pt x="137" y="201"/>
                    </a:cubicBezTo>
                    <a:cubicBezTo>
                      <a:pt x="137" y="206"/>
                      <a:pt x="137" y="211"/>
                      <a:pt x="137" y="216"/>
                    </a:cubicBezTo>
                    <a:cubicBezTo>
                      <a:pt x="155" y="216"/>
                      <a:pt x="174" y="215"/>
                      <a:pt x="192" y="215"/>
                    </a:cubicBezTo>
                    <a:cubicBezTo>
                      <a:pt x="210" y="215"/>
                      <a:pt x="229" y="216"/>
                      <a:pt x="248" y="216"/>
                    </a:cubicBezTo>
                    <a:cubicBezTo>
                      <a:pt x="248" y="211"/>
                      <a:pt x="248" y="206"/>
                      <a:pt x="248" y="201"/>
                    </a:cubicBezTo>
                    <a:cubicBezTo>
                      <a:pt x="214" y="201"/>
                      <a:pt x="209" y="201"/>
                      <a:pt x="209" y="180"/>
                    </a:cubicBezTo>
                    <a:cubicBezTo>
                      <a:pt x="209" y="150"/>
                      <a:pt x="209" y="120"/>
                      <a:pt x="209" y="89"/>
                    </a:cubicBezTo>
                    <a:cubicBezTo>
                      <a:pt x="209" y="39"/>
                      <a:pt x="244" y="11"/>
                      <a:pt x="276" y="11"/>
                    </a:cubicBezTo>
                    <a:cubicBezTo>
                      <a:pt x="307" y="11"/>
                      <a:pt x="312" y="38"/>
                      <a:pt x="312" y="66"/>
                    </a:cubicBezTo>
                    <a:cubicBezTo>
                      <a:pt x="312" y="104"/>
                      <a:pt x="312" y="142"/>
                      <a:pt x="312" y="180"/>
                    </a:cubicBezTo>
                    <a:cubicBezTo>
                      <a:pt x="312" y="201"/>
                      <a:pt x="307" y="201"/>
                      <a:pt x="273" y="201"/>
                    </a:cubicBezTo>
                    <a:cubicBezTo>
                      <a:pt x="273" y="206"/>
                      <a:pt x="273" y="211"/>
                      <a:pt x="273" y="216"/>
                    </a:cubicBezTo>
                    <a:cubicBezTo>
                      <a:pt x="292" y="216"/>
                      <a:pt x="310" y="215"/>
                      <a:pt x="329" y="215"/>
                    </a:cubicBezTo>
                    <a:cubicBezTo>
                      <a:pt x="347" y="215"/>
                      <a:pt x="365" y="216"/>
                      <a:pt x="384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5" name="Freeform 31"/>
              <p:cNvSpPr/>
              <p:nvPr/>
            </p:nvSpPr>
            <p:spPr>
              <a:xfrm>
                <a:off x="7978320" y="2538360"/>
                <a:ext cx="38160" cy="115920"/>
              </a:xfrm>
              <a:custGeom>
                <a:avLst/>
                <a:gdLst/>
                <a:ahLst/>
                <a:rect l="0" t="0" r="r" b="b"/>
                <a:pathLst>
                  <a:path w="106" h="322">
                    <a:moveTo>
                      <a:pt x="105" y="321"/>
                    </a:moveTo>
                    <a:cubicBezTo>
                      <a:pt x="105" y="316"/>
                      <a:pt x="105" y="311"/>
                      <a:pt x="105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8" y="107"/>
                      <a:pt x="25" y="108"/>
                      <a:pt x="1" y="110"/>
                    </a:cubicBezTo>
                    <a:cubicBezTo>
                      <a:pt x="1" y="115"/>
                      <a:pt x="1" y="121"/>
                      <a:pt x="1" y="126"/>
                    </a:cubicBezTo>
                    <a:cubicBezTo>
                      <a:pt x="34" y="126"/>
                      <a:pt x="38" y="128"/>
                      <a:pt x="38" y="152"/>
                    </a:cubicBezTo>
                    <a:cubicBezTo>
                      <a:pt x="38" y="196"/>
                      <a:pt x="38" y="241"/>
                      <a:pt x="38" y="285"/>
                    </a:cubicBezTo>
                    <a:cubicBezTo>
                      <a:pt x="38" y="306"/>
                      <a:pt x="34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1"/>
                      <a:pt x="36" y="320"/>
                      <a:pt x="55" y="320"/>
                    </a:cubicBezTo>
                    <a:cubicBezTo>
                      <a:pt x="71" y="320"/>
                      <a:pt x="88" y="321"/>
                      <a:pt x="105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2" y="0"/>
                    </a:cubicBezTo>
                    <a:cubicBezTo>
                      <a:pt x="35" y="0"/>
                      <a:pt x="25" y="14"/>
                      <a:pt x="25" y="25"/>
                    </a:cubicBezTo>
                    <a:cubicBezTo>
                      <a:pt x="25" y="39"/>
                      <a:pt x="36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Freeform 32"/>
              <p:cNvSpPr/>
              <p:nvPr/>
            </p:nvSpPr>
            <p:spPr>
              <a:xfrm>
                <a:off x="8026920" y="2576160"/>
                <a:ext cx="89640" cy="78120"/>
              </a:xfrm>
              <a:custGeom>
                <a:avLst/>
                <a:gdLst/>
                <a:ahLst/>
                <a:rect l="0" t="0" r="r" b="b"/>
                <a:pathLst>
                  <a:path w="249" h="217">
                    <a:moveTo>
                      <a:pt x="248" y="216"/>
                    </a:moveTo>
                    <a:cubicBezTo>
                      <a:pt x="248" y="211"/>
                      <a:pt x="248" y="206"/>
                      <a:pt x="248" y="201"/>
                    </a:cubicBezTo>
                    <a:cubicBezTo>
                      <a:pt x="223" y="201"/>
                      <a:pt x="210" y="201"/>
                      <a:pt x="210" y="187"/>
                    </a:cubicBezTo>
                    <a:cubicBezTo>
                      <a:pt x="210" y="156"/>
                      <a:pt x="210" y="125"/>
                      <a:pt x="210" y="94"/>
                    </a:cubicBezTo>
                    <a:cubicBezTo>
                      <a:pt x="210" y="52"/>
                      <a:pt x="210" y="36"/>
                      <a:pt x="195" y="18"/>
                    </a:cubicBezTo>
                    <a:cubicBezTo>
                      <a:pt x="188" y="10"/>
                      <a:pt x="171" y="0"/>
                      <a:pt x="143" y="0"/>
                    </a:cubicBezTo>
                    <a:cubicBezTo>
                      <a:pt x="106" y="0"/>
                      <a:pt x="84" y="21"/>
                      <a:pt x="70" y="52"/>
                    </a:cubicBezTo>
                    <a:cubicBezTo>
                      <a:pt x="70" y="34"/>
                      <a:pt x="70" y="17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9"/>
                    </a:cubicBezTo>
                    <a:cubicBezTo>
                      <a:pt x="39" y="93"/>
                      <a:pt x="39" y="136"/>
                      <a:pt x="39" y="180"/>
                    </a:cubicBezTo>
                    <a:cubicBezTo>
                      <a:pt x="39" y="201"/>
                      <a:pt x="34" y="201"/>
                      <a:pt x="0" y="201"/>
                    </a:cubicBezTo>
                    <a:cubicBezTo>
                      <a:pt x="0" y="206"/>
                      <a:pt x="0" y="211"/>
                      <a:pt x="0" y="216"/>
                    </a:cubicBezTo>
                    <a:cubicBezTo>
                      <a:pt x="19" y="216"/>
                      <a:pt x="37" y="215"/>
                      <a:pt x="56" y="215"/>
                    </a:cubicBezTo>
                    <a:cubicBezTo>
                      <a:pt x="74" y="215"/>
                      <a:pt x="92" y="216"/>
                      <a:pt x="111" y="216"/>
                    </a:cubicBezTo>
                    <a:cubicBezTo>
                      <a:pt x="111" y="211"/>
                      <a:pt x="111" y="206"/>
                      <a:pt x="111" y="201"/>
                    </a:cubicBezTo>
                    <a:cubicBezTo>
                      <a:pt x="78" y="201"/>
                      <a:pt x="73" y="201"/>
                      <a:pt x="73" y="180"/>
                    </a:cubicBezTo>
                    <a:cubicBezTo>
                      <a:pt x="73" y="150"/>
                      <a:pt x="73" y="120"/>
                      <a:pt x="73" y="89"/>
                    </a:cubicBezTo>
                    <a:cubicBezTo>
                      <a:pt x="73" y="39"/>
                      <a:pt x="108" y="11"/>
                      <a:pt x="139" y="11"/>
                    </a:cubicBezTo>
                    <a:cubicBezTo>
                      <a:pt x="171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80"/>
                    </a:cubicBezTo>
                    <a:cubicBezTo>
                      <a:pt x="175" y="201"/>
                      <a:pt x="171" y="201"/>
                      <a:pt x="137" y="201"/>
                    </a:cubicBezTo>
                    <a:cubicBezTo>
                      <a:pt x="137" y="206"/>
                      <a:pt x="137" y="211"/>
                      <a:pt x="137" y="216"/>
                    </a:cubicBezTo>
                    <a:cubicBezTo>
                      <a:pt x="156" y="216"/>
                      <a:pt x="175" y="215"/>
                      <a:pt x="193" y="215"/>
                    </a:cubicBezTo>
                    <a:cubicBezTo>
                      <a:pt x="211" y="215"/>
                      <a:pt x="230" y="216"/>
                      <a:pt x="248" y="2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7" name="Freeform 33"/>
              <p:cNvSpPr/>
              <p:nvPr/>
            </p:nvSpPr>
            <p:spPr>
              <a:xfrm>
                <a:off x="8124840" y="2575080"/>
                <a:ext cx="78840" cy="81360"/>
              </a:xfrm>
              <a:custGeom>
                <a:avLst/>
                <a:gdLst/>
                <a:ahLst/>
                <a:rect l="0" t="0" r="r" b="b"/>
                <a:pathLst>
                  <a:path w="219" h="226">
                    <a:moveTo>
                      <a:pt x="218" y="114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8" y="0"/>
                      <a:pt x="0" y="53"/>
                      <a:pt x="0" y="114"/>
                    </a:cubicBezTo>
                    <a:cubicBezTo>
                      <a:pt x="0" y="177"/>
                      <a:pt x="52" y="225"/>
                      <a:pt x="109" y="225"/>
                    </a:cubicBezTo>
                    <a:cubicBezTo>
                      <a:pt x="169" y="225"/>
                      <a:pt x="218" y="177"/>
                      <a:pt x="218" y="114"/>
                    </a:cubicBezTo>
                    <a:moveTo>
                      <a:pt x="178" y="110"/>
                    </a:moveTo>
                    <a:cubicBezTo>
                      <a:pt x="178" y="128"/>
                      <a:pt x="178" y="155"/>
                      <a:pt x="167" y="176"/>
                    </a:cubicBezTo>
                    <a:cubicBezTo>
                      <a:pt x="155" y="198"/>
                      <a:pt x="134" y="212"/>
                      <a:pt x="109" y="212"/>
                    </a:cubicBezTo>
                    <a:cubicBezTo>
                      <a:pt x="88" y="212"/>
                      <a:pt x="67" y="202"/>
                      <a:pt x="53" y="180"/>
                    </a:cubicBezTo>
                    <a:cubicBezTo>
                      <a:pt x="42" y="158"/>
                      <a:pt x="42" y="128"/>
                      <a:pt x="42" y="110"/>
                    </a:cubicBezTo>
                    <a:cubicBezTo>
                      <a:pt x="42" y="92"/>
                      <a:pt x="42" y="66"/>
                      <a:pt x="53" y="43"/>
                    </a:cubicBezTo>
                    <a:cubicBezTo>
                      <a:pt x="66" y="21"/>
                      <a:pt x="90" y="11"/>
                      <a:pt x="109" y="11"/>
                    </a:cubicBezTo>
                    <a:cubicBezTo>
                      <a:pt x="130" y="11"/>
                      <a:pt x="153" y="22"/>
                      <a:pt x="165" y="43"/>
                    </a:cubicBezTo>
                    <a:cubicBezTo>
                      <a:pt x="178" y="64"/>
                      <a:pt x="178" y="92"/>
                      <a:pt x="178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8" name="Freeform 34"/>
              <p:cNvSpPr/>
              <p:nvPr/>
            </p:nvSpPr>
            <p:spPr>
              <a:xfrm>
                <a:off x="8214480" y="2575080"/>
                <a:ext cx="58320" cy="81360"/>
              </a:xfrm>
              <a:custGeom>
                <a:avLst/>
                <a:gdLst/>
                <a:ahLst/>
                <a:rect l="0" t="0" r="r" b="b"/>
                <a:pathLst>
                  <a:path w="162" h="226">
                    <a:moveTo>
                      <a:pt x="161" y="156"/>
                    </a:moveTo>
                    <a:cubicBezTo>
                      <a:pt x="161" y="131"/>
                      <a:pt x="146" y="116"/>
                      <a:pt x="140" y="110"/>
                    </a:cubicBezTo>
                    <a:cubicBezTo>
                      <a:pt x="123" y="95"/>
                      <a:pt x="105" y="91"/>
                      <a:pt x="84" y="87"/>
                    </a:cubicBezTo>
                    <a:cubicBezTo>
                      <a:pt x="56" y="81"/>
                      <a:pt x="24" y="75"/>
                      <a:pt x="24" y="46"/>
                    </a:cubicBezTo>
                    <a:cubicBezTo>
                      <a:pt x="24" y="29"/>
                      <a:pt x="36" y="10"/>
                      <a:pt x="78" y="10"/>
                    </a:cubicBezTo>
                    <a:cubicBezTo>
                      <a:pt x="133" y="10"/>
                      <a:pt x="134" y="53"/>
                      <a:pt x="136" y="68"/>
                    </a:cubicBezTo>
                    <a:cubicBezTo>
                      <a:pt x="137" y="73"/>
                      <a:pt x="140" y="71"/>
                      <a:pt x="141" y="73"/>
                    </a:cubicBezTo>
                    <a:cubicBezTo>
                      <a:pt x="148" y="73"/>
                      <a:pt x="148" y="71"/>
                      <a:pt x="148" y="61"/>
                    </a:cubicBezTo>
                    <a:cubicBezTo>
                      <a:pt x="148" y="45"/>
                      <a:pt x="148" y="28"/>
                      <a:pt x="148" y="11"/>
                    </a:cubicBezTo>
                    <a:cubicBezTo>
                      <a:pt x="148" y="4"/>
                      <a:pt x="148" y="0"/>
                      <a:pt x="143" y="0"/>
                    </a:cubicBezTo>
                    <a:cubicBezTo>
                      <a:pt x="140" y="0"/>
                      <a:pt x="140" y="0"/>
                      <a:pt x="133" y="6"/>
                    </a:cubicBezTo>
                    <a:cubicBezTo>
                      <a:pt x="132" y="8"/>
                      <a:pt x="126" y="13"/>
                      <a:pt x="125" y="14"/>
                    </a:cubicBezTo>
                    <a:cubicBezTo>
                      <a:pt x="106" y="0"/>
                      <a:pt x="85" y="0"/>
                      <a:pt x="78" y="0"/>
                    </a:cubicBezTo>
                    <a:cubicBezTo>
                      <a:pt x="18" y="0"/>
                      <a:pt x="0" y="34"/>
                      <a:pt x="0" y="60"/>
                    </a:cubicBezTo>
                    <a:cubicBezTo>
                      <a:pt x="0" y="77"/>
                      <a:pt x="7" y="91"/>
                      <a:pt x="21" y="102"/>
                    </a:cubicBezTo>
                    <a:cubicBezTo>
                      <a:pt x="36" y="114"/>
                      <a:pt x="50" y="117"/>
                      <a:pt x="85" y="124"/>
                    </a:cubicBezTo>
                    <a:cubicBezTo>
                      <a:pt x="97" y="127"/>
                      <a:pt x="137" y="134"/>
                      <a:pt x="137" y="169"/>
                    </a:cubicBezTo>
                    <a:cubicBezTo>
                      <a:pt x="137" y="194"/>
                      <a:pt x="120" y="214"/>
                      <a:pt x="81" y="214"/>
                    </a:cubicBezTo>
                    <a:cubicBezTo>
                      <a:pt x="41" y="214"/>
                      <a:pt x="22" y="186"/>
                      <a:pt x="13" y="145"/>
                    </a:cubicBezTo>
                    <a:cubicBezTo>
                      <a:pt x="11" y="138"/>
                      <a:pt x="11" y="137"/>
                      <a:pt x="6" y="137"/>
                    </a:cubicBezTo>
                    <a:cubicBezTo>
                      <a:pt x="0" y="137"/>
                      <a:pt x="0" y="140"/>
                      <a:pt x="0" y="148"/>
                    </a:cubicBezTo>
                    <a:cubicBezTo>
                      <a:pt x="0" y="170"/>
                      <a:pt x="0" y="192"/>
                      <a:pt x="0" y="214"/>
                    </a:cubicBezTo>
                    <a:cubicBezTo>
                      <a:pt x="0" y="222"/>
                      <a:pt x="0" y="225"/>
                      <a:pt x="6" y="225"/>
                    </a:cubicBezTo>
                    <a:cubicBezTo>
                      <a:pt x="7" y="225"/>
                      <a:pt x="8" y="225"/>
                      <a:pt x="17" y="215"/>
                    </a:cubicBezTo>
                    <a:cubicBezTo>
                      <a:pt x="18" y="214"/>
                      <a:pt x="18" y="214"/>
                      <a:pt x="28" y="204"/>
                    </a:cubicBezTo>
                    <a:cubicBezTo>
                      <a:pt x="49" y="225"/>
                      <a:pt x="71" y="225"/>
                      <a:pt x="81" y="225"/>
                    </a:cubicBezTo>
                    <a:cubicBezTo>
                      <a:pt x="139" y="225"/>
                      <a:pt x="161" y="193"/>
                      <a:pt x="161" y="1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9" name="Freeform 35"/>
              <p:cNvSpPr/>
              <p:nvPr/>
            </p:nvSpPr>
            <p:spPr>
              <a:xfrm>
                <a:off x="8283960" y="2538360"/>
                <a:ext cx="38160" cy="115920"/>
              </a:xfrm>
              <a:custGeom>
                <a:avLst/>
                <a:gdLst/>
                <a:ahLst/>
                <a:rect l="0" t="0" r="r" b="b"/>
                <a:pathLst>
                  <a:path w="106" h="322">
                    <a:moveTo>
                      <a:pt x="105" y="321"/>
                    </a:moveTo>
                    <a:cubicBezTo>
                      <a:pt x="105" y="316"/>
                      <a:pt x="105" y="311"/>
                      <a:pt x="105" y="306"/>
                    </a:cubicBezTo>
                    <a:cubicBezTo>
                      <a:pt x="73" y="306"/>
                      <a:pt x="71" y="304"/>
                      <a:pt x="71" y="285"/>
                    </a:cubicBezTo>
                    <a:cubicBezTo>
                      <a:pt x="71" y="225"/>
                      <a:pt x="71" y="165"/>
                      <a:pt x="71" y="105"/>
                    </a:cubicBezTo>
                    <a:cubicBezTo>
                      <a:pt x="49" y="107"/>
                      <a:pt x="26" y="108"/>
                      <a:pt x="3" y="110"/>
                    </a:cubicBezTo>
                    <a:cubicBezTo>
                      <a:pt x="3" y="115"/>
                      <a:pt x="3" y="121"/>
                      <a:pt x="3" y="126"/>
                    </a:cubicBezTo>
                    <a:cubicBezTo>
                      <a:pt x="35" y="126"/>
                      <a:pt x="39" y="128"/>
                      <a:pt x="39" y="152"/>
                    </a:cubicBezTo>
                    <a:cubicBezTo>
                      <a:pt x="39" y="196"/>
                      <a:pt x="39" y="241"/>
                      <a:pt x="39" y="285"/>
                    </a:cubicBezTo>
                    <a:cubicBezTo>
                      <a:pt x="39" y="306"/>
                      <a:pt x="34" y="306"/>
                      <a:pt x="0" y="306"/>
                    </a:cubicBezTo>
                    <a:cubicBezTo>
                      <a:pt x="0" y="311"/>
                      <a:pt x="0" y="316"/>
                      <a:pt x="0" y="321"/>
                    </a:cubicBezTo>
                    <a:cubicBezTo>
                      <a:pt x="18" y="321"/>
                      <a:pt x="36" y="320"/>
                      <a:pt x="55" y="320"/>
                    </a:cubicBezTo>
                    <a:cubicBezTo>
                      <a:pt x="71" y="320"/>
                      <a:pt x="90" y="321"/>
                      <a:pt x="105" y="321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3" y="0"/>
                    </a:cubicBezTo>
                    <a:cubicBezTo>
                      <a:pt x="36" y="0"/>
                      <a:pt x="27" y="14"/>
                      <a:pt x="27" y="25"/>
                    </a:cubicBezTo>
                    <a:cubicBezTo>
                      <a:pt x="27" y="39"/>
                      <a:pt x="38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0" name="Freeform 36"/>
              <p:cNvSpPr/>
              <p:nvPr/>
            </p:nvSpPr>
            <p:spPr>
              <a:xfrm>
                <a:off x="8330760" y="2545920"/>
                <a:ext cx="55800" cy="110520"/>
              </a:xfrm>
              <a:custGeom>
                <a:avLst/>
                <a:gdLst/>
                <a:ahLst/>
                <a:rect l="0" t="0" r="r" b="b"/>
                <a:pathLst>
                  <a:path w="155" h="307">
                    <a:moveTo>
                      <a:pt x="154" y="240"/>
                    </a:moveTo>
                    <a:cubicBezTo>
                      <a:pt x="154" y="231"/>
                      <a:pt x="154" y="222"/>
                      <a:pt x="154" y="212"/>
                    </a:cubicBezTo>
                    <a:cubicBezTo>
                      <a:pt x="150" y="212"/>
                      <a:pt x="146" y="212"/>
                      <a:pt x="141" y="212"/>
                    </a:cubicBezTo>
                    <a:cubicBezTo>
                      <a:pt x="141" y="221"/>
                      <a:pt x="141" y="230"/>
                      <a:pt x="141" y="239"/>
                    </a:cubicBezTo>
                    <a:cubicBezTo>
                      <a:pt x="141" y="275"/>
                      <a:pt x="127" y="293"/>
                      <a:pt x="109" y="293"/>
                    </a:cubicBezTo>
                    <a:cubicBezTo>
                      <a:pt x="76" y="293"/>
                      <a:pt x="76" y="249"/>
                      <a:pt x="76" y="240"/>
                    </a:cubicBezTo>
                    <a:cubicBezTo>
                      <a:pt x="76" y="195"/>
                      <a:pt x="76" y="150"/>
                      <a:pt x="76" y="105"/>
                    </a:cubicBezTo>
                    <a:cubicBezTo>
                      <a:pt x="99" y="105"/>
                      <a:pt x="122" y="105"/>
                      <a:pt x="146" y="105"/>
                    </a:cubicBezTo>
                    <a:cubicBezTo>
                      <a:pt x="146" y="100"/>
                      <a:pt x="146" y="94"/>
                      <a:pt x="146" y="89"/>
                    </a:cubicBezTo>
                    <a:cubicBezTo>
                      <a:pt x="122" y="89"/>
                      <a:pt x="99" y="89"/>
                      <a:pt x="76" y="89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1" y="0"/>
                      <a:pt x="67" y="0"/>
                      <a:pt x="63" y="0"/>
                    </a:cubicBezTo>
                    <a:cubicBezTo>
                      <a:pt x="63" y="39"/>
                      <a:pt x="49" y="92"/>
                      <a:pt x="0" y="94"/>
                    </a:cubicBezTo>
                    <a:cubicBezTo>
                      <a:pt x="0" y="97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5"/>
                      <a:pt x="42" y="240"/>
                    </a:cubicBezTo>
                    <a:cubicBezTo>
                      <a:pt x="42" y="300"/>
                      <a:pt x="88" y="306"/>
                      <a:pt x="105" y="306"/>
                    </a:cubicBezTo>
                    <a:cubicBezTo>
                      <a:pt x="140" y="306"/>
                      <a:pt x="154" y="271"/>
                      <a:pt x="154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1" name="Freeform 37"/>
              <p:cNvSpPr/>
              <p:nvPr/>
            </p:nvSpPr>
            <p:spPr>
              <a:xfrm>
                <a:off x="8394840" y="2577960"/>
                <a:ext cx="87120" cy="112320"/>
              </a:xfrm>
              <a:custGeom>
                <a:avLst/>
                <a:gdLst/>
                <a:ahLst/>
                <a:rect l="0" t="0" r="r" b="b"/>
                <a:pathLst>
                  <a:path w="242" h="312">
                    <a:moveTo>
                      <a:pt x="241" y="15"/>
                    </a:moveTo>
                    <a:cubicBezTo>
                      <a:pt x="241" y="10"/>
                      <a:pt x="241" y="5"/>
                      <a:pt x="241" y="0"/>
                    </a:cubicBezTo>
                    <a:cubicBezTo>
                      <a:pt x="230" y="1"/>
                      <a:pt x="214" y="1"/>
                      <a:pt x="203" y="1"/>
                    </a:cubicBezTo>
                    <a:cubicBezTo>
                      <a:pt x="189" y="1"/>
                      <a:pt x="175" y="0"/>
                      <a:pt x="161" y="0"/>
                    </a:cubicBezTo>
                    <a:cubicBezTo>
                      <a:pt x="161" y="5"/>
                      <a:pt x="161" y="10"/>
                      <a:pt x="161" y="15"/>
                    </a:cubicBezTo>
                    <a:cubicBezTo>
                      <a:pt x="176" y="15"/>
                      <a:pt x="183" y="24"/>
                      <a:pt x="183" y="36"/>
                    </a:cubicBezTo>
                    <a:cubicBezTo>
                      <a:pt x="183" y="40"/>
                      <a:pt x="183" y="42"/>
                      <a:pt x="181" y="47"/>
                    </a:cubicBezTo>
                    <a:cubicBezTo>
                      <a:pt x="164" y="88"/>
                      <a:pt x="148" y="128"/>
                      <a:pt x="132" y="169"/>
                    </a:cubicBezTo>
                    <a:cubicBezTo>
                      <a:pt x="113" y="125"/>
                      <a:pt x="95" y="81"/>
                      <a:pt x="77" y="36"/>
                    </a:cubicBezTo>
                    <a:cubicBezTo>
                      <a:pt x="74" y="32"/>
                      <a:pt x="74" y="29"/>
                      <a:pt x="74" y="28"/>
                    </a:cubicBezTo>
                    <a:cubicBezTo>
                      <a:pt x="74" y="15"/>
                      <a:pt x="92" y="15"/>
                      <a:pt x="101" y="15"/>
                    </a:cubicBezTo>
                    <a:cubicBezTo>
                      <a:pt x="101" y="10"/>
                      <a:pt x="101" y="5"/>
                      <a:pt x="101" y="0"/>
                    </a:cubicBezTo>
                    <a:cubicBezTo>
                      <a:pt x="83" y="0"/>
                      <a:pt x="65" y="1"/>
                      <a:pt x="48" y="1"/>
                    </a:cubicBezTo>
                    <a:cubicBezTo>
                      <a:pt x="35" y="1"/>
                      <a:pt x="14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24" y="15"/>
                      <a:pt x="32" y="15"/>
                      <a:pt x="39" y="32"/>
                    </a:cubicBezTo>
                    <a:cubicBezTo>
                      <a:pt x="64" y="92"/>
                      <a:pt x="89" y="151"/>
                      <a:pt x="113" y="211"/>
                    </a:cubicBezTo>
                    <a:cubicBezTo>
                      <a:pt x="109" y="221"/>
                      <a:pt x="105" y="230"/>
                      <a:pt x="101" y="240"/>
                    </a:cubicBezTo>
                    <a:cubicBezTo>
                      <a:pt x="91" y="267"/>
                      <a:pt x="77" y="300"/>
                      <a:pt x="45" y="300"/>
                    </a:cubicBezTo>
                    <a:cubicBezTo>
                      <a:pt x="43" y="300"/>
                      <a:pt x="31" y="300"/>
                      <a:pt x="22" y="292"/>
                    </a:cubicBezTo>
                    <a:cubicBezTo>
                      <a:pt x="38" y="290"/>
                      <a:pt x="41" y="279"/>
                      <a:pt x="41" y="271"/>
                    </a:cubicBezTo>
                    <a:cubicBezTo>
                      <a:pt x="41" y="258"/>
                      <a:pt x="32" y="251"/>
                      <a:pt x="21" y="251"/>
                    </a:cubicBezTo>
                    <a:cubicBezTo>
                      <a:pt x="11" y="251"/>
                      <a:pt x="0" y="257"/>
                      <a:pt x="0" y="272"/>
                    </a:cubicBezTo>
                    <a:cubicBezTo>
                      <a:pt x="0" y="293"/>
                      <a:pt x="21" y="311"/>
                      <a:pt x="45" y="311"/>
                    </a:cubicBezTo>
                    <a:cubicBezTo>
                      <a:pt x="76" y="311"/>
                      <a:pt x="97" y="283"/>
                      <a:pt x="108" y="256"/>
                    </a:cubicBezTo>
                    <a:cubicBezTo>
                      <a:pt x="137" y="186"/>
                      <a:pt x="166" y="116"/>
                      <a:pt x="195" y="46"/>
                    </a:cubicBezTo>
                    <a:cubicBezTo>
                      <a:pt x="207" y="15"/>
                      <a:pt x="232" y="15"/>
                      <a:pt x="241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949320" y="93960"/>
            <a:ext cx="8175240" cy="4887000"/>
          </a:xfrm>
          <a:prstGeom prst="rect">
            <a:avLst/>
          </a:prstGeom>
          <a:ln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4973760" y="2468880"/>
            <a:ext cx="3566160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4" name="Group 2"/>
          <p:cNvGrpSpPr/>
          <p:nvPr/>
        </p:nvGrpSpPr>
        <p:grpSpPr>
          <a:xfrm>
            <a:off x="6163920" y="2522160"/>
            <a:ext cx="2837880" cy="160920"/>
            <a:chOff x="6163920" y="2522160"/>
            <a:chExt cx="2837880" cy="160920"/>
          </a:xfrm>
        </p:grpSpPr>
        <p:grpSp>
          <p:nvGrpSpPr>
            <p:cNvPr id="275" name="Group 3"/>
            <p:cNvGrpSpPr/>
            <p:nvPr/>
          </p:nvGrpSpPr>
          <p:grpSpPr>
            <a:xfrm>
              <a:off x="6163920" y="2522160"/>
              <a:ext cx="2837880" cy="160920"/>
              <a:chOff x="6163920" y="2522160"/>
              <a:chExt cx="2837880" cy="160920"/>
            </a:xfrm>
          </p:grpSpPr>
          <p:sp>
            <p:nvSpPr>
              <p:cNvPr id="276" name="Freeform 4"/>
              <p:cNvSpPr/>
              <p:nvPr/>
            </p:nvSpPr>
            <p:spPr>
              <a:xfrm>
                <a:off x="6163920" y="2526120"/>
                <a:ext cx="97560" cy="120960"/>
              </a:xfrm>
              <a:custGeom>
                <a:avLst/>
                <a:gdLst/>
                <a:ahLst/>
                <a:rect l="0" t="0" r="r" b="b"/>
                <a:pathLst>
                  <a:path w="271" h="336">
                    <a:moveTo>
                      <a:pt x="270" y="209"/>
                    </a:moveTo>
                    <a:cubicBezTo>
                      <a:pt x="266" y="209"/>
                      <a:pt x="262" y="209"/>
                      <a:pt x="258" y="209"/>
                    </a:cubicBezTo>
                    <a:cubicBezTo>
                      <a:pt x="252" y="258"/>
                      <a:pt x="245" y="319"/>
                      <a:pt x="158" y="319"/>
                    </a:cubicBezTo>
                    <a:cubicBezTo>
                      <a:pt x="145" y="319"/>
                      <a:pt x="131" y="319"/>
                      <a:pt x="118" y="319"/>
                    </a:cubicBezTo>
                    <a:cubicBezTo>
                      <a:pt x="95" y="319"/>
                      <a:pt x="94" y="317"/>
                      <a:pt x="94" y="300"/>
                    </a:cubicBezTo>
                    <a:cubicBezTo>
                      <a:pt x="94" y="213"/>
                      <a:pt x="94" y="125"/>
                      <a:pt x="94" y="38"/>
                    </a:cubicBezTo>
                    <a:cubicBezTo>
                      <a:pt x="94" y="21"/>
                      <a:pt x="94" y="15"/>
                      <a:pt x="140" y="15"/>
                    </a:cubicBezTo>
                    <a:cubicBezTo>
                      <a:pt x="146" y="15"/>
                      <a:pt x="151" y="15"/>
                      <a:pt x="157" y="15"/>
                    </a:cubicBezTo>
                    <a:cubicBezTo>
                      <a:pt x="157" y="10"/>
                      <a:pt x="157" y="5"/>
                      <a:pt x="157" y="0"/>
                    </a:cubicBezTo>
                    <a:cubicBezTo>
                      <a:pt x="139" y="1"/>
                      <a:pt x="94" y="1"/>
                      <a:pt x="74" y="1"/>
                    </a:cubicBezTo>
                    <a:cubicBezTo>
                      <a:pt x="55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49" y="319"/>
                      <a:pt x="11" y="319"/>
                    </a:cubicBezTo>
                    <a:cubicBezTo>
                      <a:pt x="7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85" y="335"/>
                      <a:pt x="171" y="335"/>
                      <a:pt x="256" y="335"/>
                    </a:cubicBezTo>
                    <a:cubicBezTo>
                      <a:pt x="261" y="293"/>
                      <a:pt x="266" y="251"/>
                      <a:pt x="270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" name="Freeform 5"/>
              <p:cNvSpPr/>
              <p:nvPr/>
            </p:nvSpPr>
            <p:spPr>
              <a:xfrm>
                <a:off x="6274440" y="2526120"/>
                <a:ext cx="121320" cy="120960"/>
              </a:xfrm>
              <a:custGeom>
                <a:avLst/>
                <a:gdLst/>
                <a:ahLst/>
                <a:rect l="0" t="0" r="r" b="b"/>
                <a:pathLst>
                  <a:path w="337" h="336">
                    <a:moveTo>
                      <a:pt x="336" y="335"/>
                    </a:moveTo>
                    <a:cubicBezTo>
                      <a:pt x="336" y="330"/>
                      <a:pt x="336" y="325"/>
                      <a:pt x="336" y="319"/>
                    </a:cubicBezTo>
                    <a:cubicBezTo>
                      <a:pt x="332" y="319"/>
                      <a:pt x="329" y="319"/>
                      <a:pt x="325" y="319"/>
                    </a:cubicBezTo>
                    <a:cubicBezTo>
                      <a:pt x="287" y="319"/>
                      <a:pt x="286" y="314"/>
                      <a:pt x="286" y="297"/>
                    </a:cubicBezTo>
                    <a:cubicBezTo>
                      <a:pt x="286" y="211"/>
                      <a:pt x="286" y="124"/>
                      <a:pt x="286" y="38"/>
                    </a:cubicBezTo>
                    <a:cubicBezTo>
                      <a:pt x="286" y="20"/>
                      <a:pt x="287" y="15"/>
                      <a:pt x="325" y="15"/>
                    </a:cubicBezTo>
                    <a:cubicBezTo>
                      <a:pt x="329" y="15"/>
                      <a:pt x="332" y="15"/>
                      <a:pt x="336" y="15"/>
                    </a:cubicBezTo>
                    <a:cubicBezTo>
                      <a:pt x="336" y="10"/>
                      <a:pt x="336" y="5"/>
                      <a:pt x="336" y="0"/>
                    </a:cubicBezTo>
                    <a:cubicBezTo>
                      <a:pt x="319" y="1"/>
                      <a:pt x="283" y="1"/>
                      <a:pt x="265" y="1"/>
                    </a:cubicBezTo>
                    <a:cubicBezTo>
                      <a:pt x="246" y="1"/>
                      <a:pt x="209" y="1"/>
                      <a:pt x="192" y="0"/>
                    </a:cubicBezTo>
                    <a:cubicBezTo>
                      <a:pt x="192" y="5"/>
                      <a:pt x="192" y="10"/>
                      <a:pt x="192" y="15"/>
                    </a:cubicBezTo>
                    <a:cubicBezTo>
                      <a:pt x="196" y="15"/>
                      <a:pt x="199" y="15"/>
                      <a:pt x="203" y="15"/>
                    </a:cubicBezTo>
                    <a:cubicBezTo>
                      <a:pt x="241" y="15"/>
                      <a:pt x="242" y="20"/>
                      <a:pt x="242" y="38"/>
                    </a:cubicBezTo>
                    <a:cubicBezTo>
                      <a:pt x="242" y="76"/>
                      <a:pt x="242" y="114"/>
                      <a:pt x="242" y="153"/>
                    </a:cubicBezTo>
                    <a:cubicBezTo>
                      <a:pt x="193" y="153"/>
                      <a:pt x="144" y="153"/>
                      <a:pt x="95" y="153"/>
                    </a:cubicBezTo>
                    <a:cubicBezTo>
                      <a:pt x="95" y="114"/>
                      <a:pt x="95" y="76"/>
                      <a:pt x="95" y="38"/>
                    </a:cubicBezTo>
                    <a:cubicBezTo>
                      <a:pt x="95" y="20"/>
                      <a:pt x="95" y="15"/>
                      <a:pt x="133" y="15"/>
                    </a:cubicBezTo>
                    <a:cubicBezTo>
                      <a:pt x="137" y="15"/>
                      <a:pt x="141" y="15"/>
                      <a:pt x="146" y="15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92" y="1"/>
                      <a:pt x="73" y="1"/>
                    </a:cubicBezTo>
                    <a:cubicBezTo>
                      <a:pt x="54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50" y="319"/>
                      <a:pt x="13" y="319"/>
                    </a:cubicBezTo>
                    <a:cubicBezTo>
                      <a:pt x="8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18" y="333"/>
                      <a:pt x="55" y="333"/>
                      <a:pt x="73" y="333"/>
                    </a:cubicBezTo>
                    <a:cubicBezTo>
                      <a:pt x="91" y="333"/>
                      <a:pt x="129" y="333"/>
                      <a:pt x="146" y="335"/>
                    </a:cubicBezTo>
                    <a:cubicBezTo>
                      <a:pt x="146" y="330"/>
                      <a:pt x="146" y="325"/>
                      <a:pt x="146" y="319"/>
                    </a:cubicBezTo>
                    <a:cubicBezTo>
                      <a:pt x="141" y="319"/>
                      <a:pt x="137" y="319"/>
                      <a:pt x="133" y="319"/>
                    </a:cubicBezTo>
                    <a:cubicBezTo>
                      <a:pt x="95" y="319"/>
                      <a:pt x="95" y="314"/>
                      <a:pt x="95" y="297"/>
                    </a:cubicBezTo>
                    <a:cubicBezTo>
                      <a:pt x="95" y="254"/>
                      <a:pt x="95" y="211"/>
                      <a:pt x="95" y="168"/>
                    </a:cubicBezTo>
                    <a:cubicBezTo>
                      <a:pt x="144" y="168"/>
                      <a:pt x="193" y="168"/>
                      <a:pt x="242" y="168"/>
                    </a:cubicBezTo>
                    <a:cubicBezTo>
                      <a:pt x="242" y="211"/>
                      <a:pt x="242" y="254"/>
                      <a:pt x="242" y="297"/>
                    </a:cubicBezTo>
                    <a:cubicBezTo>
                      <a:pt x="242" y="314"/>
                      <a:pt x="241" y="319"/>
                      <a:pt x="203" y="319"/>
                    </a:cubicBezTo>
                    <a:cubicBezTo>
                      <a:pt x="199" y="319"/>
                      <a:pt x="196" y="319"/>
                      <a:pt x="192" y="319"/>
                    </a:cubicBezTo>
                    <a:cubicBezTo>
                      <a:pt x="192" y="325"/>
                      <a:pt x="192" y="330"/>
                      <a:pt x="192" y="335"/>
                    </a:cubicBezTo>
                    <a:cubicBezTo>
                      <a:pt x="209" y="333"/>
                      <a:pt x="244" y="333"/>
                      <a:pt x="263" y="333"/>
                    </a:cubicBezTo>
                    <a:cubicBezTo>
                      <a:pt x="282" y="333"/>
                      <a:pt x="319" y="333"/>
                      <a:pt x="336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8" name="Freeform 6"/>
              <p:cNvSpPr/>
              <p:nvPr/>
            </p:nvSpPr>
            <p:spPr>
              <a:xfrm>
                <a:off x="6411240" y="2522160"/>
                <a:ext cx="108360" cy="128880"/>
              </a:xfrm>
              <a:custGeom>
                <a:avLst/>
                <a:gdLst/>
                <a:ahLst/>
                <a:rect l="0" t="0" r="r" b="b"/>
                <a:pathLst>
                  <a:path w="301" h="358">
                    <a:moveTo>
                      <a:pt x="300" y="231"/>
                    </a:moveTo>
                    <a:cubicBezTo>
                      <a:pt x="300" y="227"/>
                      <a:pt x="300" y="224"/>
                      <a:pt x="293" y="224"/>
                    </a:cubicBezTo>
                    <a:cubicBezTo>
                      <a:pt x="287" y="224"/>
                      <a:pt x="287" y="227"/>
                      <a:pt x="287" y="231"/>
                    </a:cubicBezTo>
                    <a:cubicBezTo>
                      <a:pt x="283" y="301"/>
                      <a:pt x="231" y="342"/>
                      <a:pt x="176" y="342"/>
                    </a:cubicBezTo>
                    <a:cubicBezTo>
                      <a:pt x="147" y="342"/>
                      <a:pt x="50" y="325"/>
                      <a:pt x="50" y="179"/>
                    </a:cubicBezTo>
                    <a:cubicBezTo>
                      <a:pt x="50" y="32"/>
                      <a:pt x="147" y="15"/>
                      <a:pt x="176" y="15"/>
                    </a:cubicBezTo>
                    <a:cubicBezTo>
                      <a:pt x="230" y="15"/>
                      <a:pt x="274" y="60"/>
                      <a:pt x="284" y="132"/>
                    </a:cubicBezTo>
                    <a:cubicBezTo>
                      <a:pt x="284" y="139"/>
                      <a:pt x="284" y="140"/>
                      <a:pt x="291" y="140"/>
                    </a:cubicBezTo>
                    <a:cubicBezTo>
                      <a:pt x="300" y="140"/>
                      <a:pt x="300" y="139"/>
                      <a:pt x="300" y="128"/>
                    </a:cubicBezTo>
                    <a:cubicBezTo>
                      <a:pt x="300" y="89"/>
                      <a:pt x="300" y="50"/>
                      <a:pt x="300" y="11"/>
                    </a:cubicBezTo>
                    <a:cubicBezTo>
                      <a:pt x="300" y="3"/>
                      <a:pt x="300" y="0"/>
                      <a:pt x="294" y="0"/>
                    </a:cubicBezTo>
                    <a:cubicBezTo>
                      <a:pt x="293" y="0"/>
                      <a:pt x="290" y="0"/>
                      <a:pt x="286" y="6"/>
                    </a:cubicBezTo>
                    <a:cubicBezTo>
                      <a:pt x="278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1" y="0"/>
                    </a:cubicBezTo>
                    <a:cubicBezTo>
                      <a:pt x="78" y="0"/>
                      <a:pt x="0" y="78"/>
                      <a:pt x="0" y="178"/>
                    </a:cubicBezTo>
                    <a:cubicBezTo>
                      <a:pt x="0" y="280"/>
                      <a:pt x="80" y="357"/>
                      <a:pt x="171" y="357"/>
                    </a:cubicBezTo>
                    <a:cubicBezTo>
                      <a:pt x="251" y="357"/>
                      <a:pt x="300" y="289"/>
                      <a:pt x="300" y="2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9" name="Freeform 7"/>
              <p:cNvSpPr/>
              <p:nvPr/>
            </p:nvSpPr>
            <p:spPr>
              <a:xfrm>
                <a:off x="6534360" y="2524320"/>
                <a:ext cx="87480" cy="124920"/>
              </a:xfrm>
              <a:custGeom>
                <a:avLst/>
                <a:gdLst/>
                <a:ahLst/>
                <a:rect l="0" t="0" r="r" b="b"/>
                <a:pathLst>
                  <a:path w="243" h="347">
                    <a:moveTo>
                      <a:pt x="242" y="234"/>
                    </a:moveTo>
                    <a:cubicBezTo>
                      <a:pt x="242" y="172"/>
                      <a:pt x="195" y="123"/>
                      <a:pt x="139" y="123"/>
                    </a:cubicBezTo>
                    <a:cubicBezTo>
                      <a:pt x="99" y="123"/>
                      <a:pt x="78" y="147"/>
                      <a:pt x="70" y="156"/>
                    </a:cubicBezTo>
                    <a:cubicBezTo>
                      <a:pt x="70" y="104"/>
                      <a:pt x="70" y="52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8"/>
                    </a:cubicBezTo>
                    <a:cubicBezTo>
                      <a:pt x="38" y="145"/>
                      <a:pt x="38" y="243"/>
                      <a:pt x="38" y="341"/>
                    </a:cubicBezTo>
                    <a:cubicBezTo>
                      <a:pt x="42" y="341"/>
                      <a:pt x="46" y="341"/>
                      <a:pt x="50" y="341"/>
                    </a:cubicBezTo>
                    <a:cubicBezTo>
                      <a:pt x="56" y="330"/>
                      <a:pt x="63" y="320"/>
                      <a:pt x="69" y="310"/>
                    </a:cubicBezTo>
                    <a:cubicBezTo>
                      <a:pt x="76" y="321"/>
                      <a:pt x="97" y="346"/>
                      <a:pt x="133" y="346"/>
                    </a:cubicBezTo>
                    <a:cubicBezTo>
                      <a:pt x="190" y="346"/>
                      <a:pt x="242" y="298"/>
                      <a:pt x="242" y="234"/>
                    </a:cubicBezTo>
                    <a:moveTo>
                      <a:pt x="202" y="234"/>
                    </a:moveTo>
                    <a:cubicBezTo>
                      <a:pt x="202" y="252"/>
                      <a:pt x="200" y="282"/>
                      <a:pt x="186" y="304"/>
                    </a:cubicBezTo>
                    <a:cubicBezTo>
                      <a:pt x="176" y="319"/>
                      <a:pt x="157" y="335"/>
                      <a:pt x="130" y="335"/>
                    </a:cubicBezTo>
                    <a:cubicBezTo>
                      <a:pt x="108" y="335"/>
                      <a:pt x="91" y="324"/>
                      <a:pt x="78" y="305"/>
                    </a:cubicBezTo>
                    <a:cubicBezTo>
                      <a:pt x="71" y="296"/>
                      <a:pt x="71" y="293"/>
                      <a:pt x="71" y="284"/>
                    </a:cubicBezTo>
                    <a:cubicBezTo>
                      <a:pt x="71" y="251"/>
                      <a:pt x="71" y="217"/>
                      <a:pt x="71" y="184"/>
                    </a:cubicBezTo>
                    <a:cubicBezTo>
                      <a:pt x="71" y="174"/>
                      <a:pt x="71" y="174"/>
                      <a:pt x="77" y="165"/>
                    </a:cubicBezTo>
                    <a:cubicBezTo>
                      <a:pt x="97" y="139"/>
                      <a:pt x="123" y="135"/>
                      <a:pt x="136" y="135"/>
                    </a:cubicBezTo>
                    <a:cubicBezTo>
                      <a:pt x="158" y="135"/>
                      <a:pt x="175" y="147"/>
                      <a:pt x="188" y="165"/>
                    </a:cubicBezTo>
                    <a:cubicBezTo>
                      <a:pt x="200" y="186"/>
                      <a:pt x="202" y="214"/>
                      <a:pt x="202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0" name="Freeform 8"/>
              <p:cNvSpPr/>
              <p:nvPr/>
            </p:nvSpPr>
            <p:spPr>
              <a:xfrm>
                <a:off x="6692760" y="2526120"/>
                <a:ext cx="121320" cy="120960"/>
              </a:xfrm>
              <a:custGeom>
                <a:avLst/>
                <a:gdLst/>
                <a:ahLst/>
                <a:rect l="0" t="0" r="r" b="b"/>
                <a:pathLst>
                  <a:path w="337" h="336">
                    <a:moveTo>
                      <a:pt x="336" y="335"/>
                    </a:moveTo>
                    <a:cubicBezTo>
                      <a:pt x="336" y="330"/>
                      <a:pt x="336" y="325"/>
                      <a:pt x="336" y="319"/>
                    </a:cubicBezTo>
                    <a:cubicBezTo>
                      <a:pt x="332" y="319"/>
                      <a:pt x="328" y="319"/>
                      <a:pt x="323" y="319"/>
                    </a:cubicBezTo>
                    <a:cubicBezTo>
                      <a:pt x="286" y="319"/>
                      <a:pt x="286" y="314"/>
                      <a:pt x="286" y="297"/>
                    </a:cubicBezTo>
                    <a:cubicBezTo>
                      <a:pt x="286" y="211"/>
                      <a:pt x="286" y="124"/>
                      <a:pt x="286" y="38"/>
                    </a:cubicBezTo>
                    <a:cubicBezTo>
                      <a:pt x="286" y="20"/>
                      <a:pt x="286" y="15"/>
                      <a:pt x="323" y="15"/>
                    </a:cubicBezTo>
                    <a:cubicBezTo>
                      <a:pt x="328" y="15"/>
                      <a:pt x="332" y="15"/>
                      <a:pt x="336" y="15"/>
                    </a:cubicBezTo>
                    <a:cubicBezTo>
                      <a:pt x="336" y="10"/>
                      <a:pt x="336" y="5"/>
                      <a:pt x="336" y="0"/>
                    </a:cubicBezTo>
                    <a:cubicBezTo>
                      <a:pt x="319" y="1"/>
                      <a:pt x="282" y="1"/>
                      <a:pt x="263" y="1"/>
                    </a:cubicBezTo>
                    <a:cubicBezTo>
                      <a:pt x="244" y="1"/>
                      <a:pt x="209" y="1"/>
                      <a:pt x="190" y="0"/>
                    </a:cubicBezTo>
                    <a:cubicBezTo>
                      <a:pt x="190" y="5"/>
                      <a:pt x="190" y="10"/>
                      <a:pt x="190" y="15"/>
                    </a:cubicBezTo>
                    <a:cubicBezTo>
                      <a:pt x="195" y="15"/>
                      <a:pt x="199" y="15"/>
                      <a:pt x="203" y="15"/>
                    </a:cubicBezTo>
                    <a:cubicBezTo>
                      <a:pt x="241" y="15"/>
                      <a:pt x="241" y="20"/>
                      <a:pt x="241" y="38"/>
                    </a:cubicBezTo>
                    <a:cubicBezTo>
                      <a:pt x="241" y="76"/>
                      <a:pt x="241" y="114"/>
                      <a:pt x="241" y="153"/>
                    </a:cubicBezTo>
                    <a:cubicBezTo>
                      <a:pt x="192" y="153"/>
                      <a:pt x="143" y="153"/>
                      <a:pt x="94" y="153"/>
                    </a:cubicBezTo>
                    <a:cubicBezTo>
                      <a:pt x="94" y="114"/>
                      <a:pt x="94" y="76"/>
                      <a:pt x="94" y="38"/>
                    </a:cubicBezTo>
                    <a:cubicBezTo>
                      <a:pt x="94" y="20"/>
                      <a:pt x="95" y="15"/>
                      <a:pt x="133" y="15"/>
                    </a:cubicBezTo>
                    <a:cubicBezTo>
                      <a:pt x="137" y="15"/>
                      <a:pt x="141" y="15"/>
                      <a:pt x="146" y="15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7" y="1"/>
                      <a:pt x="91" y="1"/>
                      <a:pt x="73" y="1"/>
                    </a:cubicBezTo>
                    <a:cubicBezTo>
                      <a:pt x="55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49" y="319"/>
                      <a:pt x="11" y="319"/>
                    </a:cubicBezTo>
                    <a:cubicBezTo>
                      <a:pt x="7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17" y="333"/>
                      <a:pt x="54" y="333"/>
                      <a:pt x="73" y="333"/>
                    </a:cubicBezTo>
                    <a:cubicBezTo>
                      <a:pt x="92" y="333"/>
                      <a:pt x="127" y="333"/>
                      <a:pt x="146" y="335"/>
                    </a:cubicBezTo>
                    <a:cubicBezTo>
                      <a:pt x="146" y="330"/>
                      <a:pt x="146" y="325"/>
                      <a:pt x="146" y="319"/>
                    </a:cubicBezTo>
                    <a:cubicBezTo>
                      <a:pt x="141" y="319"/>
                      <a:pt x="137" y="319"/>
                      <a:pt x="133" y="319"/>
                    </a:cubicBezTo>
                    <a:cubicBezTo>
                      <a:pt x="95" y="319"/>
                      <a:pt x="94" y="314"/>
                      <a:pt x="94" y="297"/>
                    </a:cubicBezTo>
                    <a:cubicBezTo>
                      <a:pt x="94" y="254"/>
                      <a:pt x="94" y="211"/>
                      <a:pt x="94" y="168"/>
                    </a:cubicBezTo>
                    <a:cubicBezTo>
                      <a:pt x="143" y="168"/>
                      <a:pt x="192" y="168"/>
                      <a:pt x="241" y="168"/>
                    </a:cubicBezTo>
                    <a:cubicBezTo>
                      <a:pt x="241" y="211"/>
                      <a:pt x="241" y="254"/>
                      <a:pt x="241" y="297"/>
                    </a:cubicBezTo>
                    <a:cubicBezTo>
                      <a:pt x="241" y="314"/>
                      <a:pt x="241" y="319"/>
                      <a:pt x="203" y="319"/>
                    </a:cubicBezTo>
                    <a:cubicBezTo>
                      <a:pt x="199" y="319"/>
                      <a:pt x="195" y="319"/>
                      <a:pt x="190" y="319"/>
                    </a:cubicBezTo>
                    <a:cubicBezTo>
                      <a:pt x="190" y="325"/>
                      <a:pt x="190" y="330"/>
                      <a:pt x="190" y="335"/>
                    </a:cubicBezTo>
                    <a:cubicBezTo>
                      <a:pt x="209" y="333"/>
                      <a:pt x="245" y="333"/>
                      <a:pt x="263" y="333"/>
                    </a:cubicBezTo>
                    <a:cubicBezTo>
                      <a:pt x="281" y="333"/>
                      <a:pt x="319" y="333"/>
                      <a:pt x="336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1" name="Freeform 9"/>
              <p:cNvSpPr/>
              <p:nvPr/>
            </p:nvSpPr>
            <p:spPr>
              <a:xfrm>
                <a:off x="6825240" y="2526120"/>
                <a:ext cx="97560" cy="120960"/>
              </a:xfrm>
              <a:custGeom>
                <a:avLst/>
                <a:gdLst/>
                <a:ahLst/>
                <a:rect l="0" t="0" r="r" b="b"/>
                <a:pathLst>
                  <a:path w="271" h="336">
                    <a:moveTo>
                      <a:pt x="270" y="209"/>
                    </a:moveTo>
                    <a:cubicBezTo>
                      <a:pt x="266" y="209"/>
                      <a:pt x="263" y="209"/>
                      <a:pt x="259" y="209"/>
                    </a:cubicBezTo>
                    <a:cubicBezTo>
                      <a:pt x="253" y="258"/>
                      <a:pt x="246" y="319"/>
                      <a:pt x="160" y="319"/>
                    </a:cubicBezTo>
                    <a:cubicBezTo>
                      <a:pt x="146" y="319"/>
                      <a:pt x="133" y="319"/>
                      <a:pt x="119" y="319"/>
                    </a:cubicBezTo>
                    <a:cubicBezTo>
                      <a:pt x="97" y="319"/>
                      <a:pt x="95" y="317"/>
                      <a:pt x="95" y="300"/>
                    </a:cubicBezTo>
                    <a:cubicBezTo>
                      <a:pt x="95" y="213"/>
                      <a:pt x="95" y="125"/>
                      <a:pt x="95" y="38"/>
                    </a:cubicBezTo>
                    <a:cubicBezTo>
                      <a:pt x="95" y="21"/>
                      <a:pt x="95" y="15"/>
                      <a:pt x="141" y="15"/>
                    </a:cubicBezTo>
                    <a:cubicBezTo>
                      <a:pt x="147" y="15"/>
                      <a:pt x="153" y="15"/>
                      <a:pt x="158" y="15"/>
                    </a:cubicBezTo>
                    <a:cubicBezTo>
                      <a:pt x="158" y="10"/>
                      <a:pt x="158" y="5"/>
                      <a:pt x="158" y="0"/>
                    </a:cubicBezTo>
                    <a:cubicBezTo>
                      <a:pt x="140" y="1"/>
                      <a:pt x="95" y="1"/>
                      <a:pt x="76" y="1"/>
                    </a:cubicBezTo>
                    <a:cubicBezTo>
                      <a:pt x="56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2" y="20"/>
                      <a:pt x="52" y="38"/>
                    </a:cubicBezTo>
                    <a:cubicBezTo>
                      <a:pt x="52" y="124"/>
                      <a:pt x="52" y="211"/>
                      <a:pt x="52" y="297"/>
                    </a:cubicBezTo>
                    <a:cubicBezTo>
                      <a:pt x="52" y="314"/>
                      <a:pt x="50" y="319"/>
                      <a:pt x="13" y="319"/>
                    </a:cubicBezTo>
                    <a:cubicBezTo>
                      <a:pt x="8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86" y="335"/>
                      <a:pt x="172" y="335"/>
                      <a:pt x="258" y="335"/>
                    </a:cubicBezTo>
                    <a:cubicBezTo>
                      <a:pt x="262" y="293"/>
                      <a:pt x="266" y="251"/>
                      <a:pt x="270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" name="Freeform 10"/>
              <p:cNvSpPr/>
              <p:nvPr/>
            </p:nvSpPr>
            <p:spPr>
              <a:xfrm>
                <a:off x="6931800" y="2603520"/>
                <a:ext cx="47880" cy="10800"/>
              </a:xfrm>
              <a:custGeom>
                <a:avLst/>
                <a:gdLst/>
                <a:ahLst/>
                <a:rect l="0" t="0" r="r" b="b"/>
                <a:pathLst>
                  <a:path w="133" h="30">
                    <a:moveTo>
                      <a:pt x="0" y="0"/>
                    </a:moveTo>
                    <a:cubicBezTo>
                      <a:pt x="44" y="0"/>
                      <a:pt x="88" y="0"/>
                      <a:pt x="132" y="0"/>
                    </a:cubicBezTo>
                    <a:cubicBezTo>
                      <a:pt x="132" y="10"/>
                      <a:pt x="132" y="20"/>
                      <a:pt x="132" y="29"/>
                    </a:cubicBezTo>
                    <a:cubicBezTo>
                      <a:pt x="88" y="29"/>
                      <a:pt x="44" y="29"/>
                      <a:pt x="0" y="29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3" name="Freeform 11"/>
              <p:cNvSpPr/>
              <p:nvPr/>
            </p:nvSpPr>
            <p:spPr>
              <a:xfrm>
                <a:off x="6994800" y="2526120"/>
                <a:ext cx="97560" cy="120960"/>
              </a:xfrm>
              <a:custGeom>
                <a:avLst/>
                <a:gdLst/>
                <a:ahLst/>
                <a:rect l="0" t="0" r="r" b="b"/>
                <a:pathLst>
                  <a:path w="271" h="336">
                    <a:moveTo>
                      <a:pt x="270" y="209"/>
                    </a:moveTo>
                    <a:cubicBezTo>
                      <a:pt x="266" y="209"/>
                      <a:pt x="262" y="209"/>
                      <a:pt x="258" y="209"/>
                    </a:cubicBezTo>
                    <a:cubicBezTo>
                      <a:pt x="252" y="258"/>
                      <a:pt x="245" y="319"/>
                      <a:pt x="160" y="319"/>
                    </a:cubicBezTo>
                    <a:cubicBezTo>
                      <a:pt x="146" y="319"/>
                      <a:pt x="133" y="319"/>
                      <a:pt x="119" y="319"/>
                    </a:cubicBezTo>
                    <a:cubicBezTo>
                      <a:pt x="95" y="319"/>
                      <a:pt x="95" y="317"/>
                      <a:pt x="95" y="300"/>
                    </a:cubicBezTo>
                    <a:cubicBezTo>
                      <a:pt x="95" y="213"/>
                      <a:pt x="95" y="125"/>
                      <a:pt x="95" y="38"/>
                    </a:cubicBezTo>
                    <a:cubicBezTo>
                      <a:pt x="95" y="21"/>
                      <a:pt x="95" y="15"/>
                      <a:pt x="141" y="15"/>
                    </a:cubicBezTo>
                    <a:cubicBezTo>
                      <a:pt x="147" y="15"/>
                      <a:pt x="153" y="15"/>
                      <a:pt x="158" y="15"/>
                    </a:cubicBezTo>
                    <a:cubicBezTo>
                      <a:pt x="158" y="10"/>
                      <a:pt x="158" y="5"/>
                      <a:pt x="158" y="0"/>
                    </a:cubicBezTo>
                    <a:cubicBezTo>
                      <a:pt x="140" y="1"/>
                      <a:pt x="95" y="1"/>
                      <a:pt x="76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50" y="319"/>
                      <a:pt x="13" y="319"/>
                    </a:cubicBezTo>
                    <a:cubicBezTo>
                      <a:pt x="8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85" y="335"/>
                      <a:pt x="171" y="335"/>
                      <a:pt x="256" y="335"/>
                    </a:cubicBezTo>
                    <a:cubicBezTo>
                      <a:pt x="261" y="293"/>
                      <a:pt x="266" y="251"/>
                      <a:pt x="270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4" name="Freeform 12"/>
              <p:cNvSpPr/>
              <p:nvPr/>
            </p:nvSpPr>
            <p:spPr>
              <a:xfrm>
                <a:off x="7105680" y="2526120"/>
                <a:ext cx="121320" cy="120960"/>
              </a:xfrm>
              <a:custGeom>
                <a:avLst/>
                <a:gdLst/>
                <a:ahLst/>
                <a:rect l="0" t="0" r="r" b="b"/>
                <a:pathLst>
                  <a:path w="337" h="336">
                    <a:moveTo>
                      <a:pt x="336" y="335"/>
                    </a:moveTo>
                    <a:cubicBezTo>
                      <a:pt x="336" y="330"/>
                      <a:pt x="336" y="325"/>
                      <a:pt x="336" y="319"/>
                    </a:cubicBezTo>
                    <a:cubicBezTo>
                      <a:pt x="332" y="319"/>
                      <a:pt x="328" y="319"/>
                      <a:pt x="323" y="319"/>
                    </a:cubicBezTo>
                    <a:cubicBezTo>
                      <a:pt x="286" y="319"/>
                      <a:pt x="286" y="314"/>
                      <a:pt x="286" y="297"/>
                    </a:cubicBezTo>
                    <a:cubicBezTo>
                      <a:pt x="286" y="211"/>
                      <a:pt x="286" y="124"/>
                      <a:pt x="286" y="38"/>
                    </a:cubicBezTo>
                    <a:cubicBezTo>
                      <a:pt x="286" y="20"/>
                      <a:pt x="286" y="15"/>
                      <a:pt x="323" y="15"/>
                    </a:cubicBezTo>
                    <a:cubicBezTo>
                      <a:pt x="328" y="15"/>
                      <a:pt x="332" y="15"/>
                      <a:pt x="336" y="15"/>
                    </a:cubicBezTo>
                    <a:cubicBezTo>
                      <a:pt x="336" y="10"/>
                      <a:pt x="336" y="5"/>
                      <a:pt x="336" y="0"/>
                    </a:cubicBezTo>
                    <a:cubicBezTo>
                      <a:pt x="318" y="1"/>
                      <a:pt x="281" y="1"/>
                      <a:pt x="263" y="1"/>
                    </a:cubicBezTo>
                    <a:cubicBezTo>
                      <a:pt x="245" y="1"/>
                      <a:pt x="207" y="1"/>
                      <a:pt x="190" y="0"/>
                    </a:cubicBezTo>
                    <a:cubicBezTo>
                      <a:pt x="190" y="5"/>
                      <a:pt x="190" y="10"/>
                      <a:pt x="190" y="15"/>
                    </a:cubicBezTo>
                    <a:cubicBezTo>
                      <a:pt x="195" y="15"/>
                      <a:pt x="199" y="15"/>
                      <a:pt x="203" y="15"/>
                    </a:cubicBezTo>
                    <a:cubicBezTo>
                      <a:pt x="241" y="15"/>
                      <a:pt x="241" y="20"/>
                      <a:pt x="241" y="38"/>
                    </a:cubicBezTo>
                    <a:cubicBezTo>
                      <a:pt x="241" y="76"/>
                      <a:pt x="241" y="114"/>
                      <a:pt x="241" y="153"/>
                    </a:cubicBezTo>
                    <a:cubicBezTo>
                      <a:pt x="192" y="153"/>
                      <a:pt x="143" y="153"/>
                      <a:pt x="94" y="153"/>
                    </a:cubicBezTo>
                    <a:cubicBezTo>
                      <a:pt x="94" y="114"/>
                      <a:pt x="94" y="76"/>
                      <a:pt x="94" y="38"/>
                    </a:cubicBezTo>
                    <a:cubicBezTo>
                      <a:pt x="94" y="20"/>
                      <a:pt x="95" y="15"/>
                      <a:pt x="133" y="15"/>
                    </a:cubicBezTo>
                    <a:cubicBezTo>
                      <a:pt x="137" y="15"/>
                      <a:pt x="140" y="15"/>
                      <a:pt x="144" y="15"/>
                    </a:cubicBezTo>
                    <a:cubicBezTo>
                      <a:pt x="144" y="10"/>
                      <a:pt x="144" y="5"/>
                      <a:pt x="144" y="0"/>
                    </a:cubicBezTo>
                    <a:cubicBezTo>
                      <a:pt x="127" y="1"/>
                      <a:pt x="92" y="1"/>
                      <a:pt x="73" y="1"/>
                    </a:cubicBezTo>
                    <a:cubicBezTo>
                      <a:pt x="54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49" y="319"/>
                      <a:pt x="11" y="319"/>
                    </a:cubicBezTo>
                    <a:cubicBezTo>
                      <a:pt x="7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17" y="333"/>
                      <a:pt x="52" y="333"/>
                      <a:pt x="71" y="333"/>
                    </a:cubicBezTo>
                    <a:cubicBezTo>
                      <a:pt x="90" y="333"/>
                      <a:pt x="127" y="333"/>
                      <a:pt x="144" y="335"/>
                    </a:cubicBezTo>
                    <a:cubicBezTo>
                      <a:pt x="144" y="330"/>
                      <a:pt x="144" y="325"/>
                      <a:pt x="144" y="319"/>
                    </a:cubicBezTo>
                    <a:cubicBezTo>
                      <a:pt x="140" y="319"/>
                      <a:pt x="137" y="319"/>
                      <a:pt x="133" y="319"/>
                    </a:cubicBezTo>
                    <a:cubicBezTo>
                      <a:pt x="95" y="319"/>
                      <a:pt x="94" y="314"/>
                      <a:pt x="94" y="297"/>
                    </a:cubicBezTo>
                    <a:cubicBezTo>
                      <a:pt x="94" y="254"/>
                      <a:pt x="94" y="211"/>
                      <a:pt x="94" y="168"/>
                    </a:cubicBezTo>
                    <a:cubicBezTo>
                      <a:pt x="143" y="168"/>
                      <a:pt x="192" y="168"/>
                      <a:pt x="241" y="168"/>
                    </a:cubicBezTo>
                    <a:cubicBezTo>
                      <a:pt x="241" y="211"/>
                      <a:pt x="241" y="254"/>
                      <a:pt x="241" y="297"/>
                    </a:cubicBezTo>
                    <a:cubicBezTo>
                      <a:pt x="241" y="314"/>
                      <a:pt x="241" y="319"/>
                      <a:pt x="203" y="319"/>
                    </a:cubicBezTo>
                    <a:cubicBezTo>
                      <a:pt x="199" y="319"/>
                      <a:pt x="195" y="319"/>
                      <a:pt x="190" y="319"/>
                    </a:cubicBezTo>
                    <a:cubicBezTo>
                      <a:pt x="190" y="325"/>
                      <a:pt x="190" y="330"/>
                      <a:pt x="190" y="335"/>
                    </a:cubicBezTo>
                    <a:cubicBezTo>
                      <a:pt x="207" y="333"/>
                      <a:pt x="244" y="333"/>
                      <a:pt x="263" y="333"/>
                    </a:cubicBezTo>
                    <a:cubicBezTo>
                      <a:pt x="282" y="333"/>
                      <a:pt x="318" y="333"/>
                      <a:pt x="336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5" name="Freeform 13"/>
              <p:cNvSpPr/>
              <p:nvPr/>
            </p:nvSpPr>
            <p:spPr>
              <a:xfrm>
                <a:off x="7242480" y="2522160"/>
                <a:ext cx="108360" cy="128880"/>
              </a:xfrm>
              <a:custGeom>
                <a:avLst/>
                <a:gdLst/>
                <a:ahLst/>
                <a:rect l="0" t="0" r="r" b="b"/>
                <a:pathLst>
                  <a:path w="301" h="358">
                    <a:moveTo>
                      <a:pt x="300" y="231"/>
                    </a:moveTo>
                    <a:cubicBezTo>
                      <a:pt x="300" y="227"/>
                      <a:pt x="300" y="224"/>
                      <a:pt x="294" y="224"/>
                    </a:cubicBezTo>
                    <a:cubicBezTo>
                      <a:pt x="288" y="224"/>
                      <a:pt x="288" y="227"/>
                      <a:pt x="288" y="231"/>
                    </a:cubicBezTo>
                    <a:cubicBezTo>
                      <a:pt x="284" y="301"/>
                      <a:pt x="231" y="342"/>
                      <a:pt x="178" y="342"/>
                    </a:cubicBezTo>
                    <a:cubicBezTo>
                      <a:pt x="147" y="342"/>
                      <a:pt x="52" y="325"/>
                      <a:pt x="52" y="179"/>
                    </a:cubicBezTo>
                    <a:cubicBezTo>
                      <a:pt x="52" y="32"/>
                      <a:pt x="147" y="15"/>
                      <a:pt x="178" y="15"/>
                    </a:cubicBezTo>
                    <a:cubicBezTo>
                      <a:pt x="231" y="15"/>
                      <a:pt x="274" y="60"/>
                      <a:pt x="284" y="132"/>
                    </a:cubicBezTo>
                    <a:cubicBezTo>
                      <a:pt x="286" y="139"/>
                      <a:pt x="286" y="140"/>
                      <a:pt x="293" y="140"/>
                    </a:cubicBezTo>
                    <a:cubicBezTo>
                      <a:pt x="300" y="140"/>
                      <a:pt x="300" y="139"/>
                      <a:pt x="300" y="128"/>
                    </a:cubicBezTo>
                    <a:cubicBezTo>
                      <a:pt x="300" y="89"/>
                      <a:pt x="300" y="50"/>
                      <a:pt x="300" y="11"/>
                    </a:cubicBezTo>
                    <a:cubicBezTo>
                      <a:pt x="300" y="3"/>
                      <a:pt x="300" y="0"/>
                      <a:pt x="295" y="0"/>
                    </a:cubicBezTo>
                    <a:cubicBezTo>
                      <a:pt x="293" y="0"/>
                      <a:pt x="291" y="0"/>
                      <a:pt x="287" y="6"/>
                    </a:cubicBezTo>
                    <a:cubicBezTo>
                      <a:pt x="279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2" y="0"/>
                    </a:cubicBezTo>
                    <a:cubicBezTo>
                      <a:pt x="80" y="0"/>
                      <a:pt x="0" y="78"/>
                      <a:pt x="0" y="178"/>
                    </a:cubicBezTo>
                    <a:cubicBezTo>
                      <a:pt x="0" y="280"/>
                      <a:pt x="80" y="357"/>
                      <a:pt x="172" y="357"/>
                    </a:cubicBezTo>
                    <a:cubicBezTo>
                      <a:pt x="252" y="357"/>
                      <a:pt x="300" y="289"/>
                      <a:pt x="300" y="2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6" name="Freeform 14"/>
              <p:cNvSpPr/>
              <p:nvPr/>
            </p:nvSpPr>
            <p:spPr>
              <a:xfrm>
                <a:off x="7424280" y="2568600"/>
                <a:ext cx="88200" cy="112680"/>
              </a:xfrm>
              <a:custGeom>
                <a:avLst/>
                <a:gdLst/>
                <a:ahLst/>
                <a:rect l="0" t="0" r="r" b="b"/>
                <a:pathLst>
                  <a:path w="245" h="313">
                    <a:moveTo>
                      <a:pt x="244" y="111"/>
                    </a:moveTo>
                    <a:cubicBezTo>
                      <a:pt x="244" y="49"/>
                      <a:pt x="195" y="0"/>
                      <a:pt x="140" y="0"/>
                    </a:cubicBezTo>
                    <a:cubicBezTo>
                      <a:pt x="102" y="0"/>
                      <a:pt x="81" y="22"/>
                      <a:pt x="71" y="32"/>
                    </a:cubicBezTo>
                    <a:cubicBezTo>
                      <a:pt x="71" y="21"/>
                      <a:pt x="71" y="11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5"/>
                    </a:cubicBezTo>
                    <a:cubicBezTo>
                      <a:pt x="39" y="122"/>
                      <a:pt x="39" y="199"/>
                      <a:pt x="39" y="276"/>
                    </a:cubicBezTo>
                    <a:cubicBezTo>
                      <a:pt x="39" y="297"/>
                      <a:pt x="34" y="297"/>
                      <a:pt x="0" y="297"/>
                    </a:cubicBezTo>
                    <a:cubicBezTo>
                      <a:pt x="0" y="302"/>
                      <a:pt x="0" y="307"/>
                      <a:pt x="0" y="312"/>
                    </a:cubicBezTo>
                    <a:cubicBezTo>
                      <a:pt x="19" y="312"/>
                      <a:pt x="37" y="312"/>
                      <a:pt x="56" y="311"/>
                    </a:cubicBezTo>
                    <a:cubicBezTo>
                      <a:pt x="74" y="312"/>
                      <a:pt x="92" y="312"/>
                      <a:pt x="111" y="312"/>
                    </a:cubicBezTo>
                    <a:cubicBezTo>
                      <a:pt x="111" y="307"/>
                      <a:pt x="111" y="302"/>
                      <a:pt x="111" y="297"/>
                    </a:cubicBezTo>
                    <a:cubicBezTo>
                      <a:pt x="78" y="297"/>
                      <a:pt x="73" y="297"/>
                      <a:pt x="73" y="276"/>
                    </a:cubicBezTo>
                    <a:cubicBezTo>
                      <a:pt x="73" y="248"/>
                      <a:pt x="73" y="221"/>
                      <a:pt x="73" y="193"/>
                    </a:cubicBezTo>
                    <a:cubicBezTo>
                      <a:pt x="73" y="192"/>
                      <a:pt x="73" y="190"/>
                      <a:pt x="73" y="188"/>
                    </a:cubicBezTo>
                    <a:cubicBezTo>
                      <a:pt x="76" y="196"/>
                      <a:pt x="95" y="223"/>
                      <a:pt x="133" y="223"/>
                    </a:cubicBezTo>
                    <a:cubicBezTo>
                      <a:pt x="192" y="223"/>
                      <a:pt x="244" y="175"/>
                      <a:pt x="244" y="111"/>
                    </a:cubicBezTo>
                    <a:moveTo>
                      <a:pt x="202" y="111"/>
                    </a:moveTo>
                    <a:cubicBezTo>
                      <a:pt x="202" y="171"/>
                      <a:pt x="168" y="212"/>
                      <a:pt x="132" y="212"/>
                    </a:cubicBezTo>
                    <a:cubicBezTo>
                      <a:pt x="112" y="212"/>
                      <a:pt x="92" y="202"/>
                      <a:pt x="80" y="182"/>
                    </a:cubicBezTo>
                    <a:cubicBezTo>
                      <a:pt x="73" y="172"/>
                      <a:pt x="73" y="171"/>
                      <a:pt x="73" y="161"/>
                    </a:cubicBezTo>
                    <a:cubicBezTo>
                      <a:pt x="73" y="125"/>
                      <a:pt x="73" y="88"/>
                      <a:pt x="73" y="52"/>
                    </a:cubicBezTo>
                    <a:cubicBezTo>
                      <a:pt x="87" y="27"/>
                      <a:pt x="111" y="13"/>
                      <a:pt x="136" y="13"/>
                    </a:cubicBezTo>
                    <a:cubicBezTo>
                      <a:pt x="172" y="13"/>
                      <a:pt x="202" y="56"/>
                      <a:pt x="202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" name="Freeform 15"/>
              <p:cNvSpPr/>
              <p:nvPr/>
            </p:nvSpPr>
            <p:spPr>
              <a:xfrm>
                <a:off x="7523280" y="2568600"/>
                <a:ext cx="59760" cy="78480"/>
              </a:xfrm>
              <a:custGeom>
                <a:avLst/>
                <a:gdLst/>
                <a:ahLst/>
                <a:rect l="0" t="0" r="r" b="b"/>
                <a:pathLst>
                  <a:path w="166" h="218">
                    <a:moveTo>
                      <a:pt x="165" y="31"/>
                    </a:moveTo>
                    <a:cubicBezTo>
                      <a:pt x="165" y="14"/>
                      <a:pt x="150" y="0"/>
                      <a:pt x="129" y="0"/>
                    </a:cubicBezTo>
                    <a:cubicBezTo>
                      <a:pt x="92" y="0"/>
                      <a:pt x="74" y="34"/>
                      <a:pt x="69" y="55"/>
                    </a:cubicBezTo>
                    <a:cubicBezTo>
                      <a:pt x="69" y="36"/>
                      <a:pt x="69" y="18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9"/>
                    </a:cubicBezTo>
                    <a:cubicBezTo>
                      <a:pt x="38" y="92"/>
                      <a:pt x="38" y="136"/>
                      <a:pt x="38" y="179"/>
                    </a:cubicBezTo>
                    <a:cubicBezTo>
                      <a:pt x="38" y="202"/>
                      <a:pt x="32" y="202"/>
                      <a:pt x="0" y="202"/>
                    </a:cubicBezTo>
                    <a:cubicBezTo>
                      <a:pt x="0" y="207"/>
                      <a:pt x="0" y="212"/>
                      <a:pt x="0" y="217"/>
                    </a:cubicBezTo>
                    <a:cubicBezTo>
                      <a:pt x="19" y="217"/>
                      <a:pt x="37" y="216"/>
                      <a:pt x="56" y="216"/>
                    </a:cubicBezTo>
                    <a:cubicBezTo>
                      <a:pt x="76" y="216"/>
                      <a:pt x="98" y="216"/>
                      <a:pt x="118" y="217"/>
                    </a:cubicBezTo>
                    <a:cubicBezTo>
                      <a:pt x="118" y="212"/>
                      <a:pt x="118" y="207"/>
                      <a:pt x="118" y="202"/>
                    </a:cubicBezTo>
                    <a:cubicBezTo>
                      <a:pt x="114" y="202"/>
                      <a:pt x="111" y="202"/>
                      <a:pt x="108" y="202"/>
                    </a:cubicBezTo>
                    <a:cubicBezTo>
                      <a:pt x="71" y="202"/>
                      <a:pt x="70" y="196"/>
                      <a:pt x="70" y="179"/>
                    </a:cubicBezTo>
                    <a:cubicBezTo>
                      <a:pt x="70" y="154"/>
                      <a:pt x="70" y="129"/>
                      <a:pt x="70" y="104"/>
                    </a:cubicBezTo>
                    <a:cubicBezTo>
                      <a:pt x="70" y="55"/>
                      <a:pt x="91" y="11"/>
                      <a:pt x="129" y="11"/>
                    </a:cubicBezTo>
                    <a:cubicBezTo>
                      <a:pt x="132" y="11"/>
                      <a:pt x="133" y="11"/>
                      <a:pt x="134" y="11"/>
                    </a:cubicBezTo>
                    <a:cubicBezTo>
                      <a:pt x="133" y="13"/>
                      <a:pt x="123" y="18"/>
                      <a:pt x="123" y="31"/>
                    </a:cubicBezTo>
                    <a:cubicBezTo>
                      <a:pt x="123" y="45"/>
                      <a:pt x="133" y="52"/>
                      <a:pt x="144" y="52"/>
                    </a:cubicBezTo>
                    <a:cubicBezTo>
                      <a:pt x="153" y="52"/>
                      <a:pt x="165" y="46"/>
                      <a:pt x="165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8" name="Freeform 16"/>
              <p:cNvSpPr/>
              <p:nvPr/>
            </p:nvSpPr>
            <p:spPr>
              <a:xfrm>
                <a:off x="7592040" y="2567520"/>
                <a:ext cx="78840" cy="81720"/>
              </a:xfrm>
              <a:custGeom>
                <a:avLst/>
                <a:gdLst/>
                <a:ahLst/>
                <a:rect l="0" t="0" r="r" b="b"/>
                <a:pathLst>
                  <a:path w="219" h="227">
                    <a:moveTo>
                      <a:pt x="218" y="115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9" y="0"/>
                      <a:pt x="0" y="53"/>
                      <a:pt x="0" y="115"/>
                    </a:cubicBezTo>
                    <a:cubicBezTo>
                      <a:pt x="0" y="178"/>
                      <a:pt x="52" y="226"/>
                      <a:pt x="109" y="226"/>
                    </a:cubicBezTo>
                    <a:cubicBezTo>
                      <a:pt x="169" y="226"/>
                      <a:pt x="218" y="178"/>
                      <a:pt x="218" y="115"/>
                    </a:cubicBezTo>
                    <a:moveTo>
                      <a:pt x="178" y="111"/>
                    </a:moveTo>
                    <a:cubicBezTo>
                      <a:pt x="178" y="129"/>
                      <a:pt x="178" y="156"/>
                      <a:pt x="167" y="177"/>
                    </a:cubicBezTo>
                    <a:cubicBezTo>
                      <a:pt x="155" y="199"/>
                      <a:pt x="134" y="213"/>
                      <a:pt x="109" y="213"/>
                    </a:cubicBezTo>
                    <a:cubicBezTo>
                      <a:pt x="88" y="213"/>
                      <a:pt x="67" y="203"/>
                      <a:pt x="53" y="181"/>
                    </a:cubicBezTo>
                    <a:cubicBezTo>
                      <a:pt x="42" y="158"/>
                      <a:pt x="42" y="129"/>
                      <a:pt x="42" y="111"/>
                    </a:cubicBezTo>
                    <a:cubicBezTo>
                      <a:pt x="42" y="92"/>
                      <a:pt x="42" y="66"/>
                      <a:pt x="53" y="43"/>
                    </a:cubicBezTo>
                    <a:cubicBezTo>
                      <a:pt x="67" y="21"/>
                      <a:pt x="90" y="11"/>
                      <a:pt x="109" y="11"/>
                    </a:cubicBezTo>
                    <a:cubicBezTo>
                      <a:pt x="132" y="11"/>
                      <a:pt x="153" y="22"/>
                      <a:pt x="165" y="43"/>
                    </a:cubicBezTo>
                    <a:cubicBezTo>
                      <a:pt x="178" y="64"/>
                      <a:pt x="178" y="92"/>
                      <a:pt x="178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9" name="Freeform 17"/>
              <p:cNvSpPr/>
              <p:nvPr/>
            </p:nvSpPr>
            <p:spPr>
              <a:xfrm>
                <a:off x="7673760" y="2530800"/>
                <a:ext cx="44640" cy="152640"/>
              </a:xfrm>
              <a:custGeom>
                <a:avLst/>
                <a:gdLst/>
                <a:ahLst/>
                <a:rect l="0" t="0" r="r" b="b"/>
                <a:pathLst>
                  <a:path w="124" h="424">
                    <a:moveTo>
                      <a:pt x="123" y="348"/>
                    </a:moveTo>
                    <a:cubicBezTo>
                      <a:pt x="123" y="267"/>
                      <a:pt x="123" y="186"/>
                      <a:pt x="123" y="105"/>
                    </a:cubicBezTo>
                    <a:cubicBezTo>
                      <a:pt x="98" y="107"/>
                      <a:pt x="74" y="109"/>
                      <a:pt x="49" y="111"/>
                    </a:cubicBezTo>
                    <a:cubicBezTo>
                      <a:pt x="49" y="116"/>
                      <a:pt x="49" y="121"/>
                      <a:pt x="49" y="126"/>
                    </a:cubicBezTo>
                    <a:cubicBezTo>
                      <a:pt x="87" y="126"/>
                      <a:pt x="91" y="129"/>
                      <a:pt x="91" y="154"/>
                    </a:cubicBezTo>
                    <a:cubicBezTo>
                      <a:pt x="91" y="219"/>
                      <a:pt x="91" y="283"/>
                      <a:pt x="91" y="348"/>
                    </a:cubicBezTo>
                    <a:cubicBezTo>
                      <a:pt x="91" y="370"/>
                      <a:pt x="87" y="412"/>
                      <a:pt x="55" y="412"/>
                    </a:cubicBezTo>
                    <a:cubicBezTo>
                      <a:pt x="52" y="412"/>
                      <a:pt x="41" y="412"/>
                      <a:pt x="28" y="406"/>
                    </a:cubicBezTo>
                    <a:cubicBezTo>
                      <a:pt x="35" y="404"/>
                      <a:pt x="45" y="397"/>
                      <a:pt x="45" y="384"/>
                    </a:cubicBezTo>
                    <a:cubicBezTo>
                      <a:pt x="45" y="371"/>
                      <a:pt x="36" y="362"/>
                      <a:pt x="22" y="362"/>
                    </a:cubicBezTo>
                    <a:cubicBezTo>
                      <a:pt x="8" y="362"/>
                      <a:pt x="0" y="371"/>
                      <a:pt x="0" y="384"/>
                    </a:cubicBezTo>
                    <a:cubicBezTo>
                      <a:pt x="0" y="409"/>
                      <a:pt x="28" y="423"/>
                      <a:pt x="56" y="423"/>
                    </a:cubicBezTo>
                    <a:cubicBezTo>
                      <a:pt x="92" y="423"/>
                      <a:pt x="123" y="392"/>
                      <a:pt x="123" y="348"/>
                    </a:cubicBezTo>
                    <a:moveTo>
                      <a:pt x="123" y="25"/>
                    </a:moveTo>
                    <a:cubicBezTo>
                      <a:pt x="123" y="13"/>
                      <a:pt x="112" y="0"/>
                      <a:pt x="97" y="0"/>
                    </a:cubicBezTo>
                    <a:cubicBezTo>
                      <a:pt x="80" y="0"/>
                      <a:pt x="70" y="14"/>
                      <a:pt x="70" y="25"/>
                    </a:cubicBezTo>
                    <a:cubicBezTo>
                      <a:pt x="70" y="39"/>
                      <a:pt x="81" y="52"/>
                      <a:pt x="97" y="52"/>
                    </a:cubicBezTo>
                    <a:cubicBezTo>
                      <a:pt x="113" y="52"/>
                      <a:pt x="123" y="38"/>
                      <a:pt x="12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0" name="Freeform 18"/>
              <p:cNvSpPr/>
              <p:nvPr/>
            </p:nvSpPr>
            <p:spPr>
              <a:xfrm>
                <a:off x="7740360" y="2567520"/>
                <a:ext cx="68760" cy="81720"/>
              </a:xfrm>
              <a:custGeom>
                <a:avLst/>
                <a:gdLst/>
                <a:ahLst/>
                <a:rect l="0" t="0" r="r" b="b"/>
                <a:pathLst>
                  <a:path w="191" h="227">
                    <a:moveTo>
                      <a:pt x="190" y="161"/>
                    </a:moveTo>
                    <a:cubicBezTo>
                      <a:pt x="190" y="157"/>
                      <a:pt x="186" y="156"/>
                      <a:pt x="183" y="156"/>
                    </a:cubicBezTo>
                    <a:cubicBezTo>
                      <a:pt x="179" y="156"/>
                      <a:pt x="178" y="158"/>
                      <a:pt x="176" y="163"/>
                    </a:cubicBezTo>
                    <a:cubicBezTo>
                      <a:pt x="160" y="213"/>
                      <a:pt x="115" y="213"/>
                      <a:pt x="111" y="213"/>
                    </a:cubicBezTo>
                    <a:cubicBezTo>
                      <a:pt x="85" y="213"/>
                      <a:pt x="66" y="199"/>
                      <a:pt x="55" y="181"/>
                    </a:cubicBezTo>
                    <a:cubicBezTo>
                      <a:pt x="41" y="157"/>
                      <a:pt x="41" y="125"/>
                      <a:pt x="41" y="106"/>
                    </a:cubicBezTo>
                    <a:cubicBezTo>
                      <a:pt x="86" y="106"/>
                      <a:pt x="132" y="106"/>
                      <a:pt x="178" y="106"/>
                    </a:cubicBezTo>
                    <a:cubicBezTo>
                      <a:pt x="188" y="106"/>
                      <a:pt x="190" y="106"/>
                      <a:pt x="190" y="97"/>
                    </a:cubicBezTo>
                    <a:cubicBezTo>
                      <a:pt x="190" y="48"/>
                      <a:pt x="164" y="0"/>
                      <a:pt x="102" y="0"/>
                    </a:cubicBezTo>
                    <a:cubicBezTo>
                      <a:pt x="45" y="0"/>
                      <a:pt x="0" y="50"/>
                      <a:pt x="0" y="112"/>
                    </a:cubicBezTo>
                    <a:cubicBezTo>
                      <a:pt x="0" y="178"/>
                      <a:pt x="50" y="226"/>
                      <a:pt x="108" y="226"/>
                    </a:cubicBezTo>
                    <a:cubicBezTo>
                      <a:pt x="168" y="226"/>
                      <a:pt x="190" y="171"/>
                      <a:pt x="190" y="161"/>
                    </a:cubicBezTo>
                    <a:moveTo>
                      <a:pt x="157" y="97"/>
                    </a:moveTo>
                    <a:cubicBezTo>
                      <a:pt x="118" y="97"/>
                      <a:pt x="79" y="97"/>
                      <a:pt x="41" y="97"/>
                    </a:cubicBezTo>
                    <a:cubicBezTo>
                      <a:pt x="43" y="24"/>
                      <a:pt x="85" y="11"/>
                      <a:pt x="102" y="11"/>
                    </a:cubicBezTo>
                    <a:cubicBezTo>
                      <a:pt x="153" y="11"/>
                      <a:pt x="157" y="77"/>
                      <a:pt x="157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1" name="Freeform 19"/>
              <p:cNvSpPr/>
              <p:nvPr/>
            </p:nvSpPr>
            <p:spPr>
              <a:xfrm>
                <a:off x="7819920" y="2567520"/>
                <a:ext cx="68040" cy="81720"/>
              </a:xfrm>
              <a:custGeom>
                <a:avLst/>
                <a:gdLst/>
                <a:ahLst/>
                <a:rect l="0" t="0" r="r" b="b"/>
                <a:pathLst>
                  <a:path w="189" h="227">
                    <a:moveTo>
                      <a:pt x="188" y="161"/>
                    </a:moveTo>
                    <a:cubicBezTo>
                      <a:pt x="188" y="157"/>
                      <a:pt x="182" y="157"/>
                      <a:pt x="181" y="157"/>
                    </a:cubicBezTo>
                    <a:cubicBezTo>
                      <a:pt x="176" y="157"/>
                      <a:pt x="175" y="158"/>
                      <a:pt x="174" y="161"/>
                    </a:cubicBezTo>
                    <a:cubicBezTo>
                      <a:pt x="160" y="207"/>
                      <a:pt x="127" y="213"/>
                      <a:pt x="109" y="213"/>
                    </a:cubicBezTo>
                    <a:cubicBezTo>
                      <a:pt x="84" y="213"/>
                      <a:pt x="41" y="192"/>
                      <a:pt x="41" y="114"/>
                    </a:cubicBezTo>
                    <a:cubicBezTo>
                      <a:pt x="41" y="34"/>
                      <a:pt x="81" y="13"/>
                      <a:pt x="106" y="13"/>
                    </a:cubicBezTo>
                    <a:cubicBezTo>
                      <a:pt x="111" y="13"/>
                      <a:pt x="143" y="13"/>
                      <a:pt x="160" y="31"/>
                    </a:cubicBezTo>
                    <a:cubicBezTo>
                      <a:pt x="139" y="32"/>
                      <a:pt x="136" y="46"/>
                      <a:pt x="136" y="53"/>
                    </a:cubicBezTo>
                    <a:cubicBezTo>
                      <a:pt x="136" y="66"/>
                      <a:pt x="146" y="76"/>
                      <a:pt x="160" y="76"/>
                    </a:cubicBezTo>
                    <a:cubicBezTo>
                      <a:pt x="172" y="76"/>
                      <a:pt x="182" y="67"/>
                      <a:pt x="182" y="53"/>
                    </a:cubicBezTo>
                    <a:cubicBezTo>
                      <a:pt x="182" y="20"/>
                      <a:pt x="144" y="0"/>
                      <a:pt x="106" y="0"/>
                    </a:cubicBezTo>
                    <a:cubicBezTo>
                      <a:pt x="45" y="0"/>
                      <a:pt x="0" y="53"/>
                      <a:pt x="0" y="114"/>
                    </a:cubicBezTo>
                    <a:cubicBezTo>
                      <a:pt x="0" y="177"/>
                      <a:pt x="48" y="226"/>
                      <a:pt x="105" y="226"/>
                    </a:cubicBezTo>
                    <a:cubicBezTo>
                      <a:pt x="171" y="226"/>
                      <a:pt x="188" y="167"/>
                      <a:pt x="188" y="1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" name="Freeform 20"/>
              <p:cNvSpPr/>
              <p:nvPr/>
            </p:nvSpPr>
            <p:spPr>
              <a:xfrm>
                <a:off x="7895520" y="2538360"/>
                <a:ext cx="55800" cy="110880"/>
              </a:xfrm>
              <a:custGeom>
                <a:avLst/>
                <a:gdLst/>
                <a:ahLst/>
                <a:rect l="0" t="0" r="r" b="b"/>
                <a:pathLst>
                  <a:path w="155" h="308">
                    <a:moveTo>
                      <a:pt x="154" y="241"/>
                    </a:moveTo>
                    <a:cubicBezTo>
                      <a:pt x="154" y="232"/>
                      <a:pt x="154" y="222"/>
                      <a:pt x="154" y="213"/>
                    </a:cubicBezTo>
                    <a:cubicBezTo>
                      <a:pt x="150" y="213"/>
                      <a:pt x="147" y="213"/>
                      <a:pt x="143" y="213"/>
                    </a:cubicBezTo>
                    <a:cubicBezTo>
                      <a:pt x="143" y="222"/>
                      <a:pt x="143" y="231"/>
                      <a:pt x="143" y="240"/>
                    </a:cubicBezTo>
                    <a:cubicBezTo>
                      <a:pt x="143" y="276"/>
                      <a:pt x="127" y="294"/>
                      <a:pt x="109" y="294"/>
                    </a:cubicBezTo>
                    <a:cubicBezTo>
                      <a:pt x="77" y="294"/>
                      <a:pt x="77" y="249"/>
                      <a:pt x="77" y="241"/>
                    </a:cubicBezTo>
                    <a:cubicBezTo>
                      <a:pt x="77" y="196"/>
                      <a:pt x="77" y="150"/>
                      <a:pt x="77" y="105"/>
                    </a:cubicBezTo>
                    <a:cubicBezTo>
                      <a:pt x="100" y="105"/>
                      <a:pt x="124" y="105"/>
                      <a:pt x="147" y="105"/>
                    </a:cubicBezTo>
                    <a:cubicBezTo>
                      <a:pt x="147" y="100"/>
                      <a:pt x="147" y="95"/>
                      <a:pt x="147" y="90"/>
                    </a:cubicBezTo>
                    <a:cubicBezTo>
                      <a:pt x="124" y="90"/>
                      <a:pt x="100" y="90"/>
                      <a:pt x="77" y="90"/>
                    </a:cubicBezTo>
                    <a:cubicBezTo>
                      <a:pt x="77" y="60"/>
                      <a:pt x="77" y="30"/>
                      <a:pt x="77" y="0"/>
                    </a:cubicBezTo>
                    <a:cubicBezTo>
                      <a:pt x="73" y="0"/>
                      <a:pt x="69" y="0"/>
                      <a:pt x="64" y="0"/>
                    </a:cubicBezTo>
                    <a:cubicBezTo>
                      <a:pt x="63" y="39"/>
                      <a:pt x="49" y="92"/>
                      <a:pt x="0" y="94"/>
                    </a:cubicBezTo>
                    <a:cubicBezTo>
                      <a:pt x="0" y="98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6"/>
                      <a:pt x="42" y="241"/>
                    </a:cubicBezTo>
                    <a:cubicBezTo>
                      <a:pt x="42" y="301"/>
                      <a:pt x="88" y="307"/>
                      <a:pt x="106" y="307"/>
                    </a:cubicBezTo>
                    <a:cubicBezTo>
                      <a:pt x="141" y="307"/>
                      <a:pt x="154" y="272"/>
                      <a:pt x="154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3" name="Freeform 21"/>
              <p:cNvSpPr/>
              <p:nvPr/>
            </p:nvSpPr>
            <p:spPr>
              <a:xfrm>
                <a:off x="7966080" y="2567520"/>
                <a:ext cx="68760" cy="81720"/>
              </a:xfrm>
              <a:custGeom>
                <a:avLst/>
                <a:gdLst/>
                <a:ahLst/>
                <a:rect l="0" t="0" r="r" b="b"/>
                <a:pathLst>
                  <a:path w="191" h="227">
                    <a:moveTo>
                      <a:pt x="190" y="161"/>
                    </a:moveTo>
                    <a:cubicBezTo>
                      <a:pt x="190" y="157"/>
                      <a:pt x="186" y="156"/>
                      <a:pt x="185" y="156"/>
                    </a:cubicBezTo>
                    <a:cubicBezTo>
                      <a:pt x="181" y="156"/>
                      <a:pt x="179" y="158"/>
                      <a:pt x="178" y="163"/>
                    </a:cubicBezTo>
                    <a:cubicBezTo>
                      <a:pt x="161" y="213"/>
                      <a:pt x="116" y="213"/>
                      <a:pt x="112" y="213"/>
                    </a:cubicBezTo>
                    <a:cubicBezTo>
                      <a:pt x="87" y="213"/>
                      <a:pt x="67" y="199"/>
                      <a:pt x="56" y="181"/>
                    </a:cubicBezTo>
                    <a:cubicBezTo>
                      <a:pt x="41" y="157"/>
                      <a:pt x="41" y="125"/>
                      <a:pt x="41" y="106"/>
                    </a:cubicBezTo>
                    <a:cubicBezTo>
                      <a:pt x="86" y="106"/>
                      <a:pt x="132" y="106"/>
                      <a:pt x="178" y="106"/>
                    </a:cubicBezTo>
                    <a:cubicBezTo>
                      <a:pt x="189" y="106"/>
                      <a:pt x="190" y="106"/>
                      <a:pt x="190" y="97"/>
                    </a:cubicBezTo>
                    <a:cubicBezTo>
                      <a:pt x="190" y="48"/>
                      <a:pt x="164" y="0"/>
                      <a:pt x="102" y="0"/>
                    </a:cubicBezTo>
                    <a:cubicBezTo>
                      <a:pt x="46" y="0"/>
                      <a:pt x="0" y="50"/>
                      <a:pt x="0" y="112"/>
                    </a:cubicBezTo>
                    <a:cubicBezTo>
                      <a:pt x="0" y="178"/>
                      <a:pt x="52" y="226"/>
                      <a:pt x="109" y="226"/>
                    </a:cubicBezTo>
                    <a:cubicBezTo>
                      <a:pt x="168" y="226"/>
                      <a:pt x="190" y="171"/>
                      <a:pt x="190" y="161"/>
                    </a:cubicBezTo>
                    <a:moveTo>
                      <a:pt x="158" y="97"/>
                    </a:moveTo>
                    <a:cubicBezTo>
                      <a:pt x="119" y="97"/>
                      <a:pt x="81" y="97"/>
                      <a:pt x="42" y="97"/>
                    </a:cubicBezTo>
                    <a:cubicBezTo>
                      <a:pt x="45" y="24"/>
                      <a:pt x="85" y="11"/>
                      <a:pt x="102" y="11"/>
                    </a:cubicBezTo>
                    <a:cubicBezTo>
                      <a:pt x="154" y="11"/>
                      <a:pt x="158" y="77"/>
                      <a:pt x="158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4" name="Freeform 22"/>
              <p:cNvSpPr/>
              <p:nvPr/>
            </p:nvSpPr>
            <p:spPr>
              <a:xfrm>
                <a:off x="8045640" y="2524320"/>
                <a:ext cx="88200" cy="124920"/>
              </a:xfrm>
              <a:custGeom>
                <a:avLst/>
                <a:gdLst/>
                <a:ahLst/>
                <a:rect l="0" t="0" r="r" b="b"/>
                <a:pathLst>
                  <a:path w="245" h="347">
                    <a:moveTo>
                      <a:pt x="244" y="341"/>
                    </a:moveTo>
                    <a:cubicBezTo>
                      <a:pt x="244" y="335"/>
                      <a:pt x="244" y="330"/>
                      <a:pt x="244" y="325"/>
                    </a:cubicBezTo>
                    <a:cubicBezTo>
                      <a:pt x="209" y="325"/>
                      <a:pt x="204" y="322"/>
                      <a:pt x="204" y="298"/>
                    </a:cubicBezTo>
                    <a:cubicBezTo>
                      <a:pt x="204" y="199"/>
                      <a:pt x="204" y="99"/>
                      <a:pt x="204" y="0"/>
                    </a:cubicBezTo>
                    <a:cubicBezTo>
                      <a:pt x="181" y="2"/>
                      <a:pt x="158" y="4"/>
                      <a:pt x="134" y="6"/>
                    </a:cubicBezTo>
                    <a:cubicBezTo>
                      <a:pt x="134" y="11"/>
                      <a:pt x="134" y="16"/>
                      <a:pt x="134" y="21"/>
                    </a:cubicBezTo>
                    <a:cubicBezTo>
                      <a:pt x="168" y="21"/>
                      <a:pt x="172" y="24"/>
                      <a:pt x="172" y="48"/>
                    </a:cubicBezTo>
                    <a:cubicBezTo>
                      <a:pt x="172" y="83"/>
                      <a:pt x="172" y="119"/>
                      <a:pt x="172" y="154"/>
                    </a:cubicBezTo>
                    <a:cubicBezTo>
                      <a:pt x="158" y="136"/>
                      <a:pt x="137" y="123"/>
                      <a:pt x="111" y="123"/>
                    </a:cubicBezTo>
                    <a:cubicBezTo>
                      <a:pt x="52" y="123"/>
                      <a:pt x="0" y="172"/>
                      <a:pt x="0" y="235"/>
                    </a:cubicBezTo>
                    <a:cubicBezTo>
                      <a:pt x="0" y="297"/>
                      <a:pt x="49" y="346"/>
                      <a:pt x="105" y="346"/>
                    </a:cubicBezTo>
                    <a:cubicBezTo>
                      <a:pt x="136" y="346"/>
                      <a:pt x="158" y="329"/>
                      <a:pt x="171" y="314"/>
                    </a:cubicBezTo>
                    <a:cubicBezTo>
                      <a:pt x="171" y="325"/>
                      <a:pt x="171" y="335"/>
                      <a:pt x="171" y="346"/>
                    </a:cubicBezTo>
                    <a:cubicBezTo>
                      <a:pt x="195" y="344"/>
                      <a:pt x="219" y="342"/>
                      <a:pt x="244" y="341"/>
                    </a:cubicBezTo>
                    <a:moveTo>
                      <a:pt x="171" y="283"/>
                    </a:moveTo>
                    <a:cubicBezTo>
                      <a:pt x="171" y="291"/>
                      <a:pt x="171" y="293"/>
                      <a:pt x="165" y="301"/>
                    </a:cubicBezTo>
                    <a:cubicBezTo>
                      <a:pt x="151" y="325"/>
                      <a:pt x="129" y="335"/>
                      <a:pt x="108" y="335"/>
                    </a:cubicBezTo>
                    <a:cubicBezTo>
                      <a:pt x="85" y="335"/>
                      <a:pt x="67" y="322"/>
                      <a:pt x="56" y="304"/>
                    </a:cubicBezTo>
                    <a:cubicBezTo>
                      <a:pt x="43" y="283"/>
                      <a:pt x="42" y="255"/>
                      <a:pt x="42" y="235"/>
                    </a:cubicBezTo>
                    <a:cubicBezTo>
                      <a:pt x="42" y="217"/>
                      <a:pt x="42" y="188"/>
                      <a:pt x="56" y="165"/>
                    </a:cubicBezTo>
                    <a:cubicBezTo>
                      <a:pt x="67" y="150"/>
                      <a:pt x="85" y="135"/>
                      <a:pt x="112" y="135"/>
                    </a:cubicBezTo>
                    <a:cubicBezTo>
                      <a:pt x="129" y="135"/>
                      <a:pt x="150" y="142"/>
                      <a:pt x="165" y="164"/>
                    </a:cubicBezTo>
                    <a:cubicBezTo>
                      <a:pt x="171" y="172"/>
                      <a:pt x="171" y="174"/>
                      <a:pt x="171" y="182"/>
                    </a:cubicBezTo>
                    <a:cubicBezTo>
                      <a:pt x="171" y="216"/>
                      <a:pt x="171" y="249"/>
                      <a:pt x="171" y="2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5" name="Freeform 23"/>
              <p:cNvSpPr/>
              <p:nvPr/>
            </p:nvSpPr>
            <p:spPr>
              <a:xfrm>
                <a:off x="8202960" y="2524320"/>
                <a:ext cx="39600" cy="123120"/>
              </a:xfrm>
              <a:custGeom>
                <a:avLst/>
                <a:gdLst/>
                <a:ahLst/>
                <a:rect l="0" t="0" r="r" b="b"/>
                <a:pathLst>
                  <a:path w="110" h="342">
                    <a:moveTo>
                      <a:pt x="109" y="341"/>
                    </a:moveTo>
                    <a:cubicBezTo>
                      <a:pt x="109" y="335"/>
                      <a:pt x="109" y="330"/>
                      <a:pt x="109" y="325"/>
                    </a:cubicBezTo>
                    <a:cubicBezTo>
                      <a:pt x="77" y="325"/>
                      <a:pt x="71" y="325"/>
                      <a:pt x="71" y="303"/>
                    </a:cubicBezTo>
                    <a:cubicBezTo>
                      <a:pt x="71" y="202"/>
                      <a:pt x="71" y="101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8"/>
                    </a:cubicBezTo>
                    <a:cubicBezTo>
                      <a:pt x="39" y="133"/>
                      <a:pt x="39" y="218"/>
                      <a:pt x="39" y="303"/>
                    </a:cubicBezTo>
                    <a:cubicBezTo>
                      <a:pt x="39" y="325"/>
                      <a:pt x="34" y="325"/>
                      <a:pt x="0" y="325"/>
                    </a:cubicBezTo>
                    <a:cubicBezTo>
                      <a:pt x="0" y="330"/>
                      <a:pt x="0" y="335"/>
                      <a:pt x="0" y="341"/>
                    </a:cubicBezTo>
                    <a:cubicBezTo>
                      <a:pt x="18" y="340"/>
                      <a:pt x="36" y="340"/>
                      <a:pt x="55" y="339"/>
                    </a:cubicBezTo>
                    <a:cubicBezTo>
                      <a:pt x="73" y="340"/>
                      <a:pt x="91" y="340"/>
                      <a:pt x="109" y="3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6" name="Freeform 24"/>
              <p:cNvSpPr/>
              <p:nvPr/>
            </p:nvSpPr>
            <p:spPr>
              <a:xfrm>
                <a:off x="8252280" y="2568600"/>
                <a:ext cx="89640" cy="80640"/>
              </a:xfrm>
              <a:custGeom>
                <a:avLst/>
                <a:gdLst/>
                <a:ahLst/>
                <a:rect l="0" t="0" r="r" b="b"/>
                <a:pathLst>
                  <a:path w="249" h="224">
                    <a:moveTo>
                      <a:pt x="248" y="217"/>
                    </a:moveTo>
                    <a:cubicBezTo>
                      <a:pt x="248" y="212"/>
                      <a:pt x="248" y="207"/>
                      <a:pt x="248" y="202"/>
                    </a:cubicBezTo>
                    <a:cubicBezTo>
                      <a:pt x="213" y="202"/>
                      <a:pt x="209" y="199"/>
                      <a:pt x="209" y="175"/>
                    </a:cubicBezTo>
                    <a:cubicBezTo>
                      <a:pt x="209" y="117"/>
                      <a:pt x="209" y="58"/>
                      <a:pt x="209" y="0"/>
                    </a:cubicBezTo>
                    <a:cubicBezTo>
                      <a:pt x="185" y="2"/>
                      <a:pt x="161" y="4"/>
                      <a:pt x="137" y="6"/>
                    </a:cubicBezTo>
                    <a:cubicBezTo>
                      <a:pt x="137" y="11"/>
                      <a:pt x="137" y="16"/>
                      <a:pt x="137" y="21"/>
                    </a:cubicBezTo>
                    <a:cubicBezTo>
                      <a:pt x="171" y="21"/>
                      <a:pt x="175" y="24"/>
                      <a:pt x="175" y="49"/>
                    </a:cubicBezTo>
                    <a:cubicBezTo>
                      <a:pt x="175" y="78"/>
                      <a:pt x="175" y="107"/>
                      <a:pt x="175" y="136"/>
                    </a:cubicBezTo>
                    <a:cubicBezTo>
                      <a:pt x="175" y="178"/>
                      <a:pt x="151" y="212"/>
                      <a:pt x="115" y="212"/>
                    </a:cubicBezTo>
                    <a:cubicBezTo>
                      <a:pt x="74" y="212"/>
                      <a:pt x="71" y="189"/>
                      <a:pt x="71" y="164"/>
                    </a:cubicBezTo>
                    <a:cubicBezTo>
                      <a:pt x="71" y="109"/>
                      <a:pt x="71" y="55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8" y="21"/>
                      <a:pt x="38" y="22"/>
                      <a:pt x="38" y="66"/>
                    </a:cubicBezTo>
                    <a:cubicBezTo>
                      <a:pt x="38" y="91"/>
                      <a:pt x="38" y="115"/>
                      <a:pt x="38" y="140"/>
                    </a:cubicBezTo>
                    <a:cubicBezTo>
                      <a:pt x="38" y="178"/>
                      <a:pt x="38" y="223"/>
                      <a:pt x="113" y="223"/>
                    </a:cubicBezTo>
                    <a:cubicBezTo>
                      <a:pt x="140" y="223"/>
                      <a:pt x="162" y="209"/>
                      <a:pt x="176" y="178"/>
                    </a:cubicBezTo>
                    <a:cubicBezTo>
                      <a:pt x="176" y="193"/>
                      <a:pt x="176" y="208"/>
                      <a:pt x="176" y="223"/>
                    </a:cubicBezTo>
                    <a:cubicBezTo>
                      <a:pt x="200" y="221"/>
                      <a:pt x="224" y="219"/>
                      <a:pt x="248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7" name="Freeform 25"/>
              <p:cNvSpPr/>
              <p:nvPr/>
            </p:nvSpPr>
            <p:spPr>
              <a:xfrm>
                <a:off x="8350560" y="2568600"/>
                <a:ext cx="138960" cy="78480"/>
              </a:xfrm>
              <a:custGeom>
                <a:avLst/>
                <a:gdLst/>
                <a:ahLst/>
                <a:rect l="0" t="0" r="r" b="b"/>
                <a:pathLst>
                  <a:path w="386" h="218">
                    <a:moveTo>
                      <a:pt x="385" y="217"/>
                    </a:moveTo>
                    <a:cubicBezTo>
                      <a:pt x="385" y="212"/>
                      <a:pt x="385" y="207"/>
                      <a:pt x="385" y="202"/>
                    </a:cubicBezTo>
                    <a:cubicBezTo>
                      <a:pt x="358" y="202"/>
                      <a:pt x="347" y="202"/>
                      <a:pt x="346" y="188"/>
                    </a:cubicBezTo>
                    <a:cubicBezTo>
                      <a:pt x="346" y="156"/>
                      <a:pt x="346" y="125"/>
                      <a:pt x="346" y="94"/>
                    </a:cubicBezTo>
                    <a:cubicBezTo>
                      <a:pt x="346" y="52"/>
                      <a:pt x="346" y="36"/>
                      <a:pt x="330" y="18"/>
                    </a:cubicBezTo>
                    <a:cubicBezTo>
                      <a:pt x="323" y="10"/>
                      <a:pt x="308" y="0"/>
                      <a:pt x="279" y="0"/>
                    </a:cubicBezTo>
                    <a:cubicBezTo>
                      <a:pt x="238" y="0"/>
                      <a:pt x="216" y="29"/>
                      <a:pt x="209" y="49"/>
                    </a:cubicBezTo>
                    <a:cubicBezTo>
                      <a:pt x="202" y="6"/>
                      <a:pt x="165" y="0"/>
                      <a:pt x="143" y="0"/>
                    </a:cubicBezTo>
                    <a:cubicBezTo>
                      <a:pt x="106" y="0"/>
                      <a:pt x="84" y="21"/>
                      <a:pt x="70" y="52"/>
                    </a:cubicBezTo>
                    <a:cubicBezTo>
                      <a:pt x="70" y="35"/>
                      <a:pt x="70" y="17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9"/>
                    </a:cubicBezTo>
                    <a:cubicBezTo>
                      <a:pt x="39" y="92"/>
                      <a:pt x="39" y="136"/>
                      <a:pt x="39" y="179"/>
                    </a:cubicBezTo>
                    <a:cubicBezTo>
                      <a:pt x="39" y="202"/>
                      <a:pt x="34" y="202"/>
                      <a:pt x="0" y="202"/>
                    </a:cubicBezTo>
                    <a:cubicBezTo>
                      <a:pt x="0" y="207"/>
                      <a:pt x="0" y="212"/>
                      <a:pt x="0" y="217"/>
                    </a:cubicBezTo>
                    <a:cubicBezTo>
                      <a:pt x="19" y="217"/>
                      <a:pt x="37" y="216"/>
                      <a:pt x="56" y="216"/>
                    </a:cubicBezTo>
                    <a:cubicBezTo>
                      <a:pt x="74" y="216"/>
                      <a:pt x="92" y="217"/>
                      <a:pt x="111" y="217"/>
                    </a:cubicBezTo>
                    <a:cubicBezTo>
                      <a:pt x="111" y="212"/>
                      <a:pt x="111" y="207"/>
                      <a:pt x="111" y="202"/>
                    </a:cubicBezTo>
                    <a:cubicBezTo>
                      <a:pt x="78" y="202"/>
                      <a:pt x="73" y="202"/>
                      <a:pt x="73" y="179"/>
                    </a:cubicBezTo>
                    <a:cubicBezTo>
                      <a:pt x="73" y="149"/>
                      <a:pt x="73" y="120"/>
                      <a:pt x="73" y="90"/>
                    </a:cubicBezTo>
                    <a:cubicBezTo>
                      <a:pt x="73" y="39"/>
                      <a:pt x="108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79"/>
                    </a:cubicBezTo>
                    <a:cubicBezTo>
                      <a:pt x="175" y="202"/>
                      <a:pt x="169" y="202"/>
                      <a:pt x="137" y="202"/>
                    </a:cubicBezTo>
                    <a:cubicBezTo>
                      <a:pt x="137" y="207"/>
                      <a:pt x="137" y="212"/>
                      <a:pt x="137" y="217"/>
                    </a:cubicBezTo>
                    <a:cubicBezTo>
                      <a:pt x="156" y="217"/>
                      <a:pt x="175" y="216"/>
                      <a:pt x="193" y="216"/>
                    </a:cubicBezTo>
                    <a:cubicBezTo>
                      <a:pt x="211" y="216"/>
                      <a:pt x="230" y="217"/>
                      <a:pt x="248" y="217"/>
                    </a:cubicBezTo>
                    <a:cubicBezTo>
                      <a:pt x="248" y="212"/>
                      <a:pt x="248" y="207"/>
                      <a:pt x="248" y="202"/>
                    </a:cubicBezTo>
                    <a:cubicBezTo>
                      <a:pt x="214" y="202"/>
                      <a:pt x="210" y="202"/>
                      <a:pt x="210" y="179"/>
                    </a:cubicBezTo>
                    <a:cubicBezTo>
                      <a:pt x="210" y="149"/>
                      <a:pt x="210" y="120"/>
                      <a:pt x="210" y="90"/>
                    </a:cubicBezTo>
                    <a:cubicBezTo>
                      <a:pt x="210" y="39"/>
                      <a:pt x="245" y="11"/>
                      <a:pt x="276" y="11"/>
                    </a:cubicBezTo>
                    <a:cubicBezTo>
                      <a:pt x="307" y="11"/>
                      <a:pt x="312" y="38"/>
                      <a:pt x="312" y="66"/>
                    </a:cubicBezTo>
                    <a:cubicBezTo>
                      <a:pt x="312" y="104"/>
                      <a:pt x="312" y="142"/>
                      <a:pt x="312" y="179"/>
                    </a:cubicBezTo>
                    <a:cubicBezTo>
                      <a:pt x="312" y="202"/>
                      <a:pt x="307" y="202"/>
                      <a:pt x="274" y="202"/>
                    </a:cubicBezTo>
                    <a:cubicBezTo>
                      <a:pt x="274" y="207"/>
                      <a:pt x="274" y="212"/>
                      <a:pt x="274" y="217"/>
                    </a:cubicBezTo>
                    <a:cubicBezTo>
                      <a:pt x="293" y="217"/>
                      <a:pt x="311" y="216"/>
                      <a:pt x="329" y="216"/>
                    </a:cubicBezTo>
                    <a:cubicBezTo>
                      <a:pt x="348" y="216"/>
                      <a:pt x="366" y="217"/>
                      <a:pt x="385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8" name="Freeform 26"/>
              <p:cNvSpPr/>
              <p:nvPr/>
            </p:nvSpPr>
            <p:spPr>
              <a:xfrm>
                <a:off x="8498160" y="2530800"/>
                <a:ext cx="38160" cy="116280"/>
              </a:xfrm>
              <a:custGeom>
                <a:avLst/>
                <a:gdLst/>
                <a:ahLst/>
                <a:rect l="0" t="0" r="r" b="b"/>
                <a:pathLst>
                  <a:path w="106" h="323">
                    <a:moveTo>
                      <a:pt x="105" y="322"/>
                    </a:moveTo>
                    <a:cubicBezTo>
                      <a:pt x="105" y="317"/>
                      <a:pt x="105" y="312"/>
                      <a:pt x="105" y="307"/>
                    </a:cubicBezTo>
                    <a:cubicBezTo>
                      <a:pt x="73" y="307"/>
                      <a:pt x="71" y="305"/>
                      <a:pt x="71" y="286"/>
                    </a:cubicBezTo>
                    <a:cubicBezTo>
                      <a:pt x="71" y="226"/>
                      <a:pt x="71" y="165"/>
                      <a:pt x="71" y="105"/>
                    </a:cubicBezTo>
                    <a:cubicBezTo>
                      <a:pt x="49" y="107"/>
                      <a:pt x="26" y="109"/>
                      <a:pt x="3" y="111"/>
                    </a:cubicBezTo>
                    <a:cubicBezTo>
                      <a:pt x="3" y="116"/>
                      <a:pt x="3" y="121"/>
                      <a:pt x="3" y="126"/>
                    </a:cubicBezTo>
                    <a:cubicBezTo>
                      <a:pt x="35" y="126"/>
                      <a:pt x="39" y="129"/>
                      <a:pt x="39" y="153"/>
                    </a:cubicBezTo>
                    <a:cubicBezTo>
                      <a:pt x="39" y="197"/>
                      <a:pt x="39" y="241"/>
                      <a:pt x="39" y="284"/>
                    </a:cubicBezTo>
                    <a:cubicBezTo>
                      <a:pt x="39" y="307"/>
                      <a:pt x="34" y="307"/>
                      <a:pt x="0" y="307"/>
                    </a:cubicBezTo>
                    <a:cubicBezTo>
                      <a:pt x="0" y="312"/>
                      <a:pt x="0" y="317"/>
                      <a:pt x="0" y="322"/>
                    </a:cubicBezTo>
                    <a:cubicBezTo>
                      <a:pt x="18" y="322"/>
                      <a:pt x="36" y="321"/>
                      <a:pt x="55" y="321"/>
                    </a:cubicBezTo>
                    <a:cubicBezTo>
                      <a:pt x="71" y="321"/>
                      <a:pt x="90" y="322"/>
                      <a:pt x="105" y="322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3" y="0"/>
                    </a:cubicBezTo>
                    <a:cubicBezTo>
                      <a:pt x="36" y="0"/>
                      <a:pt x="27" y="14"/>
                      <a:pt x="27" y="25"/>
                    </a:cubicBezTo>
                    <a:cubicBezTo>
                      <a:pt x="27" y="39"/>
                      <a:pt x="38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9" name="Freeform 27"/>
              <p:cNvSpPr/>
              <p:nvPr/>
            </p:nvSpPr>
            <p:spPr>
              <a:xfrm>
                <a:off x="8547840" y="2568600"/>
                <a:ext cx="88920" cy="78480"/>
              </a:xfrm>
              <a:custGeom>
                <a:avLst/>
                <a:gdLst/>
                <a:ahLst/>
                <a:rect l="0" t="0" r="r" b="b"/>
                <a:pathLst>
                  <a:path w="247" h="218">
                    <a:moveTo>
                      <a:pt x="246" y="217"/>
                    </a:moveTo>
                    <a:cubicBezTo>
                      <a:pt x="246" y="212"/>
                      <a:pt x="246" y="207"/>
                      <a:pt x="246" y="202"/>
                    </a:cubicBezTo>
                    <a:cubicBezTo>
                      <a:pt x="221" y="202"/>
                      <a:pt x="209" y="202"/>
                      <a:pt x="209" y="188"/>
                    </a:cubicBezTo>
                    <a:cubicBezTo>
                      <a:pt x="209" y="156"/>
                      <a:pt x="209" y="125"/>
                      <a:pt x="209" y="94"/>
                    </a:cubicBezTo>
                    <a:cubicBezTo>
                      <a:pt x="209" y="52"/>
                      <a:pt x="209" y="36"/>
                      <a:pt x="193" y="18"/>
                    </a:cubicBezTo>
                    <a:cubicBezTo>
                      <a:pt x="186" y="10"/>
                      <a:pt x="171" y="0"/>
                      <a:pt x="141" y="0"/>
                    </a:cubicBezTo>
                    <a:cubicBezTo>
                      <a:pt x="106" y="0"/>
                      <a:pt x="83" y="21"/>
                      <a:pt x="69" y="52"/>
                    </a:cubicBezTo>
                    <a:cubicBezTo>
                      <a:pt x="69" y="35"/>
                      <a:pt x="69" y="17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9"/>
                    </a:cubicBezTo>
                    <a:cubicBezTo>
                      <a:pt x="38" y="92"/>
                      <a:pt x="38" y="136"/>
                      <a:pt x="38" y="179"/>
                    </a:cubicBezTo>
                    <a:cubicBezTo>
                      <a:pt x="38" y="202"/>
                      <a:pt x="32" y="202"/>
                      <a:pt x="0" y="202"/>
                    </a:cubicBezTo>
                    <a:cubicBezTo>
                      <a:pt x="0" y="207"/>
                      <a:pt x="0" y="212"/>
                      <a:pt x="0" y="217"/>
                    </a:cubicBezTo>
                    <a:cubicBezTo>
                      <a:pt x="18" y="217"/>
                      <a:pt x="36" y="216"/>
                      <a:pt x="55" y="216"/>
                    </a:cubicBezTo>
                    <a:cubicBezTo>
                      <a:pt x="73" y="216"/>
                      <a:pt x="92" y="217"/>
                      <a:pt x="111" y="217"/>
                    </a:cubicBezTo>
                    <a:cubicBezTo>
                      <a:pt x="111" y="212"/>
                      <a:pt x="111" y="207"/>
                      <a:pt x="111" y="202"/>
                    </a:cubicBezTo>
                    <a:cubicBezTo>
                      <a:pt x="77" y="202"/>
                      <a:pt x="71" y="202"/>
                      <a:pt x="71" y="179"/>
                    </a:cubicBezTo>
                    <a:cubicBezTo>
                      <a:pt x="71" y="149"/>
                      <a:pt x="71" y="120"/>
                      <a:pt x="71" y="90"/>
                    </a:cubicBezTo>
                    <a:cubicBezTo>
                      <a:pt x="71" y="39"/>
                      <a:pt x="106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79"/>
                    </a:cubicBezTo>
                    <a:cubicBezTo>
                      <a:pt x="175" y="202"/>
                      <a:pt x="169" y="202"/>
                      <a:pt x="136" y="202"/>
                    </a:cubicBezTo>
                    <a:cubicBezTo>
                      <a:pt x="136" y="207"/>
                      <a:pt x="136" y="212"/>
                      <a:pt x="136" y="217"/>
                    </a:cubicBezTo>
                    <a:cubicBezTo>
                      <a:pt x="154" y="217"/>
                      <a:pt x="173" y="216"/>
                      <a:pt x="192" y="216"/>
                    </a:cubicBezTo>
                    <a:cubicBezTo>
                      <a:pt x="210" y="216"/>
                      <a:pt x="228" y="217"/>
                      <a:pt x="246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0" name="Freeform 28"/>
              <p:cNvSpPr/>
              <p:nvPr/>
            </p:nvSpPr>
            <p:spPr>
              <a:xfrm>
                <a:off x="8645400" y="2567520"/>
                <a:ext cx="78480" cy="81720"/>
              </a:xfrm>
              <a:custGeom>
                <a:avLst/>
                <a:gdLst/>
                <a:ahLst/>
                <a:rect l="0" t="0" r="r" b="b"/>
                <a:pathLst>
                  <a:path w="218" h="227">
                    <a:moveTo>
                      <a:pt x="217" y="115"/>
                    </a:moveTo>
                    <a:cubicBezTo>
                      <a:pt x="217" y="52"/>
                      <a:pt x="168" y="0"/>
                      <a:pt x="109" y="0"/>
                    </a:cubicBezTo>
                    <a:cubicBezTo>
                      <a:pt x="48" y="0"/>
                      <a:pt x="0" y="53"/>
                      <a:pt x="0" y="115"/>
                    </a:cubicBezTo>
                    <a:cubicBezTo>
                      <a:pt x="0" y="178"/>
                      <a:pt x="50" y="226"/>
                      <a:pt x="108" y="226"/>
                    </a:cubicBezTo>
                    <a:cubicBezTo>
                      <a:pt x="168" y="226"/>
                      <a:pt x="217" y="178"/>
                      <a:pt x="217" y="115"/>
                    </a:cubicBezTo>
                    <a:moveTo>
                      <a:pt x="176" y="111"/>
                    </a:moveTo>
                    <a:cubicBezTo>
                      <a:pt x="176" y="129"/>
                      <a:pt x="176" y="156"/>
                      <a:pt x="165" y="177"/>
                    </a:cubicBezTo>
                    <a:cubicBezTo>
                      <a:pt x="155" y="199"/>
                      <a:pt x="133" y="213"/>
                      <a:pt x="109" y="213"/>
                    </a:cubicBezTo>
                    <a:cubicBezTo>
                      <a:pt x="88" y="213"/>
                      <a:pt x="66" y="203"/>
                      <a:pt x="53" y="181"/>
                    </a:cubicBezTo>
                    <a:cubicBezTo>
                      <a:pt x="41" y="158"/>
                      <a:pt x="41" y="129"/>
                      <a:pt x="41" y="111"/>
                    </a:cubicBezTo>
                    <a:cubicBezTo>
                      <a:pt x="41" y="92"/>
                      <a:pt x="41" y="66"/>
                      <a:pt x="52" y="43"/>
                    </a:cubicBezTo>
                    <a:cubicBezTo>
                      <a:pt x="66" y="21"/>
                      <a:pt x="88" y="11"/>
                      <a:pt x="108" y="11"/>
                    </a:cubicBezTo>
                    <a:cubicBezTo>
                      <a:pt x="130" y="11"/>
                      <a:pt x="151" y="22"/>
                      <a:pt x="164" y="43"/>
                    </a:cubicBezTo>
                    <a:cubicBezTo>
                      <a:pt x="176" y="64"/>
                      <a:pt x="176" y="92"/>
                      <a:pt x="176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1" name="Freeform 29"/>
              <p:cNvSpPr/>
              <p:nvPr/>
            </p:nvSpPr>
            <p:spPr>
              <a:xfrm>
                <a:off x="8734680" y="2567520"/>
                <a:ext cx="58320" cy="81720"/>
              </a:xfrm>
              <a:custGeom>
                <a:avLst/>
                <a:gdLst/>
                <a:ahLst/>
                <a:rect l="0" t="0" r="r" b="b"/>
                <a:pathLst>
                  <a:path w="162" h="227">
                    <a:moveTo>
                      <a:pt x="161" y="157"/>
                    </a:moveTo>
                    <a:cubicBezTo>
                      <a:pt x="161" y="132"/>
                      <a:pt x="146" y="116"/>
                      <a:pt x="140" y="111"/>
                    </a:cubicBezTo>
                    <a:cubicBezTo>
                      <a:pt x="125" y="95"/>
                      <a:pt x="105" y="91"/>
                      <a:pt x="84" y="87"/>
                    </a:cubicBezTo>
                    <a:cubicBezTo>
                      <a:pt x="56" y="81"/>
                      <a:pt x="24" y="76"/>
                      <a:pt x="24" y="46"/>
                    </a:cubicBezTo>
                    <a:cubicBezTo>
                      <a:pt x="24" y="29"/>
                      <a:pt x="36" y="10"/>
                      <a:pt x="78" y="10"/>
                    </a:cubicBezTo>
                    <a:cubicBezTo>
                      <a:pt x="133" y="10"/>
                      <a:pt x="136" y="53"/>
                      <a:pt x="136" y="69"/>
                    </a:cubicBezTo>
                    <a:cubicBezTo>
                      <a:pt x="137" y="73"/>
                      <a:pt x="140" y="71"/>
                      <a:pt x="143" y="73"/>
                    </a:cubicBezTo>
                    <a:cubicBezTo>
                      <a:pt x="148" y="73"/>
                      <a:pt x="148" y="71"/>
                      <a:pt x="148" y="62"/>
                    </a:cubicBezTo>
                    <a:cubicBezTo>
                      <a:pt x="148" y="45"/>
                      <a:pt x="148" y="29"/>
                      <a:pt x="148" y="13"/>
                    </a:cubicBezTo>
                    <a:cubicBezTo>
                      <a:pt x="148" y="4"/>
                      <a:pt x="148" y="0"/>
                      <a:pt x="143" y="0"/>
                    </a:cubicBezTo>
                    <a:cubicBezTo>
                      <a:pt x="141" y="0"/>
                      <a:pt x="140" y="0"/>
                      <a:pt x="133" y="6"/>
                    </a:cubicBezTo>
                    <a:cubicBezTo>
                      <a:pt x="132" y="8"/>
                      <a:pt x="127" y="13"/>
                      <a:pt x="125" y="14"/>
                    </a:cubicBezTo>
                    <a:cubicBezTo>
                      <a:pt x="106" y="0"/>
                      <a:pt x="87" y="0"/>
                      <a:pt x="78" y="0"/>
                    </a:cubicBezTo>
                    <a:cubicBezTo>
                      <a:pt x="18" y="0"/>
                      <a:pt x="0" y="34"/>
                      <a:pt x="0" y="60"/>
                    </a:cubicBezTo>
                    <a:cubicBezTo>
                      <a:pt x="0" y="77"/>
                      <a:pt x="8" y="91"/>
                      <a:pt x="21" y="102"/>
                    </a:cubicBezTo>
                    <a:cubicBezTo>
                      <a:pt x="36" y="115"/>
                      <a:pt x="50" y="118"/>
                      <a:pt x="87" y="125"/>
                    </a:cubicBezTo>
                    <a:cubicBezTo>
                      <a:pt x="97" y="128"/>
                      <a:pt x="137" y="135"/>
                      <a:pt x="137" y="170"/>
                    </a:cubicBezTo>
                    <a:cubicBezTo>
                      <a:pt x="137" y="195"/>
                      <a:pt x="120" y="214"/>
                      <a:pt x="81" y="214"/>
                    </a:cubicBezTo>
                    <a:cubicBezTo>
                      <a:pt x="41" y="214"/>
                      <a:pt x="22" y="186"/>
                      <a:pt x="14" y="146"/>
                    </a:cubicBezTo>
                    <a:cubicBezTo>
                      <a:pt x="13" y="139"/>
                      <a:pt x="11" y="137"/>
                      <a:pt x="7" y="137"/>
                    </a:cubicBezTo>
                    <a:cubicBezTo>
                      <a:pt x="0" y="137"/>
                      <a:pt x="0" y="140"/>
                      <a:pt x="0" y="149"/>
                    </a:cubicBezTo>
                    <a:cubicBezTo>
                      <a:pt x="0" y="170"/>
                      <a:pt x="0" y="192"/>
                      <a:pt x="0" y="214"/>
                    </a:cubicBezTo>
                    <a:cubicBezTo>
                      <a:pt x="0" y="223"/>
                      <a:pt x="0" y="226"/>
                      <a:pt x="6" y="226"/>
                    </a:cubicBezTo>
                    <a:cubicBezTo>
                      <a:pt x="8" y="226"/>
                      <a:pt x="8" y="226"/>
                      <a:pt x="18" y="216"/>
                    </a:cubicBezTo>
                    <a:cubicBezTo>
                      <a:pt x="18" y="214"/>
                      <a:pt x="18" y="214"/>
                      <a:pt x="28" y="205"/>
                    </a:cubicBezTo>
                    <a:cubicBezTo>
                      <a:pt x="49" y="226"/>
                      <a:pt x="71" y="226"/>
                      <a:pt x="81" y="226"/>
                    </a:cubicBezTo>
                    <a:cubicBezTo>
                      <a:pt x="139" y="226"/>
                      <a:pt x="161" y="193"/>
                      <a:pt x="161" y="1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2" name="Freeform 30"/>
              <p:cNvSpPr/>
              <p:nvPr/>
            </p:nvSpPr>
            <p:spPr>
              <a:xfrm>
                <a:off x="8804880" y="2530800"/>
                <a:ext cx="38160" cy="116280"/>
              </a:xfrm>
              <a:custGeom>
                <a:avLst/>
                <a:gdLst/>
                <a:ahLst/>
                <a:rect l="0" t="0" r="r" b="b"/>
                <a:pathLst>
                  <a:path w="106" h="323">
                    <a:moveTo>
                      <a:pt x="105" y="322"/>
                    </a:moveTo>
                    <a:cubicBezTo>
                      <a:pt x="105" y="317"/>
                      <a:pt x="105" y="312"/>
                      <a:pt x="105" y="307"/>
                    </a:cubicBezTo>
                    <a:cubicBezTo>
                      <a:pt x="73" y="307"/>
                      <a:pt x="70" y="305"/>
                      <a:pt x="70" y="286"/>
                    </a:cubicBezTo>
                    <a:cubicBezTo>
                      <a:pt x="70" y="226"/>
                      <a:pt x="70" y="165"/>
                      <a:pt x="70" y="105"/>
                    </a:cubicBezTo>
                    <a:cubicBezTo>
                      <a:pt x="47" y="107"/>
                      <a:pt x="24" y="109"/>
                      <a:pt x="1" y="111"/>
                    </a:cubicBezTo>
                    <a:cubicBezTo>
                      <a:pt x="1" y="116"/>
                      <a:pt x="1" y="121"/>
                      <a:pt x="1" y="126"/>
                    </a:cubicBezTo>
                    <a:cubicBezTo>
                      <a:pt x="34" y="126"/>
                      <a:pt x="38" y="129"/>
                      <a:pt x="38" y="153"/>
                    </a:cubicBezTo>
                    <a:cubicBezTo>
                      <a:pt x="38" y="197"/>
                      <a:pt x="38" y="241"/>
                      <a:pt x="38" y="284"/>
                    </a:cubicBezTo>
                    <a:cubicBezTo>
                      <a:pt x="38" y="307"/>
                      <a:pt x="32" y="307"/>
                      <a:pt x="0" y="307"/>
                    </a:cubicBezTo>
                    <a:cubicBezTo>
                      <a:pt x="0" y="312"/>
                      <a:pt x="0" y="317"/>
                      <a:pt x="0" y="322"/>
                    </a:cubicBezTo>
                    <a:cubicBezTo>
                      <a:pt x="18" y="322"/>
                      <a:pt x="35" y="321"/>
                      <a:pt x="53" y="321"/>
                    </a:cubicBezTo>
                    <a:cubicBezTo>
                      <a:pt x="70" y="321"/>
                      <a:pt x="88" y="322"/>
                      <a:pt x="105" y="322"/>
                    </a:cubicBezTo>
                    <a:moveTo>
                      <a:pt x="77" y="25"/>
                    </a:moveTo>
                    <a:cubicBezTo>
                      <a:pt x="77" y="13"/>
                      <a:pt x="66" y="0"/>
                      <a:pt x="52" y="0"/>
                    </a:cubicBezTo>
                    <a:cubicBezTo>
                      <a:pt x="35" y="0"/>
                      <a:pt x="25" y="14"/>
                      <a:pt x="25" y="25"/>
                    </a:cubicBezTo>
                    <a:cubicBezTo>
                      <a:pt x="25" y="39"/>
                      <a:pt x="36" y="52"/>
                      <a:pt x="50" y="52"/>
                    </a:cubicBezTo>
                    <a:cubicBezTo>
                      <a:pt x="67" y="52"/>
                      <a:pt x="77" y="38"/>
                      <a:pt x="77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3" name="Freeform 31"/>
              <p:cNvSpPr/>
              <p:nvPr/>
            </p:nvSpPr>
            <p:spPr>
              <a:xfrm>
                <a:off x="8850960" y="2538360"/>
                <a:ext cx="55800" cy="110880"/>
              </a:xfrm>
              <a:custGeom>
                <a:avLst/>
                <a:gdLst/>
                <a:ahLst/>
                <a:rect l="0" t="0" r="r" b="b"/>
                <a:pathLst>
                  <a:path w="155" h="308">
                    <a:moveTo>
                      <a:pt x="154" y="241"/>
                    </a:moveTo>
                    <a:cubicBezTo>
                      <a:pt x="154" y="232"/>
                      <a:pt x="154" y="222"/>
                      <a:pt x="154" y="213"/>
                    </a:cubicBezTo>
                    <a:cubicBezTo>
                      <a:pt x="150" y="213"/>
                      <a:pt x="147" y="213"/>
                      <a:pt x="143" y="213"/>
                    </a:cubicBezTo>
                    <a:cubicBezTo>
                      <a:pt x="143" y="222"/>
                      <a:pt x="143" y="231"/>
                      <a:pt x="143" y="240"/>
                    </a:cubicBezTo>
                    <a:cubicBezTo>
                      <a:pt x="143" y="276"/>
                      <a:pt x="127" y="294"/>
                      <a:pt x="109" y="294"/>
                    </a:cubicBezTo>
                    <a:cubicBezTo>
                      <a:pt x="76" y="294"/>
                      <a:pt x="76" y="249"/>
                      <a:pt x="76" y="241"/>
                    </a:cubicBezTo>
                    <a:cubicBezTo>
                      <a:pt x="76" y="196"/>
                      <a:pt x="76" y="150"/>
                      <a:pt x="76" y="105"/>
                    </a:cubicBezTo>
                    <a:cubicBezTo>
                      <a:pt x="99" y="105"/>
                      <a:pt x="123" y="105"/>
                      <a:pt x="147" y="105"/>
                    </a:cubicBezTo>
                    <a:cubicBezTo>
                      <a:pt x="147" y="100"/>
                      <a:pt x="147" y="95"/>
                      <a:pt x="147" y="90"/>
                    </a:cubicBezTo>
                    <a:cubicBezTo>
                      <a:pt x="123" y="90"/>
                      <a:pt x="99" y="90"/>
                      <a:pt x="76" y="90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2" y="0"/>
                      <a:pt x="68" y="0"/>
                      <a:pt x="64" y="0"/>
                    </a:cubicBezTo>
                    <a:cubicBezTo>
                      <a:pt x="63" y="39"/>
                      <a:pt x="49" y="92"/>
                      <a:pt x="0" y="94"/>
                    </a:cubicBezTo>
                    <a:cubicBezTo>
                      <a:pt x="0" y="98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6"/>
                      <a:pt x="42" y="241"/>
                    </a:cubicBezTo>
                    <a:cubicBezTo>
                      <a:pt x="42" y="301"/>
                      <a:pt x="88" y="307"/>
                      <a:pt x="106" y="307"/>
                    </a:cubicBezTo>
                    <a:cubicBezTo>
                      <a:pt x="140" y="307"/>
                      <a:pt x="154" y="272"/>
                      <a:pt x="154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4" name="Freeform 32"/>
              <p:cNvSpPr/>
              <p:nvPr/>
            </p:nvSpPr>
            <p:spPr>
              <a:xfrm>
                <a:off x="8915040" y="2570760"/>
                <a:ext cx="87120" cy="112680"/>
              </a:xfrm>
              <a:custGeom>
                <a:avLst/>
                <a:gdLst/>
                <a:ahLst/>
                <a:rect l="0" t="0" r="r" b="b"/>
                <a:pathLst>
                  <a:path w="242" h="313">
                    <a:moveTo>
                      <a:pt x="241" y="15"/>
                    </a:moveTo>
                    <a:cubicBezTo>
                      <a:pt x="241" y="10"/>
                      <a:pt x="241" y="5"/>
                      <a:pt x="241" y="0"/>
                    </a:cubicBezTo>
                    <a:cubicBezTo>
                      <a:pt x="230" y="1"/>
                      <a:pt x="216" y="1"/>
                      <a:pt x="204" y="1"/>
                    </a:cubicBezTo>
                    <a:cubicBezTo>
                      <a:pt x="190" y="1"/>
                      <a:pt x="175" y="0"/>
                      <a:pt x="161" y="0"/>
                    </a:cubicBezTo>
                    <a:cubicBezTo>
                      <a:pt x="161" y="5"/>
                      <a:pt x="161" y="10"/>
                      <a:pt x="161" y="15"/>
                    </a:cubicBezTo>
                    <a:cubicBezTo>
                      <a:pt x="176" y="15"/>
                      <a:pt x="185" y="24"/>
                      <a:pt x="185" y="36"/>
                    </a:cubicBezTo>
                    <a:cubicBezTo>
                      <a:pt x="185" y="41"/>
                      <a:pt x="183" y="42"/>
                      <a:pt x="181" y="48"/>
                    </a:cubicBezTo>
                    <a:cubicBezTo>
                      <a:pt x="164" y="88"/>
                      <a:pt x="148" y="129"/>
                      <a:pt x="132" y="170"/>
                    </a:cubicBezTo>
                    <a:cubicBezTo>
                      <a:pt x="113" y="125"/>
                      <a:pt x="95" y="81"/>
                      <a:pt x="77" y="36"/>
                    </a:cubicBezTo>
                    <a:cubicBezTo>
                      <a:pt x="76" y="32"/>
                      <a:pt x="74" y="29"/>
                      <a:pt x="74" y="28"/>
                    </a:cubicBezTo>
                    <a:cubicBezTo>
                      <a:pt x="74" y="15"/>
                      <a:pt x="92" y="15"/>
                      <a:pt x="102" y="15"/>
                    </a:cubicBezTo>
                    <a:cubicBezTo>
                      <a:pt x="102" y="10"/>
                      <a:pt x="102" y="5"/>
                      <a:pt x="102" y="0"/>
                    </a:cubicBezTo>
                    <a:cubicBezTo>
                      <a:pt x="84" y="0"/>
                      <a:pt x="66" y="1"/>
                      <a:pt x="48" y="1"/>
                    </a:cubicBezTo>
                    <a:cubicBezTo>
                      <a:pt x="35" y="1"/>
                      <a:pt x="15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24" y="15"/>
                      <a:pt x="34" y="15"/>
                      <a:pt x="41" y="32"/>
                    </a:cubicBezTo>
                    <a:cubicBezTo>
                      <a:pt x="65" y="92"/>
                      <a:pt x="89" y="152"/>
                      <a:pt x="113" y="212"/>
                    </a:cubicBezTo>
                    <a:cubicBezTo>
                      <a:pt x="110" y="221"/>
                      <a:pt x="106" y="231"/>
                      <a:pt x="102" y="241"/>
                    </a:cubicBezTo>
                    <a:cubicBezTo>
                      <a:pt x="91" y="268"/>
                      <a:pt x="77" y="301"/>
                      <a:pt x="45" y="301"/>
                    </a:cubicBezTo>
                    <a:cubicBezTo>
                      <a:pt x="43" y="301"/>
                      <a:pt x="32" y="301"/>
                      <a:pt x="22" y="293"/>
                    </a:cubicBezTo>
                    <a:cubicBezTo>
                      <a:pt x="38" y="291"/>
                      <a:pt x="42" y="280"/>
                      <a:pt x="42" y="272"/>
                    </a:cubicBezTo>
                    <a:cubicBezTo>
                      <a:pt x="42" y="259"/>
                      <a:pt x="32" y="252"/>
                      <a:pt x="21" y="252"/>
                    </a:cubicBezTo>
                    <a:cubicBezTo>
                      <a:pt x="11" y="252"/>
                      <a:pt x="0" y="258"/>
                      <a:pt x="0" y="273"/>
                    </a:cubicBezTo>
                    <a:cubicBezTo>
                      <a:pt x="0" y="294"/>
                      <a:pt x="21" y="312"/>
                      <a:pt x="45" y="312"/>
                    </a:cubicBezTo>
                    <a:cubicBezTo>
                      <a:pt x="77" y="312"/>
                      <a:pt x="97" y="284"/>
                      <a:pt x="108" y="256"/>
                    </a:cubicBezTo>
                    <a:cubicBezTo>
                      <a:pt x="137" y="186"/>
                      <a:pt x="166" y="116"/>
                      <a:pt x="195" y="46"/>
                    </a:cubicBezTo>
                    <a:cubicBezTo>
                      <a:pt x="207" y="15"/>
                      <a:pt x="232" y="15"/>
                      <a:pt x="241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305" name="Group 33"/>
          <p:cNvGrpSpPr/>
          <p:nvPr/>
        </p:nvGrpSpPr>
        <p:grpSpPr>
          <a:xfrm>
            <a:off x="4716360" y="2551680"/>
            <a:ext cx="544320" cy="129600"/>
            <a:chOff x="4716360" y="2551680"/>
            <a:chExt cx="544320" cy="129600"/>
          </a:xfrm>
        </p:grpSpPr>
        <p:grpSp>
          <p:nvGrpSpPr>
            <p:cNvPr id="306" name="Group 34"/>
            <p:cNvGrpSpPr/>
            <p:nvPr/>
          </p:nvGrpSpPr>
          <p:grpSpPr>
            <a:xfrm>
              <a:off x="4716360" y="2551680"/>
              <a:ext cx="544320" cy="129600"/>
              <a:chOff x="4716360" y="2551680"/>
              <a:chExt cx="544320" cy="129600"/>
            </a:xfrm>
          </p:grpSpPr>
          <p:sp>
            <p:nvSpPr>
              <p:cNvPr id="307" name="Freeform 35"/>
              <p:cNvSpPr/>
              <p:nvPr/>
            </p:nvSpPr>
            <p:spPr>
              <a:xfrm>
                <a:off x="4716360" y="2551680"/>
                <a:ext cx="121680" cy="126000"/>
              </a:xfrm>
              <a:custGeom>
                <a:avLst/>
                <a:gdLst/>
                <a:ahLst/>
                <a:rect l="0" t="0" r="r" b="b"/>
                <a:pathLst>
                  <a:path w="338" h="350">
                    <a:moveTo>
                      <a:pt x="337" y="349"/>
                    </a:moveTo>
                    <a:cubicBezTo>
                      <a:pt x="337" y="344"/>
                      <a:pt x="337" y="339"/>
                      <a:pt x="337" y="333"/>
                    </a:cubicBezTo>
                    <a:cubicBezTo>
                      <a:pt x="334" y="333"/>
                      <a:pt x="331" y="333"/>
                      <a:pt x="327" y="333"/>
                    </a:cubicBezTo>
                    <a:cubicBezTo>
                      <a:pt x="298" y="333"/>
                      <a:pt x="291" y="331"/>
                      <a:pt x="287" y="314"/>
                    </a:cubicBezTo>
                    <a:cubicBezTo>
                      <a:pt x="251" y="213"/>
                      <a:pt x="216" y="111"/>
                      <a:pt x="180" y="10"/>
                    </a:cubicBezTo>
                    <a:cubicBezTo>
                      <a:pt x="178" y="3"/>
                      <a:pt x="177" y="0"/>
                      <a:pt x="169" y="0"/>
                    </a:cubicBezTo>
                    <a:cubicBezTo>
                      <a:pt x="162" y="0"/>
                      <a:pt x="159" y="3"/>
                      <a:pt x="157" y="10"/>
                    </a:cubicBezTo>
                    <a:cubicBezTo>
                      <a:pt x="123" y="107"/>
                      <a:pt x="90" y="204"/>
                      <a:pt x="56" y="301"/>
                    </a:cubicBezTo>
                    <a:cubicBezTo>
                      <a:pt x="46" y="327"/>
                      <a:pt x="27" y="333"/>
                      <a:pt x="0" y="333"/>
                    </a:cubicBezTo>
                    <a:cubicBezTo>
                      <a:pt x="0" y="339"/>
                      <a:pt x="0" y="344"/>
                      <a:pt x="0" y="349"/>
                    </a:cubicBezTo>
                    <a:cubicBezTo>
                      <a:pt x="17" y="348"/>
                      <a:pt x="34" y="348"/>
                      <a:pt x="50" y="347"/>
                    </a:cubicBezTo>
                    <a:cubicBezTo>
                      <a:pt x="69" y="348"/>
                      <a:pt x="88" y="348"/>
                      <a:pt x="106" y="349"/>
                    </a:cubicBezTo>
                    <a:cubicBezTo>
                      <a:pt x="106" y="344"/>
                      <a:pt x="106" y="339"/>
                      <a:pt x="106" y="333"/>
                    </a:cubicBezTo>
                    <a:cubicBezTo>
                      <a:pt x="83" y="333"/>
                      <a:pt x="70" y="322"/>
                      <a:pt x="70" y="310"/>
                    </a:cubicBezTo>
                    <a:cubicBezTo>
                      <a:pt x="70" y="308"/>
                      <a:pt x="70" y="303"/>
                      <a:pt x="71" y="301"/>
                    </a:cubicBezTo>
                    <a:cubicBezTo>
                      <a:pt x="79" y="280"/>
                      <a:pt x="86" y="260"/>
                      <a:pt x="94" y="239"/>
                    </a:cubicBezTo>
                    <a:cubicBezTo>
                      <a:pt x="134" y="239"/>
                      <a:pt x="175" y="239"/>
                      <a:pt x="215" y="239"/>
                    </a:cubicBezTo>
                    <a:cubicBezTo>
                      <a:pt x="224" y="263"/>
                      <a:pt x="232" y="288"/>
                      <a:pt x="241" y="313"/>
                    </a:cubicBezTo>
                    <a:cubicBezTo>
                      <a:pt x="242" y="314"/>
                      <a:pt x="242" y="318"/>
                      <a:pt x="242" y="320"/>
                    </a:cubicBezTo>
                    <a:cubicBezTo>
                      <a:pt x="242" y="333"/>
                      <a:pt x="215" y="333"/>
                      <a:pt x="201" y="333"/>
                    </a:cubicBezTo>
                    <a:cubicBezTo>
                      <a:pt x="201" y="339"/>
                      <a:pt x="201" y="344"/>
                      <a:pt x="201" y="349"/>
                    </a:cubicBezTo>
                    <a:cubicBezTo>
                      <a:pt x="220" y="347"/>
                      <a:pt x="253" y="347"/>
                      <a:pt x="273" y="347"/>
                    </a:cubicBezTo>
                    <a:cubicBezTo>
                      <a:pt x="294" y="348"/>
                      <a:pt x="316" y="348"/>
                      <a:pt x="337" y="349"/>
                    </a:cubicBezTo>
                    <a:moveTo>
                      <a:pt x="210" y="223"/>
                    </a:moveTo>
                    <a:cubicBezTo>
                      <a:pt x="173" y="223"/>
                      <a:pt x="136" y="223"/>
                      <a:pt x="99" y="223"/>
                    </a:cubicBezTo>
                    <a:cubicBezTo>
                      <a:pt x="117" y="170"/>
                      <a:pt x="136" y="117"/>
                      <a:pt x="154" y="64"/>
                    </a:cubicBezTo>
                    <a:cubicBezTo>
                      <a:pt x="173" y="117"/>
                      <a:pt x="191" y="170"/>
                      <a:pt x="210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8" name="Freeform 36"/>
              <p:cNvSpPr/>
              <p:nvPr/>
            </p:nvSpPr>
            <p:spPr>
              <a:xfrm>
                <a:off x="4849200" y="2557800"/>
                <a:ext cx="97560" cy="119880"/>
              </a:xfrm>
              <a:custGeom>
                <a:avLst/>
                <a:gdLst/>
                <a:ahLst/>
                <a:rect l="0" t="0" r="r" b="b"/>
                <a:pathLst>
                  <a:path w="271" h="333">
                    <a:moveTo>
                      <a:pt x="270" y="207"/>
                    </a:moveTo>
                    <a:cubicBezTo>
                      <a:pt x="266" y="207"/>
                      <a:pt x="262" y="207"/>
                      <a:pt x="257" y="207"/>
                    </a:cubicBezTo>
                    <a:cubicBezTo>
                      <a:pt x="252" y="257"/>
                      <a:pt x="245" y="317"/>
                      <a:pt x="158" y="317"/>
                    </a:cubicBezTo>
                    <a:cubicBezTo>
                      <a:pt x="145" y="317"/>
                      <a:pt x="132" y="317"/>
                      <a:pt x="119" y="317"/>
                    </a:cubicBezTo>
                    <a:cubicBezTo>
                      <a:pt x="95" y="317"/>
                      <a:pt x="94" y="314"/>
                      <a:pt x="94" y="297"/>
                    </a:cubicBezTo>
                    <a:cubicBezTo>
                      <a:pt x="94" y="211"/>
                      <a:pt x="94" y="124"/>
                      <a:pt x="94" y="38"/>
                    </a:cubicBezTo>
                    <a:cubicBezTo>
                      <a:pt x="94" y="21"/>
                      <a:pt x="94" y="14"/>
                      <a:pt x="141" y="14"/>
                    </a:cubicBezTo>
                    <a:cubicBezTo>
                      <a:pt x="146" y="14"/>
                      <a:pt x="152" y="14"/>
                      <a:pt x="157" y="14"/>
                    </a:cubicBezTo>
                    <a:cubicBezTo>
                      <a:pt x="157" y="9"/>
                      <a:pt x="157" y="5"/>
                      <a:pt x="157" y="0"/>
                    </a:cubicBezTo>
                    <a:cubicBezTo>
                      <a:pt x="140" y="1"/>
                      <a:pt x="95" y="1"/>
                      <a:pt x="74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4" y="14"/>
                      <a:pt x="7" y="14"/>
                      <a:pt x="11" y="14"/>
                    </a:cubicBezTo>
                    <a:cubicBezTo>
                      <a:pt x="49" y="14"/>
                      <a:pt x="50" y="20"/>
                      <a:pt x="50" y="38"/>
                    </a:cubicBezTo>
                    <a:cubicBezTo>
                      <a:pt x="50" y="123"/>
                      <a:pt x="50" y="209"/>
                      <a:pt x="50" y="294"/>
                    </a:cubicBezTo>
                    <a:cubicBezTo>
                      <a:pt x="50" y="313"/>
                      <a:pt x="49" y="317"/>
                      <a:pt x="11" y="317"/>
                    </a:cubicBezTo>
                    <a:cubicBezTo>
                      <a:pt x="7" y="317"/>
                      <a:pt x="4" y="317"/>
                      <a:pt x="0" y="317"/>
                    </a:cubicBezTo>
                    <a:cubicBezTo>
                      <a:pt x="0" y="322"/>
                      <a:pt x="0" y="327"/>
                      <a:pt x="0" y="332"/>
                    </a:cubicBezTo>
                    <a:cubicBezTo>
                      <a:pt x="85" y="332"/>
                      <a:pt x="171" y="332"/>
                      <a:pt x="256" y="332"/>
                    </a:cubicBezTo>
                    <a:cubicBezTo>
                      <a:pt x="261" y="290"/>
                      <a:pt x="265" y="248"/>
                      <a:pt x="270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09" name="Freeform 37"/>
              <p:cNvSpPr/>
              <p:nvPr/>
            </p:nvSpPr>
            <p:spPr>
              <a:xfrm>
                <a:off x="4959000" y="2557800"/>
                <a:ext cx="54360" cy="119880"/>
              </a:xfrm>
              <a:custGeom>
                <a:avLst/>
                <a:gdLst/>
                <a:ahLst/>
                <a:rect l="0" t="0" r="r" b="b"/>
                <a:pathLst>
                  <a:path w="151" h="333">
                    <a:moveTo>
                      <a:pt x="150" y="332"/>
                    </a:moveTo>
                    <a:cubicBezTo>
                      <a:pt x="150" y="327"/>
                      <a:pt x="150" y="322"/>
                      <a:pt x="150" y="317"/>
                    </a:cubicBezTo>
                    <a:cubicBezTo>
                      <a:pt x="145" y="317"/>
                      <a:pt x="141" y="317"/>
                      <a:pt x="137" y="317"/>
                    </a:cubicBezTo>
                    <a:cubicBezTo>
                      <a:pt x="98" y="317"/>
                      <a:pt x="97" y="313"/>
                      <a:pt x="97" y="294"/>
                    </a:cubicBezTo>
                    <a:cubicBezTo>
                      <a:pt x="97" y="209"/>
                      <a:pt x="97" y="123"/>
                      <a:pt x="97" y="38"/>
                    </a:cubicBezTo>
                    <a:cubicBezTo>
                      <a:pt x="97" y="20"/>
                      <a:pt x="98" y="14"/>
                      <a:pt x="137" y="14"/>
                    </a:cubicBezTo>
                    <a:cubicBezTo>
                      <a:pt x="141" y="14"/>
                      <a:pt x="145" y="14"/>
                      <a:pt x="150" y="14"/>
                    </a:cubicBezTo>
                    <a:cubicBezTo>
                      <a:pt x="150" y="9"/>
                      <a:pt x="150" y="5"/>
                      <a:pt x="150" y="0"/>
                    </a:cubicBezTo>
                    <a:cubicBezTo>
                      <a:pt x="131" y="1"/>
                      <a:pt x="94" y="1"/>
                      <a:pt x="74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4" y="14"/>
                      <a:pt x="8" y="14"/>
                      <a:pt x="13" y="14"/>
                    </a:cubicBezTo>
                    <a:cubicBezTo>
                      <a:pt x="50" y="14"/>
                      <a:pt x="53" y="20"/>
                      <a:pt x="53" y="38"/>
                    </a:cubicBezTo>
                    <a:cubicBezTo>
                      <a:pt x="53" y="123"/>
                      <a:pt x="53" y="209"/>
                      <a:pt x="53" y="294"/>
                    </a:cubicBezTo>
                    <a:cubicBezTo>
                      <a:pt x="53" y="313"/>
                      <a:pt x="50" y="317"/>
                      <a:pt x="13" y="317"/>
                    </a:cubicBezTo>
                    <a:cubicBezTo>
                      <a:pt x="8" y="317"/>
                      <a:pt x="4" y="317"/>
                      <a:pt x="0" y="317"/>
                    </a:cubicBezTo>
                    <a:cubicBezTo>
                      <a:pt x="0" y="322"/>
                      <a:pt x="0" y="327"/>
                      <a:pt x="0" y="332"/>
                    </a:cubicBezTo>
                    <a:cubicBezTo>
                      <a:pt x="17" y="331"/>
                      <a:pt x="56" y="331"/>
                      <a:pt x="74" y="331"/>
                    </a:cubicBezTo>
                    <a:cubicBezTo>
                      <a:pt x="94" y="331"/>
                      <a:pt x="131" y="331"/>
                      <a:pt x="150" y="3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0" name="Freeform 38"/>
              <p:cNvSpPr/>
              <p:nvPr/>
            </p:nvSpPr>
            <p:spPr>
              <a:xfrm>
                <a:off x="5027400" y="2553840"/>
                <a:ext cx="108000" cy="127800"/>
              </a:xfrm>
              <a:custGeom>
                <a:avLst/>
                <a:gdLst/>
                <a:ahLst/>
                <a:rect l="0" t="0" r="r" b="b"/>
                <a:pathLst>
                  <a:path w="300" h="355">
                    <a:moveTo>
                      <a:pt x="299" y="230"/>
                    </a:moveTo>
                    <a:cubicBezTo>
                      <a:pt x="299" y="225"/>
                      <a:pt x="299" y="222"/>
                      <a:pt x="292" y="222"/>
                    </a:cubicBezTo>
                    <a:cubicBezTo>
                      <a:pt x="288" y="222"/>
                      <a:pt x="288" y="225"/>
                      <a:pt x="287" y="230"/>
                    </a:cubicBezTo>
                    <a:cubicBezTo>
                      <a:pt x="283" y="299"/>
                      <a:pt x="231" y="339"/>
                      <a:pt x="178" y="339"/>
                    </a:cubicBezTo>
                    <a:cubicBezTo>
                      <a:pt x="147" y="339"/>
                      <a:pt x="50" y="322"/>
                      <a:pt x="50" y="177"/>
                    </a:cubicBezTo>
                    <a:cubicBezTo>
                      <a:pt x="50" y="32"/>
                      <a:pt x="147" y="15"/>
                      <a:pt x="176" y="15"/>
                    </a:cubicBezTo>
                    <a:cubicBezTo>
                      <a:pt x="231" y="15"/>
                      <a:pt x="274" y="59"/>
                      <a:pt x="284" y="131"/>
                    </a:cubicBezTo>
                    <a:cubicBezTo>
                      <a:pt x="285" y="137"/>
                      <a:pt x="285" y="138"/>
                      <a:pt x="291" y="138"/>
                    </a:cubicBezTo>
                    <a:cubicBezTo>
                      <a:pt x="299" y="138"/>
                      <a:pt x="299" y="137"/>
                      <a:pt x="299" y="127"/>
                    </a:cubicBezTo>
                    <a:cubicBezTo>
                      <a:pt x="299" y="88"/>
                      <a:pt x="299" y="50"/>
                      <a:pt x="299" y="11"/>
                    </a:cubicBezTo>
                    <a:cubicBezTo>
                      <a:pt x="299" y="3"/>
                      <a:pt x="299" y="0"/>
                      <a:pt x="294" y="0"/>
                    </a:cubicBezTo>
                    <a:cubicBezTo>
                      <a:pt x="292" y="0"/>
                      <a:pt x="290" y="0"/>
                      <a:pt x="287" y="6"/>
                    </a:cubicBezTo>
                    <a:cubicBezTo>
                      <a:pt x="278" y="18"/>
                      <a:pt x="270" y="30"/>
                      <a:pt x="262" y="42"/>
                    </a:cubicBezTo>
                    <a:cubicBezTo>
                      <a:pt x="243" y="24"/>
                      <a:pt x="218" y="0"/>
                      <a:pt x="171" y="0"/>
                    </a:cubicBezTo>
                    <a:cubicBezTo>
                      <a:pt x="80" y="0"/>
                      <a:pt x="0" y="77"/>
                      <a:pt x="0" y="177"/>
                    </a:cubicBezTo>
                    <a:cubicBezTo>
                      <a:pt x="0" y="278"/>
                      <a:pt x="80" y="354"/>
                      <a:pt x="171" y="354"/>
                    </a:cubicBezTo>
                    <a:cubicBezTo>
                      <a:pt x="252" y="354"/>
                      <a:pt x="299" y="286"/>
                      <a:pt x="299" y="2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1" name="Freeform 39"/>
              <p:cNvSpPr/>
              <p:nvPr/>
            </p:nvSpPr>
            <p:spPr>
              <a:xfrm>
                <a:off x="5151240" y="2558160"/>
                <a:ext cx="109800" cy="119520"/>
              </a:xfrm>
              <a:custGeom>
                <a:avLst/>
                <a:gdLst/>
                <a:ahLst/>
                <a:rect l="0" t="0" r="r" b="b"/>
                <a:pathLst>
                  <a:path w="305" h="332">
                    <a:moveTo>
                      <a:pt x="304" y="205"/>
                    </a:moveTo>
                    <a:cubicBezTo>
                      <a:pt x="299" y="205"/>
                      <a:pt x="295" y="205"/>
                      <a:pt x="291" y="205"/>
                    </a:cubicBezTo>
                    <a:cubicBezTo>
                      <a:pt x="278" y="280"/>
                      <a:pt x="267" y="315"/>
                      <a:pt x="183" y="315"/>
                    </a:cubicBezTo>
                    <a:cubicBezTo>
                      <a:pt x="161" y="315"/>
                      <a:pt x="139" y="315"/>
                      <a:pt x="117" y="315"/>
                    </a:cubicBezTo>
                    <a:cubicBezTo>
                      <a:pt x="95" y="315"/>
                      <a:pt x="94" y="313"/>
                      <a:pt x="94" y="296"/>
                    </a:cubicBezTo>
                    <a:cubicBezTo>
                      <a:pt x="94" y="253"/>
                      <a:pt x="94" y="209"/>
                      <a:pt x="94" y="166"/>
                    </a:cubicBezTo>
                    <a:cubicBezTo>
                      <a:pt x="109" y="166"/>
                      <a:pt x="124" y="166"/>
                      <a:pt x="138" y="166"/>
                    </a:cubicBezTo>
                    <a:cubicBezTo>
                      <a:pt x="186" y="166"/>
                      <a:pt x="192" y="181"/>
                      <a:pt x="192" y="223"/>
                    </a:cubicBezTo>
                    <a:cubicBezTo>
                      <a:pt x="195" y="223"/>
                      <a:pt x="199" y="223"/>
                      <a:pt x="203" y="223"/>
                    </a:cubicBezTo>
                    <a:cubicBezTo>
                      <a:pt x="203" y="180"/>
                      <a:pt x="203" y="137"/>
                      <a:pt x="203" y="93"/>
                    </a:cubicBezTo>
                    <a:cubicBezTo>
                      <a:pt x="199" y="93"/>
                      <a:pt x="195" y="93"/>
                      <a:pt x="192" y="93"/>
                    </a:cubicBezTo>
                    <a:cubicBezTo>
                      <a:pt x="192" y="135"/>
                      <a:pt x="186" y="151"/>
                      <a:pt x="138" y="151"/>
                    </a:cubicBezTo>
                    <a:cubicBezTo>
                      <a:pt x="124" y="151"/>
                      <a:pt x="109" y="151"/>
                      <a:pt x="94" y="151"/>
                    </a:cubicBezTo>
                    <a:cubicBezTo>
                      <a:pt x="94" y="112"/>
                      <a:pt x="94" y="73"/>
                      <a:pt x="94" y="33"/>
                    </a:cubicBezTo>
                    <a:cubicBezTo>
                      <a:pt x="94" y="18"/>
                      <a:pt x="95" y="14"/>
                      <a:pt x="117" y="14"/>
                    </a:cubicBezTo>
                    <a:cubicBezTo>
                      <a:pt x="139" y="14"/>
                      <a:pt x="160" y="14"/>
                      <a:pt x="182" y="14"/>
                    </a:cubicBezTo>
                    <a:cubicBezTo>
                      <a:pt x="256" y="14"/>
                      <a:pt x="270" y="42"/>
                      <a:pt x="277" y="109"/>
                    </a:cubicBezTo>
                    <a:cubicBezTo>
                      <a:pt x="281" y="109"/>
                      <a:pt x="285" y="109"/>
                      <a:pt x="290" y="109"/>
                    </a:cubicBezTo>
                    <a:cubicBezTo>
                      <a:pt x="285" y="73"/>
                      <a:pt x="280" y="36"/>
                      <a:pt x="276" y="0"/>
                    </a:cubicBezTo>
                    <a:cubicBezTo>
                      <a:pt x="184" y="0"/>
                      <a:pt x="92" y="0"/>
                      <a:pt x="0" y="0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4" y="14"/>
                      <a:pt x="7" y="14"/>
                      <a:pt x="11" y="14"/>
                    </a:cubicBezTo>
                    <a:cubicBezTo>
                      <a:pt x="49" y="14"/>
                      <a:pt x="50" y="20"/>
                      <a:pt x="50" y="38"/>
                    </a:cubicBezTo>
                    <a:cubicBezTo>
                      <a:pt x="50" y="123"/>
                      <a:pt x="50" y="208"/>
                      <a:pt x="50" y="293"/>
                    </a:cubicBezTo>
                    <a:cubicBezTo>
                      <a:pt x="50" y="311"/>
                      <a:pt x="49" y="315"/>
                      <a:pt x="11" y="315"/>
                    </a:cubicBezTo>
                    <a:cubicBezTo>
                      <a:pt x="7" y="315"/>
                      <a:pt x="4" y="315"/>
                      <a:pt x="0" y="315"/>
                    </a:cubicBezTo>
                    <a:cubicBezTo>
                      <a:pt x="0" y="320"/>
                      <a:pt x="0" y="326"/>
                      <a:pt x="0" y="331"/>
                    </a:cubicBezTo>
                    <a:cubicBezTo>
                      <a:pt x="94" y="331"/>
                      <a:pt x="188" y="331"/>
                      <a:pt x="283" y="331"/>
                    </a:cubicBezTo>
                    <a:cubicBezTo>
                      <a:pt x="290" y="289"/>
                      <a:pt x="297" y="247"/>
                      <a:pt x="304" y="2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949680" y="94320"/>
            <a:ext cx="8175240" cy="4887000"/>
          </a:xfrm>
          <a:prstGeom prst="rect">
            <a:avLst/>
          </a:prstGeom>
          <a:ln>
            <a:noFill/>
          </a:ln>
        </p:spPr>
      </p:pic>
      <p:sp>
        <p:nvSpPr>
          <p:cNvPr id="313" name="CustomShape 1"/>
          <p:cNvSpPr/>
          <p:nvPr/>
        </p:nvSpPr>
        <p:spPr>
          <a:xfrm>
            <a:off x="4973760" y="2468880"/>
            <a:ext cx="3566160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4" name="Group 2"/>
          <p:cNvGrpSpPr/>
          <p:nvPr/>
        </p:nvGrpSpPr>
        <p:grpSpPr>
          <a:xfrm>
            <a:off x="114840" y="3949560"/>
            <a:ext cx="3492360" cy="1011600"/>
            <a:chOff x="114840" y="3949560"/>
            <a:chExt cx="3492360" cy="1011600"/>
          </a:xfrm>
        </p:grpSpPr>
        <p:grpSp>
          <p:nvGrpSpPr>
            <p:cNvPr id="315" name="Group 3"/>
            <p:cNvGrpSpPr/>
            <p:nvPr/>
          </p:nvGrpSpPr>
          <p:grpSpPr>
            <a:xfrm>
              <a:off x="114840" y="3949560"/>
              <a:ext cx="3492360" cy="1011600"/>
              <a:chOff x="114840" y="3949560"/>
              <a:chExt cx="3492360" cy="1011600"/>
            </a:xfrm>
          </p:grpSpPr>
          <p:sp>
            <p:nvSpPr>
              <p:cNvPr id="316" name="Freeform 4"/>
              <p:cNvSpPr/>
              <p:nvPr/>
            </p:nvSpPr>
            <p:spPr>
              <a:xfrm>
                <a:off x="114840" y="4025520"/>
                <a:ext cx="59040" cy="58680"/>
              </a:xfrm>
              <a:custGeom>
                <a:avLst/>
                <a:gdLst/>
                <a:ahLst/>
                <a:rect l="0" t="0" r="r" b="b"/>
                <a:pathLst>
                  <a:path w="164" h="163">
                    <a:moveTo>
                      <a:pt x="163" y="82"/>
                    </a:moveTo>
                    <a:cubicBezTo>
                      <a:pt x="163" y="37"/>
                      <a:pt x="126" y="0"/>
                      <a:pt x="82" y="0"/>
                    </a:cubicBezTo>
                    <a:cubicBezTo>
                      <a:pt x="37" y="0"/>
                      <a:pt x="0" y="38"/>
                      <a:pt x="0" y="82"/>
                    </a:cubicBezTo>
                    <a:cubicBezTo>
                      <a:pt x="0" y="126"/>
                      <a:pt x="37" y="162"/>
                      <a:pt x="82" y="162"/>
                    </a:cubicBezTo>
                    <a:cubicBezTo>
                      <a:pt x="126" y="162"/>
                      <a:pt x="163" y="125"/>
                      <a:pt x="163" y="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7" name="Freeform 5"/>
              <p:cNvSpPr/>
              <p:nvPr/>
            </p:nvSpPr>
            <p:spPr>
              <a:xfrm>
                <a:off x="331920" y="3963240"/>
                <a:ext cx="171000" cy="138600"/>
              </a:xfrm>
              <a:custGeom>
                <a:avLst/>
                <a:gdLst/>
                <a:ahLst/>
                <a:rect l="0" t="0" r="r" b="b"/>
                <a:pathLst>
                  <a:path w="475" h="385">
                    <a:moveTo>
                      <a:pt x="474" y="6"/>
                    </a:moveTo>
                    <a:cubicBezTo>
                      <a:pt x="471" y="4"/>
                      <a:pt x="474" y="0"/>
                      <a:pt x="466" y="0"/>
                    </a:cubicBezTo>
                    <a:cubicBezTo>
                      <a:pt x="448" y="0"/>
                      <a:pt x="429" y="2"/>
                      <a:pt x="410" y="2"/>
                    </a:cubicBezTo>
                    <a:cubicBezTo>
                      <a:pt x="390" y="2"/>
                      <a:pt x="371" y="0"/>
                      <a:pt x="352" y="0"/>
                    </a:cubicBezTo>
                    <a:cubicBezTo>
                      <a:pt x="349" y="0"/>
                      <a:pt x="342" y="0"/>
                      <a:pt x="342" y="11"/>
                    </a:cubicBezTo>
                    <a:cubicBezTo>
                      <a:pt x="342" y="18"/>
                      <a:pt x="347" y="18"/>
                      <a:pt x="352" y="18"/>
                    </a:cubicBezTo>
                    <a:cubicBezTo>
                      <a:pt x="384" y="18"/>
                      <a:pt x="390" y="29"/>
                      <a:pt x="390" y="42"/>
                    </a:cubicBezTo>
                    <a:cubicBezTo>
                      <a:pt x="390" y="43"/>
                      <a:pt x="389" y="51"/>
                      <a:pt x="389" y="53"/>
                    </a:cubicBezTo>
                    <a:cubicBezTo>
                      <a:pt x="368" y="136"/>
                      <a:pt x="347" y="220"/>
                      <a:pt x="326" y="304"/>
                    </a:cubicBezTo>
                    <a:cubicBezTo>
                      <a:pt x="285" y="206"/>
                      <a:pt x="243" y="108"/>
                      <a:pt x="202" y="10"/>
                    </a:cubicBezTo>
                    <a:cubicBezTo>
                      <a:pt x="197" y="0"/>
                      <a:pt x="197" y="0"/>
                      <a:pt x="184" y="0"/>
                    </a:cubicBezTo>
                    <a:cubicBezTo>
                      <a:pt x="159" y="0"/>
                      <a:pt x="134" y="0"/>
                      <a:pt x="109" y="0"/>
                    </a:cubicBezTo>
                    <a:cubicBezTo>
                      <a:pt x="98" y="0"/>
                      <a:pt x="91" y="0"/>
                      <a:pt x="91" y="11"/>
                    </a:cubicBezTo>
                    <a:cubicBezTo>
                      <a:pt x="91" y="18"/>
                      <a:pt x="98" y="18"/>
                      <a:pt x="107" y="18"/>
                    </a:cubicBezTo>
                    <a:cubicBezTo>
                      <a:pt x="110" y="18"/>
                      <a:pt x="146" y="18"/>
                      <a:pt x="146" y="22"/>
                    </a:cubicBezTo>
                    <a:cubicBezTo>
                      <a:pt x="121" y="123"/>
                      <a:pt x="95" y="223"/>
                      <a:pt x="70" y="323"/>
                    </a:cubicBezTo>
                    <a:cubicBezTo>
                      <a:pt x="64" y="347"/>
                      <a:pt x="56" y="365"/>
                      <a:pt x="10" y="366"/>
                    </a:cubicBezTo>
                    <a:cubicBezTo>
                      <a:pt x="6" y="366"/>
                      <a:pt x="0" y="366"/>
                      <a:pt x="0" y="377"/>
                    </a:cubicBezTo>
                    <a:cubicBezTo>
                      <a:pt x="0" y="381"/>
                      <a:pt x="3" y="384"/>
                      <a:pt x="8" y="384"/>
                    </a:cubicBezTo>
                    <a:cubicBezTo>
                      <a:pt x="26" y="384"/>
                      <a:pt x="45" y="382"/>
                      <a:pt x="64" y="382"/>
                    </a:cubicBezTo>
                    <a:cubicBezTo>
                      <a:pt x="83" y="382"/>
                      <a:pt x="102" y="384"/>
                      <a:pt x="122" y="384"/>
                    </a:cubicBezTo>
                    <a:cubicBezTo>
                      <a:pt x="125" y="384"/>
                      <a:pt x="131" y="384"/>
                      <a:pt x="131" y="373"/>
                    </a:cubicBezTo>
                    <a:cubicBezTo>
                      <a:pt x="131" y="366"/>
                      <a:pt x="126" y="366"/>
                      <a:pt x="120" y="366"/>
                    </a:cubicBezTo>
                    <a:cubicBezTo>
                      <a:pt x="88" y="365"/>
                      <a:pt x="83" y="352"/>
                      <a:pt x="83" y="341"/>
                    </a:cubicBezTo>
                    <a:cubicBezTo>
                      <a:pt x="83" y="337"/>
                      <a:pt x="83" y="334"/>
                      <a:pt x="85" y="328"/>
                    </a:cubicBezTo>
                    <a:cubicBezTo>
                      <a:pt x="110" y="229"/>
                      <a:pt x="135" y="131"/>
                      <a:pt x="160" y="32"/>
                    </a:cubicBezTo>
                    <a:cubicBezTo>
                      <a:pt x="162" y="35"/>
                      <a:pt x="162" y="37"/>
                      <a:pt x="165" y="42"/>
                    </a:cubicBezTo>
                    <a:cubicBezTo>
                      <a:pt x="212" y="152"/>
                      <a:pt x="259" y="262"/>
                      <a:pt x="306" y="373"/>
                    </a:cubicBezTo>
                    <a:cubicBezTo>
                      <a:pt x="309" y="382"/>
                      <a:pt x="310" y="384"/>
                      <a:pt x="315" y="384"/>
                    </a:cubicBezTo>
                    <a:cubicBezTo>
                      <a:pt x="322" y="384"/>
                      <a:pt x="322" y="382"/>
                      <a:pt x="325" y="371"/>
                    </a:cubicBezTo>
                    <a:cubicBezTo>
                      <a:pt x="351" y="267"/>
                      <a:pt x="377" y="163"/>
                      <a:pt x="403" y="59"/>
                    </a:cubicBezTo>
                    <a:cubicBezTo>
                      <a:pt x="410" y="37"/>
                      <a:pt x="419" y="19"/>
                      <a:pt x="464" y="18"/>
                    </a:cubicBezTo>
                    <a:cubicBezTo>
                      <a:pt x="467" y="18"/>
                      <a:pt x="474" y="16"/>
                      <a:pt x="47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8" name="Freeform 6"/>
              <p:cNvSpPr/>
              <p:nvPr/>
            </p:nvSpPr>
            <p:spPr>
              <a:xfrm>
                <a:off x="493920" y="4088880"/>
                <a:ext cx="75960" cy="90000"/>
              </a:xfrm>
              <a:custGeom>
                <a:avLst/>
                <a:gdLst/>
                <a:ahLst/>
                <a:rect l="0" t="0" r="r" b="b"/>
                <a:pathLst>
                  <a:path w="211" h="250">
                    <a:moveTo>
                      <a:pt x="210" y="88"/>
                    </a:moveTo>
                    <a:cubicBezTo>
                      <a:pt x="210" y="40"/>
                      <a:pt x="170" y="0"/>
                      <a:pt x="120" y="0"/>
                    </a:cubicBezTo>
                    <a:cubicBezTo>
                      <a:pt x="98" y="0"/>
                      <a:pt x="75" y="8"/>
                      <a:pt x="59" y="24"/>
                    </a:cubicBezTo>
                    <a:cubicBezTo>
                      <a:pt x="59" y="16"/>
                      <a:pt x="59" y="8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10"/>
                      <a:pt x="0" y="14"/>
                      <a:pt x="0" y="19"/>
                    </a:cubicBezTo>
                    <a:cubicBezTo>
                      <a:pt x="27" y="19"/>
                      <a:pt x="29" y="21"/>
                      <a:pt x="29" y="37"/>
                    </a:cubicBezTo>
                    <a:cubicBezTo>
                      <a:pt x="29" y="98"/>
                      <a:pt x="29" y="158"/>
                      <a:pt x="29" y="219"/>
                    </a:cubicBezTo>
                    <a:cubicBezTo>
                      <a:pt x="29" y="235"/>
                      <a:pt x="26" y="235"/>
                      <a:pt x="0" y="235"/>
                    </a:cubicBezTo>
                    <a:cubicBezTo>
                      <a:pt x="0" y="240"/>
                      <a:pt x="0" y="245"/>
                      <a:pt x="0" y="249"/>
                    </a:cubicBezTo>
                    <a:cubicBezTo>
                      <a:pt x="15" y="249"/>
                      <a:pt x="27" y="248"/>
                      <a:pt x="45" y="248"/>
                    </a:cubicBezTo>
                    <a:cubicBezTo>
                      <a:pt x="59" y="248"/>
                      <a:pt x="86" y="249"/>
                      <a:pt x="90" y="249"/>
                    </a:cubicBezTo>
                    <a:cubicBezTo>
                      <a:pt x="90" y="245"/>
                      <a:pt x="90" y="240"/>
                      <a:pt x="90" y="235"/>
                    </a:cubicBezTo>
                    <a:cubicBezTo>
                      <a:pt x="64" y="235"/>
                      <a:pt x="59" y="235"/>
                      <a:pt x="59" y="219"/>
                    </a:cubicBezTo>
                    <a:cubicBezTo>
                      <a:pt x="59" y="198"/>
                      <a:pt x="59" y="176"/>
                      <a:pt x="59" y="155"/>
                    </a:cubicBezTo>
                    <a:cubicBezTo>
                      <a:pt x="62" y="157"/>
                      <a:pt x="80" y="178"/>
                      <a:pt x="114" y="178"/>
                    </a:cubicBezTo>
                    <a:cubicBezTo>
                      <a:pt x="165" y="178"/>
                      <a:pt x="210" y="139"/>
                      <a:pt x="210" y="88"/>
                    </a:cubicBezTo>
                    <a:moveTo>
                      <a:pt x="174" y="88"/>
                    </a:moveTo>
                    <a:cubicBezTo>
                      <a:pt x="174" y="133"/>
                      <a:pt x="144" y="166"/>
                      <a:pt x="110" y="166"/>
                    </a:cubicBezTo>
                    <a:cubicBezTo>
                      <a:pt x="77" y="166"/>
                      <a:pt x="61" y="136"/>
                      <a:pt x="59" y="134"/>
                    </a:cubicBezTo>
                    <a:cubicBezTo>
                      <a:pt x="59" y="104"/>
                      <a:pt x="59" y="74"/>
                      <a:pt x="59" y="43"/>
                    </a:cubicBezTo>
                    <a:cubicBezTo>
                      <a:pt x="72" y="22"/>
                      <a:pt x="94" y="13"/>
                      <a:pt x="115" y="13"/>
                    </a:cubicBezTo>
                    <a:cubicBezTo>
                      <a:pt x="149" y="13"/>
                      <a:pt x="174" y="48"/>
                      <a:pt x="174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19" name="Freeform 7"/>
              <p:cNvSpPr/>
              <p:nvPr/>
            </p:nvSpPr>
            <p:spPr>
              <a:xfrm>
                <a:off x="583200" y="4088880"/>
                <a:ext cx="75960" cy="90000"/>
              </a:xfrm>
              <a:custGeom>
                <a:avLst/>
                <a:gdLst/>
                <a:ahLst/>
                <a:rect l="0" t="0" r="r" b="b"/>
                <a:pathLst>
                  <a:path w="211" h="250">
                    <a:moveTo>
                      <a:pt x="210" y="88"/>
                    </a:moveTo>
                    <a:cubicBezTo>
                      <a:pt x="210" y="40"/>
                      <a:pt x="170" y="0"/>
                      <a:pt x="120" y="0"/>
                    </a:cubicBezTo>
                    <a:cubicBezTo>
                      <a:pt x="98" y="0"/>
                      <a:pt x="75" y="8"/>
                      <a:pt x="59" y="24"/>
                    </a:cubicBezTo>
                    <a:cubicBezTo>
                      <a:pt x="59" y="16"/>
                      <a:pt x="59" y="8"/>
                      <a:pt x="59" y="0"/>
                    </a:cubicBezTo>
                    <a:cubicBezTo>
                      <a:pt x="39" y="2"/>
                      <a:pt x="20" y="3"/>
                      <a:pt x="0" y="5"/>
                    </a:cubicBezTo>
                    <a:cubicBezTo>
                      <a:pt x="0" y="10"/>
                      <a:pt x="0" y="14"/>
                      <a:pt x="0" y="19"/>
                    </a:cubicBezTo>
                    <a:cubicBezTo>
                      <a:pt x="27" y="19"/>
                      <a:pt x="29" y="21"/>
                      <a:pt x="29" y="37"/>
                    </a:cubicBezTo>
                    <a:cubicBezTo>
                      <a:pt x="29" y="98"/>
                      <a:pt x="29" y="158"/>
                      <a:pt x="29" y="219"/>
                    </a:cubicBezTo>
                    <a:cubicBezTo>
                      <a:pt x="29" y="235"/>
                      <a:pt x="26" y="235"/>
                      <a:pt x="0" y="235"/>
                    </a:cubicBezTo>
                    <a:cubicBezTo>
                      <a:pt x="0" y="240"/>
                      <a:pt x="0" y="245"/>
                      <a:pt x="0" y="249"/>
                    </a:cubicBezTo>
                    <a:cubicBezTo>
                      <a:pt x="15" y="249"/>
                      <a:pt x="29" y="248"/>
                      <a:pt x="45" y="248"/>
                    </a:cubicBezTo>
                    <a:cubicBezTo>
                      <a:pt x="59" y="248"/>
                      <a:pt x="86" y="249"/>
                      <a:pt x="90" y="249"/>
                    </a:cubicBezTo>
                    <a:cubicBezTo>
                      <a:pt x="90" y="245"/>
                      <a:pt x="90" y="240"/>
                      <a:pt x="90" y="235"/>
                    </a:cubicBezTo>
                    <a:cubicBezTo>
                      <a:pt x="64" y="235"/>
                      <a:pt x="61" y="235"/>
                      <a:pt x="61" y="219"/>
                    </a:cubicBezTo>
                    <a:cubicBezTo>
                      <a:pt x="61" y="198"/>
                      <a:pt x="61" y="176"/>
                      <a:pt x="61" y="155"/>
                    </a:cubicBezTo>
                    <a:cubicBezTo>
                      <a:pt x="62" y="157"/>
                      <a:pt x="82" y="178"/>
                      <a:pt x="114" y="178"/>
                    </a:cubicBezTo>
                    <a:cubicBezTo>
                      <a:pt x="166" y="178"/>
                      <a:pt x="210" y="139"/>
                      <a:pt x="210" y="88"/>
                    </a:cubicBezTo>
                    <a:moveTo>
                      <a:pt x="174" y="88"/>
                    </a:moveTo>
                    <a:cubicBezTo>
                      <a:pt x="174" y="133"/>
                      <a:pt x="146" y="166"/>
                      <a:pt x="112" y="166"/>
                    </a:cubicBezTo>
                    <a:cubicBezTo>
                      <a:pt x="77" y="166"/>
                      <a:pt x="61" y="136"/>
                      <a:pt x="61" y="134"/>
                    </a:cubicBezTo>
                    <a:cubicBezTo>
                      <a:pt x="61" y="104"/>
                      <a:pt x="61" y="74"/>
                      <a:pt x="61" y="43"/>
                    </a:cubicBezTo>
                    <a:cubicBezTo>
                      <a:pt x="72" y="22"/>
                      <a:pt x="94" y="13"/>
                      <a:pt x="115" y="13"/>
                    </a:cubicBezTo>
                    <a:cubicBezTo>
                      <a:pt x="149" y="13"/>
                      <a:pt x="174" y="48"/>
                      <a:pt x="174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0" name="Freeform 8"/>
              <p:cNvSpPr/>
              <p:nvPr/>
            </p:nvSpPr>
            <p:spPr>
              <a:xfrm>
                <a:off x="695880" y="3950280"/>
                <a:ext cx="47160" cy="201960"/>
              </a:xfrm>
              <a:custGeom>
                <a:avLst/>
                <a:gdLst/>
                <a:ahLst/>
                <a:rect l="0" t="0" r="r" b="b"/>
                <a:pathLst>
                  <a:path w="131" h="561">
                    <a:moveTo>
                      <a:pt x="130" y="553"/>
                    </a:moveTo>
                    <a:cubicBezTo>
                      <a:pt x="130" y="552"/>
                      <a:pt x="130" y="550"/>
                      <a:pt x="128" y="550"/>
                    </a:cubicBezTo>
                    <a:cubicBezTo>
                      <a:pt x="69" y="505"/>
                      <a:pt x="30" y="393"/>
                      <a:pt x="30" y="304"/>
                    </a:cubicBezTo>
                    <a:cubicBezTo>
                      <a:pt x="30" y="288"/>
                      <a:pt x="30" y="272"/>
                      <a:pt x="30" y="256"/>
                    </a:cubicBezTo>
                    <a:cubicBezTo>
                      <a:pt x="30" y="166"/>
                      <a:pt x="69" y="54"/>
                      <a:pt x="128" y="10"/>
                    </a:cubicBezTo>
                    <a:cubicBezTo>
                      <a:pt x="130" y="10"/>
                      <a:pt x="130" y="6"/>
                      <a:pt x="130" y="5"/>
                    </a:cubicBezTo>
                    <a:cubicBezTo>
                      <a:pt x="130" y="3"/>
                      <a:pt x="126" y="0"/>
                      <a:pt x="125" y="0"/>
                    </a:cubicBezTo>
                    <a:cubicBezTo>
                      <a:pt x="123" y="0"/>
                      <a:pt x="122" y="0"/>
                      <a:pt x="122" y="2"/>
                    </a:cubicBezTo>
                    <a:cubicBezTo>
                      <a:pt x="59" y="48"/>
                      <a:pt x="0" y="160"/>
                      <a:pt x="0" y="256"/>
                    </a:cubicBezTo>
                    <a:cubicBezTo>
                      <a:pt x="0" y="272"/>
                      <a:pt x="0" y="288"/>
                      <a:pt x="0" y="304"/>
                    </a:cubicBezTo>
                    <a:cubicBezTo>
                      <a:pt x="0" y="400"/>
                      <a:pt x="59" y="512"/>
                      <a:pt x="122" y="558"/>
                    </a:cubicBezTo>
                    <a:cubicBezTo>
                      <a:pt x="123" y="559"/>
                      <a:pt x="123" y="560"/>
                      <a:pt x="125" y="560"/>
                    </a:cubicBezTo>
                    <a:cubicBezTo>
                      <a:pt x="126" y="560"/>
                      <a:pt x="130" y="557"/>
                      <a:pt x="130" y="5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1" name="Freeform 9"/>
              <p:cNvSpPr/>
              <p:nvPr/>
            </p:nvSpPr>
            <p:spPr>
              <a:xfrm>
                <a:off x="761040" y="3956400"/>
                <a:ext cx="138600" cy="145440"/>
              </a:xfrm>
              <a:custGeom>
                <a:avLst/>
                <a:gdLst/>
                <a:ahLst/>
                <a:rect l="0" t="0" r="r" b="b"/>
                <a:pathLst>
                  <a:path w="385" h="404">
                    <a:moveTo>
                      <a:pt x="384" y="403"/>
                    </a:moveTo>
                    <a:cubicBezTo>
                      <a:pt x="384" y="397"/>
                      <a:pt x="384" y="391"/>
                      <a:pt x="384" y="385"/>
                    </a:cubicBezTo>
                    <a:cubicBezTo>
                      <a:pt x="381" y="385"/>
                      <a:pt x="378" y="385"/>
                      <a:pt x="374" y="385"/>
                    </a:cubicBezTo>
                    <a:cubicBezTo>
                      <a:pt x="341" y="385"/>
                      <a:pt x="333" y="381"/>
                      <a:pt x="326" y="363"/>
                    </a:cubicBezTo>
                    <a:cubicBezTo>
                      <a:pt x="286" y="246"/>
                      <a:pt x="245" y="128"/>
                      <a:pt x="205" y="11"/>
                    </a:cubicBezTo>
                    <a:cubicBezTo>
                      <a:pt x="202" y="5"/>
                      <a:pt x="202" y="0"/>
                      <a:pt x="192" y="0"/>
                    </a:cubicBezTo>
                    <a:cubicBezTo>
                      <a:pt x="182" y="0"/>
                      <a:pt x="181" y="3"/>
                      <a:pt x="179" y="11"/>
                    </a:cubicBezTo>
                    <a:cubicBezTo>
                      <a:pt x="140" y="123"/>
                      <a:pt x="101" y="235"/>
                      <a:pt x="62" y="347"/>
                    </a:cubicBezTo>
                    <a:cubicBezTo>
                      <a:pt x="53" y="376"/>
                      <a:pt x="30" y="384"/>
                      <a:pt x="0" y="385"/>
                    </a:cubicBezTo>
                    <a:cubicBezTo>
                      <a:pt x="0" y="391"/>
                      <a:pt x="0" y="397"/>
                      <a:pt x="0" y="403"/>
                    </a:cubicBezTo>
                    <a:cubicBezTo>
                      <a:pt x="19" y="402"/>
                      <a:pt x="37" y="402"/>
                      <a:pt x="56" y="401"/>
                    </a:cubicBezTo>
                    <a:cubicBezTo>
                      <a:pt x="78" y="402"/>
                      <a:pt x="100" y="402"/>
                      <a:pt x="122" y="403"/>
                    </a:cubicBezTo>
                    <a:cubicBezTo>
                      <a:pt x="122" y="397"/>
                      <a:pt x="122" y="391"/>
                      <a:pt x="122" y="385"/>
                    </a:cubicBezTo>
                    <a:cubicBezTo>
                      <a:pt x="93" y="385"/>
                      <a:pt x="78" y="371"/>
                      <a:pt x="78" y="357"/>
                    </a:cubicBezTo>
                    <a:cubicBezTo>
                      <a:pt x="78" y="355"/>
                      <a:pt x="79" y="351"/>
                      <a:pt x="80" y="349"/>
                    </a:cubicBezTo>
                    <a:cubicBezTo>
                      <a:pt x="89" y="324"/>
                      <a:pt x="97" y="300"/>
                      <a:pt x="106" y="275"/>
                    </a:cubicBezTo>
                    <a:cubicBezTo>
                      <a:pt x="152" y="275"/>
                      <a:pt x="198" y="275"/>
                      <a:pt x="245" y="275"/>
                    </a:cubicBezTo>
                    <a:cubicBezTo>
                      <a:pt x="255" y="303"/>
                      <a:pt x="265" y="332"/>
                      <a:pt x="275" y="360"/>
                    </a:cubicBezTo>
                    <a:cubicBezTo>
                      <a:pt x="275" y="363"/>
                      <a:pt x="277" y="366"/>
                      <a:pt x="277" y="368"/>
                    </a:cubicBezTo>
                    <a:cubicBezTo>
                      <a:pt x="277" y="385"/>
                      <a:pt x="245" y="385"/>
                      <a:pt x="230" y="385"/>
                    </a:cubicBezTo>
                    <a:cubicBezTo>
                      <a:pt x="230" y="391"/>
                      <a:pt x="230" y="397"/>
                      <a:pt x="230" y="403"/>
                    </a:cubicBezTo>
                    <a:cubicBezTo>
                      <a:pt x="250" y="401"/>
                      <a:pt x="290" y="401"/>
                      <a:pt x="310" y="401"/>
                    </a:cubicBezTo>
                    <a:cubicBezTo>
                      <a:pt x="335" y="402"/>
                      <a:pt x="359" y="402"/>
                      <a:pt x="384" y="403"/>
                    </a:cubicBezTo>
                    <a:moveTo>
                      <a:pt x="238" y="257"/>
                    </a:moveTo>
                    <a:cubicBezTo>
                      <a:pt x="196" y="257"/>
                      <a:pt x="154" y="257"/>
                      <a:pt x="112" y="257"/>
                    </a:cubicBezTo>
                    <a:cubicBezTo>
                      <a:pt x="133" y="197"/>
                      <a:pt x="155" y="136"/>
                      <a:pt x="176" y="75"/>
                    </a:cubicBezTo>
                    <a:cubicBezTo>
                      <a:pt x="197" y="136"/>
                      <a:pt x="218" y="197"/>
                      <a:pt x="238" y="2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2" name="Freeform 10"/>
              <p:cNvSpPr/>
              <p:nvPr/>
            </p:nvSpPr>
            <p:spPr>
              <a:xfrm>
                <a:off x="896400" y="3964680"/>
                <a:ext cx="131760" cy="137520"/>
              </a:xfrm>
              <a:custGeom>
                <a:avLst/>
                <a:gdLst/>
                <a:ahLst/>
                <a:rect l="0" t="0" r="r" b="b"/>
                <a:pathLst>
                  <a:path w="366" h="382">
                    <a:moveTo>
                      <a:pt x="365" y="126"/>
                    </a:moveTo>
                    <a:cubicBezTo>
                      <a:pt x="362" y="84"/>
                      <a:pt x="358" y="42"/>
                      <a:pt x="355" y="0"/>
                    </a:cubicBezTo>
                    <a:cubicBezTo>
                      <a:pt x="240" y="0"/>
                      <a:pt x="126" y="0"/>
                      <a:pt x="11" y="0"/>
                    </a:cubicBezTo>
                    <a:cubicBezTo>
                      <a:pt x="7" y="42"/>
                      <a:pt x="4" y="84"/>
                      <a:pt x="0" y="126"/>
                    </a:cubicBezTo>
                    <a:cubicBezTo>
                      <a:pt x="5" y="126"/>
                      <a:pt x="10" y="126"/>
                      <a:pt x="14" y="126"/>
                    </a:cubicBezTo>
                    <a:cubicBezTo>
                      <a:pt x="22" y="35"/>
                      <a:pt x="30" y="18"/>
                      <a:pt x="115" y="18"/>
                    </a:cubicBezTo>
                    <a:cubicBezTo>
                      <a:pt x="126" y="18"/>
                      <a:pt x="141" y="18"/>
                      <a:pt x="146" y="18"/>
                    </a:cubicBezTo>
                    <a:cubicBezTo>
                      <a:pt x="158" y="21"/>
                      <a:pt x="158" y="27"/>
                      <a:pt x="158" y="40"/>
                    </a:cubicBezTo>
                    <a:cubicBezTo>
                      <a:pt x="158" y="139"/>
                      <a:pt x="158" y="237"/>
                      <a:pt x="158" y="336"/>
                    </a:cubicBezTo>
                    <a:cubicBezTo>
                      <a:pt x="158" y="355"/>
                      <a:pt x="158" y="363"/>
                      <a:pt x="99" y="363"/>
                    </a:cubicBezTo>
                    <a:cubicBezTo>
                      <a:pt x="92" y="363"/>
                      <a:pt x="84" y="363"/>
                      <a:pt x="77" y="363"/>
                    </a:cubicBezTo>
                    <a:cubicBezTo>
                      <a:pt x="77" y="369"/>
                      <a:pt x="77" y="375"/>
                      <a:pt x="77" y="381"/>
                    </a:cubicBezTo>
                    <a:cubicBezTo>
                      <a:pt x="99" y="379"/>
                      <a:pt x="157" y="379"/>
                      <a:pt x="182" y="379"/>
                    </a:cubicBezTo>
                    <a:cubicBezTo>
                      <a:pt x="208" y="379"/>
                      <a:pt x="267" y="379"/>
                      <a:pt x="290" y="381"/>
                    </a:cubicBezTo>
                    <a:cubicBezTo>
                      <a:pt x="290" y="375"/>
                      <a:pt x="290" y="369"/>
                      <a:pt x="290" y="363"/>
                    </a:cubicBezTo>
                    <a:cubicBezTo>
                      <a:pt x="282" y="363"/>
                      <a:pt x="275" y="363"/>
                      <a:pt x="267" y="363"/>
                    </a:cubicBezTo>
                    <a:cubicBezTo>
                      <a:pt x="208" y="363"/>
                      <a:pt x="208" y="355"/>
                      <a:pt x="208" y="336"/>
                    </a:cubicBezTo>
                    <a:cubicBezTo>
                      <a:pt x="208" y="237"/>
                      <a:pt x="208" y="139"/>
                      <a:pt x="208" y="40"/>
                    </a:cubicBezTo>
                    <a:cubicBezTo>
                      <a:pt x="208" y="29"/>
                      <a:pt x="208" y="21"/>
                      <a:pt x="218" y="18"/>
                    </a:cubicBezTo>
                    <a:cubicBezTo>
                      <a:pt x="224" y="18"/>
                      <a:pt x="240" y="18"/>
                      <a:pt x="250" y="18"/>
                    </a:cubicBezTo>
                    <a:cubicBezTo>
                      <a:pt x="334" y="18"/>
                      <a:pt x="344" y="35"/>
                      <a:pt x="352" y="126"/>
                    </a:cubicBezTo>
                    <a:cubicBezTo>
                      <a:pt x="356" y="126"/>
                      <a:pt x="360" y="126"/>
                      <a:pt x="365" y="1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3" name="Freeform 11"/>
              <p:cNvSpPr/>
              <p:nvPr/>
            </p:nvSpPr>
            <p:spPr>
              <a:xfrm>
                <a:off x="1042200" y="3963240"/>
                <a:ext cx="111600" cy="138600"/>
              </a:xfrm>
              <a:custGeom>
                <a:avLst/>
                <a:gdLst/>
                <a:ahLst/>
                <a:rect l="0" t="0" r="r" b="b"/>
                <a:pathLst>
                  <a:path w="310" h="385">
                    <a:moveTo>
                      <a:pt x="309" y="238"/>
                    </a:moveTo>
                    <a:cubicBezTo>
                      <a:pt x="304" y="238"/>
                      <a:pt x="299" y="238"/>
                      <a:pt x="294" y="238"/>
                    </a:cubicBezTo>
                    <a:cubicBezTo>
                      <a:pt x="288" y="296"/>
                      <a:pt x="280" y="366"/>
                      <a:pt x="182" y="366"/>
                    </a:cubicBezTo>
                    <a:cubicBezTo>
                      <a:pt x="167" y="366"/>
                      <a:pt x="151" y="366"/>
                      <a:pt x="136" y="366"/>
                    </a:cubicBezTo>
                    <a:cubicBezTo>
                      <a:pt x="109" y="366"/>
                      <a:pt x="107" y="361"/>
                      <a:pt x="107" y="344"/>
                    </a:cubicBezTo>
                    <a:cubicBezTo>
                      <a:pt x="107" y="244"/>
                      <a:pt x="107" y="144"/>
                      <a:pt x="107" y="45"/>
                    </a:cubicBezTo>
                    <a:cubicBezTo>
                      <a:pt x="107" y="26"/>
                      <a:pt x="107" y="18"/>
                      <a:pt x="162" y="18"/>
                    </a:cubicBezTo>
                    <a:cubicBezTo>
                      <a:pt x="167" y="18"/>
                      <a:pt x="173" y="18"/>
                      <a:pt x="179" y="18"/>
                    </a:cubicBezTo>
                    <a:cubicBezTo>
                      <a:pt x="179" y="12"/>
                      <a:pt x="179" y="6"/>
                      <a:pt x="179" y="0"/>
                    </a:cubicBezTo>
                    <a:cubicBezTo>
                      <a:pt x="160" y="2"/>
                      <a:pt x="109" y="2"/>
                      <a:pt x="85" y="2"/>
                    </a:cubicBezTo>
                    <a:cubicBezTo>
                      <a:pt x="64" y="2"/>
                      <a:pt x="19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" y="18"/>
                      <a:pt x="9" y="18"/>
                      <a:pt x="13" y="18"/>
                    </a:cubicBezTo>
                    <a:cubicBezTo>
                      <a:pt x="58" y="18"/>
                      <a:pt x="58" y="24"/>
                      <a:pt x="58" y="43"/>
                    </a:cubicBezTo>
                    <a:cubicBezTo>
                      <a:pt x="58" y="142"/>
                      <a:pt x="58" y="240"/>
                      <a:pt x="58" y="339"/>
                    </a:cubicBezTo>
                    <a:cubicBezTo>
                      <a:pt x="58" y="360"/>
                      <a:pt x="58" y="366"/>
                      <a:pt x="13" y="366"/>
                    </a:cubicBezTo>
                    <a:cubicBezTo>
                      <a:pt x="9" y="366"/>
                      <a:pt x="4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98" y="384"/>
                      <a:pt x="195" y="384"/>
                      <a:pt x="293" y="384"/>
                    </a:cubicBezTo>
                    <a:cubicBezTo>
                      <a:pt x="298" y="335"/>
                      <a:pt x="303" y="287"/>
                      <a:pt x="309" y="2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4" name="Freeform 12"/>
              <p:cNvSpPr/>
              <p:nvPr/>
            </p:nvSpPr>
            <p:spPr>
              <a:xfrm>
                <a:off x="1168200" y="3956400"/>
                <a:ext cx="139320" cy="145440"/>
              </a:xfrm>
              <a:custGeom>
                <a:avLst/>
                <a:gdLst/>
                <a:ahLst/>
                <a:rect l="0" t="0" r="r" b="b"/>
                <a:pathLst>
                  <a:path w="387" h="404">
                    <a:moveTo>
                      <a:pt x="386" y="403"/>
                    </a:moveTo>
                    <a:cubicBezTo>
                      <a:pt x="386" y="397"/>
                      <a:pt x="386" y="391"/>
                      <a:pt x="386" y="385"/>
                    </a:cubicBezTo>
                    <a:cubicBezTo>
                      <a:pt x="382" y="385"/>
                      <a:pt x="379" y="385"/>
                      <a:pt x="376" y="385"/>
                    </a:cubicBezTo>
                    <a:cubicBezTo>
                      <a:pt x="342" y="385"/>
                      <a:pt x="334" y="381"/>
                      <a:pt x="328" y="363"/>
                    </a:cubicBezTo>
                    <a:cubicBezTo>
                      <a:pt x="287" y="246"/>
                      <a:pt x="247" y="128"/>
                      <a:pt x="206" y="11"/>
                    </a:cubicBezTo>
                    <a:cubicBezTo>
                      <a:pt x="203" y="5"/>
                      <a:pt x="202" y="0"/>
                      <a:pt x="194" y="0"/>
                    </a:cubicBezTo>
                    <a:cubicBezTo>
                      <a:pt x="185" y="0"/>
                      <a:pt x="182" y="3"/>
                      <a:pt x="179" y="11"/>
                    </a:cubicBezTo>
                    <a:cubicBezTo>
                      <a:pt x="141" y="123"/>
                      <a:pt x="102" y="235"/>
                      <a:pt x="64" y="347"/>
                    </a:cubicBezTo>
                    <a:cubicBezTo>
                      <a:pt x="53" y="376"/>
                      <a:pt x="30" y="384"/>
                      <a:pt x="0" y="385"/>
                    </a:cubicBezTo>
                    <a:cubicBezTo>
                      <a:pt x="0" y="391"/>
                      <a:pt x="0" y="397"/>
                      <a:pt x="0" y="403"/>
                    </a:cubicBezTo>
                    <a:cubicBezTo>
                      <a:pt x="19" y="402"/>
                      <a:pt x="38" y="402"/>
                      <a:pt x="58" y="401"/>
                    </a:cubicBezTo>
                    <a:cubicBezTo>
                      <a:pt x="79" y="402"/>
                      <a:pt x="101" y="402"/>
                      <a:pt x="123" y="403"/>
                    </a:cubicBezTo>
                    <a:cubicBezTo>
                      <a:pt x="123" y="397"/>
                      <a:pt x="123" y="391"/>
                      <a:pt x="123" y="385"/>
                    </a:cubicBezTo>
                    <a:cubicBezTo>
                      <a:pt x="94" y="385"/>
                      <a:pt x="80" y="371"/>
                      <a:pt x="80" y="357"/>
                    </a:cubicBezTo>
                    <a:cubicBezTo>
                      <a:pt x="80" y="355"/>
                      <a:pt x="81" y="351"/>
                      <a:pt x="82" y="349"/>
                    </a:cubicBezTo>
                    <a:cubicBezTo>
                      <a:pt x="90" y="324"/>
                      <a:pt x="99" y="300"/>
                      <a:pt x="107" y="275"/>
                    </a:cubicBezTo>
                    <a:cubicBezTo>
                      <a:pt x="154" y="275"/>
                      <a:pt x="200" y="275"/>
                      <a:pt x="246" y="275"/>
                    </a:cubicBezTo>
                    <a:cubicBezTo>
                      <a:pt x="256" y="303"/>
                      <a:pt x="267" y="332"/>
                      <a:pt x="277" y="360"/>
                    </a:cubicBezTo>
                    <a:cubicBezTo>
                      <a:pt x="277" y="363"/>
                      <a:pt x="278" y="366"/>
                      <a:pt x="278" y="368"/>
                    </a:cubicBezTo>
                    <a:cubicBezTo>
                      <a:pt x="278" y="385"/>
                      <a:pt x="246" y="385"/>
                      <a:pt x="230" y="385"/>
                    </a:cubicBezTo>
                    <a:cubicBezTo>
                      <a:pt x="230" y="391"/>
                      <a:pt x="230" y="397"/>
                      <a:pt x="230" y="403"/>
                    </a:cubicBezTo>
                    <a:cubicBezTo>
                      <a:pt x="251" y="401"/>
                      <a:pt x="291" y="401"/>
                      <a:pt x="312" y="401"/>
                    </a:cubicBezTo>
                    <a:cubicBezTo>
                      <a:pt x="336" y="402"/>
                      <a:pt x="361" y="402"/>
                      <a:pt x="386" y="403"/>
                    </a:cubicBezTo>
                    <a:moveTo>
                      <a:pt x="240" y="257"/>
                    </a:moveTo>
                    <a:cubicBezTo>
                      <a:pt x="198" y="257"/>
                      <a:pt x="156" y="257"/>
                      <a:pt x="114" y="257"/>
                    </a:cubicBezTo>
                    <a:cubicBezTo>
                      <a:pt x="134" y="197"/>
                      <a:pt x="155" y="136"/>
                      <a:pt x="176" y="75"/>
                    </a:cubicBezTo>
                    <a:cubicBezTo>
                      <a:pt x="197" y="136"/>
                      <a:pt x="219" y="197"/>
                      <a:pt x="240" y="2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5" name="Freeform 13"/>
              <p:cNvSpPr/>
              <p:nvPr/>
            </p:nvSpPr>
            <p:spPr>
              <a:xfrm>
                <a:off x="1324800" y="3958920"/>
                <a:ext cx="90360" cy="147240"/>
              </a:xfrm>
              <a:custGeom>
                <a:avLst/>
                <a:gdLst/>
                <a:ahLst/>
                <a:rect l="0" t="0" r="r" b="b"/>
                <a:pathLst>
                  <a:path w="251" h="409">
                    <a:moveTo>
                      <a:pt x="250" y="291"/>
                    </a:moveTo>
                    <a:cubicBezTo>
                      <a:pt x="250" y="235"/>
                      <a:pt x="213" y="189"/>
                      <a:pt x="165" y="178"/>
                    </a:cubicBezTo>
                    <a:cubicBezTo>
                      <a:pt x="141" y="172"/>
                      <a:pt x="117" y="167"/>
                      <a:pt x="93" y="162"/>
                    </a:cubicBezTo>
                    <a:cubicBezTo>
                      <a:pt x="59" y="152"/>
                      <a:pt x="37" y="122"/>
                      <a:pt x="37" y="90"/>
                    </a:cubicBezTo>
                    <a:cubicBezTo>
                      <a:pt x="37" y="50"/>
                      <a:pt x="67" y="16"/>
                      <a:pt x="110" y="16"/>
                    </a:cubicBezTo>
                    <a:cubicBezTo>
                      <a:pt x="205" y="16"/>
                      <a:pt x="218" y="107"/>
                      <a:pt x="221" y="133"/>
                    </a:cubicBezTo>
                    <a:cubicBezTo>
                      <a:pt x="221" y="136"/>
                      <a:pt x="221" y="141"/>
                      <a:pt x="227" y="141"/>
                    </a:cubicBezTo>
                    <a:cubicBezTo>
                      <a:pt x="235" y="141"/>
                      <a:pt x="235" y="138"/>
                      <a:pt x="235" y="126"/>
                    </a:cubicBezTo>
                    <a:cubicBezTo>
                      <a:pt x="235" y="88"/>
                      <a:pt x="235" y="51"/>
                      <a:pt x="235" y="13"/>
                    </a:cubicBezTo>
                    <a:cubicBezTo>
                      <a:pt x="235" y="3"/>
                      <a:pt x="235" y="0"/>
                      <a:pt x="229" y="0"/>
                    </a:cubicBezTo>
                    <a:cubicBezTo>
                      <a:pt x="224" y="0"/>
                      <a:pt x="224" y="0"/>
                      <a:pt x="219" y="8"/>
                    </a:cubicBezTo>
                    <a:cubicBezTo>
                      <a:pt x="213" y="19"/>
                      <a:pt x="206" y="29"/>
                      <a:pt x="200" y="40"/>
                    </a:cubicBezTo>
                    <a:cubicBezTo>
                      <a:pt x="184" y="22"/>
                      <a:pt x="160" y="0"/>
                      <a:pt x="110" y="0"/>
                    </a:cubicBezTo>
                    <a:cubicBezTo>
                      <a:pt x="48" y="0"/>
                      <a:pt x="0" y="50"/>
                      <a:pt x="0" y="109"/>
                    </a:cubicBezTo>
                    <a:cubicBezTo>
                      <a:pt x="0" y="155"/>
                      <a:pt x="30" y="197"/>
                      <a:pt x="74" y="211"/>
                    </a:cubicBezTo>
                    <a:cubicBezTo>
                      <a:pt x="80" y="214"/>
                      <a:pt x="109" y="221"/>
                      <a:pt x="149" y="230"/>
                    </a:cubicBezTo>
                    <a:cubicBezTo>
                      <a:pt x="163" y="235"/>
                      <a:pt x="181" y="238"/>
                      <a:pt x="197" y="259"/>
                    </a:cubicBezTo>
                    <a:cubicBezTo>
                      <a:pt x="208" y="273"/>
                      <a:pt x="214" y="293"/>
                      <a:pt x="214" y="310"/>
                    </a:cubicBezTo>
                    <a:cubicBezTo>
                      <a:pt x="214" y="350"/>
                      <a:pt x="186" y="392"/>
                      <a:pt x="138" y="392"/>
                    </a:cubicBezTo>
                    <a:cubicBezTo>
                      <a:pt x="122" y="392"/>
                      <a:pt x="80" y="389"/>
                      <a:pt x="50" y="361"/>
                    </a:cubicBezTo>
                    <a:cubicBezTo>
                      <a:pt x="18" y="331"/>
                      <a:pt x="14" y="294"/>
                      <a:pt x="14" y="273"/>
                    </a:cubicBezTo>
                    <a:cubicBezTo>
                      <a:pt x="14" y="269"/>
                      <a:pt x="10" y="269"/>
                      <a:pt x="8" y="269"/>
                    </a:cubicBezTo>
                    <a:cubicBezTo>
                      <a:pt x="0" y="269"/>
                      <a:pt x="0" y="272"/>
                      <a:pt x="0" y="283"/>
                    </a:cubicBezTo>
                    <a:cubicBezTo>
                      <a:pt x="0" y="320"/>
                      <a:pt x="0" y="358"/>
                      <a:pt x="0" y="395"/>
                    </a:cubicBezTo>
                    <a:cubicBezTo>
                      <a:pt x="0" y="405"/>
                      <a:pt x="0" y="408"/>
                      <a:pt x="6" y="408"/>
                    </a:cubicBezTo>
                    <a:cubicBezTo>
                      <a:pt x="11" y="408"/>
                      <a:pt x="11" y="408"/>
                      <a:pt x="14" y="401"/>
                    </a:cubicBezTo>
                    <a:cubicBezTo>
                      <a:pt x="21" y="391"/>
                      <a:pt x="18" y="398"/>
                      <a:pt x="35" y="369"/>
                    </a:cubicBezTo>
                    <a:cubicBezTo>
                      <a:pt x="53" y="389"/>
                      <a:pt x="88" y="408"/>
                      <a:pt x="139" y="408"/>
                    </a:cubicBezTo>
                    <a:cubicBezTo>
                      <a:pt x="205" y="408"/>
                      <a:pt x="250" y="353"/>
                      <a:pt x="250" y="2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6" name="Freeform 14"/>
              <p:cNvSpPr/>
              <p:nvPr/>
            </p:nvSpPr>
            <p:spPr>
              <a:xfrm>
                <a:off x="1443600" y="4079520"/>
                <a:ext cx="24120" cy="61560"/>
              </a:xfrm>
              <a:custGeom>
                <a:avLst/>
                <a:gdLst/>
                <a:ahLst/>
                <a:rect l="0" t="0" r="r" b="b"/>
                <a:pathLst>
                  <a:path w="67" h="171">
                    <a:moveTo>
                      <a:pt x="66" y="59"/>
                    </a:moveTo>
                    <a:cubicBezTo>
                      <a:pt x="66" y="24"/>
                      <a:pt x="53" y="0"/>
                      <a:pt x="30" y="0"/>
                    </a:cubicBezTo>
                    <a:cubicBezTo>
                      <a:pt x="11" y="0"/>
                      <a:pt x="0" y="16"/>
                      <a:pt x="0" y="30"/>
                    </a:cubicBezTo>
                    <a:cubicBezTo>
                      <a:pt x="0" y="45"/>
                      <a:pt x="10" y="61"/>
                      <a:pt x="30" y="61"/>
                    </a:cubicBezTo>
                    <a:cubicBezTo>
                      <a:pt x="38" y="61"/>
                      <a:pt x="46" y="58"/>
                      <a:pt x="53" y="51"/>
                    </a:cubicBezTo>
                    <a:cubicBezTo>
                      <a:pt x="54" y="96"/>
                      <a:pt x="38" y="130"/>
                      <a:pt x="13" y="157"/>
                    </a:cubicBezTo>
                    <a:cubicBezTo>
                      <a:pt x="10" y="160"/>
                      <a:pt x="10" y="160"/>
                      <a:pt x="10" y="163"/>
                    </a:cubicBezTo>
                    <a:cubicBezTo>
                      <a:pt x="10" y="166"/>
                      <a:pt x="13" y="170"/>
                      <a:pt x="14" y="170"/>
                    </a:cubicBezTo>
                    <a:cubicBezTo>
                      <a:pt x="22" y="170"/>
                      <a:pt x="66" y="125"/>
                      <a:pt x="66" y="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7" name="Freeform 15"/>
              <p:cNvSpPr/>
              <p:nvPr/>
            </p:nvSpPr>
            <p:spPr>
              <a:xfrm>
                <a:off x="1560960" y="3958920"/>
                <a:ext cx="123480" cy="147240"/>
              </a:xfrm>
              <a:custGeom>
                <a:avLst/>
                <a:gdLst/>
                <a:ahLst/>
                <a:rect l="0" t="0" r="r" b="b"/>
                <a:pathLst>
                  <a:path w="343" h="409">
                    <a:moveTo>
                      <a:pt x="342" y="265"/>
                    </a:moveTo>
                    <a:cubicBezTo>
                      <a:pt x="342" y="259"/>
                      <a:pt x="342" y="256"/>
                      <a:pt x="336" y="256"/>
                    </a:cubicBezTo>
                    <a:cubicBezTo>
                      <a:pt x="330" y="256"/>
                      <a:pt x="330" y="259"/>
                      <a:pt x="330" y="264"/>
                    </a:cubicBezTo>
                    <a:cubicBezTo>
                      <a:pt x="325" y="345"/>
                      <a:pt x="264" y="392"/>
                      <a:pt x="203" y="392"/>
                    </a:cubicBezTo>
                    <a:cubicBezTo>
                      <a:pt x="170" y="392"/>
                      <a:pt x="59" y="373"/>
                      <a:pt x="59" y="205"/>
                    </a:cubicBezTo>
                    <a:cubicBezTo>
                      <a:pt x="59" y="37"/>
                      <a:pt x="168" y="18"/>
                      <a:pt x="203" y="18"/>
                    </a:cubicBezTo>
                    <a:cubicBezTo>
                      <a:pt x="264" y="18"/>
                      <a:pt x="314" y="69"/>
                      <a:pt x="325" y="150"/>
                    </a:cubicBezTo>
                    <a:cubicBezTo>
                      <a:pt x="326" y="158"/>
                      <a:pt x="326" y="160"/>
                      <a:pt x="334" y="160"/>
                    </a:cubicBezTo>
                    <a:cubicBezTo>
                      <a:pt x="342" y="160"/>
                      <a:pt x="342" y="158"/>
                      <a:pt x="342" y="147"/>
                    </a:cubicBezTo>
                    <a:cubicBezTo>
                      <a:pt x="342" y="102"/>
                      <a:pt x="342" y="58"/>
                      <a:pt x="342" y="13"/>
                    </a:cubicBezTo>
                    <a:cubicBezTo>
                      <a:pt x="342" y="3"/>
                      <a:pt x="342" y="0"/>
                      <a:pt x="338" y="0"/>
                    </a:cubicBezTo>
                    <a:cubicBezTo>
                      <a:pt x="334" y="0"/>
                      <a:pt x="333" y="0"/>
                      <a:pt x="328" y="6"/>
                    </a:cubicBezTo>
                    <a:cubicBezTo>
                      <a:pt x="318" y="20"/>
                      <a:pt x="309" y="34"/>
                      <a:pt x="299" y="48"/>
                    </a:cubicBezTo>
                    <a:cubicBezTo>
                      <a:pt x="278" y="29"/>
                      <a:pt x="250" y="0"/>
                      <a:pt x="197" y="0"/>
                    </a:cubicBezTo>
                    <a:cubicBezTo>
                      <a:pt x="91" y="0"/>
                      <a:pt x="0" y="90"/>
                      <a:pt x="0" y="205"/>
                    </a:cubicBezTo>
                    <a:cubicBezTo>
                      <a:pt x="0" y="320"/>
                      <a:pt x="91" y="408"/>
                      <a:pt x="197" y="408"/>
                    </a:cubicBezTo>
                    <a:cubicBezTo>
                      <a:pt x="288" y="408"/>
                      <a:pt x="342" y="331"/>
                      <a:pt x="342" y="2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8" name="Freeform 16"/>
              <p:cNvSpPr/>
              <p:nvPr/>
            </p:nvSpPr>
            <p:spPr>
              <a:xfrm>
                <a:off x="1703160" y="3963240"/>
                <a:ext cx="171000" cy="138600"/>
              </a:xfrm>
              <a:custGeom>
                <a:avLst/>
                <a:gdLst/>
                <a:ahLst/>
                <a:rect l="0" t="0" r="r" b="b"/>
                <a:pathLst>
                  <a:path w="475" h="385">
                    <a:moveTo>
                      <a:pt x="474" y="384"/>
                    </a:moveTo>
                    <a:cubicBezTo>
                      <a:pt x="474" y="378"/>
                      <a:pt x="474" y="372"/>
                      <a:pt x="474" y="366"/>
                    </a:cubicBezTo>
                    <a:cubicBezTo>
                      <a:pt x="469" y="366"/>
                      <a:pt x="465" y="366"/>
                      <a:pt x="461" y="366"/>
                    </a:cubicBezTo>
                    <a:cubicBezTo>
                      <a:pt x="418" y="366"/>
                      <a:pt x="416" y="360"/>
                      <a:pt x="416" y="339"/>
                    </a:cubicBezTo>
                    <a:cubicBezTo>
                      <a:pt x="416" y="240"/>
                      <a:pt x="416" y="142"/>
                      <a:pt x="416" y="43"/>
                    </a:cubicBezTo>
                    <a:cubicBezTo>
                      <a:pt x="416" y="24"/>
                      <a:pt x="418" y="18"/>
                      <a:pt x="461" y="18"/>
                    </a:cubicBezTo>
                    <a:cubicBezTo>
                      <a:pt x="465" y="18"/>
                      <a:pt x="469" y="18"/>
                      <a:pt x="474" y="18"/>
                    </a:cubicBezTo>
                    <a:cubicBezTo>
                      <a:pt x="474" y="12"/>
                      <a:pt x="474" y="6"/>
                      <a:pt x="474" y="0"/>
                    </a:cubicBezTo>
                    <a:cubicBezTo>
                      <a:pt x="442" y="0"/>
                      <a:pt x="411" y="0"/>
                      <a:pt x="379" y="0"/>
                    </a:cubicBezTo>
                    <a:cubicBezTo>
                      <a:pt x="365" y="0"/>
                      <a:pt x="365" y="0"/>
                      <a:pt x="360" y="10"/>
                    </a:cubicBezTo>
                    <a:cubicBezTo>
                      <a:pt x="319" y="115"/>
                      <a:pt x="278" y="221"/>
                      <a:pt x="237" y="326"/>
                    </a:cubicBezTo>
                    <a:cubicBezTo>
                      <a:pt x="196" y="221"/>
                      <a:pt x="156" y="116"/>
                      <a:pt x="115" y="11"/>
                    </a:cubicBezTo>
                    <a:cubicBezTo>
                      <a:pt x="110" y="0"/>
                      <a:pt x="109" y="0"/>
                      <a:pt x="96" y="0"/>
                    </a:cubicBezTo>
                    <a:cubicBezTo>
                      <a:pt x="64" y="0"/>
                      <a:pt x="32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58" y="18"/>
                      <a:pt x="59" y="24"/>
                      <a:pt x="59" y="43"/>
                    </a:cubicBezTo>
                    <a:cubicBezTo>
                      <a:pt x="59" y="137"/>
                      <a:pt x="59" y="231"/>
                      <a:pt x="59" y="325"/>
                    </a:cubicBezTo>
                    <a:cubicBezTo>
                      <a:pt x="59" y="339"/>
                      <a:pt x="59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22" y="383"/>
                      <a:pt x="45" y="383"/>
                      <a:pt x="67" y="382"/>
                    </a:cubicBezTo>
                    <a:cubicBezTo>
                      <a:pt x="89" y="383"/>
                      <a:pt x="111" y="383"/>
                      <a:pt x="133" y="384"/>
                    </a:cubicBezTo>
                    <a:cubicBezTo>
                      <a:pt x="133" y="378"/>
                      <a:pt x="133" y="372"/>
                      <a:pt x="133" y="366"/>
                    </a:cubicBezTo>
                    <a:cubicBezTo>
                      <a:pt x="75" y="366"/>
                      <a:pt x="75" y="339"/>
                      <a:pt x="75" y="325"/>
                    </a:cubicBezTo>
                    <a:cubicBezTo>
                      <a:pt x="75" y="223"/>
                      <a:pt x="75" y="122"/>
                      <a:pt x="75" y="21"/>
                    </a:cubicBezTo>
                    <a:cubicBezTo>
                      <a:pt x="121" y="138"/>
                      <a:pt x="166" y="254"/>
                      <a:pt x="211" y="371"/>
                    </a:cubicBezTo>
                    <a:cubicBezTo>
                      <a:pt x="213" y="379"/>
                      <a:pt x="216" y="384"/>
                      <a:pt x="222" y="384"/>
                    </a:cubicBezTo>
                    <a:cubicBezTo>
                      <a:pt x="227" y="384"/>
                      <a:pt x="230" y="379"/>
                      <a:pt x="232" y="373"/>
                    </a:cubicBezTo>
                    <a:cubicBezTo>
                      <a:pt x="278" y="254"/>
                      <a:pt x="324" y="136"/>
                      <a:pt x="370" y="18"/>
                    </a:cubicBezTo>
                    <a:lnTo>
                      <a:pt x="371" y="18"/>
                    </a:lnTo>
                    <a:cubicBezTo>
                      <a:pt x="371" y="125"/>
                      <a:pt x="371" y="232"/>
                      <a:pt x="371" y="339"/>
                    </a:cubicBezTo>
                    <a:cubicBezTo>
                      <a:pt x="371" y="360"/>
                      <a:pt x="370" y="366"/>
                      <a:pt x="326" y="366"/>
                    </a:cubicBezTo>
                    <a:cubicBezTo>
                      <a:pt x="322" y="366"/>
                      <a:pt x="318" y="366"/>
                      <a:pt x="314" y="366"/>
                    </a:cubicBezTo>
                    <a:cubicBezTo>
                      <a:pt x="314" y="372"/>
                      <a:pt x="314" y="378"/>
                      <a:pt x="314" y="384"/>
                    </a:cubicBezTo>
                    <a:cubicBezTo>
                      <a:pt x="334" y="382"/>
                      <a:pt x="371" y="382"/>
                      <a:pt x="394" y="382"/>
                    </a:cubicBezTo>
                    <a:cubicBezTo>
                      <a:pt x="416" y="382"/>
                      <a:pt x="453" y="382"/>
                      <a:pt x="474" y="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29" name="Freeform 17"/>
              <p:cNvSpPr/>
              <p:nvPr/>
            </p:nvSpPr>
            <p:spPr>
              <a:xfrm>
                <a:off x="1892520" y="3958920"/>
                <a:ext cx="90360" cy="147240"/>
              </a:xfrm>
              <a:custGeom>
                <a:avLst/>
                <a:gdLst/>
                <a:ahLst/>
                <a:rect l="0" t="0" r="r" b="b"/>
                <a:pathLst>
                  <a:path w="251" h="409">
                    <a:moveTo>
                      <a:pt x="250" y="291"/>
                    </a:moveTo>
                    <a:cubicBezTo>
                      <a:pt x="250" y="235"/>
                      <a:pt x="213" y="189"/>
                      <a:pt x="165" y="178"/>
                    </a:cubicBezTo>
                    <a:cubicBezTo>
                      <a:pt x="141" y="172"/>
                      <a:pt x="117" y="167"/>
                      <a:pt x="93" y="162"/>
                    </a:cubicBezTo>
                    <a:cubicBezTo>
                      <a:pt x="59" y="152"/>
                      <a:pt x="37" y="122"/>
                      <a:pt x="37" y="90"/>
                    </a:cubicBezTo>
                    <a:cubicBezTo>
                      <a:pt x="37" y="50"/>
                      <a:pt x="67" y="16"/>
                      <a:pt x="110" y="16"/>
                    </a:cubicBezTo>
                    <a:cubicBezTo>
                      <a:pt x="205" y="16"/>
                      <a:pt x="218" y="107"/>
                      <a:pt x="221" y="133"/>
                    </a:cubicBezTo>
                    <a:cubicBezTo>
                      <a:pt x="221" y="136"/>
                      <a:pt x="221" y="141"/>
                      <a:pt x="227" y="141"/>
                    </a:cubicBezTo>
                    <a:cubicBezTo>
                      <a:pt x="235" y="141"/>
                      <a:pt x="235" y="138"/>
                      <a:pt x="235" y="126"/>
                    </a:cubicBezTo>
                    <a:cubicBezTo>
                      <a:pt x="235" y="88"/>
                      <a:pt x="235" y="51"/>
                      <a:pt x="235" y="13"/>
                    </a:cubicBezTo>
                    <a:cubicBezTo>
                      <a:pt x="235" y="3"/>
                      <a:pt x="235" y="0"/>
                      <a:pt x="229" y="0"/>
                    </a:cubicBezTo>
                    <a:cubicBezTo>
                      <a:pt x="224" y="0"/>
                      <a:pt x="224" y="0"/>
                      <a:pt x="219" y="8"/>
                    </a:cubicBezTo>
                    <a:cubicBezTo>
                      <a:pt x="213" y="19"/>
                      <a:pt x="206" y="29"/>
                      <a:pt x="200" y="40"/>
                    </a:cubicBezTo>
                    <a:cubicBezTo>
                      <a:pt x="184" y="22"/>
                      <a:pt x="160" y="0"/>
                      <a:pt x="110" y="0"/>
                    </a:cubicBezTo>
                    <a:cubicBezTo>
                      <a:pt x="48" y="0"/>
                      <a:pt x="0" y="50"/>
                      <a:pt x="0" y="109"/>
                    </a:cubicBezTo>
                    <a:cubicBezTo>
                      <a:pt x="0" y="155"/>
                      <a:pt x="30" y="197"/>
                      <a:pt x="74" y="211"/>
                    </a:cubicBezTo>
                    <a:cubicBezTo>
                      <a:pt x="80" y="214"/>
                      <a:pt x="109" y="221"/>
                      <a:pt x="149" y="230"/>
                    </a:cubicBezTo>
                    <a:cubicBezTo>
                      <a:pt x="163" y="235"/>
                      <a:pt x="181" y="238"/>
                      <a:pt x="197" y="259"/>
                    </a:cubicBezTo>
                    <a:cubicBezTo>
                      <a:pt x="208" y="273"/>
                      <a:pt x="214" y="293"/>
                      <a:pt x="214" y="310"/>
                    </a:cubicBezTo>
                    <a:cubicBezTo>
                      <a:pt x="214" y="350"/>
                      <a:pt x="186" y="392"/>
                      <a:pt x="139" y="392"/>
                    </a:cubicBezTo>
                    <a:cubicBezTo>
                      <a:pt x="122" y="392"/>
                      <a:pt x="80" y="389"/>
                      <a:pt x="50" y="361"/>
                    </a:cubicBezTo>
                    <a:cubicBezTo>
                      <a:pt x="18" y="331"/>
                      <a:pt x="16" y="294"/>
                      <a:pt x="14" y="273"/>
                    </a:cubicBezTo>
                    <a:cubicBezTo>
                      <a:pt x="14" y="269"/>
                      <a:pt x="10" y="269"/>
                      <a:pt x="8" y="269"/>
                    </a:cubicBezTo>
                    <a:cubicBezTo>
                      <a:pt x="0" y="269"/>
                      <a:pt x="0" y="272"/>
                      <a:pt x="0" y="283"/>
                    </a:cubicBezTo>
                    <a:cubicBezTo>
                      <a:pt x="0" y="320"/>
                      <a:pt x="0" y="358"/>
                      <a:pt x="0" y="395"/>
                    </a:cubicBezTo>
                    <a:cubicBezTo>
                      <a:pt x="0" y="405"/>
                      <a:pt x="0" y="408"/>
                      <a:pt x="6" y="408"/>
                    </a:cubicBezTo>
                    <a:cubicBezTo>
                      <a:pt x="11" y="408"/>
                      <a:pt x="11" y="408"/>
                      <a:pt x="16" y="401"/>
                    </a:cubicBezTo>
                    <a:cubicBezTo>
                      <a:pt x="22" y="391"/>
                      <a:pt x="18" y="398"/>
                      <a:pt x="35" y="369"/>
                    </a:cubicBezTo>
                    <a:cubicBezTo>
                      <a:pt x="53" y="389"/>
                      <a:pt x="90" y="408"/>
                      <a:pt x="139" y="408"/>
                    </a:cubicBezTo>
                    <a:cubicBezTo>
                      <a:pt x="205" y="408"/>
                      <a:pt x="250" y="353"/>
                      <a:pt x="250" y="2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" name="Freeform 18"/>
              <p:cNvSpPr/>
              <p:nvPr/>
            </p:nvSpPr>
            <p:spPr>
              <a:xfrm>
                <a:off x="2005560" y="3950280"/>
                <a:ext cx="47160" cy="201960"/>
              </a:xfrm>
              <a:custGeom>
                <a:avLst/>
                <a:gdLst/>
                <a:ahLst/>
                <a:rect l="0" t="0" r="r" b="b"/>
                <a:pathLst>
                  <a:path w="131" h="561">
                    <a:moveTo>
                      <a:pt x="130" y="304"/>
                    </a:moveTo>
                    <a:cubicBezTo>
                      <a:pt x="130" y="288"/>
                      <a:pt x="130" y="272"/>
                      <a:pt x="130" y="256"/>
                    </a:cubicBezTo>
                    <a:cubicBezTo>
                      <a:pt x="130" y="160"/>
                      <a:pt x="70" y="48"/>
                      <a:pt x="10" y="2"/>
                    </a:cubicBezTo>
                    <a:cubicBezTo>
                      <a:pt x="8" y="0"/>
                      <a:pt x="7" y="1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6"/>
                      <a:pt x="2" y="10"/>
                      <a:pt x="3" y="10"/>
                    </a:cubicBezTo>
                    <a:cubicBezTo>
                      <a:pt x="61" y="54"/>
                      <a:pt x="99" y="166"/>
                      <a:pt x="99" y="256"/>
                    </a:cubicBezTo>
                    <a:cubicBezTo>
                      <a:pt x="99" y="272"/>
                      <a:pt x="99" y="288"/>
                      <a:pt x="99" y="304"/>
                    </a:cubicBezTo>
                    <a:cubicBezTo>
                      <a:pt x="99" y="393"/>
                      <a:pt x="61" y="505"/>
                      <a:pt x="3" y="550"/>
                    </a:cubicBezTo>
                    <a:cubicBezTo>
                      <a:pt x="2" y="550"/>
                      <a:pt x="0" y="552"/>
                      <a:pt x="0" y="553"/>
                    </a:cubicBezTo>
                    <a:cubicBezTo>
                      <a:pt x="0" y="557"/>
                      <a:pt x="3" y="560"/>
                      <a:pt x="6" y="560"/>
                    </a:cubicBezTo>
                    <a:cubicBezTo>
                      <a:pt x="7" y="559"/>
                      <a:pt x="8" y="558"/>
                      <a:pt x="10" y="558"/>
                    </a:cubicBezTo>
                    <a:cubicBezTo>
                      <a:pt x="70" y="512"/>
                      <a:pt x="130" y="400"/>
                      <a:pt x="130" y="3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1" name="Freeform 19"/>
              <p:cNvSpPr/>
              <p:nvPr/>
            </p:nvSpPr>
            <p:spPr>
              <a:xfrm>
                <a:off x="2084400" y="3949560"/>
                <a:ext cx="78840" cy="203040"/>
              </a:xfrm>
              <a:custGeom>
                <a:avLst/>
                <a:gdLst/>
                <a:ahLst/>
                <a:rect l="0" t="0" r="r" b="b"/>
                <a:pathLst>
                  <a:path w="219" h="564">
                    <a:moveTo>
                      <a:pt x="218" y="11"/>
                    </a:moveTo>
                    <a:cubicBezTo>
                      <a:pt x="218" y="5"/>
                      <a:pt x="213" y="0"/>
                      <a:pt x="206" y="0"/>
                    </a:cubicBezTo>
                    <a:cubicBezTo>
                      <a:pt x="202" y="0"/>
                      <a:pt x="198" y="3"/>
                      <a:pt x="197" y="8"/>
                    </a:cubicBezTo>
                    <a:cubicBezTo>
                      <a:pt x="131" y="188"/>
                      <a:pt x="66" y="367"/>
                      <a:pt x="0" y="547"/>
                    </a:cubicBezTo>
                    <a:cubicBezTo>
                      <a:pt x="0" y="549"/>
                      <a:pt x="0" y="550"/>
                      <a:pt x="0" y="552"/>
                    </a:cubicBezTo>
                    <a:cubicBezTo>
                      <a:pt x="0" y="557"/>
                      <a:pt x="5" y="563"/>
                      <a:pt x="11" y="563"/>
                    </a:cubicBezTo>
                    <a:cubicBezTo>
                      <a:pt x="16" y="563"/>
                      <a:pt x="19" y="560"/>
                      <a:pt x="21" y="555"/>
                    </a:cubicBezTo>
                    <a:cubicBezTo>
                      <a:pt x="86" y="375"/>
                      <a:pt x="152" y="196"/>
                      <a:pt x="218" y="16"/>
                    </a:cubicBezTo>
                    <a:cubicBezTo>
                      <a:pt x="218" y="14"/>
                      <a:pt x="218" y="13"/>
                      <a:pt x="218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2" name="Freeform 20"/>
              <p:cNvSpPr/>
              <p:nvPr/>
            </p:nvSpPr>
            <p:spPr>
              <a:xfrm>
                <a:off x="2181240" y="3963240"/>
                <a:ext cx="124920" cy="138600"/>
              </a:xfrm>
              <a:custGeom>
                <a:avLst/>
                <a:gdLst/>
                <a:ahLst/>
                <a:rect l="0" t="0" r="r" b="b"/>
                <a:pathLst>
                  <a:path w="347" h="385">
                    <a:moveTo>
                      <a:pt x="346" y="280"/>
                    </a:moveTo>
                    <a:cubicBezTo>
                      <a:pt x="346" y="232"/>
                      <a:pt x="301" y="190"/>
                      <a:pt x="238" y="182"/>
                    </a:cubicBezTo>
                    <a:cubicBezTo>
                      <a:pt x="293" y="173"/>
                      <a:pt x="331" y="136"/>
                      <a:pt x="331" y="94"/>
                    </a:cubicBezTo>
                    <a:cubicBezTo>
                      <a:pt x="331" y="46"/>
                      <a:pt x="280" y="0"/>
                      <a:pt x="206" y="0"/>
                    </a:cubicBezTo>
                    <a:cubicBezTo>
                      <a:pt x="138" y="0"/>
                      <a:pt x="69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58" y="18"/>
                      <a:pt x="58" y="24"/>
                      <a:pt x="58" y="43"/>
                    </a:cubicBezTo>
                    <a:cubicBezTo>
                      <a:pt x="58" y="142"/>
                      <a:pt x="58" y="240"/>
                      <a:pt x="58" y="339"/>
                    </a:cubicBezTo>
                    <a:cubicBezTo>
                      <a:pt x="58" y="360"/>
                      <a:pt x="58" y="366"/>
                      <a:pt x="14" y="366"/>
                    </a:cubicBezTo>
                    <a:cubicBezTo>
                      <a:pt x="10" y="366"/>
                      <a:pt x="5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74" y="384"/>
                      <a:pt x="147" y="384"/>
                      <a:pt x="221" y="384"/>
                    </a:cubicBezTo>
                    <a:cubicBezTo>
                      <a:pt x="296" y="384"/>
                      <a:pt x="346" y="333"/>
                      <a:pt x="346" y="280"/>
                    </a:cubicBezTo>
                    <a:moveTo>
                      <a:pt x="277" y="94"/>
                    </a:moveTo>
                    <a:cubicBezTo>
                      <a:pt x="277" y="131"/>
                      <a:pt x="250" y="178"/>
                      <a:pt x="187" y="178"/>
                    </a:cubicBezTo>
                    <a:cubicBezTo>
                      <a:pt x="160" y="178"/>
                      <a:pt x="133" y="178"/>
                      <a:pt x="106" y="178"/>
                    </a:cubicBezTo>
                    <a:cubicBezTo>
                      <a:pt x="106" y="132"/>
                      <a:pt x="106" y="86"/>
                      <a:pt x="106" y="40"/>
                    </a:cubicBezTo>
                    <a:cubicBezTo>
                      <a:pt x="106" y="21"/>
                      <a:pt x="106" y="18"/>
                      <a:pt x="133" y="18"/>
                    </a:cubicBezTo>
                    <a:cubicBezTo>
                      <a:pt x="156" y="18"/>
                      <a:pt x="179" y="18"/>
                      <a:pt x="202" y="18"/>
                    </a:cubicBezTo>
                    <a:cubicBezTo>
                      <a:pt x="256" y="18"/>
                      <a:pt x="277" y="66"/>
                      <a:pt x="277" y="94"/>
                    </a:cubicBezTo>
                    <a:moveTo>
                      <a:pt x="290" y="280"/>
                    </a:moveTo>
                    <a:cubicBezTo>
                      <a:pt x="290" y="320"/>
                      <a:pt x="261" y="366"/>
                      <a:pt x="203" y="366"/>
                    </a:cubicBezTo>
                    <a:cubicBezTo>
                      <a:pt x="180" y="366"/>
                      <a:pt x="156" y="366"/>
                      <a:pt x="133" y="366"/>
                    </a:cubicBezTo>
                    <a:cubicBezTo>
                      <a:pt x="106" y="366"/>
                      <a:pt x="106" y="361"/>
                      <a:pt x="106" y="344"/>
                    </a:cubicBezTo>
                    <a:cubicBezTo>
                      <a:pt x="106" y="293"/>
                      <a:pt x="106" y="241"/>
                      <a:pt x="106" y="190"/>
                    </a:cubicBezTo>
                    <a:cubicBezTo>
                      <a:pt x="141" y="190"/>
                      <a:pt x="176" y="190"/>
                      <a:pt x="211" y="190"/>
                    </a:cubicBezTo>
                    <a:cubicBezTo>
                      <a:pt x="266" y="190"/>
                      <a:pt x="290" y="243"/>
                      <a:pt x="290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" name="Freeform 21"/>
              <p:cNvSpPr/>
              <p:nvPr/>
            </p:nvSpPr>
            <p:spPr>
              <a:xfrm>
                <a:off x="2322360" y="3963240"/>
                <a:ext cx="142560" cy="138600"/>
              </a:xfrm>
              <a:custGeom>
                <a:avLst/>
                <a:gdLst/>
                <a:ahLst/>
                <a:rect l="0" t="0" r="r" b="b"/>
                <a:pathLst>
                  <a:path w="396" h="385">
                    <a:moveTo>
                      <a:pt x="395" y="384"/>
                    </a:moveTo>
                    <a:cubicBezTo>
                      <a:pt x="395" y="378"/>
                      <a:pt x="395" y="372"/>
                      <a:pt x="395" y="366"/>
                    </a:cubicBezTo>
                    <a:cubicBezTo>
                      <a:pt x="391" y="366"/>
                      <a:pt x="388" y="366"/>
                      <a:pt x="384" y="366"/>
                    </a:cubicBezTo>
                    <a:cubicBezTo>
                      <a:pt x="355" y="366"/>
                      <a:pt x="342" y="363"/>
                      <a:pt x="331" y="345"/>
                    </a:cubicBezTo>
                    <a:cubicBezTo>
                      <a:pt x="292" y="286"/>
                      <a:pt x="252" y="226"/>
                      <a:pt x="213" y="166"/>
                    </a:cubicBezTo>
                    <a:cubicBezTo>
                      <a:pt x="238" y="128"/>
                      <a:pt x="264" y="91"/>
                      <a:pt x="290" y="53"/>
                    </a:cubicBezTo>
                    <a:cubicBezTo>
                      <a:pt x="302" y="35"/>
                      <a:pt x="320" y="18"/>
                      <a:pt x="371" y="18"/>
                    </a:cubicBezTo>
                    <a:cubicBezTo>
                      <a:pt x="371" y="12"/>
                      <a:pt x="371" y="6"/>
                      <a:pt x="371" y="0"/>
                    </a:cubicBezTo>
                    <a:cubicBezTo>
                      <a:pt x="350" y="1"/>
                      <a:pt x="330" y="1"/>
                      <a:pt x="309" y="2"/>
                    </a:cubicBezTo>
                    <a:cubicBezTo>
                      <a:pt x="286" y="2"/>
                      <a:pt x="259" y="2"/>
                      <a:pt x="237" y="0"/>
                    </a:cubicBezTo>
                    <a:cubicBezTo>
                      <a:pt x="237" y="6"/>
                      <a:pt x="237" y="12"/>
                      <a:pt x="237" y="18"/>
                    </a:cubicBezTo>
                    <a:cubicBezTo>
                      <a:pt x="259" y="18"/>
                      <a:pt x="272" y="30"/>
                      <a:pt x="272" y="43"/>
                    </a:cubicBezTo>
                    <a:cubicBezTo>
                      <a:pt x="272" y="48"/>
                      <a:pt x="270" y="50"/>
                      <a:pt x="266" y="56"/>
                    </a:cubicBezTo>
                    <a:cubicBezTo>
                      <a:pt x="244" y="87"/>
                      <a:pt x="223" y="119"/>
                      <a:pt x="202" y="150"/>
                    </a:cubicBezTo>
                    <a:cubicBezTo>
                      <a:pt x="178" y="114"/>
                      <a:pt x="154" y="78"/>
                      <a:pt x="130" y="42"/>
                    </a:cubicBezTo>
                    <a:cubicBezTo>
                      <a:pt x="128" y="40"/>
                      <a:pt x="126" y="37"/>
                      <a:pt x="126" y="34"/>
                    </a:cubicBezTo>
                    <a:cubicBezTo>
                      <a:pt x="126" y="27"/>
                      <a:pt x="138" y="18"/>
                      <a:pt x="162" y="18"/>
                    </a:cubicBezTo>
                    <a:cubicBezTo>
                      <a:pt x="162" y="12"/>
                      <a:pt x="162" y="6"/>
                      <a:pt x="162" y="0"/>
                    </a:cubicBezTo>
                    <a:cubicBezTo>
                      <a:pt x="142" y="2"/>
                      <a:pt x="101" y="2"/>
                      <a:pt x="80" y="2"/>
                    </a:cubicBezTo>
                    <a:cubicBezTo>
                      <a:pt x="55" y="1"/>
                      <a:pt x="31" y="1"/>
                      <a:pt x="6" y="0"/>
                    </a:cubicBezTo>
                    <a:cubicBezTo>
                      <a:pt x="6" y="6"/>
                      <a:pt x="6" y="12"/>
                      <a:pt x="6" y="18"/>
                    </a:cubicBezTo>
                    <a:cubicBezTo>
                      <a:pt x="10" y="18"/>
                      <a:pt x="14" y="18"/>
                      <a:pt x="18" y="18"/>
                    </a:cubicBezTo>
                    <a:cubicBezTo>
                      <a:pt x="48" y="18"/>
                      <a:pt x="59" y="21"/>
                      <a:pt x="70" y="37"/>
                    </a:cubicBezTo>
                    <a:cubicBezTo>
                      <a:pt x="105" y="89"/>
                      <a:pt x="139" y="141"/>
                      <a:pt x="173" y="194"/>
                    </a:cubicBezTo>
                    <a:cubicBezTo>
                      <a:pt x="142" y="239"/>
                      <a:pt x="112" y="284"/>
                      <a:pt x="82" y="329"/>
                    </a:cubicBezTo>
                    <a:cubicBezTo>
                      <a:pt x="74" y="341"/>
                      <a:pt x="56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21" y="383"/>
                      <a:pt x="42" y="383"/>
                      <a:pt x="62" y="382"/>
                    </a:cubicBezTo>
                    <a:cubicBezTo>
                      <a:pt x="83" y="382"/>
                      <a:pt x="114" y="382"/>
                      <a:pt x="134" y="384"/>
                    </a:cubicBezTo>
                    <a:cubicBezTo>
                      <a:pt x="134" y="378"/>
                      <a:pt x="134" y="372"/>
                      <a:pt x="134" y="366"/>
                    </a:cubicBezTo>
                    <a:cubicBezTo>
                      <a:pt x="109" y="365"/>
                      <a:pt x="99" y="350"/>
                      <a:pt x="99" y="341"/>
                    </a:cubicBezTo>
                    <a:cubicBezTo>
                      <a:pt x="99" y="334"/>
                      <a:pt x="101" y="333"/>
                      <a:pt x="104" y="326"/>
                    </a:cubicBezTo>
                    <a:cubicBezTo>
                      <a:pt x="131" y="287"/>
                      <a:pt x="157" y="247"/>
                      <a:pt x="184" y="208"/>
                    </a:cubicBezTo>
                    <a:cubicBezTo>
                      <a:pt x="214" y="253"/>
                      <a:pt x="244" y="297"/>
                      <a:pt x="274" y="342"/>
                    </a:cubicBezTo>
                    <a:cubicBezTo>
                      <a:pt x="274" y="345"/>
                      <a:pt x="275" y="347"/>
                      <a:pt x="275" y="349"/>
                    </a:cubicBezTo>
                    <a:cubicBezTo>
                      <a:pt x="275" y="355"/>
                      <a:pt x="264" y="365"/>
                      <a:pt x="240" y="366"/>
                    </a:cubicBezTo>
                    <a:cubicBezTo>
                      <a:pt x="240" y="372"/>
                      <a:pt x="240" y="378"/>
                      <a:pt x="240" y="384"/>
                    </a:cubicBezTo>
                    <a:cubicBezTo>
                      <a:pt x="259" y="382"/>
                      <a:pt x="299" y="382"/>
                      <a:pt x="322" y="382"/>
                    </a:cubicBezTo>
                    <a:cubicBezTo>
                      <a:pt x="346" y="383"/>
                      <a:pt x="371" y="383"/>
                      <a:pt x="395" y="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4" name="Freeform 22"/>
              <p:cNvSpPr/>
              <p:nvPr/>
            </p:nvSpPr>
            <p:spPr>
              <a:xfrm>
                <a:off x="2543040" y="4015800"/>
                <a:ext cx="21600" cy="70200"/>
              </a:xfrm>
              <a:custGeom>
                <a:avLst/>
                <a:gdLst/>
                <a:ahLst/>
                <a:rect l="0" t="0" r="r" b="b"/>
                <a:pathLst>
                  <a:path w="60" h="195">
                    <a:moveTo>
                      <a:pt x="59" y="30"/>
                    </a:moveTo>
                    <a:cubicBezTo>
                      <a:pt x="59" y="14"/>
                      <a:pt x="46" y="0"/>
                      <a:pt x="29" y="0"/>
                    </a:cubicBezTo>
                    <a:cubicBezTo>
                      <a:pt x="12" y="0"/>
                      <a:pt x="0" y="14"/>
                      <a:pt x="0" y="30"/>
                    </a:cubicBezTo>
                    <a:cubicBezTo>
                      <a:pt x="0" y="46"/>
                      <a:pt x="12" y="61"/>
                      <a:pt x="29" y="61"/>
                    </a:cubicBezTo>
                    <a:cubicBezTo>
                      <a:pt x="46" y="61"/>
                      <a:pt x="59" y="46"/>
                      <a:pt x="59" y="30"/>
                    </a:cubicBezTo>
                    <a:moveTo>
                      <a:pt x="59" y="165"/>
                    </a:moveTo>
                    <a:cubicBezTo>
                      <a:pt x="59" y="147"/>
                      <a:pt x="46" y="134"/>
                      <a:pt x="29" y="134"/>
                    </a:cubicBezTo>
                    <a:cubicBezTo>
                      <a:pt x="12" y="134"/>
                      <a:pt x="0" y="148"/>
                      <a:pt x="0" y="165"/>
                    </a:cubicBezTo>
                    <a:cubicBezTo>
                      <a:pt x="0" y="182"/>
                      <a:pt x="12" y="194"/>
                      <a:pt x="29" y="194"/>
                    </a:cubicBezTo>
                    <a:cubicBezTo>
                      <a:pt x="46" y="194"/>
                      <a:pt x="59" y="181"/>
                      <a:pt x="59" y="1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5" name="Freeform 23"/>
              <p:cNvSpPr/>
              <p:nvPr/>
            </p:nvSpPr>
            <p:spPr>
              <a:xfrm>
                <a:off x="2593080" y="4027320"/>
                <a:ext cx="133920" cy="47520"/>
              </a:xfrm>
              <a:custGeom>
                <a:avLst/>
                <a:gdLst/>
                <a:ahLst/>
                <a:rect l="0" t="0" r="r" b="b"/>
                <a:pathLst>
                  <a:path w="372" h="132">
                    <a:moveTo>
                      <a:pt x="371" y="6"/>
                    </a:moveTo>
                    <a:cubicBezTo>
                      <a:pt x="371" y="3"/>
                      <a:pt x="370" y="0"/>
                      <a:pt x="365" y="0"/>
                    </a:cubicBezTo>
                    <a:cubicBezTo>
                      <a:pt x="362" y="0"/>
                      <a:pt x="358" y="3"/>
                      <a:pt x="358" y="6"/>
                    </a:cubicBezTo>
                    <a:cubicBezTo>
                      <a:pt x="357" y="59"/>
                      <a:pt x="334" y="85"/>
                      <a:pt x="296" y="98"/>
                    </a:cubicBezTo>
                    <a:cubicBezTo>
                      <a:pt x="290" y="99"/>
                      <a:pt x="283" y="101"/>
                      <a:pt x="278" y="101"/>
                    </a:cubicBezTo>
                    <a:cubicBezTo>
                      <a:pt x="248" y="101"/>
                      <a:pt x="221" y="77"/>
                      <a:pt x="195" y="54"/>
                    </a:cubicBezTo>
                    <a:cubicBezTo>
                      <a:pt x="165" y="27"/>
                      <a:pt x="130" y="2"/>
                      <a:pt x="93" y="2"/>
                    </a:cubicBezTo>
                    <a:cubicBezTo>
                      <a:pt x="83" y="2"/>
                      <a:pt x="75" y="3"/>
                      <a:pt x="67" y="5"/>
                    </a:cubicBezTo>
                    <a:cubicBezTo>
                      <a:pt x="19" y="21"/>
                      <a:pt x="2" y="59"/>
                      <a:pt x="0" y="123"/>
                    </a:cubicBezTo>
                    <a:cubicBezTo>
                      <a:pt x="0" y="128"/>
                      <a:pt x="3" y="131"/>
                      <a:pt x="6" y="131"/>
                    </a:cubicBezTo>
                    <a:cubicBezTo>
                      <a:pt x="10" y="131"/>
                      <a:pt x="13" y="128"/>
                      <a:pt x="13" y="123"/>
                    </a:cubicBezTo>
                    <a:cubicBezTo>
                      <a:pt x="14" y="70"/>
                      <a:pt x="37" y="46"/>
                      <a:pt x="77" y="34"/>
                    </a:cubicBezTo>
                    <a:cubicBezTo>
                      <a:pt x="82" y="30"/>
                      <a:pt x="88" y="30"/>
                      <a:pt x="94" y="30"/>
                    </a:cubicBezTo>
                    <a:cubicBezTo>
                      <a:pt x="123" y="30"/>
                      <a:pt x="150" y="54"/>
                      <a:pt x="176" y="77"/>
                    </a:cubicBezTo>
                    <a:cubicBezTo>
                      <a:pt x="206" y="104"/>
                      <a:pt x="242" y="130"/>
                      <a:pt x="280" y="130"/>
                    </a:cubicBezTo>
                    <a:cubicBezTo>
                      <a:pt x="288" y="130"/>
                      <a:pt x="296" y="128"/>
                      <a:pt x="304" y="125"/>
                    </a:cubicBezTo>
                    <a:cubicBezTo>
                      <a:pt x="352" y="110"/>
                      <a:pt x="370" y="72"/>
                      <a:pt x="37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6" name="Freeform 24"/>
              <p:cNvSpPr/>
              <p:nvPr/>
            </p:nvSpPr>
            <p:spPr>
              <a:xfrm>
                <a:off x="2802600" y="3966840"/>
                <a:ext cx="84600" cy="138960"/>
              </a:xfrm>
              <a:custGeom>
                <a:avLst/>
                <a:gdLst/>
                <a:ahLst/>
                <a:rect l="0" t="0" r="r" b="b"/>
                <a:pathLst>
                  <a:path w="235" h="386">
                    <a:moveTo>
                      <a:pt x="234" y="259"/>
                    </a:moveTo>
                    <a:cubicBezTo>
                      <a:pt x="234" y="187"/>
                      <a:pt x="184" y="134"/>
                      <a:pt x="122" y="134"/>
                    </a:cubicBezTo>
                    <a:cubicBezTo>
                      <a:pt x="83" y="134"/>
                      <a:pt x="62" y="163"/>
                      <a:pt x="51" y="189"/>
                    </a:cubicBezTo>
                    <a:cubicBezTo>
                      <a:pt x="51" y="184"/>
                      <a:pt x="51" y="180"/>
                      <a:pt x="51" y="176"/>
                    </a:cubicBezTo>
                    <a:cubicBezTo>
                      <a:pt x="51" y="34"/>
                      <a:pt x="122" y="14"/>
                      <a:pt x="149" y="14"/>
                    </a:cubicBezTo>
                    <a:cubicBezTo>
                      <a:pt x="163" y="14"/>
                      <a:pt x="187" y="18"/>
                      <a:pt x="198" y="37"/>
                    </a:cubicBezTo>
                    <a:cubicBezTo>
                      <a:pt x="190" y="37"/>
                      <a:pt x="168" y="37"/>
                      <a:pt x="168" y="61"/>
                    </a:cubicBezTo>
                    <a:cubicBezTo>
                      <a:pt x="168" y="78"/>
                      <a:pt x="181" y="88"/>
                      <a:pt x="194" y="88"/>
                    </a:cubicBezTo>
                    <a:cubicBezTo>
                      <a:pt x="203" y="88"/>
                      <a:pt x="219" y="82"/>
                      <a:pt x="219" y="61"/>
                    </a:cubicBezTo>
                    <a:cubicBezTo>
                      <a:pt x="219" y="27"/>
                      <a:pt x="195" y="0"/>
                      <a:pt x="149" y="0"/>
                    </a:cubicBezTo>
                    <a:cubicBezTo>
                      <a:pt x="77" y="0"/>
                      <a:pt x="0" y="72"/>
                      <a:pt x="0" y="197"/>
                    </a:cubicBezTo>
                    <a:cubicBezTo>
                      <a:pt x="0" y="345"/>
                      <a:pt x="66" y="385"/>
                      <a:pt x="118" y="385"/>
                    </a:cubicBezTo>
                    <a:cubicBezTo>
                      <a:pt x="181" y="385"/>
                      <a:pt x="234" y="333"/>
                      <a:pt x="234" y="259"/>
                    </a:cubicBezTo>
                    <a:moveTo>
                      <a:pt x="184" y="259"/>
                    </a:moveTo>
                    <a:cubicBezTo>
                      <a:pt x="184" y="286"/>
                      <a:pt x="184" y="313"/>
                      <a:pt x="174" y="334"/>
                    </a:cubicBezTo>
                    <a:cubicBezTo>
                      <a:pt x="157" y="368"/>
                      <a:pt x="131" y="371"/>
                      <a:pt x="118" y="371"/>
                    </a:cubicBezTo>
                    <a:cubicBezTo>
                      <a:pt x="83" y="371"/>
                      <a:pt x="66" y="337"/>
                      <a:pt x="62" y="328"/>
                    </a:cubicBezTo>
                    <a:cubicBezTo>
                      <a:pt x="53" y="302"/>
                      <a:pt x="53" y="257"/>
                      <a:pt x="53" y="246"/>
                    </a:cubicBezTo>
                    <a:cubicBezTo>
                      <a:pt x="53" y="203"/>
                      <a:pt x="70" y="147"/>
                      <a:pt x="122" y="147"/>
                    </a:cubicBezTo>
                    <a:cubicBezTo>
                      <a:pt x="130" y="147"/>
                      <a:pt x="155" y="147"/>
                      <a:pt x="173" y="182"/>
                    </a:cubicBezTo>
                    <a:cubicBezTo>
                      <a:pt x="184" y="203"/>
                      <a:pt x="184" y="230"/>
                      <a:pt x="184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7" name="Freeform 25"/>
              <p:cNvSpPr/>
              <p:nvPr/>
            </p:nvSpPr>
            <p:spPr>
              <a:xfrm>
                <a:off x="2903400" y="3966840"/>
                <a:ext cx="85680" cy="138960"/>
              </a:xfrm>
              <a:custGeom>
                <a:avLst/>
                <a:gdLst/>
                <a:ahLst/>
                <a:rect l="0" t="0" r="r" b="b"/>
                <a:pathLst>
                  <a:path w="238" h="386">
                    <a:moveTo>
                      <a:pt x="237" y="194"/>
                    </a:moveTo>
                    <a:cubicBezTo>
                      <a:pt x="237" y="149"/>
                      <a:pt x="234" y="104"/>
                      <a:pt x="214" y="62"/>
                    </a:cubicBezTo>
                    <a:cubicBezTo>
                      <a:pt x="189" y="8"/>
                      <a:pt x="142" y="0"/>
                      <a:pt x="118" y="0"/>
                    </a:cubicBezTo>
                    <a:cubicBezTo>
                      <a:pt x="85" y="0"/>
                      <a:pt x="43" y="14"/>
                      <a:pt x="21" y="67"/>
                    </a:cubicBezTo>
                    <a:cubicBezTo>
                      <a:pt x="3" y="106"/>
                      <a:pt x="0" y="149"/>
                      <a:pt x="0" y="194"/>
                    </a:cubicBezTo>
                    <a:cubicBezTo>
                      <a:pt x="0" y="237"/>
                      <a:pt x="2" y="286"/>
                      <a:pt x="26" y="329"/>
                    </a:cubicBezTo>
                    <a:cubicBezTo>
                      <a:pt x="50" y="374"/>
                      <a:pt x="91" y="385"/>
                      <a:pt x="118" y="385"/>
                    </a:cubicBezTo>
                    <a:cubicBezTo>
                      <a:pt x="149" y="385"/>
                      <a:pt x="190" y="374"/>
                      <a:pt x="216" y="321"/>
                    </a:cubicBezTo>
                    <a:cubicBezTo>
                      <a:pt x="234" y="281"/>
                      <a:pt x="237" y="238"/>
                      <a:pt x="237" y="194"/>
                    </a:cubicBezTo>
                    <a:moveTo>
                      <a:pt x="190" y="187"/>
                    </a:moveTo>
                    <a:cubicBezTo>
                      <a:pt x="190" y="229"/>
                      <a:pt x="190" y="267"/>
                      <a:pt x="184" y="304"/>
                    </a:cubicBezTo>
                    <a:cubicBezTo>
                      <a:pt x="176" y="357"/>
                      <a:pt x="144" y="374"/>
                      <a:pt x="118" y="374"/>
                    </a:cubicBezTo>
                    <a:cubicBezTo>
                      <a:pt x="96" y="374"/>
                      <a:pt x="62" y="360"/>
                      <a:pt x="53" y="305"/>
                    </a:cubicBezTo>
                    <a:cubicBezTo>
                      <a:pt x="46" y="272"/>
                      <a:pt x="46" y="221"/>
                      <a:pt x="46" y="187"/>
                    </a:cubicBezTo>
                    <a:cubicBezTo>
                      <a:pt x="46" y="152"/>
                      <a:pt x="46" y="114"/>
                      <a:pt x="51" y="83"/>
                    </a:cubicBezTo>
                    <a:cubicBezTo>
                      <a:pt x="62" y="18"/>
                      <a:pt x="104" y="11"/>
                      <a:pt x="118" y="11"/>
                    </a:cubicBezTo>
                    <a:cubicBezTo>
                      <a:pt x="136" y="11"/>
                      <a:pt x="174" y="22"/>
                      <a:pt x="184" y="78"/>
                    </a:cubicBezTo>
                    <a:cubicBezTo>
                      <a:pt x="190" y="109"/>
                      <a:pt x="190" y="152"/>
                      <a:pt x="19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8" name="Freeform 26"/>
              <p:cNvSpPr/>
              <p:nvPr/>
            </p:nvSpPr>
            <p:spPr>
              <a:xfrm>
                <a:off x="3064680" y="3998520"/>
                <a:ext cx="179640" cy="105120"/>
              </a:xfrm>
              <a:custGeom>
                <a:avLst/>
                <a:gdLst/>
                <a:ahLst/>
                <a:rect l="0" t="0" r="r" b="b"/>
                <a:pathLst>
                  <a:path w="499" h="292">
                    <a:moveTo>
                      <a:pt x="498" y="146"/>
                    </a:moveTo>
                    <a:cubicBezTo>
                      <a:pt x="498" y="142"/>
                      <a:pt x="496" y="139"/>
                      <a:pt x="493" y="138"/>
                    </a:cubicBezTo>
                    <a:cubicBezTo>
                      <a:pt x="461" y="128"/>
                      <a:pt x="435" y="106"/>
                      <a:pt x="416" y="80"/>
                    </a:cubicBezTo>
                    <a:cubicBezTo>
                      <a:pt x="400" y="59"/>
                      <a:pt x="387" y="35"/>
                      <a:pt x="382" y="8"/>
                    </a:cubicBezTo>
                    <a:cubicBezTo>
                      <a:pt x="382" y="3"/>
                      <a:pt x="378" y="0"/>
                      <a:pt x="371" y="0"/>
                    </a:cubicBezTo>
                    <a:cubicBezTo>
                      <a:pt x="365" y="0"/>
                      <a:pt x="360" y="5"/>
                      <a:pt x="360" y="11"/>
                    </a:cubicBezTo>
                    <a:cubicBezTo>
                      <a:pt x="360" y="12"/>
                      <a:pt x="361" y="12"/>
                      <a:pt x="362" y="13"/>
                    </a:cubicBezTo>
                    <a:cubicBezTo>
                      <a:pt x="366" y="43"/>
                      <a:pt x="379" y="70"/>
                      <a:pt x="398" y="94"/>
                    </a:cubicBezTo>
                    <a:cubicBezTo>
                      <a:pt x="411" y="109"/>
                      <a:pt x="426" y="123"/>
                      <a:pt x="442" y="134"/>
                    </a:cubicBezTo>
                    <a:cubicBezTo>
                      <a:pt x="298" y="134"/>
                      <a:pt x="155" y="134"/>
                      <a:pt x="11" y="134"/>
                    </a:cubicBezTo>
                    <a:cubicBezTo>
                      <a:pt x="5" y="134"/>
                      <a:pt x="0" y="139"/>
                      <a:pt x="0" y="146"/>
                    </a:cubicBezTo>
                    <a:cubicBezTo>
                      <a:pt x="0" y="152"/>
                      <a:pt x="5" y="157"/>
                      <a:pt x="11" y="157"/>
                    </a:cubicBezTo>
                    <a:cubicBezTo>
                      <a:pt x="155" y="157"/>
                      <a:pt x="298" y="157"/>
                      <a:pt x="442" y="157"/>
                    </a:cubicBezTo>
                    <a:cubicBezTo>
                      <a:pt x="426" y="168"/>
                      <a:pt x="411" y="181"/>
                      <a:pt x="398" y="197"/>
                    </a:cubicBezTo>
                    <a:cubicBezTo>
                      <a:pt x="379" y="221"/>
                      <a:pt x="366" y="248"/>
                      <a:pt x="362" y="278"/>
                    </a:cubicBezTo>
                    <a:cubicBezTo>
                      <a:pt x="361" y="279"/>
                      <a:pt x="360" y="279"/>
                      <a:pt x="360" y="280"/>
                    </a:cubicBezTo>
                    <a:cubicBezTo>
                      <a:pt x="360" y="286"/>
                      <a:pt x="365" y="291"/>
                      <a:pt x="371" y="291"/>
                    </a:cubicBezTo>
                    <a:cubicBezTo>
                      <a:pt x="378" y="291"/>
                      <a:pt x="382" y="288"/>
                      <a:pt x="382" y="283"/>
                    </a:cubicBezTo>
                    <a:cubicBezTo>
                      <a:pt x="387" y="256"/>
                      <a:pt x="400" y="232"/>
                      <a:pt x="416" y="211"/>
                    </a:cubicBezTo>
                    <a:cubicBezTo>
                      <a:pt x="435" y="186"/>
                      <a:pt x="461" y="163"/>
                      <a:pt x="493" y="152"/>
                    </a:cubicBezTo>
                    <a:cubicBezTo>
                      <a:pt x="496" y="152"/>
                      <a:pt x="498" y="149"/>
                      <a:pt x="498" y="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9" name="Freeform 27"/>
              <p:cNvSpPr/>
              <p:nvPr/>
            </p:nvSpPr>
            <p:spPr>
              <a:xfrm>
                <a:off x="3321720" y="3966840"/>
                <a:ext cx="81000" cy="135000"/>
              </a:xfrm>
              <a:custGeom>
                <a:avLst/>
                <a:gdLst/>
                <a:ahLst/>
                <a:rect l="0" t="0" r="r" b="b"/>
                <a:pathLst>
                  <a:path w="225" h="375">
                    <a:moveTo>
                      <a:pt x="224" y="277"/>
                    </a:moveTo>
                    <a:cubicBezTo>
                      <a:pt x="220" y="277"/>
                      <a:pt x="215" y="277"/>
                      <a:pt x="211" y="277"/>
                    </a:cubicBezTo>
                    <a:cubicBezTo>
                      <a:pt x="208" y="293"/>
                      <a:pt x="203" y="318"/>
                      <a:pt x="198" y="326"/>
                    </a:cubicBezTo>
                    <a:cubicBezTo>
                      <a:pt x="194" y="331"/>
                      <a:pt x="157" y="331"/>
                      <a:pt x="146" y="331"/>
                    </a:cubicBezTo>
                    <a:cubicBezTo>
                      <a:pt x="111" y="331"/>
                      <a:pt x="77" y="331"/>
                      <a:pt x="43" y="331"/>
                    </a:cubicBezTo>
                    <a:cubicBezTo>
                      <a:pt x="63" y="311"/>
                      <a:pt x="84" y="292"/>
                      <a:pt x="104" y="272"/>
                    </a:cubicBezTo>
                    <a:cubicBezTo>
                      <a:pt x="190" y="195"/>
                      <a:pt x="224" y="165"/>
                      <a:pt x="224" y="109"/>
                    </a:cubicBezTo>
                    <a:cubicBezTo>
                      <a:pt x="224" y="45"/>
                      <a:pt x="174" y="0"/>
                      <a:pt x="106" y="0"/>
                    </a:cubicBezTo>
                    <a:cubicBezTo>
                      <a:pt x="42" y="0"/>
                      <a:pt x="0" y="51"/>
                      <a:pt x="0" y="101"/>
                    </a:cubicBezTo>
                    <a:cubicBezTo>
                      <a:pt x="0" y="133"/>
                      <a:pt x="29" y="133"/>
                      <a:pt x="30" y="133"/>
                    </a:cubicBezTo>
                    <a:cubicBezTo>
                      <a:pt x="40" y="133"/>
                      <a:pt x="59" y="126"/>
                      <a:pt x="59" y="102"/>
                    </a:cubicBezTo>
                    <a:cubicBezTo>
                      <a:pt x="59" y="88"/>
                      <a:pt x="50" y="74"/>
                      <a:pt x="30" y="74"/>
                    </a:cubicBezTo>
                    <a:cubicBezTo>
                      <a:pt x="26" y="74"/>
                      <a:pt x="24" y="74"/>
                      <a:pt x="22" y="74"/>
                    </a:cubicBezTo>
                    <a:cubicBezTo>
                      <a:pt x="35" y="38"/>
                      <a:pt x="66" y="18"/>
                      <a:pt x="98" y="18"/>
                    </a:cubicBezTo>
                    <a:cubicBezTo>
                      <a:pt x="149" y="18"/>
                      <a:pt x="173" y="62"/>
                      <a:pt x="173" y="109"/>
                    </a:cubicBezTo>
                    <a:cubicBezTo>
                      <a:pt x="173" y="154"/>
                      <a:pt x="146" y="198"/>
                      <a:pt x="115" y="234"/>
                    </a:cubicBezTo>
                    <a:cubicBezTo>
                      <a:pt x="79" y="273"/>
                      <a:pt x="43" y="313"/>
                      <a:pt x="6" y="353"/>
                    </a:cubicBezTo>
                    <a:cubicBezTo>
                      <a:pt x="0" y="360"/>
                      <a:pt x="0" y="360"/>
                      <a:pt x="0" y="374"/>
                    </a:cubicBezTo>
                    <a:cubicBezTo>
                      <a:pt x="70" y="374"/>
                      <a:pt x="140" y="374"/>
                      <a:pt x="210" y="374"/>
                    </a:cubicBezTo>
                    <a:cubicBezTo>
                      <a:pt x="214" y="342"/>
                      <a:pt x="219" y="309"/>
                      <a:pt x="224" y="2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0" name="Freeform 28"/>
              <p:cNvSpPr/>
              <p:nvPr/>
            </p:nvSpPr>
            <p:spPr>
              <a:xfrm>
                <a:off x="3420720" y="3966840"/>
                <a:ext cx="85680" cy="138960"/>
              </a:xfrm>
              <a:custGeom>
                <a:avLst/>
                <a:gdLst/>
                <a:ahLst/>
                <a:rect l="0" t="0" r="r" b="b"/>
                <a:pathLst>
                  <a:path w="238" h="386">
                    <a:moveTo>
                      <a:pt x="237" y="194"/>
                    </a:moveTo>
                    <a:cubicBezTo>
                      <a:pt x="237" y="149"/>
                      <a:pt x="234" y="104"/>
                      <a:pt x="214" y="62"/>
                    </a:cubicBezTo>
                    <a:cubicBezTo>
                      <a:pt x="189" y="8"/>
                      <a:pt x="142" y="0"/>
                      <a:pt x="118" y="0"/>
                    </a:cubicBezTo>
                    <a:cubicBezTo>
                      <a:pt x="85" y="0"/>
                      <a:pt x="45" y="14"/>
                      <a:pt x="21" y="67"/>
                    </a:cubicBezTo>
                    <a:cubicBezTo>
                      <a:pt x="3" y="106"/>
                      <a:pt x="0" y="149"/>
                      <a:pt x="0" y="194"/>
                    </a:cubicBezTo>
                    <a:cubicBezTo>
                      <a:pt x="0" y="237"/>
                      <a:pt x="3" y="286"/>
                      <a:pt x="26" y="329"/>
                    </a:cubicBezTo>
                    <a:cubicBezTo>
                      <a:pt x="50" y="374"/>
                      <a:pt x="91" y="385"/>
                      <a:pt x="118" y="385"/>
                    </a:cubicBezTo>
                    <a:cubicBezTo>
                      <a:pt x="149" y="385"/>
                      <a:pt x="192" y="374"/>
                      <a:pt x="216" y="321"/>
                    </a:cubicBezTo>
                    <a:cubicBezTo>
                      <a:pt x="234" y="281"/>
                      <a:pt x="237" y="238"/>
                      <a:pt x="237" y="194"/>
                    </a:cubicBezTo>
                    <a:moveTo>
                      <a:pt x="190" y="187"/>
                    </a:moveTo>
                    <a:cubicBezTo>
                      <a:pt x="190" y="229"/>
                      <a:pt x="190" y="267"/>
                      <a:pt x="184" y="304"/>
                    </a:cubicBezTo>
                    <a:cubicBezTo>
                      <a:pt x="176" y="357"/>
                      <a:pt x="144" y="374"/>
                      <a:pt x="118" y="374"/>
                    </a:cubicBezTo>
                    <a:cubicBezTo>
                      <a:pt x="96" y="374"/>
                      <a:pt x="62" y="360"/>
                      <a:pt x="53" y="305"/>
                    </a:cubicBezTo>
                    <a:cubicBezTo>
                      <a:pt x="46" y="272"/>
                      <a:pt x="46" y="221"/>
                      <a:pt x="46" y="187"/>
                    </a:cubicBezTo>
                    <a:cubicBezTo>
                      <a:pt x="46" y="152"/>
                      <a:pt x="46" y="114"/>
                      <a:pt x="51" y="83"/>
                    </a:cubicBezTo>
                    <a:cubicBezTo>
                      <a:pt x="62" y="18"/>
                      <a:pt x="104" y="11"/>
                      <a:pt x="118" y="11"/>
                    </a:cubicBezTo>
                    <a:cubicBezTo>
                      <a:pt x="138" y="11"/>
                      <a:pt x="174" y="22"/>
                      <a:pt x="184" y="78"/>
                    </a:cubicBezTo>
                    <a:cubicBezTo>
                      <a:pt x="190" y="109"/>
                      <a:pt x="190" y="152"/>
                      <a:pt x="19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1" name="Freeform 29"/>
              <p:cNvSpPr/>
              <p:nvPr/>
            </p:nvSpPr>
            <p:spPr>
              <a:xfrm>
                <a:off x="3521880" y="3966840"/>
                <a:ext cx="85680" cy="138960"/>
              </a:xfrm>
              <a:custGeom>
                <a:avLst/>
                <a:gdLst/>
                <a:ahLst/>
                <a:rect l="0" t="0" r="r" b="b"/>
                <a:pathLst>
                  <a:path w="238" h="386">
                    <a:moveTo>
                      <a:pt x="237" y="194"/>
                    </a:moveTo>
                    <a:cubicBezTo>
                      <a:pt x="237" y="149"/>
                      <a:pt x="234" y="104"/>
                      <a:pt x="214" y="62"/>
                    </a:cubicBezTo>
                    <a:cubicBezTo>
                      <a:pt x="189" y="8"/>
                      <a:pt x="142" y="0"/>
                      <a:pt x="118" y="0"/>
                    </a:cubicBezTo>
                    <a:cubicBezTo>
                      <a:pt x="85" y="0"/>
                      <a:pt x="43" y="14"/>
                      <a:pt x="21" y="67"/>
                    </a:cubicBezTo>
                    <a:cubicBezTo>
                      <a:pt x="3" y="106"/>
                      <a:pt x="0" y="149"/>
                      <a:pt x="0" y="194"/>
                    </a:cubicBezTo>
                    <a:cubicBezTo>
                      <a:pt x="0" y="237"/>
                      <a:pt x="2" y="286"/>
                      <a:pt x="26" y="329"/>
                    </a:cubicBezTo>
                    <a:cubicBezTo>
                      <a:pt x="50" y="374"/>
                      <a:pt x="90" y="385"/>
                      <a:pt x="118" y="385"/>
                    </a:cubicBezTo>
                    <a:cubicBezTo>
                      <a:pt x="149" y="385"/>
                      <a:pt x="190" y="374"/>
                      <a:pt x="216" y="321"/>
                    </a:cubicBezTo>
                    <a:cubicBezTo>
                      <a:pt x="234" y="281"/>
                      <a:pt x="237" y="238"/>
                      <a:pt x="237" y="194"/>
                    </a:cubicBezTo>
                    <a:moveTo>
                      <a:pt x="190" y="187"/>
                    </a:moveTo>
                    <a:cubicBezTo>
                      <a:pt x="190" y="229"/>
                      <a:pt x="190" y="267"/>
                      <a:pt x="184" y="304"/>
                    </a:cubicBezTo>
                    <a:cubicBezTo>
                      <a:pt x="174" y="357"/>
                      <a:pt x="142" y="374"/>
                      <a:pt x="118" y="374"/>
                    </a:cubicBezTo>
                    <a:cubicBezTo>
                      <a:pt x="96" y="374"/>
                      <a:pt x="62" y="360"/>
                      <a:pt x="53" y="305"/>
                    </a:cubicBezTo>
                    <a:cubicBezTo>
                      <a:pt x="46" y="272"/>
                      <a:pt x="46" y="221"/>
                      <a:pt x="46" y="187"/>
                    </a:cubicBezTo>
                    <a:cubicBezTo>
                      <a:pt x="46" y="152"/>
                      <a:pt x="46" y="114"/>
                      <a:pt x="51" y="83"/>
                    </a:cubicBezTo>
                    <a:cubicBezTo>
                      <a:pt x="61" y="18"/>
                      <a:pt x="104" y="11"/>
                      <a:pt x="118" y="11"/>
                    </a:cubicBezTo>
                    <a:cubicBezTo>
                      <a:pt x="136" y="11"/>
                      <a:pt x="173" y="22"/>
                      <a:pt x="184" y="78"/>
                    </a:cubicBezTo>
                    <a:cubicBezTo>
                      <a:pt x="190" y="109"/>
                      <a:pt x="190" y="152"/>
                      <a:pt x="19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2" name="Freeform 30"/>
              <p:cNvSpPr/>
              <p:nvPr/>
            </p:nvSpPr>
            <p:spPr>
              <a:xfrm>
                <a:off x="114840" y="4430160"/>
                <a:ext cx="59040" cy="58680"/>
              </a:xfrm>
              <a:custGeom>
                <a:avLst/>
                <a:gdLst/>
                <a:ahLst/>
                <a:rect l="0" t="0" r="r" b="b"/>
                <a:pathLst>
                  <a:path w="164" h="163">
                    <a:moveTo>
                      <a:pt x="163" y="80"/>
                    </a:moveTo>
                    <a:cubicBezTo>
                      <a:pt x="163" y="35"/>
                      <a:pt x="126" y="0"/>
                      <a:pt x="82" y="0"/>
                    </a:cubicBezTo>
                    <a:cubicBezTo>
                      <a:pt x="37" y="0"/>
                      <a:pt x="0" y="35"/>
                      <a:pt x="0" y="80"/>
                    </a:cubicBezTo>
                    <a:cubicBezTo>
                      <a:pt x="0" y="125"/>
                      <a:pt x="37" y="162"/>
                      <a:pt x="82" y="162"/>
                    </a:cubicBezTo>
                    <a:cubicBezTo>
                      <a:pt x="126" y="162"/>
                      <a:pt x="163" y="125"/>
                      <a:pt x="163" y="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3" name="Freeform 31"/>
              <p:cNvSpPr/>
              <p:nvPr/>
            </p:nvSpPr>
            <p:spPr>
              <a:xfrm>
                <a:off x="331920" y="4367520"/>
                <a:ext cx="171000" cy="138600"/>
              </a:xfrm>
              <a:custGeom>
                <a:avLst/>
                <a:gdLst/>
                <a:ahLst/>
                <a:rect l="0" t="0" r="r" b="b"/>
                <a:pathLst>
                  <a:path w="475" h="385">
                    <a:moveTo>
                      <a:pt x="474" y="6"/>
                    </a:moveTo>
                    <a:cubicBezTo>
                      <a:pt x="471" y="4"/>
                      <a:pt x="474" y="0"/>
                      <a:pt x="466" y="0"/>
                    </a:cubicBezTo>
                    <a:cubicBezTo>
                      <a:pt x="448" y="0"/>
                      <a:pt x="429" y="2"/>
                      <a:pt x="410" y="2"/>
                    </a:cubicBezTo>
                    <a:cubicBezTo>
                      <a:pt x="390" y="2"/>
                      <a:pt x="371" y="0"/>
                      <a:pt x="352" y="0"/>
                    </a:cubicBezTo>
                    <a:cubicBezTo>
                      <a:pt x="349" y="0"/>
                      <a:pt x="342" y="0"/>
                      <a:pt x="342" y="11"/>
                    </a:cubicBezTo>
                    <a:cubicBezTo>
                      <a:pt x="342" y="18"/>
                      <a:pt x="347" y="18"/>
                      <a:pt x="352" y="18"/>
                    </a:cubicBezTo>
                    <a:cubicBezTo>
                      <a:pt x="384" y="19"/>
                      <a:pt x="390" y="30"/>
                      <a:pt x="390" y="43"/>
                    </a:cubicBezTo>
                    <a:cubicBezTo>
                      <a:pt x="390" y="45"/>
                      <a:pt x="389" y="53"/>
                      <a:pt x="389" y="54"/>
                    </a:cubicBezTo>
                    <a:cubicBezTo>
                      <a:pt x="368" y="138"/>
                      <a:pt x="347" y="221"/>
                      <a:pt x="326" y="304"/>
                    </a:cubicBezTo>
                    <a:cubicBezTo>
                      <a:pt x="285" y="206"/>
                      <a:pt x="243" y="109"/>
                      <a:pt x="202" y="11"/>
                    </a:cubicBezTo>
                    <a:cubicBezTo>
                      <a:pt x="197" y="2"/>
                      <a:pt x="197" y="0"/>
                      <a:pt x="184" y="0"/>
                    </a:cubicBezTo>
                    <a:cubicBezTo>
                      <a:pt x="159" y="0"/>
                      <a:pt x="134" y="0"/>
                      <a:pt x="109" y="0"/>
                    </a:cubicBezTo>
                    <a:cubicBezTo>
                      <a:pt x="98" y="0"/>
                      <a:pt x="91" y="0"/>
                      <a:pt x="91" y="11"/>
                    </a:cubicBezTo>
                    <a:cubicBezTo>
                      <a:pt x="91" y="18"/>
                      <a:pt x="98" y="18"/>
                      <a:pt x="107" y="18"/>
                    </a:cubicBezTo>
                    <a:cubicBezTo>
                      <a:pt x="110" y="18"/>
                      <a:pt x="146" y="18"/>
                      <a:pt x="146" y="22"/>
                    </a:cubicBezTo>
                    <a:cubicBezTo>
                      <a:pt x="121" y="123"/>
                      <a:pt x="95" y="224"/>
                      <a:pt x="70" y="325"/>
                    </a:cubicBezTo>
                    <a:cubicBezTo>
                      <a:pt x="64" y="347"/>
                      <a:pt x="56" y="365"/>
                      <a:pt x="10" y="366"/>
                    </a:cubicBezTo>
                    <a:cubicBezTo>
                      <a:pt x="6" y="366"/>
                      <a:pt x="0" y="368"/>
                      <a:pt x="0" y="377"/>
                    </a:cubicBezTo>
                    <a:cubicBezTo>
                      <a:pt x="0" y="382"/>
                      <a:pt x="3" y="384"/>
                      <a:pt x="8" y="384"/>
                    </a:cubicBezTo>
                    <a:cubicBezTo>
                      <a:pt x="26" y="384"/>
                      <a:pt x="45" y="382"/>
                      <a:pt x="64" y="382"/>
                    </a:cubicBezTo>
                    <a:cubicBezTo>
                      <a:pt x="83" y="382"/>
                      <a:pt x="102" y="384"/>
                      <a:pt x="122" y="384"/>
                    </a:cubicBezTo>
                    <a:cubicBezTo>
                      <a:pt x="125" y="384"/>
                      <a:pt x="131" y="384"/>
                      <a:pt x="131" y="373"/>
                    </a:cubicBezTo>
                    <a:cubicBezTo>
                      <a:pt x="131" y="368"/>
                      <a:pt x="126" y="366"/>
                      <a:pt x="120" y="366"/>
                    </a:cubicBezTo>
                    <a:cubicBezTo>
                      <a:pt x="88" y="366"/>
                      <a:pt x="83" y="353"/>
                      <a:pt x="83" y="342"/>
                    </a:cubicBezTo>
                    <a:cubicBezTo>
                      <a:pt x="83" y="339"/>
                      <a:pt x="83" y="336"/>
                      <a:pt x="85" y="329"/>
                    </a:cubicBezTo>
                    <a:cubicBezTo>
                      <a:pt x="110" y="230"/>
                      <a:pt x="135" y="131"/>
                      <a:pt x="160" y="32"/>
                    </a:cubicBezTo>
                    <a:cubicBezTo>
                      <a:pt x="162" y="37"/>
                      <a:pt x="162" y="37"/>
                      <a:pt x="165" y="43"/>
                    </a:cubicBezTo>
                    <a:cubicBezTo>
                      <a:pt x="212" y="154"/>
                      <a:pt x="259" y="264"/>
                      <a:pt x="306" y="374"/>
                    </a:cubicBezTo>
                    <a:cubicBezTo>
                      <a:pt x="309" y="384"/>
                      <a:pt x="310" y="384"/>
                      <a:pt x="315" y="384"/>
                    </a:cubicBezTo>
                    <a:cubicBezTo>
                      <a:pt x="322" y="384"/>
                      <a:pt x="322" y="382"/>
                      <a:pt x="325" y="373"/>
                    </a:cubicBezTo>
                    <a:cubicBezTo>
                      <a:pt x="351" y="268"/>
                      <a:pt x="377" y="164"/>
                      <a:pt x="403" y="59"/>
                    </a:cubicBezTo>
                    <a:cubicBezTo>
                      <a:pt x="410" y="37"/>
                      <a:pt x="419" y="19"/>
                      <a:pt x="464" y="18"/>
                    </a:cubicBezTo>
                    <a:cubicBezTo>
                      <a:pt x="467" y="18"/>
                      <a:pt x="474" y="18"/>
                      <a:pt x="47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4" name="Freeform 32"/>
              <p:cNvSpPr/>
              <p:nvPr/>
            </p:nvSpPr>
            <p:spPr>
              <a:xfrm>
                <a:off x="493920" y="4493520"/>
                <a:ext cx="75960" cy="90000"/>
              </a:xfrm>
              <a:custGeom>
                <a:avLst/>
                <a:gdLst/>
                <a:ahLst/>
                <a:rect l="0" t="0" r="r" b="b"/>
                <a:pathLst>
                  <a:path w="211" h="250">
                    <a:moveTo>
                      <a:pt x="210" y="88"/>
                    </a:moveTo>
                    <a:cubicBezTo>
                      <a:pt x="210" y="40"/>
                      <a:pt x="170" y="0"/>
                      <a:pt x="120" y="0"/>
                    </a:cubicBezTo>
                    <a:cubicBezTo>
                      <a:pt x="98" y="0"/>
                      <a:pt x="75" y="8"/>
                      <a:pt x="59" y="24"/>
                    </a:cubicBezTo>
                    <a:cubicBezTo>
                      <a:pt x="59" y="16"/>
                      <a:pt x="59" y="8"/>
                      <a:pt x="59" y="0"/>
                    </a:cubicBezTo>
                    <a:cubicBezTo>
                      <a:pt x="39" y="1"/>
                      <a:pt x="20" y="2"/>
                      <a:pt x="0" y="3"/>
                    </a:cubicBezTo>
                    <a:cubicBezTo>
                      <a:pt x="0" y="8"/>
                      <a:pt x="0" y="13"/>
                      <a:pt x="0" y="18"/>
                    </a:cubicBezTo>
                    <a:cubicBezTo>
                      <a:pt x="27" y="18"/>
                      <a:pt x="29" y="19"/>
                      <a:pt x="29" y="37"/>
                    </a:cubicBezTo>
                    <a:cubicBezTo>
                      <a:pt x="29" y="97"/>
                      <a:pt x="29" y="157"/>
                      <a:pt x="29" y="218"/>
                    </a:cubicBezTo>
                    <a:cubicBezTo>
                      <a:pt x="29" y="235"/>
                      <a:pt x="26" y="235"/>
                      <a:pt x="0" y="235"/>
                    </a:cubicBezTo>
                    <a:cubicBezTo>
                      <a:pt x="0" y="240"/>
                      <a:pt x="0" y="245"/>
                      <a:pt x="0" y="249"/>
                    </a:cubicBezTo>
                    <a:cubicBezTo>
                      <a:pt x="15" y="249"/>
                      <a:pt x="27" y="248"/>
                      <a:pt x="45" y="248"/>
                    </a:cubicBezTo>
                    <a:cubicBezTo>
                      <a:pt x="59" y="248"/>
                      <a:pt x="86" y="249"/>
                      <a:pt x="90" y="249"/>
                    </a:cubicBezTo>
                    <a:cubicBezTo>
                      <a:pt x="90" y="245"/>
                      <a:pt x="90" y="240"/>
                      <a:pt x="90" y="235"/>
                    </a:cubicBezTo>
                    <a:cubicBezTo>
                      <a:pt x="64" y="235"/>
                      <a:pt x="59" y="235"/>
                      <a:pt x="59" y="218"/>
                    </a:cubicBezTo>
                    <a:cubicBezTo>
                      <a:pt x="59" y="196"/>
                      <a:pt x="59" y="175"/>
                      <a:pt x="59" y="154"/>
                    </a:cubicBezTo>
                    <a:cubicBezTo>
                      <a:pt x="62" y="157"/>
                      <a:pt x="80" y="178"/>
                      <a:pt x="114" y="178"/>
                    </a:cubicBezTo>
                    <a:cubicBezTo>
                      <a:pt x="165" y="178"/>
                      <a:pt x="210" y="138"/>
                      <a:pt x="210" y="88"/>
                    </a:cubicBezTo>
                    <a:moveTo>
                      <a:pt x="174" y="88"/>
                    </a:moveTo>
                    <a:cubicBezTo>
                      <a:pt x="174" y="133"/>
                      <a:pt x="144" y="166"/>
                      <a:pt x="110" y="166"/>
                    </a:cubicBezTo>
                    <a:cubicBezTo>
                      <a:pt x="77" y="166"/>
                      <a:pt x="61" y="136"/>
                      <a:pt x="59" y="133"/>
                    </a:cubicBezTo>
                    <a:cubicBezTo>
                      <a:pt x="59" y="102"/>
                      <a:pt x="59" y="72"/>
                      <a:pt x="59" y="42"/>
                    </a:cubicBezTo>
                    <a:cubicBezTo>
                      <a:pt x="72" y="22"/>
                      <a:pt x="94" y="13"/>
                      <a:pt x="115" y="13"/>
                    </a:cubicBezTo>
                    <a:cubicBezTo>
                      <a:pt x="149" y="13"/>
                      <a:pt x="174" y="46"/>
                      <a:pt x="174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5" name="Freeform 33"/>
              <p:cNvSpPr/>
              <p:nvPr/>
            </p:nvSpPr>
            <p:spPr>
              <a:xfrm>
                <a:off x="583200" y="4493520"/>
                <a:ext cx="75960" cy="90000"/>
              </a:xfrm>
              <a:custGeom>
                <a:avLst/>
                <a:gdLst/>
                <a:ahLst/>
                <a:rect l="0" t="0" r="r" b="b"/>
                <a:pathLst>
                  <a:path w="211" h="250">
                    <a:moveTo>
                      <a:pt x="210" y="88"/>
                    </a:moveTo>
                    <a:cubicBezTo>
                      <a:pt x="210" y="40"/>
                      <a:pt x="170" y="0"/>
                      <a:pt x="120" y="0"/>
                    </a:cubicBezTo>
                    <a:cubicBezTo>
                      <a:pt x="98" y="0"/>
                      <a:pt x="75" y="8"/>
                      <a:pt x="59" y="24"/>
                    </a:cubicBezTo>
                    <a:cubicBezTo>
                      <a:pt x="59" y="16"/>
                      <a:pt x="59" y="8"/>
                      <a:pt x="59" y="0"/>
                    </a:cubicBezTo>
                    <a:cubicBezTo>
                      <a:pt x="39" y="1"/>
                      <a:pt x="20" y="2"/>
                      <a:pt x="0" y="3"/>
                    </a:cubicBezTo>
                    <a:cubicBezTo>
                      <a:pt x="0" y="8"/>
                      <a:pt x="0" y="13"/>
                      <a:pt x="0" y="18"/>
                    </a:cubicBezTo>
                    <a:cubicBezTo>
                      <a:pt x="27" y="18"/>
                      <a:pt x="29" y="19"/>
                      <a:pt x="29" y="37"/>
                    </a:cubicBezTo>
                    <a:cubicBezTo>
                      <a:pt x="29" y="97"/>
                      <a:pt x="29" y="157"/>
                      <a:pt x="29" y="218"/>
                    </a:cubicBezTo>
                    <a:cubicBezTo>
                      <a:pt x="29" y="235"/>
                      <a:pt x="26" y="235"/>
                      <a:pt x="0" y="235"/>
                    </a:cubicBezTo>
                    <a:cubicBezTo>
                      <a:pt x="0" y="240"/>
                      <a:pt x="0" y="245"/>
                      <a:pt x="0" y="249"/>
                    </a:cubicBezTo>
                    <a:cubicBezTo>
                      <a:pt x="15" y="249"/>
                      <a:pt x="29" y="248"/>
                      <a:pt x="45" y="248"/>
                    </a:cubicBezTo>
                    <a:cubicBezTo>
                      <a:pt x="59" y="248"/>
                      <a:pt x="86" y="249"/>
                      <a:pt x="90" y="249"/>
                    </a:cubicBezTo>
                    <a:cubicBezTo>
                      <a:pt x="90" y="245"/>
                      <a:pt x="90" y="240"/>
                      <a:pt x="90" y="235"/>
                    </a:cubicBezTo>
                    <a:cubicBezTo>
                      <a:pt x="64" y="235"/>
                      <a:pt x="61" y="235"/>
                      <a:pt x="61" y="218"/>
                    </a:cubicBezTo>
                    <a:cubicBezTo>
                      <a:pt x="61" y="196"/>
                      <a:pt x="61" y="175"/>
                      <a:pt x="61" y="154"/>
                    </a:cubicBezTo>
                    <a:cubicBezTo>
                      <a:pt x="62" y="157"/>
                      <a:pt x="82" y="178"/>
                      <a:pt x="114" y="178"/>
                    </a:cubicBezTo>
                    <a:cubicBezTo>
                      <a:pt x="166" y="178"/>
                      <a:pt x="210" y="138"/>
                      <a:pt x="210" y="88"/>
                    </a:cubicBezTo>
                    <a:moveTo>
                      <a:pt x="174" y="88"/>
                    </a:moveTo>
                    <a:cubicBezTo>
                      <a:pt x="174" y="133"/>
                      <a:pt x="146" y="166"/>
                      <a:pt x="112" y="166"/>
                    </a:cubicBezTo>
                    <a:cubicBezTo>
                      <a:pt x="77" y="166"/>
                      <a:pt x="61" y="136"/>
                      <a:pt x="61" y="133"/>
                    </a:cubicBezTo>
                    <a:cubicBezTo>
                      <a:pt x="61" y="102"/>
                      <a:pt x="61" y="72"/>
                      <a:pt x="61" y="42"/>
                    </a:cubicBezTo>
                    <a:cubicBezTo>
                      <a:pt x="72" y="22"/>
                      <a:pt x="94" y="13"/>
                      <a:pt x="115" y="13"/>
                    </a:cubicBezTo>
                    <a:cubicBezTo>
                      <a:pt x="149" y="13"/>
                      <a:pt x="174" y="46"/>
                      <a:pt x="174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6" name="Freeform 34"/>
              <p:cNvSpPr/>
              <p:nvPr/>
            </p:nvSpPr>
            <p:spPr>
              <a:xfrm>
                <a:off x="695880" y="4354920"/>
                <a:ext cx="47160" cy="201240"/>
              </a:xfrm>
              <a:custGeom>
                <a:avLst/>
                <a:gdLst/>
                <a:ahLst/>
                <a:rect l="0" t="0" r="r" b="b"/>
                <a:pathLst>
                  <a:path w="131" h="559">
                    <a:moveTo>
                      <a:pt x="130" y="553"/>
                    </a:moveTo>
                    <a:cubicBezTo>
                      <a:pt x="130" y="552"/>
                      <a:pt x="130" y="550"/>
                      <a:pt x="128" y="549"/>
                    </a:cubicBezTo>
                    <a:cubicBezTo>
                      <a:pt x="69" y="505"/>
                      <a:pt x="30" y="392"/>
                      <a:pt x="30" y="302"/>
                    </a:cubicBezTo>
                    <a:cubicBezTo>
                      <a:pt x="30" y="287"/>
                      <a:pt x="30" y="271"/>
                      <a:pt x="30" y="256"/>
                    </a:cubicBezTo>
                    <a:cubicBezTo>
                      <a:pt x="30" y="166"/>
                      <a:pt x="69" y="53"/>
                      <a:pt x="128" y="10"/>
                    </a:cubicBezTo>
                    <a:cubicBezTo>
                      <a:pt x="130" y="8"/>
                      <a:pt x="130" y="6"/>
                      <a:pt x="130" y="5"/>
                    </a:cubicBezTo>
                    <a:cubicBezTo>
                      <a:pt x="130" y="2"/>
                      <a:pt x="126" y="0"/>
                      <a:pt x="125" y="0"/>
                    </a:cubicBezTo>
                    <a:cubicBezTo>
                      <a:pt x="123" y="0"/>
                      <a:pt x="123" y="0"/>
                      <a:pt x="122" y="0"/>
                    </a:cubicBezTo>
                    <a:cubicBezTo>
                      <a:pt x="59" y="46"/>
                      <a:pt x="0" y="160"/>
                      <a:pt x="0" y="256"/>
                    </a:cubicBezTo>
                    <a:cubicBezTo>
                      <a:pt x="0" y="271"/>
                      <a:pt x="0" y="287"/>
                      <a:pt x="0" y="302"/>
                    </a:cubicBezTo>
                    <a:cubicBezTo>
                      <a:pt x="0" y="398"/>
                      <a:pt x="59" y="512"/>
                      <a:pt x="122" y="558"/>
                    </a:cubicBezTo>
                    <a:cubicBezTo>
                      <a:pt x="123" y="558"/>
                      <a:pt x="123" y="558"/>
                      <a:pt x="125" y="558"/>
                    </a:cubicBezTo>
                    <a:cubicBezTo>
                      <a:pt x="126" y="558"/>
                      <a:pt x="130" y="557"/>
                      <a:pt x="130" y="5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7" name="Freeform 35"/>
              <p:cNvSpPr/>
              <p:nvPr/>
            </p:nvSpPr>
            <p:spPr>
              <a:xfrm>
                <a:off x="761040" y="4367520"/>
                <a:ext cx="111600" cy="138600"/>
              </a:xfrm>
              <a:custGeom>
                <a:avLst/>
                <a:gdLst/>
                <a:ahLst/>
                <a:rect l="0" t="0" r="r" b="b"/>
                <a:pathLst>
                  <a:path w="310" h="385">
                    <a:moveTo>
                      <a:pt x="309" y="240"/>
                    </a:moveTo>
                    <a:cubicBezTo>
                      <a:pt x="304" y="240"/>
                      <a:pt x="299" y="240"/>
                      <a:pt x="294" y="240"/>
                    </a:cubicBezTo>
                    <a:cubicBezTo>
                      <a:pt x="288" y="297"/>
                      <a:pt x="280" y="366"/>
                      <a:pt x="181" y="366"/>
                    </a:cubicBezTo>
                    <a:cubicBezTo>
                      <a:pt x="166" y="366"/>
                      <a:pt x="151" y="366"/>
                      <a:pt x="136" y="366"/>
                    </a:cubicBezTo>
                    <a:cubicBezTo>
                      <a:pt x="109" y="366"/>
                      <a:pt x="107" y="363"/>
                      <a:pt x="107" y="344"/>
                    </a:cubicBezTo>
                    <a:cubicBezTo>
                      <a:pt x="107" y="244"/>
                      <a:pt x="107" y="144"/>
                      <a:pt x="107" y="45"/>
                    </a:cubicBezTo>
                    <a:cubicBezTo>
                      <a:pt x="107" y="26"/>
                      <a:pt x="107" y="18"/>
                      <a:pt x="162" y="18"/>
                    </a:cubicBezTo>
                    <a:cubicBezTo>
                      <a:pt x="167" y="18"/>
                      <a:pt x="173" y="18"/>
                      <a:pt x="179" y="18"/>
                    </a:cubicBezTo>
                    <a:cubicBezTo>
                      <a:pt x="179" y="12"/>
                      <a:pt x="179" y="6"/>
                      <a:pt x="179" y="0"/>
                    </a:cubicBezTo>
                    <a:cubicBezTo>
                      <a:pt x="160" y="2"/>
                      <a:pt x="109" y="2"/>
                      <a:pt x="85" y="2"/>
                    </a:cubicBezTo>
                    <a:cubicBezTo>
                      <a:pt x="64" y="2"/>
                      <a:pt x="19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" y="18"/>
                      <a:pt x="9" y="18"/>
                      <a:pt x="13" y="18"/>
                    </a:cubicBezTo>
                    <a:cubicBezTo>
                      <a:pt x="56" y="18"/>
                      <a:pt x="58" y="24"/>
                      <a:pt x="58" y="45"/>
                    </a:cubicBezTo>
                    <a:cubicBezTo>
                      <a:pt x="58" y="143"/>
                      <a:pt x="58" y="242"/>
                      <a:pt x="58" y="341"/>
                    </a:cubicBezTo>
                    <a:cubicBezTo>
                      <a:pt x="58" y="361"/>
                      <a:pt x="56" y="366"/>
                      <a:pt x="13" y="366"/>
                    </a:cubicBezTo>
                    <a:cubicBezTo>
                      <a:pt x="9" y="366"/>
                      <a:pt x="4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98" y="384"/>
                      <a:pt x="195" y="384"/>
                      <a:pt x="293" y="384"/>
                    </a:cubicBezTo>
                    <a:cubicBezTo>
                      <a:pt x="298" y="336"/>
                      <a:pt x="303" y="288"/>
                      <a:pt x="309" y="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8" name="Freeform 36"/>
              <p:cNvSpPr/>
              <p:nvPr/>
            </p:nvSpPr>
            <p:spPr>
              <a:xfrm>
                <a:off x="887760" y="4367520"/>
                <a:ext cx="138600" cy="138600"/>
              </a:xfrm>
              <a:custGeom>
                <a:avLst/>
                <a:gdLst/>
                <a:ahLst/>
                <a:rect l="0" t="0" r="r" b="b"/>
                <a:pathLst>
                  <a:path w="385" h="385">
                    <a:moveTo>
                      <a:pt x="384" y="384"/>
                    </a:moveTo>
                    <a:cubicBezTo>
                      <a:pt x="384" y="378"/>
                      <a:pt x="384" y="372"/>
                      <a:pt x="384" y="366"/>
                    </a:cubicBezTo>
                    <a:cubicBezTo>
                      <a:pt x="379" y="366"/>
                      <a:pt x="374" y="366"/>
                      <a:pt x="370" y="366"/>
                    </a:cubicBezTo>
                    <a:cubicBezTo>
                      <a:pt x="326" y="366"/>
                      <a:pt x="325" y="361"/>
                      <a:pt x="325" y="341"/>
                    </a:cubicBezTo>
                    <a:cubicBezTo>
                      <a:pt x="325" y="242"/>
                      <a:pt x="325" y="143"/>
                      <a:pt x="325" y="45"/>
                    </a:cubicBezTo>
                    <a:cubicBezTo>
                      <a:pt x="325" y="24"/>
                      <a:pt x="326" y="18"/>
                      <a:pt x="370" y="18"/>
                    </a:cubicBezTo>
                    <a:cubicBezTo>
                      <a:pt x="374" y="18"/>
                      <a:pt x="379" y="18"/>
                      <a:pt x="384" y="18"/>
                    </a:cubicBezTo>
                    <a:cubicBezTo>
                      <a:pt x="384" y="12"/>
                      <a:pt x="384" y="6"/>
                      <a:pt x="384" y="0"/>
                    </a:cubicBezTo>
                    <a:cubicBezTo>
                      <a:pt x="363" y="2"/>
                      <a:pt x="322" y="2"/>
                      <a:pt x="301" y="2"/>
                    </a:cubicBezTo>
                    <a:cubicBezTo>
                      <a:pt x="280" y="2"/>
                      <a:pt x="237" y="2"/>
                      <a:pt x="218" y="0"/>
                    </a:cubicBezTo>
                    <a:cubicBezTo>
                      <a:pt x="218" y="6"/>
                      <a:pt x="218" y="12"/>
                      <a:pt x="218" y="18"/>
                    </a:cubicBezTo>
                    <a:cubicBezTo>
                      <a:pt x="222" y="18"/>
                      <a:pt x="226" y="18"/>
                      <a:pt x="230" y="18"/>
                    </a:cubicBezTo>
                    <a:cubicBezTo>
                      <a:pt x="274" y="18"/>
                      <a:pt x="275" y="24"/>
                      <a:pt x="275" y="45"/>
                    </a:cubicBezTo>
                    <a:cubicBezTo>
                      <a:pt x="275" y="88"/>
                      <a:pt x="275" y="132"/>
                      <a:pt x="275" y="176"/>
                    </a:cubicBezTo>
                    <a:cubicBezTo>
                      <a:pt x="219" y="176"/>
                      <a:pt x="163" y="176"/>
                      <a:pt x="107" y="176"/>
                    </a:cubicBezTo>
                    <a:cubicBezTo>
                      <a:pt x="107" y="132"/>
                      <a:pt x="107" y="88"/>
                      <a:pt x="107" y="45"/>
                    </a:cubicBezTo>
                    <a:cubicBezTo>
                      <a:pt x="107" y="24"/>
                      <a:pt x="109" y="18"/>
                      <a:pt x="152" y="18"/>
                    </a:cubicBezTo>
                    <a:cubicBezTo>
                      <a:pt x="156" y="18"/>
                      <a:pt x="161" y="18"/>
                      <a:pt x="165" y="18"/>
                    </a:cubicBezTo>
                    <a:cubicBezTo>
                      <a:pt x="165" y="12"/>
                      <a:pt x="165" y="6"/>
                      <a:pt x="165" y="0"/>
                    </a:cubicBezTo>
                    <a:cubicBezTo>
                      <a:pt x="146" y="2"/>
                      <a:pt x="105" y="2"/>
                      <a:pt x="83" y="2"/>
                    </a:cubicBezTo>
                    <a:cubicBezTo>
                      <a:pt x="62" y="2"/>
                      <a:pt x="19" y="2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" y="18"/>
                      <a:pt x="9" y="18"/>
                      <a:pt x="13" y="18"/>
                    </a:cubicBezTo>
                    <a:cubicBezTo>
                      <a:pt x="56" y="18"/>
                      <a:pt x="58" y="24"/>
                      <a:pt x="58" y="45"/>
                    </a:cubicBezTo>
                    <a:cubicBezTo>
                      <a:pt x="58" y="143"/>
                      <a:pt x="58" y="242"/>
                      <a:pt x="58" y="341"/>
                    </a:cubicBezTo>
                    <a:cubicBezTo>
                      <a:pt x="58" y="361"/>
                      <a:pt x="56" y="366"/>
                      <a:pt x="13" y="366"/>
                    </a:cubicBezTo>
                    <a:cubicBezTo>
                      <a:pt x="9" y="366"/>
                      <a:pt x="4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19" y="382"/>
                      <a:pt x="60" y="382"/>
                      <a:pt x="82" y="382"/>
                    </a:cubicBezTo>
                    <a:cubicBezTo>
                      <a:pt x="103" y="382"/>
                      <a:pt x="146" y="382"/>
                      <a:pt x="165" y="384"/>
                    </a:cubicBezTo>
                    <a:cubicBezTo>
                      <a:pt x="165" y="378"/>
                      <a:pt x="165" y="372"/>
                      <a:pt x="165" y="366"/>
                    </a:cubicBezTo>
                    <a:cubicBezTo>
                      <a:pt x="161" y="366"/>
                      <a:pt x="156" y="366"/>
                      <a:pt x="152" y="366"/>
                    </a:cubicBezTo>
                    <a:cubicBezTo>
                      <a:pt x="109" y="366"/>
                      <a:pt x="107" y="361"/>
                      <a:pt x="107" y="341"/>
                    </a:cubicBezTo>
                    <a:cubicBezTo>
                      <a:pt x="107" y="292"/>
                      <a:pt x="107" y="243"/>
                      <a:pt x="107" y="194"/>
                    </a:cubicBezTo>
                    <a:cubicBezTo>
                      <a:pt x="163" y="194"/>
                      <a:pt x="219" y="194"/>
                      <a:pt x="275" y="194"/>
                    </a:cubicBezTo>
                    <a:cubicBezTo>
                      <a:pt x="275" y="243"/>
                      <a:pt x="275" y="292"/>
                      <a:pt x="275" y="341"/>
                    </a:cubicBezTo>
                    <a:cubicBezTo>
                      <a:pt x="275" y="361"/>
                      <a:pt x="274" y="366"/>
                      <a:pt x="230" y="366"/>
                    </a:cubicBezTo>
                    <a:cubicBezTo>
                      <a:pt x="226" y="366"/>
                      <a:pt x="222" y="366"/>
                      <a:pt x="218" y="366"/>
                    </a:cubicBezTo>
                    <a:cubicBezTo>
                      <a:pt x="218" y="372"/>
                      <a:pt x="218" y="378"/>
                      <a:pt x="218" y="384"/>
                    </a:cubicBezTo>
                    <a:cubicBezTo>
                      <a:pt x="237" y="382"/>
                      <a:pt x="279" y="382"/>
                      <a:pt x="301" y="382"/>
                    </a:cubicBezTo>
                    <a:cubicBezTo>
                      <a:pt x="322" y="382"/>
                      <a:pt x="363" y="382"/>
                      <a:pt x="384" y="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49" name="Freeform 37"/>
              <p:cNvSpPr/>
              <p:nvPr/>
            </p:nvSpPr>
            <p:spPr>
              <a:xfrm>
                <a:off x="1043640" y="4363560"/>
                <a:ext cx="123480" cy="147240"/>
              </a:xfrm>
              <a:custGeom>
                <a:avLst/>
                <a:gdLst/>
                <a:ahLst/>
                <a:rect l="0" t="0" r="r" b="b"/>
                <a:pathLst>
                  <a:path w="343" h="409">
                    <a:moveTo>
                      <a:pt x="342" y="264"/>
                    </a:moveTo>
                    <a:cubicBezTo>
                      <a:pt x="342" y="259"/>
                      <a:pt x="342" y="256"/>
                      <a:pt x="336" y="256"/>
                    </a:cubicBezTo>
                    <a:cubicBezTo>
                      <a:pt x="330" y="256"/>
                      <a:pt x="330" y="259"/>
                      <a:pt x="328" y="264"/>
                    </a:cubicBezTo>
                    <a:cubicBezTo>
                      <a:pt x="325" y="344"/>
                      <a:pt x="264" y="390"/>
                      <a:pt x="203" y="390"/>
                    </a:cubicBezTo>
                    <a:cubicBezTo>
                      <a:pt x="168" y="390"/>
                      <a:pt x="58" y="371"/>
                      <a:pt x="58" y="205"/>
                    </a:cubicBezTo>
                    <a:cubicBezTo>
                      <a:pt x="58" y="35"/>
                      <a:pt x="168" y="18"/>
                      <a:pt x="202" y="18"/>
                    </a:cubicBezTo>
                    <a:cubicBezTo>
                      <a:pt x="264" y="18"/>
                      <a:pt x="314" y="69"/>
                      <a:pt x="325" y="150"/>
                    </a:cubicBezTo>
                    <a:cubicBezTo>
                      <a:pt x="326" y="158"/>
                      <a:pt x="326" y="160"/>
                      <a:pt x="334" y="160"/>
                    </a:cubicBezTo>
                    <a:cubicBezTo>
                      <a:pt x="342" y="160"/>
                      <a:pt x="342" y="158"/>
                      <a:pt x="342" y="146"/>
                    </a:cubicBezTo>
                    <a:cubicBezTo>
                      <a:pt x="342" y="101"/>
                      <a:pt x="342" y="57"/>
                      <a:pt x="342" y="13"/>
                    </a:cubicBezTo>
                    <a:cubicBezTo>
                      <a:pt x="342" y="3"/>
                      <a:pt x="342" y="0"/>
                      <a:pt x="336" y="0"/>
                    </a:cubicBezTo>
                    <a:cubicBezTo>
                      <a:pt x="334" y="0"/>
                      <a:pt x="333" y="0"/>
                      <a:pt x="328" y="6"/>
                    </a:cubicBezTo>
                    <a:cubicBezTo>
                      <a:pt x="318" y="20"/>
                      <a:pt x="309" y="34"/>
                      <a:pt x="299" y="48"/>
                    </a:cubicBezTo>
                    <a:cubicBezTo>
                      <a:pt x="278" y="27"/>
                      <a:pt x="250" y="0"/>
                      <a:pt x="195" y="0"/>
                    </a:cubicBezTo>
                    <a:cubicBezTo>
                      <a:pt x="91" y="0"/>
                      <a:pt x="0" y="90"/>
                      <a:pt x="0" y="203"/>
                    </a:cubicBezTo>
                    <a:cubicBezTo>
                      <a:pt x="0" y="320"/>
                      <a:pt x="91" y="408"/>
                      <a:pt x="195" y="408"/>
                    </a:cubicBezTo>
                    <a:cubicBezTo>
                      <a:pt x="288" y="408"/>
                      <a:pt x="342" y="329"/>
                      <a:pt x="342" y="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0" name="Freeform 38"/>
              <p:cNvSpPr/>
              <p:nvPr/>
            </p:nvSpPr>
            <p:spPr>
              <a:xfrm>
                <a:off x="1184400" y="4365720"/>
                <a:ext cx="100080" cy="142560"/>
              </a:xfrm>
              <a:custGeom>
                <a:avLst/>
                <a:gdLst/>
                <a:ahLst/>
                <a:rect l="0" t="0" r="r" b="b"/>
                <a:pathLst>
                  <a:path w="278" h="396">
                    <a:moveTo>
                      <a:pt x="277" y="267"/>
                    </a:moveTo>
                    <a:cubicBezTo>
                      <a:pt x="277" y="197"/>
                      <a:pt x="222" y="141"/>
                      <a:pt x="158" y="141"/>
                    </a:cubicBezTo>
                    <a:cubicBezTo>
                      <a:pt x="114" y="141"/>
                      <a:pt x="90" y="168"/>
                      <a:pt x="82" y="178"/>
                    </a:cubicBezTo>
                    <a:cubicBezTo>
                      <a:pt x="82" y="118"/>
                      <a:pt x="82" y="59"/>
                      <a:pt x="82" y="0"/>
                    </a:cubicBezTo>
                    <a:cubicBezTo>
                      <a:pt x="54" y="2"/>
                      <a:pt x="27" y="3"/>
                      <a:pt x="0" y="5"/>
                    </a:cubicBezTo>
                    <a:cubicBezTo>
                      <a:pt x="0" y="11"/>
                      <a:pt x="0" y="17"/>
                      <a:pt x="0" y="22"/>
                    </a:cubicBezTo>
                    <a:cubicBezTo>
                      <a:pt x="40" y="22"/>
                      <a:pt x="43" y="27"/>
                      <a:pt x="43" y="54"/>
                    </a:cubicBezTo>
                    <a:cubicBezTo>
                      <a:pt x="43" y="166"/>
                      <a:pt x="43" y="277"/>
                      <a:pt x="43" y="389"/>
                    </a:cubicBezTo>
                    <a:cubicBezTo>
                      <a:pt x="48" y="389"/>
                      <a:pt x="53" y="389"/>
                      <a:pt x="58" y="389"/>
                    </a:cubicBezTo>
                    <a:cubicBezTo>
                      <a:pt x="65" y="377"/>
                      <a:pt x="71" y="366"/>
                      <a:pt x="78" y="355"/>
                    </a:cubicBezTo>
                    <a:cubicBezTo>
                      <a:pt x="86" y="368"/>
                      <a:pt x="110" y="395"/>
                      <a:pt x="152" y="395"/>
                    </a:cubicBezTo>
                    <a:cubicBezTo>
                      <a:pt x="219" y="395"/>
                      <a:pt x="277" y="341"/>
                      <a:pt x="277" y="267"/>
                    </a:cubicBezTo>
                    <a:moveTo>
                      <a:pt x="230" y="267"/>
                    </a:moveTo>
                    <a:cubicBezTo>
                      <a:pt x="230" y="288"/>
                      <a:pt x="229" y="321"/>
                      <a:pt x="213" y="347"/>
                    </a:cubicBezTo>
                    <a:cubicBezTo>
                      <a:pt x="202" y="365"/>
                      <a:pt x="181" y="382"/>
                      <a:pt x="150" y="382"/>
                    </a:cubicBezTo>
                    <a:cubicBezTo>
                      <a:pt x="125" y="382"/>
                      <a:pt x="104" y="369"/>
                      <a:pt x="91" y="349"/>
                    </a:cubicBezTo>
                    <a:cubicBezTo>
                      <a:pt x="83" y="337"/>
                      <a:pt x="83" y="336"/>
                      <a:pt x="83" y="325"/>
                    </a:cubicBezTo>
                    <a:cubicBezTo>
                      <a:pt x="83" y="286"/>
                      <a:pt x="83" y="248"/>
                      <a:pt x="83" y="210"/>
                    </a:cubicBezTo>
                    <a:cubicBezTo>
                      <a:pt x="83" y="198"/>
                      <a:pt x="83" y="198"/>
                      <a:pt x="90" y="189"/>
                    </a:cubicBezTo>
                    <a:cubicBezTo>
                      <a:pt x="110" y="158"/>
                      <a:pt x="142" y="154"/>
                      <a:pt x="155" y="154"/>
                    </a:cubicBezTo>
                    <a:cubicBezTo>
                      <a:pt x="181" y="154"/>
                      <a:pt x="202" y="168"/>
                      <a:pt x="214" y="189"/>
                    </a:cubicBezTo>
                    <a:cubicBezTo>
                      <a:pt x="229" y="213"/>
                      <a:pt x="230" y="245"/>
                      <a:pt x="230" y="2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1" name="Freeform 39"/>
              <p:cNvSpPr/>
              <p:nvPr/>
            </p:nvSpPr>
            <p:spPr>
              <a:xfrm>
                <a:off x="1302840" y="4354920"/>
                <a:ext cx="47160" cy="201240"/>
              </a:xfrm>
              <a:custGeom>
                <a:avLst/>
                <a:gdLst/>
                <a:ahLst/>
                <a:rect l="0" t="0" r="r" b="b"/>
                <a:pathLst>
                  <a:path w="131" h="559">
                    <a:moveTo>
                      <a:pt x="130" y="302"/>
                    </a:moveTo>
                    <a:cubicBezTo>
                      <a:pt x="130" y="287"/>
                      <a:pt x="130" y="271"/>
                      <a:pt x="130" y="256"/>
                    </a:cubicBezTo>
                    <a:cubicBezTo>
                      <a:pt x="130" y="160"/>
                      <a:pt x="70" y="46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"/>
                      <a:pt x="0" y="8"/>
                      <a:pt x="2" y="10"/>
                    </a:cubicBezTo>
                    <a:cubicBezTo>
                      <a:pt x="61" y="53"/>
                      <a:pt x="99" y="166"/>
                      <a:pt x="99" y="256"/>
                    </a:cubicBezTo>
                    <a:cubicBezTo>
                      <a:pt x="99" y="271"/>
                      <a:pt x="99" y="287"/>
                      <a:pt x="99" y="302"/>
                    </a:cubicBezTo>
                    <a:cubicBezTo>
                      <a:pt x="99" y="392"/>
                      <a:pt x="61" y="505"/>
                      <a:pt x="2" y="549"/>
                    </a:cubicBezTo>
                    <a:cubicBezTo>
                      <a:pt x="0" y="550"/>
                      <a:pt x="0" y="552"/>
                      <a:pt x="0" y="553"/>
                    </a:cubicBezTo>
                    <a:cubicBezTo>
                      <a:pt x="0" y="557"/>
                      <a:pt x="2" y="558"/>
                      <a:pt x="5" y="558"/>
                    </a:cubicBezTo>
                    <a:cubicBezTo>
                      <a:pt x="6" y="558"/>
                      <a:pt x="7" y="558"/>
                      <a:pt x="8" y="558"/>
                    </a:cubicBezTo>
                    <a:cubicBezTo>
                      <a:pt x="70" y="512"/>
                      <a:pt x="130" y="398"/>
                      <a:pt x="130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2" name="Freeform 40"/>
              <p:cNvSpPr/>
              <p:nvPr/>
            </p:nvSpPr>
            <p:spPr>
              <a:xfrm>
                <a:off x="1381320" y="4354200"/>
                <a:ext cx="79200" cy="202320"/>
              </a:xfrm>
              <a:custGeom>
                <a:avLst/>
                <a:gdLst/>
                <a:ahLst/>
                <a:rect l="0" t="0" r="r" b="b"/>
                <a:pathLst>
                  <a:path w="220" h="562">
                    <a:moveTo>
                      <a:pt x="219" y="11"/>
                    </a:moveTo>
                    <a:cubicBezTo>
                      <a:pt x="219" y="5"/>
                      <a:pt x="214" y="0"/>
                      <a:pt x="208" y="0"/>
                    </a:cubicBezTo>
                    <a:cubicBezTo>
                      <a:pt x="203" y="0"/>
                      <a:pt x="198" y="3"/>
                      <a:pt x="197" y="6"/>
                    </a:cubicBezTo>
                    <a:cubicBezTo>
                      <a:pt x="131" y="187"/>
                      <a:pt x="66" y="367"/>
                      <a:pt x="0" y="547"/>
                    </a:cubicBezTo>
                    <a:cubicBezTo>
                      <a:pt x="0" y="548"/>
                      <a:pt x="0" y="549"/>
                      <a:pt x="0" y="550"/>
                    </a:cubicBezTo>
                    <a:cubicBezTo>
                      <a:pt x="0" y="557"/>
                      <a:pt x="5" y="561"/>
                      <a:pt x="11" y="561"/>
                    </a:cubicBezTo>
                    <a:cubicBezTo>
                      <a:pt x="16" y="561"/>
                      <a:pt x="21" y="558"/>
                      <a:pt x="22" y="555"/>
                    </a:cubicBezTo>
                    <a:cubicBezTo>
                      <a:pt x="87" y="375"/>
                      <a:pt x="153" y="195"/>
                      <a:pt x="218" y="14"/>
                    </a:cubicBezTo>
                    <a:cubicBezTo>
                      <a:pt x="219" y="14"/>
                      <a:pt x="219" y="13"/>
                      <a:pt x="219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3" name="Freeform 41"/>
              <p:cNvSpPr/>
              <p:nvPr/>
            </p:nvSpPr>
            <p:spPr>
              <a:xfrm>
                <a:off x="1478520" y="4367520"/>
                <a:ext cx="124920" cy="138600"/>
              </a:xfrm>
              <a:custGeom>
                <a:avLst/>
                <a:gdLst/>
                <a:ahLst/>
                <a:rect l="0" t="0" r="r" b="b"/>
                <a:pathLst>
                  <a:path w="347" h="385">
                    <a:moveTo>
                      <a:pt x="346" y="281"/>
                    </a:moveTo>
                    <a:cubicBezTo>
                      <a:pt x="346" y="232"/>
                      <a:pt x="299" y="190"/>
                      <a:pt x="237" y="184"/>
                    </a:cubicBezTo>
                    <a:cubicBezTo>
                      <a:pt x="291" y="173"/>
                      <a:pt x="330" y="138"/>
                      <a:pt x="330" y="96"/>
                    </a:cubicBezTo>
                    <a:cubicBezTo>
                      <a:pt x="330" y="46"/>
                      <a:pt x="278" y="0"/>
                      <a:pt x="205" y="0"/>
                    </a:cubicBezTo>
                    <a:cubicBezTo>
                      <a:pt x="137" y="0"/>
                      <a:pt x="68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4" y="18"/>
                      <a:pt x="9" y="18"/>
                      <a:pt x="13" y="18"/>
                    </a:cubicBezTo>
                    <a:cubicBezTo>
                      <a:pt x="56" y="18"/>
                      <a:pt x="58" y="24"/>
                      <a:pt x="58" y="45"/>
                    </a:cubicBezTo>
                    <a:cubicBezTo>
                      <a:pt x="58" y="143"/>
                      <a:pt x="58" y="242"/>
                      <a:pt x="58" y="341"/>
                    </a:cubicBezTo>
                    <a:cubicBezTo>
                      <a:pt x="58" y="361"/>
                      <a:pt x="56" y="366"/>
                      <a:pt x="13" y="366"/>
                    </a:cubicBezTo>
                    <a:cubicBezTo>
                      <a:pt x="9" y="366"/>
                      <a:pt x="4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73" y="384"/>
                      <a:pt x="146" y="384"/>
                      <a:pt x="219" y="384"/>
                    </a:cubicBezTo>
                    <a:cubicBezTo>
                      <a:pt x="294" y="384"/>
                      <a:pt x="346" y="334"/>
                      <a:pt x="346" y="281"/>
                    </a:cubicBezTo>
                    <a:moveTo>
                      <a:pt x="275" y="96"/>
                    </a:moveTo>
                    <a:cubicBezTo>
                      <a:pt x="275" y="131"/>
                      <a:pt x="248" y="179"/>
                      <a:pt x="186" y="179"/>
                    </a:cubicBezTo>
                    <a:cubicBezTo>
                      <a:pt x="158" y="179"/>
                      <a:pt x="131" y="179"/>
                      <a:pt x="104" y="179"/>
                    </a:cubicBezTo>
                    <a:cubicBezTo>
                      <a:pt x="104" y="133"/>
                      <a:pt x="104" y="86"/>
                      <a:pt x="104" y="40"/>
                    </a:cubicBezTo>
                    <a:cubicBezTo>
                      <a:pt x="104" y="22"/>
                      <a:pt x="106" y="18"/>
                      <a:pt x="131" y="18"/>
                    </a:cubicBezTo>
                    <a:cubicBezTo>
                      <a:pt x="155" y="18"/>
                      <a:pt x="178" y="18"/>
                      <a:pt x="202" y="18"/>
                    </a:cubicBezTo>
                    <a:cubicBezTo>
                      <a:pt x="256" y="18"/>
                      <a:pt x="275" y="66"/>
                      <a:pt x="275" y="96"/>
                    </a:cubicBezTo>
                    <a:moveTo>
                      <a:pt x="290" y="281"/>
                    </a:moveTo>
                    <a:cubicBezTo>
                      <a:pt x="290" y="321"/>
                      <a:pt x="259" y="366"/>
                      <a:pt x="202" y="366"/>
                    </a:cubicBezTo>
                    <a:cubicBezTo>
                      <a:pt x="178" y="366"/>
                      <a:pt x="155" y="366"/>
                      <a:pt x="131" y="366"/>
                    </a:cubicBezTo>
                    <a:cubicBezTo>
                      <a:pt x="106" y="366"/>
                      <a:pt x="104" y="363"/>
                      <a:pt x="104" y="344"/>
                    </a:cubicBezTo>
                    <a:cubicBezTo>
                      <a:pt x="104" y="293"/>
                      <a:pt x="104" y="241"/>
                      <a:pt x="104" y="190"/>
                    </a:cubicBezTo>
                    <a:cubicBezTo>
                      <a:pt x="139" y="190"/>
                      <a:pt x="174" y="190"/>
                      <a:pt x="210" y="190"/>
                    </a:cubicBezTo>
                    <a:cubicBezTo>
                      <a:pt x="266" y="190"/>
                      <a:pt x="290" y="243"/>
                      <a:pt x="290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4" name="Freeform 42"/>
              <p:cNvSpPr/>
              <p:nvPr/>
            </p:nvSpPr>
            <p:spPr>
              <a:xfrm>
                <a:off x="1619280" y="4367520"/>
                <a:ext cx="142560" cy="138600"/>
              </a:xfrm>
              <a:custGeom>
                <a:avLst/>
                <a:gdLst/>
                <a:ahLst/>
                <a:rect l="0" t="0" r="r" b="b"/>
                <a:pathLst>
                  <a:path w="396" h="385">
                    <a:moveTo>
                      <a:pt x="395" y="384"/>
                    </a:moveTo>
                    <a:cubicBezTo>
                      <a:pt x="395" y="378"/>
                      <a:pt x="395" y="372"/>
                      <a:pt x="395" y="366"/>
                    </a:cubicBezTo>
                    <a:cubicBezTo>
                      <a:pt x="391" y="366"/>
                      <a:pt x="388" y="366"/>
                      <a:pt x="384" y="366"/>
                    </a:cubicBezTo>
                    <a:cubicBezTo>
                      <a:pt x="355" y="366"/>
                      <a:pt x="344" y="365"/>
                      <a:pt x="331" y="347"/>
                    </a:cubicBezTo>
                    <a:cubicBezTo>
                      <a:pt x="292" y="287"/>
                      <a:pt x="252" y="228"/>
                      <a:pt x="213" y="168"/>
                    </a:cubicBezTo>
                    <a:cubicBezTo>
                      <a:pt x="238" y="130"/>
                      <a:pt x="264" y="92"/>
                      <a:pt x="290" y="54"/>
                    </a:cubicBezTo>
                    <a:cubicBezTo>
                      <a:pt x="302" y="37"/>
                      <a:pt x="322" y="19"/>
                      <a:pt x="371" y="18"/>
                    </a:cubicBezTo>
                    <a:cubicBezTo>
                      <a:pt x="371" y="12"/>
                      <a:pt x="371" y="6"/>
                      <a:pt x="371" y="0"/>
                    </a:cubicBezTo>
                    <a:cubicBezTo>
                      <a:pt x="350" y="1"/>
                      <a:pt x="330" y="1"/>
                      <a:pt x="309" y="2"/>
                    </a:cubicBezTo>
                    <a:cubicBezTo>
                      <a:pt x="286" y="2"/>
                      <a:pt x="259" y="2"/>
                      <a:pt x="237" y="0"/>
                    </a:cubicBezTo>
                    <a:cubicBezTo>
                      <a:pt x="237" y="6"/>
                      <a:pt x="237" y="12"/>
                      <a:pt x="237" y="18"/>
                    </a:cubicBezTo>
                    <a:cubicBezTo>
                      <a:pt x="259" y="19"/>
                      <a:pt x="272" y="30"/>
                      <a:pt x="272" y="43"/>
                    </a:cubicBezTo>
                    <a:cubicBezTo>
                      <a:pt x="272" y="50"/>
                      <a:pt x="270" y="51"/>
                      <a:pt x="267" y="58"/>
                    </a:cubicBezTo>
                    <a:cubicBezTo>
                      <a:pt x="246" y="89"/>
                      <a:pt x="225" y="120"/>
                      <a:pt x="203" y="152"/>
                    </a:cubicBezTo>
                    <a:cubicBezTo>
                      <a:pt x="179" y="116"/>
                      <a:pt x="154" y="79"/>
                      <a:pt x="130" y="43"/>
                    </a:cubicBezTo>
                    <a:cubicBezTo>
                      <a:pt x="130" y="42"/>
                      <a:pt x="126" y="37"/>
                      <a:pt x="126" y="35"/>
                    </a:cubicBezTo>
                    <a:cubicBezTo>
                      <a:pt x="126" y="29"/>
                      <a:pt x="139" y="19"/>
                      <a:pt x="163" y="18"/>
                    </a:cubicBezTo>
                    <a:cubicBezTo>
                      <a:pt x="163" y="12"/>
                      <a:pt x="163" y="6"/>
                      <a:pt x="163" y="0"/>
                    </a:cubicBezTo>
                    <a:cubicBezTo>
                      <a:pt x="144" y="2"/>
                      <a:pt x="102" y="2"/>
                      <a:pt x="82" y="2"/>
                    </a:cubicBezTo>
                    <a:cubicBezTo>
                      <a:pt x="57" y="1"/>
                      <a:pt x="33" y="1"/>
                      <a:pt x="8" y="0"/>
                    </a:cubicBezTo>
                    <a:cubicBezTo>
                      <a:pt x="8" y="6"/>
                      <a:pt x="8" y="12"/>
                      <a:pt x="8" y="18"/>
                    </a:cubicBezTo>
                    <a:cubicBezTo>
                      <a:pt x="12" y="18"/>
                      <a:pt x="15" y="18"/>
                      <a:pt x="19" y="18"/>
                    </a:cubicBezTo>
                    <a:cubicBezTo>
                      <a:pt x="50" y="18"/>
                      <a:pt x="61" y="22"/>
                      <a:pt x="70" y="38"/>
                    </a:cubicBezTo>
                    <a:cubicBezTo>
                      <a:pt x="105" y="90"/>
                      <a:pt x="140" y="142"/>
                      <a:pt x="174" y="194"/>
                    </a:cubicBezTo>
                    <a:cubicBezTo>
                      <a:pt x="143" y="239"/>
                      <a:pt x="113" y="284"/>
                      <a:pt x="82" y="329"/>
                    </a:cubicBezTo>
                    <a:cubicBezTo>
                      <a:pt x="74" y="341"/>
                      <a:pt x="58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21" y="383"/>
                      <a:pt x="42" y="383"/>
                      <a:pt x="62" y="382"/>
                    </a:cubicBezTo>
                    <a:cubicBezTo>
                      <a:pt x="83" y="382"/>
                      <a:pt x="115" y="382"/>
                      <a:pt x="134" y="384"/>
                    </a:cubicBezTo>
                    <a:cubicBezTo>
                      <a:pt x="134" y="378"/>
                      <a:pt x="134" y="372"/>
                      <a:pt x="134" y="366"/>
                    </a:cubicBezTo>
                    <a:cubicBezTo>
                      <a:pt x="109" y="366"/>
                      <a:pt x="99" y="352"/>
                      <a:pt x="99" y="341"/>
                    </a:cubicBezTo>
                    <a:cubicBezTo>
                      <a:pt x="99" y="336"/>
                      <a:pt x="101" y="334"/>
                      <a:pt x="106" y="328"/>
                    </a:cubicBezTo>
                    <a:cubicBezTo>
                      <a:pt x="132" y="288"/>
                      <a:pt x="159" y="249"/>
                      <a:pt x="186" y="210"/>
                    </a:cubicBezTo>
                    <a:cubicBezTo>
                      <a:pt x="215" y="254"/>
                      <a:pt x="244" y="299"/>
                      <a:pt x="274" y="344"/>
                    </a:cubicBezTo>
                    <a:cubicBezTo>
                      <a:pt x="275" y="345"/>
                      <a:pt x="277" y="349"/>
                      <a:pt x="277" y="350"/>
                    </a:cubicBezTo>
                    <a:cubicBezTo>
                      <a:pt x="277" y="357"/>
                      <a:pt x="264" y="366"/>
                      <a:pt x="240" y="366"/>
                    </a:cubicBezTo>
                    <a:cubicBezTo>
                      <a:pt x="240" y="372"/>
                      <a:pt x="240" y="378"/>
                      <a:pt x="240" y="384"/>
                    </a:cubicBezTo>
                    <a:cubicBezTo>
                      <a:pt x="259" y="382"/>
                      <a:pt x="301" y="382"/>
                      <a:pt x="322" y="382"/>
                    </a:cubicBezTo>
                    <a:cubicBezTo>
                      <a:pt x="346" y="383"/>
                      <a:pt x="371" y="383"/>
                      <a:pt x="395" y="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5" name="Freeform 43"/>
              <p:cNvSpPr/>
              <p:nvPr/>
            </p:nvSpPr>
            <p:spPr>
              <a:xfrm>
                <a:off x="1839600" y="4420440"/>
                <a:ext cx="22320" cy="70200"/>
              </a:xfrm>
              <a:custGeom>
                <a:avLst/>
                <a:gdLst/>
                <a:ahLst/>
                <a:rect l="0" t="0" r="r" b="b"/>
                <a:pathLst>
                  <a:path w="62" h="195">
                    <a:moveTo>
                      <a:pt x="61" y="30"/>
                    </a:moveTo>
                    <a:cubicBezTo>
                      <a:pt x="61" y="14"/>
                      <a:pt x="46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6"/>
                      <a:pt x="14" y="59"/>
                      <a:pt x="30" y="59"/>
                    </a:cubicBezTo>
                    <a:cubicBezTo>
                      <a:pt x="46" y="59"/>
                      <a:pt x="61" y="46"/>
                      <a:pt x="61" y="30"/>
                    </a:cubicBezTo>
                    <a:moveTo>
                      <a:pt x="61" y="163"/>
                    </a:moveTo>
                    <a:cubicBezTo>
                      <a:pt x="61" y="147"/>
                      <a:pt x="46" y="134"/>
                      <a:pt x="30" y="134"/>
                    </a:cubicBezTo>
                    <a:cubicBezTo>
                      <a:pt x="14" y="134"/>
                      <a:pt x="0" y="147"/>
                      <a:pt x="0" y="163"/>
                    </a:cubicBezTo>
                    <a:cubicBezTo>
                      <a:pt x="0" y="179"/>
                      <a:pt x="14" y="194"/>
                      <a:pt x="30" y="194"/>
                    </a:cubicBezTo>
                    <a:cubicBezTo>
                      <a:pt x="46" y="194"/>
                      <a:pt x="61" y="179"/>
                      <a:pt x="61" y="1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6" name="Freeform 44"/>
              <p:cNvSpPr/>
              <p:nvPr/>
            </p:nvSpPr>
            <p:spPr>
              <a:xfrm>
                <a:off x="1889640" y="4431960"/>
                <a:ext cx="134640" cy="47160"/>
              </a:xfrm>
              <a:custGeom>
                <a:avLst/>
                <a:gdLst/>
                <a:ahLst/>
                <a:rect l="0" t="0" r="r" b="b"/>
                <a:pathLst>
                  <a:path w="374" h="131">
                    <a:moveTo>
                      <a:pt x="373" y="6"/>
                    </a:moveTo>
                    <a:cubicBezTo>
                      <a:pt x="373" y="3"/>
                      <a:pt x="370" y="0"/>
                      <a:pt x="366" y="0"/>
                    </a:cubicBezTo>
                    <a:cubicBezTo>
                      <a:pt x="362" y="0"/>
                      <a:pt x="358" y="3"/>
                      <a:pt x="358" y="6"/>
                    </a:cubicBezTo>
                    <a:cubicBezTo>
                      <a:pt x="357" y="59"/>
                      <a:pt x="336" y="83"/>
                      <a:pt x="296" y="98"/>
                    </a:cubicBezTo>
                    <a:cubicBezTo>
                      <a:pt x="290" y="99"/>
                      <a:pt x="285" y="99"/>
                      <a:pt x="278" y="99"/>
                    </a:cubicBezTo>
                    <a:cubicBezTo>
                      <a:pt x="248" y="99"/>
                      <a:pt x="221" y="77"/>
                      <a:pt x="197" y="54"/>
                    </a:cubicBezTo>
                    <a:cubicBezTo>
                      <a:pt x="166" y="27"/>
                      <a:pt x="130" y="0"/>
                      <a:pt x="93" y="0"/>
                    </a:cubicBezTo>
                    <a:cubicBezTo>
                      <a:pt x="85" y="0"/>
                      <a:pt x="77" y="3"/>
                      <a:pt x="69" y="5"/>
                    </a:cubicBezTo>
                    <a:cubicBezTo>
                      <a:pt x="19" y="21"/>
                      <a:pt x="3" y="58"/>
                      <a:pt x="0" y="123"/>
                    </a:cubicBezTo>
                    <a:cubicBezTo>
                      <a:pt x="0" y="126"/>
                      <a:pt x="3" y="130"/>
                      <a:pt x="8" y="130"/>
                    </a:cubicBezTo>
                    <a:cubicBezTo>
                      <a:pt x="11" y="130"/>
                      <a:pt x="14" y="126"/>
                      <a:pt x="14" y="123"/>
                    </a:cubicBezTo>
                    <a:cubicBezTo>
                      <a:pt x="16" y="70"/>
                      <a:pt x="38" y="46"/>
                      <a:pt x="77" y="32"/>
                    </a:cubicBezTo>
                    <a:cubicBezTo>
                      <a:pt x="83" y="30"/>
                      <a:pt x="90" y="30"/>
                      <a:pt x="94" y="30"/>
                    </a:cubicBezTo>
                    <a:cubicBezTo>
                      <a:pt x="125" y="30"/>
                      <a:pt x="152" y="53"/>
                      <a:pt x="176" y="75"/>
                    </a:cubicBezTo>
                    <a:cubicBezTo>
                      <a:pt x="206" y="102"/>
                      <a:pt x="243" y="130"/>
                      <a:pt x="280" y="130"/>
                    </a:cubicBezTo>
                    <a:cubicBezTo>
                      <a:pt x="288" y="130"/>
                      <a:pt x="298" y="126"/>
                      <a:pt x="306" y="125"/>
                    </a:cubicBezTo>
                    <a:cubicBezTo>
                      <a:pt x="354" y="109"/>
                      <a:pt x="370" y="72"/>
                      <a:pt x="37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7" name="Freeform 45"/>
              <p:cNvSpPr/>
              <p:nvPr/>
            </p:nvSpPr>
            <p:spPr>
              <a:xfrm>
                <a:off x="2102760" y="4369320"/>
                <a:ext cx="86760" cy="141480"/>
              </a:xfrm>
              <a:custGeom>
                <a:avLst/>
                <a:gdLst/>
                <a:ahLst/>
                <a:rect l="0" t="0" r="r" b="b"/>
                <a:pathLst>
                  <a:path w="241" h="393">
                    <a:moveTo>
                      <a:pt x="240" y="18"/>
                    </a:moveTo>
                    <a:cubicBezTo>
                      <a:pt x="195" y="18"/>
                      <a:pt x="149" y="18"/>
                      <a:pt x="104" y="18"/>
                    </a:cubicBezTo>
                    <a:cubicBezTo>
                      <a:pt x="35" y="18"/>
                      <a:pt x="35" y="11"/>
                      <a:pt x="32" y="0"/>
                    </a:cubicBezTo>
                    <a:cubicBezTo>
                      <a:pt x="27" y="0"/>
                      <a:pt x="22" y="0"/>
                      <a:pt x="18" y="0"/>
                    </a:cubicBezTo>
                    <a:cubicBezTo>
                      <a:pt x="12" y="38"/>
                      <a:pt x="6" y="77"/>
                      <a:pt x="0" y="115"/>
                    </a:cubicBezTo>
                    <a:cubicBezTo>
                      <a:pt x="5" y="115"/>
                      <a:pt x="10" y="115"/>
                      <a:pt x="14" y="115"/>
                    </a:cubicBezTo>
                    <a:cubicBezTo>
                      <a:pt x="16" y="107"/>
                      <a:pt x="21" y="70"/>
                      <a:pt x="27" y="64"/>
                    </a:cubicBezTo>
                    <a:cubicBezTo>
                      <a:pt x="32" y="61"/>
                      <a:pt x="75" y="61"/>
                      <a:pt x="83" y="61"/>
                    </a:cubicBezTo>
                    <a:cubicBezTo>
                      <a:pt x="122" y="61"/>
                      <a:pt x="160" y="61"/>
                      <a:pt x="198" y="61"/>
                    </a:cubicBezTo>
                    <a:cubicBezTo>
                      <a:pt x="178" y="91"/>
                      <a:pt x="157" y="120"/>
                      <a:pt x="136" y="150"/>
                    </a:cubicBezTo>
                    <a:cubicBezTo>
                      <a:pt x="85" y="226"/>
                      <a:pt x="67" y="304"/>
                      <a:pt x="67" y="361"/>
                    </a:cubicBezTo>
                    <a:cubicBezTo>
                      <a:pt x="67" y="366"/>
                      <a:pt x="67" y="392"/>
                      <a:pt x="93" y="392"/>
                    </a:cubicBezTo>
                    <a:cubicBezTo>
                      <a:pt x="118" y="392"/>
                      <a:pt x="118" y="366"/>
                      <a:pt x="118" y="361"/>
                    </a:cubicBezTo>
                    <a:cubicBezTo>
                      <a:pt x="118" y="352"/>
                      <a:pt x="118" y="342"/>
                      <a:pt x="118" y="333"/>
                    </a:cubicBezTo>
                    <a:cubicBezTo>
                      <a:pt x="118" y="301"/>
                      <a:pt x="120" y="270"/>
                      <a:pt x="125" y="240"/>
                    </a:cubicBezTo>
                    <a:cubicBezTo>
                      <a:pt x="128" y="227"/>
                      <a:pt x="134" y="179"/>
                      <a:pt x="160" y="144"/>
                    </a:cubicBezTo>
                    <a:cubicBezTo>
                      <a:pt x="185" y="108"/>
                      <a:pt x="210" y="73"/>
                      <a:pt x="235" y="37"/>
                    </a:cubicBezTo>
                    <a:cubicBezTo>
                      <a:pt x="240" y="30"/>
                      <a:pt x="240" y="29"/>
                      <a:pt x="240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8" name="Freeform 46"/>
              <p:cNvSpPr/>
              <p:nvPr/>
            </p:nvSpPr>
            <p:spPr>
              <a:xfrm>
                <a:off x="2262960" y="4402800"/>
                <a:ext cx="179640" cy="105840"/>
              </a:xfrm>
              <a:custGeom>
                <a:avLst/>
                <a:gdLst/>
                <a:ahLst/>
                <a:rect l="0" t="0" r="r" b="b"/>
                <a:pathLst>
                  <a:path w="499" h="294">
                    <a:moveTo>
                      <a:pt x="498" y="147"/>
                    </a:moveTo>
                    <a:cubicBezTo>
                      <a:pt x="498" y="142"/>
                      <a:pt x="496" y="141"/>
                      <a:pt x="493" y="139"/>
                    </a:cubicBezTo>
                    <a:cubicBezTo>
                      <a:pt x="461" y="128"/>
                      <a:pt x="437" y="106"/>
                      <a:pt x="416" y="80"/>
                    </a:cubicBezTo>
                    <a:cubicBezTo>
                      <a:pt x="400" y="61"/>
                      <a:pt x="389" y="35"/>
                      <a:pt x="384" y="10"/>
                    </a:cubicBezTo>
                    <a:cubicBezTo>
                      <a:pt x="382" y="5"/>
                      <a:pt x="378" y="0"/>
                      <a:pt x="373" y="0"/>
                    </a:cubicBezTo>
                    <a:cubicBezTo>
                      <a:pt x="366" y="0"/>
                      <a:pt x="362" y="5"/>
                      <a:pt x="362" y="11"/>
                    </a:cubicBezTo>
                    <a:cubicBezTo>
                      <a:pt x="362" y="13"/>
                      <a:pt x="362" y="13"/>
                      <a:pt x="362" y="14"/>
                    </a:cubicBezTo>
                    <a:cubicBezTo>
                      <a:pt x="366" y="43"/>
                      <a:pt x="380" y="71"/>
                      <a:pt x="398" y="94"/>
                    </a:cubicBezTo>
                    <a:cubicBezTo>
                      <a:pt x="411" y="111"/>
                      <a:pt x="426" y="123"/>
                      <a:pt x="443" y="134"/>
                    </a:cubicBezTo>
                    <a:cubicBezTo>
                      <a:pt x="299" y="134"/>
                      <a:pt x="155" y="134"/>
                      <a:pt x="11" y="134"/>
                    </a:cubicBezTo>
                    <a:cubicBezTo>
                      <a:pt x="6" y="134"/>
                      <a:pt x="0" y="142"/>
                      <a:pt x="0" y="147"/>
                    </a:cubicBezTo>
                    <a:cubicBezTo>
                      <a:pt x="0" y="153"/>
                      <a:pt x="6" y="158"/>
                      <a:pt x="11" y="158"/>
                    </a:cubicBezTo>
                    <a:cubicBezTo>
                      <a:pt x="155" y="158"/>
                      <a:pt x="299" y="158"/>
                      <a:pt x="443" y="158"/>
                    </a:cubicBezTo>
                    <a:cubicBezTo>
                      <a:pt x="426" y="170"/>
                      <a:pt x="411" y="182"/>
                      <a:pt x="398" y="198"/>
                    </a:cubicBezTo>
                    <a:cubicBezTo>
                      <a:pt x="380" y="222"/>
                      <a:pt x="366" y="249"/>
                      <a:pt x="362" y="278"/>
                    </a:cubicBezTo>
                    <a:cubicBezTo>
                      <a:pt x="362" y="280"/>
                      <a:pt x="362" y="280"/>
                      <a:pt x="362" y="281"/>
                    </a:cubicBezTo>
                    <a:cubicBezTo>
                      <a:pt x="362" y="288"/>
                      <a:pt x="366" y="293"/>
                      <a:pt x="373" y="293"/>
                    </a:cubicBezTo>
                    <a:cubicBezTo>
                      <a:pt x="378" y="293"/>
                      <a:pt x="382" y="288"/>
                      <a:pt x="384" y="283"/>
                    </a:cubicBezTo>
                    <a:cubicBezTo>
                      <a:pt x="389" y="257"/>
                      <a:pt x="400" y="232"/>
                      <a:pt x="416" y="213"/>
                    </a:cubicBezTo>
                    <a:cubicBezTo>
                      <a:pt x="437" y="187"/>
                      <a:pt x="461" y="165"/>
                      <a:pt x="493" y="154"/>
                    </a:cubicBezTo>
                    <a:cubicBezTo>
                      <a:pt x="496" y="152"/>
                      <a:pt x="498" y="150"/>
                      <a:pt x="498" y="1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59" name="Freeform 47"/>
              <p:cNvSpPr/>
              <p:nvPr/>
            </p:nvSpPr>
            <p:spPr>
              <a:xfrm>
                <a:off x="2518560" y="4371120"/>
                <a:ext cx="84600" cy="139680"/>
              </a:xfrm>
              <a:custGeom>
                <a:avLst/>
                <a:gdLst/>
                <a:ahLst/>
                <a:rect l="0" t="0" r="r" b="b"/>
                <a:pathLst>
                  <a:path w="235" h="388">
                    <a:moveTo>
                      <a:pt x="234" y="261"/>
                    </a:moveTo>
                    <a:cubicBezTo>
                      <a:pt x="234" y="189"/>
                      <a:pt x="182" y="134"/>
                      <a:pt x="120" y="134"/>
                    </a:cubicBezTo>
                    <a:cubicBezTo>
                      <a:pt x="82" y="134"/>
                      <a:pt x="61" y="163"/>
                      <a:pt x="50" y="190"/>
                    </a:cubicBezTo>
                    <a:cubicBezTo>
                      <a:pt x="50" y="186"/>
                      <a:pt x="50" y="182"/>
                      <a:pt x="50" y="178"/>
                    </a:cubicBezTo>
                    <a:cubicBezTo>
                      <a:pt x="50" y="35"/>
                      <a:pt x="120" y="14"/>
                      <a:pt x="149" y="14"/>
                    </a:cubicBezTo>
                    <a:cubicBezTo>
                      <a:pt x="162" y="14"/>
                      <a:pt x="186" y="18"/>
                      <a:pt x="198" y="37"/>
                    </a:cubicBezTo>
                    <a:cubicBezTo>
                      <a:pt x="190" y="37"/>
                      <a:pt x="168" y="37"/>
                      <a:pt x="168" y="62"/>
                    </a:cubicBezTo>
                    <a:cubicBezTo>
                      <a:pt x="168" y="80"/>
                      <a:pt x="181" y="88"/>
                      <a:pt x="194" y="88"/>
                    </a:cubicBezTo>
                    <a:cubicBezTo>
                      <a:pt x="202" y="88"/>
                      <a:pt x="219" y="83"/>
                      <a:pt x="219" y="61"/>
                    </a:cubicBezTo>
                    <a:cubicBezTo>
                      <a:pt x="219" y="27"/>
                      <a:pt x="194" y="0"/>
                      <a:pt x="147" y="0"/>
                    </a:cubicBezTo>
                    <a:cubicBezTo>
                      <a:pt x="75" y="0"/>
                      <a:pt x="0" y="74"/>
                      <a:pt x="0" y="197"/>
                    </a:cubicBezTo>
                    <a:cubicBezTo>
                      <a:pt x="0" y="347"/>
                      <a:pt x="66" y="387"/>
                      <a:pt x="117" y="387"/>
                    </a:cubicBezTo>
                    <a:cubicBezTo>
                      <a:pt x="179" y="387"/>
                      <a:pt x="234" y="334"/>
                      <a:pt x="234" y="261"/>
                    </a:cubicBezTo>
                    <a:moveTo>
                      <a:pt x="182" y="259"/>
                    </a:moveTo>
                    <a:cubicBezTo>
                      <a:pt x="182" y="286"/>
                      <a:pt x="182" y="315"/>
                      <a:pt x="173" y="334"/>
                    </a:cubicBezTo>
                    <a:cubicBezTo>
                      <a:pt x="155" y="368"/>
                      <a:pt x="130" y="371"/>
                      <a:pt x="117" y="371"/>
                    </a:cubicBezTo>
                    <a:cubicBezTo>
                      <a:pt x="82" y="371"/>
                      <a:pt x="66" y="337"/>
                      <a:pt x="61" y="329"/>
                    </a:cubicBezTo>
                    <a:cubicBezTo>
                      <a:pt x="51" y="302"/>
                      <a:pt x="51" y="257"/>
                      <a:pt x="51" y="248"/>
                    </a:cubicBezTo>
                    <a:cubicBezTo>
                      <a:pt x="51" y="205"/>
                      <a:pt x="69" y="147"/>
                      <a:pt x="120" y="147"/>
                    </a:cubicBezTo>
                    <a:cubicBezTo>
                      <a:pt x="130" y="147"/>
                      <a:pt x="155" y="147"/>
                      <a:pt x="173" y="182"/>
                    </a:cubicBezTo>
                    <a:cubicBezTo>
                      <a:pt x="182" y="203"/>
                      <a:pt x="182" y="232"/>
                      <a:pt x="182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0" name="Freeform 48"/>
              <p:cNvSpPr/>
              <p:nvPr/>
            </p:nvSpPr>
            <p:spPr>
              <a:xfrm>
                <a:off x="2619000" y="4371120"/>
                <a:ext cx="85680" cy="139680"/>
              </a:xfrm>
              <a:custGeom>
                <a:avLst/>
                <a:gdLst/>
                <a:ahLst/>
                <a:rect l="0" t="0" r="r" b="b"/>
                <a:pathLst>
                  <a:path w="238" h="388">
                    <a:moveTo>
                      <a:pt x="237" y="195"/>
                    </a:moveTo>
                    <a:cubicBezTo>
                      <a:pt x="237" y="150"/>
                      <a:pt x="235" y="106"/>
                      <a:pt x="214" y="64"/>
                    </a:cubicBezTo>
                    <a:cubicBezTo>
                      <a:pt x="189" y="10"/>
                      <a:pt x="142" y="0"/>
                      <a:pt x="120" y="0"/>
                    </a:cubicBezTo>
                    <a:cubicBezTo>
                      <a:pt x="86" y="0"/>
                      <a:pt x="45" y="14"/>
                      <a:pt x="21" y="67"/>
                    </a:cubicBezTo>
                    <a:cubicBezTo>
                      <a:pt x="3" y="106"/>
                      <a:pt x="0" y="150"/>
                      <a:pt x="0" y="195"/>
                    </a:cubicBezTo>
                    <a:cubicBezTo>
                      <a:pt x="0" y="237"/>
                      <a:pt x="3" y="288"/>
                      <a:pt x="26" y="331"/>
                    </a:cubicBezTo>
                    <a:cubicBezTo>
                      <a:pt x="50" y="376"/>
                      <a:pt x="91" y="387"/>
                      <a:pt x="118" y="387"/>
                    </a:cubicBezTo>
                    <a:cubicBezTo>
                      <a:pt x="149" y="387"/>
                      <a:pt x="192" y="376"/>
                      <a:pt x="216" y="321"/>
                    </a:cubicBezTo>
                    <a:cubicBezTo>
                      <a:pt x="235" y="283"/>
                      <a:pt x="237" y="240"/>
                      <a:pt x="237" y="195"/>
                    </a:cubicBezTo>
                    <a:moveTo>
                      <a:pt x="190" y="189"/>
                    </a:moveTo>
                    <a:cubicBezTo>
                      <a:pt x="190" y="230"/>
                      <a:pt x="190" y="269"/>
                      <a:pt x="184" y="304"/>
                    </a:cubicBezTo>
                    <a:cubicBezTo>
                      <a:pt x="176" y="358"/>
                      <a:pt x="144" y="374"/>
                      <a:pt x="118" y="374"/>
                    </a:cubicBezTo>
                    <a:cubicBezTo>
                      <a:pt x="98" y="374"/>
                      <a:pt x="64" y="361"/>
                      <a:pt x="53" y="307"/>
                    </a:cubicBezTo>
                    <a:cubicBezTo>
                      <a:pt x="48" y="273"/>
                      <a:pt x="48" y="221"/>
                      <a:pt x="48" y="189"/>
                    </a:cubicBezTo>
                    <a:cubicBezTo>
                      <a:pt x="48" y="152"/>
                      <a:pt x="48" y="115"/>
                      <a:pt x="51" y="85"/>
                    </a:cubicBezTo>
                    <a:cubicBezTo>
                      <a:pt x="62" y="18"/>
                      <a:pt x="104" y="13"/>
                      <a:pt x="118" y="13"/>
                    </a:cubicBezTo>
                    <a:cubicBezTo>
                      <a:pt x="138" y="13"/>
                      <a:pt x="174" y="22"/>
                      <a:pt x="186" y="78"/>
                    </a:cubicBezTo>
                    <a:cubicBezTo>
                      <a:pt x="190" y="110"/>
                      <a:pt x="190" y="154"/>
                      <a:pt x="190" y="1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1" name="Freeform 49"/>
              <p:cNvSpPr/>
              <p:nvPr/>
            </p:nvSpPr>
            <p:spPr>
              <a:xfrm>
                <a:off x="114840" y="4834440"/>
                <a:ext cx="59040" cy="58680"/>
              </a:xfrm>
              <a:custGeom>
                <a:avLst/>
                <a:gdLst/>
                <a:ahLst/>
                <a:rect l="0" t="0" r="r" b="b"/>
                <a:pathLst>
                  <a:path w="164" h="163">
                    <a:moveTo>
                      <a:pt x="163" y="82"/>
                    </a:moveTo>
                    <a:cubicBezTo>
                      <a:pt x="163" y="37"/>
                      <a:pt x="126" y="0"/>
                      <a:pt x="82" y="0"/>
                    </a:cubicBezTo>
                    <a:cubicBezTo>
                      <a:pt x="37" y="0"/>
                      <a:pt x="0" y="37"/>
                      <a:pt x="0" y="82"/>
                    </a:cubicBezTo>
                    <a:cubicBezTo>
                      <a:pt x="0" y="126"/>
                      <a:pt x="37" y="162"/>
                      <a:pt x="82" y="162"/>
                    </a:cubicBezTo>
                    <a:cubicBezTo>
                      <a:pt x="126" y="162"/>
                      <a:pt x="163" y="126"/>
                      <a:pt x="163" y="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2" name="Freeform 50"/>
              <p:cNvSpPr/>
              <p:nvPr/>
            </p:nvSpPr>
            <p:spPr>
              <a:xfrm>
                <a:off x="331920" y="4772160"/>
                <a:ext cx="171000" cy="138600"/>
              </a:xfrm>
              <a:custGeom>
                <a:avLst/>
                <a:gdLst/>
                <a:ahLst/>
                <a:rect l="0" t="0" r="r" b="b"/>
                <a:pathLst>
                  <a:path w="475" h="385">
                    <a:moveTo>
                      <a:pt x="474" y="6"/>
                    </a:moveTo>
                    <a:cubicBezTo>
                      <a:pt x="471" y="4"/>
                      <a:pt x="474" y="0"/>
                      <a:pt x="466" y="0"/>
                    </a:cubicBezTo>
                    <a:cubicBezTo>
                      <a:pt x="448" y="0"/>
                      <a:pt x="429" y="2"/>
                      <a:pt x="410" y="2"/>
                    </a:cubicBezTo>
                    <a:cubicBezTo>
                      <a:pt x="390" y="2"/>
                      <a:pt x="371" y="0"/>
                      <a:pt x="352" y="0"/>
                    </a:cubicBezTo>
                    <a:cubicBezTo>
                      <a:pt x="349" y="0"/>
                      <a:pt x="342" y="0"/>
                      <a:pt x="342" y="11"/>
                    </a:cubicBezTo>
                    <a:cubicBezTo>
                      <a:pt x="342" y="18"/>
                      <a:pt x="347" y="18"/>
                      <a:pt x="352" y="18"/>
                    </a:cubicBezTo>
                    <a:cubicBezTo>
                      <a:pt x="384" y="18"/>
                      <a:pt x="390" y="30"/>
                      <a:pt x="390" y="42"/>
                    </a:cubicBezTo>
                    <a:cubicBezTo>
                      <a:pt x="390" y="43"/>
                      <a:pt x="389" y="53"/>
                      <a:pt x="389" y="54"/>
                    </a:cubicBezTo>
                    <a:cubicBezTo>
                      <a:pt x="368" y="138"/>
                      <a:pt x="347" y="221"/>
                      <a:pt x="326" y="304"/>
                    </a:cubicBezTo>
                    <a:cubicBezTo>
                      <a:pt x="285" y="206"/>
                      <a:pt x="243" y="109"/>
                      <a:pt x="202" y="11"/>
                    </a:cubicBezTo>
                    <a:cubicBezTo>
                      <a:pt x="197" y="0"/>
                      <a:pt x="197" y="0"/>
                      <a:pt x="184" y="0"/>
                    </a:cubicBezTo>
                    <a:cubicBezTo>
                      <a:pt x="159" y="0"/>
                      <a:pt x="134" y="0"/>
                      <a:pt x="109" y="0"/>
                    </a:cubicBezTo>
                    <a:cubicBezTo>
                      <a:pt x="98" y="0"/>
                      <a:pt x="91" y="0"/>
                      <a:pt x="91" y="11"/>
                    </a:cubicBezTo>
                    <a:cubicBezTo>
                      <a:pt x="91" y="18"/>
                      <a:pt x="98" y="18"/>
                      <a:pt x="107" y="18"/>
                    </a:cubicBezTo>
                    <a:cubicBezTo>
                      <a:pt x="110" y="18"/>
                      <a:pt x="146" y="18"/>
                      <a:pt x="146" y="22"/>
                    </a:cubicBezTo>
                    <a:cubicBezTo>
                      <a:pt x="121" y="123"/>
                      <a:pt x="95" y="224"/>
                      <a:pt x="70" y="325"/>
                    </a:cubicBezTo>
                    <a:cubicBezTo>
                      <a:pt x="64" y="347"/>
                      <a:pt x="56" y="365"/>
                      <a:pt x="10" y="366"/>
                    </a:cubicBezTo>
                    <a:cubicBezTo>
                      <a:pt x="6" y="366"/>
                      <a:pt x="0" y="366"/>
                      <a:pt x="0" y="377"/>
                    </a:cubicBezTo>
                    <a:cubicBezTo>
                      <a:pt x="0" y="382"/>
                      <a:pt x="3" y="384"/>
                      <a:pt x="8" y="384"/>
                    </a:cubicBezTo>
                    <a:cubicBezTo>
                      <a:pt x="26" y="384"/>
                      <a:pt x="45" y="382"/>
                      <a:pt x="64" y="382"/>
                    </a:cubicBezTo>
                    <a:cubicBezTo>
                      <a:pt x="83" y="382"/>
                      <a:pt x="102" y="384"/>
                      <a:pt x="122" y="384"/>
                    </a:cubicBezTo>
                    <a:cubicBezTo>
                      <a:pt x="125" y="384"/>
                      <a:pt x="131" y="384"/>
                      <a:pt x="131" y="373"/>
                    </a:cubicBezTo>
                    <a:cubicBezTo>
                      <a:pt x="131" y="366"/>
                      <a:pt x="126" y="366"/>
                      <a:pt x="120" y="366"/>
                    </a:cubicBezTo>
                    <a:cubicBezTo>
                      <a:pt x="88" y="365"/>
                      <a:pt x="83" y="353"/>
                      <a:pt x="83" y="342"/>
                    </a:cubicBezTo>
                    <a:cubicBezTo>
                      <a:pt x="83" y="337"/>
                      <a:pt x="83" y="334"/>
                      <a:pt x="85" y="329"/>
                    </a:cubicBezTo>
                    <a:cubicBezTo>
                      <a:pt x="110" y="230"/>
                      <a:pt x="135" y="131"/>
                      <a:pt x="160" y="32"/>
                    </a:cubicBezTo>
                    <a:cubicBezTo>
                      <a:pt x="162" y="35"/>
                      <a:pt x="162" y="37"/>
                      <a:pt x="165" y="42"/>
                    </a:cubicBezTo>
                    <a:cubicBezTo>
                      <a:pt x="212" y="152"/>
                      <a:pt x="259" y="262"/>
                      <a:pt x="306" y="373"/>
                    </a:cubicBezTo>
                    <a:cubicBezTo>
                      <a:pt x="309" y="382"/>
                      <a:pt x="310" y="384"/>
                      <a:pt x="315" y="384"/>
                    </a:cubicBezTo>
                    <a:cubicBezTo>
                      <a:pt x="322" y="384"/>
                      <a:pt x="322" y="382"/>
                      <a:pt x="325" y="373"/>
                    </a:cubicBezTo>
                    <a:cubicBezTo>
                      <a:pt x="351" y="268"/>
                      <a:pt x="377" y="164"/>
                      <a:pt x="403" y="59"/>
                    </a:cubicBezTo>
                    <a:cubicBezTo>
                      <a:pt x="410" y="37"/>
                      <a:pt x="419" y="19"/>
                      <a:pt x="464" y="18"/>
                    </a:cubicBezTo>
                    <a:cubicBezTo>
                      <a:pt x="467" y="18"/>
                      <a:pt x="474" y="18"/>
                      <a:pt x="47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3" name="Freeform 51"/>
              <p:cNvSpPr/>
              <p:nvPr/>
            </p:nvSpPr>
            <p:spPr>
              <a:xfrm>
                <a:off x="493200" y="4859280"/>
                <a:ext cx="106920" cy="101520"/>
              </a:xfrm>
              <a:custGeom>
                <a:avLst/>
                <a:gdLst/>
                <a:ahLst/>
                <a:rect l="0" t="0" r="r" b="b"/>
                <a:pathLst>
                  <a:path w="297" h="282">
                    <a:moveTo>
                      <a:pt x="296" y="281"/>
                    </a:moveTo>
                    <a:cubicBezTo>
                      <a:pt x="296" y="277"/>
                      <a:pt x="296" y="272"/>
                      <a:pt x="296" y="267"/>
                    </a:cubicBezTo>
                    <a:cubicBezTo>
                      <a:pt x="293" y="267"/>
                      <a:pt x="291" y="267"/>
                      <a:pt x="288" y="267"/>
                    </a:cubicBezTo>
                    <a:cubicBezTo>
                      <a:pt x="261" y="267"/>
                      <a:pt x="258" y="262"/>
                      <a:pt x="254" y="253"/>
                    </a:cubicBezTo>
                    <a:cubicBezTo>
                      <a:pt x="222" y="172"/>
                      <a:pt x="190" y="91"/>
                      <a:pt x="158" y="10"/>
                    </a:cubicBezTo>
                    <a:cubicBezTo>
                      <a:pt x="157" y="3"/>
                      <a:pt x="155" y="0"/>
                      <a:pt x="147" y="0"/>
                    </a:cubicBezTo>
                    <a:cubicBezTo>
                      <a:pt x="139" y="0"/>
                      <a:pt x="139" y="3"/>
                      <a:pt x="136" y="10"/>
                    </a:cubicBezTo>
                    <a:cubicBezTo>
                      <a:pt x="106" y="86"/>
                      <a:pt x="75" y="163"/>
                      <a:pt x="45" y="240"/>
                    </a:cubicBezTo>
                    <a:cubicBezTo>
                      <a:pt x="42" y="249"/>
                      <a:pt x="35" y="267"/>
                      <a:pt x="0" y="267"/>
                    </a:cubicBezTo>
                    <a:cubicBezTo>
                      <a:pt x="0" y="272"/>
                      <a:pt x="0" y="277"/>
                      <a:pt x="0" y="281"/>
                    </a:cubicBezTo>
                    <a:cubicBezTo>
                      <a:pt x="13" y="280"/>
                      <a:pt x="27" y="280"/>
                      <a:pt x="40" y="280"/>
                    </a:cubicBezTo>
                    <a:cubicBezTo>
                      <a:pt x="56" y="280"/>
                      <a:pt x="85" y="281"/>
                      <a:pt x="86" y="281"/>
                    </a:cubicBezTo>
                    <a:cubicBezTo>
                      <a:pt x="86" y="277"/>
                      <a:pt x="86" y="272"/>
                      <a:pt x="86" y="267"/>
                    </a:cubicBezTo>
                    <a:cubicBezTo>
                      <a:pt x="70" y="267"/>
                      <a:pt x="59" y="259"/>
                      <a:pt x="59" y="248"/>
                    </a:cubicBezTo>
                    <a:cubicBezTo>
                      <a:pt x="59" y="245"/>
                      <a:pt x="59" y="245"/>
                      <a:pt x="61" y="240"/>
                    </a:cubicBezTo>
                    <a:cubicBezTo>
                      <a:pt x="67" y="224"/>
                      <a:pt x="74" y="208"/>
                      <a:pt x="80" y="192"/>
                    </a:cubicBezTo>
                    <a:cubicBezTo>
                      <a:pt x="117" y="192"/>
                      <a:pt x="155" y="192"/>
                      <a:pt x="192" y="192"/>
                    </a:cubicBezTo>
                    <a:cubicBezTo>
                      <a:pt x="199" y="211"/>
                      <a:pt x="207" y="230"/>
                      <a:pt x="214" y="249"/>
                    </a:cubicBezTo>
                    <a:cubicBezTo>
                      <a:pt x="214" y="251"/>
                      <a:pt x="216" y="254"/>
                      <a:pt x="216" y="256"/>
                    </a:cubicBezTo>
                    <a:cubicBezTo>
                      <a:pt x="216" y="267"/>
                      <a:pt x="195" y="267"/>
                      <a:pt x="184" y="267"/>
                    </a:cubicBezTo>
                    <a:cubicBezTo>
                      <a:pt x="184" y="272"/>
                      <a:pt x="184" y="277"/>
                      <a:pt x="184" y="281"/>
                    </a:cubicBezTo>
                    <a:cubicBezTo>
                      <a:pt x="204" y="281"/>
                      <a:pt x="223" y="280"/>
                      <a:pt x="243" y="280"/>
                    </a:cubicBezTo>
                    <a:cubicBezTo>
                      <a:pt x="261" y="280"/>
                      <a:pt x="291" y="280"/>
                      <a:pt x="296" y="281"/>
                    </a:cubicBezTo>
                    <a:moveTo>
                      <a:pt x="186" y="178"/>
                    </a:moveTo>
                    <a:cubicBezTo>
                      <a:pt x="152" y="178"/>
                      <a:pt x="118" y="178"/>
                      <a:pt x="85" y="178"/>
                    </a:cubicBezTo>
                    <a:cubicBezTo>
                      <a:pt x="102" y="135"/>
                      <a:pt x="119" y="92"/>
                      <a:pt x="136" y="50"/>
                    </a:cubicBezTo>
                    <a:cubicBezTo>
                      <a:pt x="153" y="92"/>
                      <a:pt x="169" y="135"/>
                      <a:pt x="186" y="1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4" name="Freeform 52"/>
              <p:cNvSpPr/>
              <p:nvPr/>
            </p:nvSpPr>
            <p:spPr>
              <a:xfrm>
                <a:off x="612360" y="4859280"/>
                <a:ext cx="106920" cy="101520"/>
              </a:xfrm>
              <a:custGeom>
                <a:avLst/>
                <a:gdLst/>
                <a:ahLst/>
                <a:rect l="0" t="0" r="r" b="b"/>
                <a:pathLst>
                  <a:path w="297" h="282">
                    <a:moveTo>
                      <a:pt x="296" y="281"/>
                    </a:moveTo>
                    <a:cubicBezTo>
                      <a:pt x="296" y="277"/>
                      <a:pt x="296" y="272"/>
                      <a:pt x="296" y="267"/>
                    </a:cubicBezTo>
                    <a:cubicBezTo>
                      <a:pt x="293" y="267"/>
                      <a:pt x="291" y="267"/>
                      <a:pt x="288" y="267"/>
                    </a:cubicBezTo>
                    <a:cubicBezTo>
                      <a:pt x="262" y="267"/>
                      <a:pt x="259" y="262"/>
                      <a:pt x="254" y="253"/>
                    </a:cubicBezTo>
                    <a:cubicBezTo>
                      <a:pt x="222" y="172"/>
                      <a:pt x="190" y="91"/>
                      <a:pt x="158" y="10"/>
                    </a:cubicBezTo>
                    <a:cubicBezTo>
                      <a:pt x="157" y="3"/>
                      <a:pt x="156" y="0"/>
                      <a:pt x="149" y="0"/>
                    </a:cubicBezTo>
                    <a:cubicBezTo>
                      <a:pt x="142" y="0"/>
                      <a:pt x="139" y="3"/>
                      <a:pt x="138" y="10"/>
                    </a:cubicBezTo>
                    <a:cubicBezTo>
                      <a:pt x="107" y="86"/>
                      <a:pt x="77" y="163"/>
                      <a:pt x="46" y="240"/>
                    </a:cubicBezTo>
                    <a:cubicBezTo>
                      <a:pt x="42" y="249"/>
                      <a:pt x="35" y="267"/>
                      <a:pt x="0" y="267"/>
                    </a:cubicBezTo>
                    <a:cubicBezTo>
                      <a:pt x="0" y="272"/>
                      <a:pt x="0" y="277"/>
                      <a:pt x="0" y="281"/>
                    </a:cubicBezTo>
                    <a:cubicBezTo>
                      <a:pt x="13" y="280"/>
                      <a:pt x="27" y="280"/>
                      <a:pt x="40" y="280"/>
                    </a:cubicBezTo>
                    <a:cubicBezTo>
                      <a:pt x="56" y="280"/>
                      <a:pt x="85" y="281"/>
                      <a:pt x="88" y="281"/>
                    </a:cubicBezTo>
                    <a:cubicBezTo>
                      <a:pt x="88" y="277"/>
                      <a:pt x="88" y="272"/>
                      <a:pt x="88" y="267"/>
                    </a:cubicBezTo>
                    <a:cubicBezTo>
                      <a:pt x="70" y="267"/>
                      <a:pt x="59" y="259"/>
                      <a:pt x="59" y="248"/>
                    </a:cubicBezTo>
                    <a:cubicBezTo>
                      <a:pt x="59" y="245"/>
                      <a:pt x="59" y="245"/>
                      <a:pt x="61" y="240"/>
                    </a:cubicBezTo>
                    <a:cubicBezTo>
                      <a:pt x="67" y="224"/>
                      <a:pt x="74" y="208"/>
                      <a:pt x="80" y="192"/>
                    </a:cubicBezTo>
                    <a:cubicBezTo>
                      <a:pt x="117" y="192"/>
                      <a:pt x="155" y="192"/>
                      <a:pt x="192" y="192"/>
                    </a:cubicBezTo>
                    <a:cubicBezTo>
                      <a:pt x="199" y="211"/>
                      <a:pt x="207" y="230"/>
                      <a:pt x="214" y="249"/>
                    </a:cubicBezTo>
                    <a:cubicBezTo>
                      <a:pt x="216" y="251"/>
                      <a:pt x="218" y="254"/>
                      <a:pt x="218" y="256"/>
                    </a:cubicBezTo>
                    <a:cubicBezTo>
                      <a:pt x="218" y="267"/>
                      <a:pt x="195" y="267"/>
                      <a:pt x="186" y="267"/>
                    </a:cubicBezTo>
                    <a:cubicBezTo>
                      <a:pt x="186" y="272"/>
                      <a:pt x="186" y="277"/>
                      <a:pt x="186" y="281"/>
                    </a:cubicBezTo>
                    <a:cubicBezTo>
                      <a:pt x="205" y="281"/>
                      <a:pt x="224" y="280"/>
                      <a:pt x="243" y="280"/>
                    </a:cubicBezTo>
                    <a:cubicBezTo>
                      <a:pt x="262" y="280"/>
                      <a:pt x="291" y="280"/>
                      <a:pt x="296" y="281"/>
                    </a:cubicBezTo>
                    <a:moveTo>
                      <a:pt x="187" y="178"/>
                    </a:moveTo>
                    <a:cubicBezTo>
                      <a:pt x="154" y="178"/>
                      <a:pt x="120" y="178"/>
                      <a:pt x="86" y="178"/>
                    </a:cubicBezTo>
                    <a:cubicBezTo>
                      <a:pt x="103" y="135"/>
                      <a:pt x="119" y="92"/>
                      <a:pt x="136" y="50"/>
                    </a:cubicBezTo>
                    <a:cubicBezTo>
                      <a:pt x="153" y="92"/>
                      <a:pt x="170" y="135"/>
                      <a:pt x="187" y="1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5" name="Freeform 53"/>
              <p:cNvSpPr/>
              <p:nvPr/>
            </p:nvSpPr>
            <p:spPr>
              <a:xfrm>
                <a:off x="747360" y="4758480"/>
                <a:ext cx="78840" cy="203040"/>
              </a:xfrm>
              <a:custGeom>
                <a:avLst/>
                <a:gdLst/>
                <a:ahLst/>
                <a:rect l="0" t="0" r="r" b="b"/>
                <a:pathLst>
                  <a:path w="219" h="564">
                    <a:moveTo>
                      <a:pt x="218" y="11"/>
                    </a:moveTo>
                    <a:cubicBezTo>
                      <a:pt x="218" y="6"/>
                      <a:pt x="213" y="0"/>
                      <a:pt x="206" y="0"/>
                    </a:cubicBezTo>
                    <a:cubicBezTo>
                      <a:pt x="202" y="0"/>
                      <a:pt x="198" y="3"/>
                      <a:pt x="197" y="8"/>
                    </a:cubicBezTo>
                    <a:cubicBezTo>
                      <a:pt x="131" y="188"/>
                      <a:pt x="66" y="367"/>
                      <a:pt x="0" y="547"/>
                    </a:cubicBezTo>
                    <a:cubicBezTo>
                      <a:pt x="0" y="549"/>
                      <a:pt x="0" y="550"/>
                      <a:pt x="0" y="552"/>
                    </a:cubicBezTo>
                    <a:cubicBezTo>
                      <a:pt x="0" y="558"/>
                      <a:pt x="5" y="563"/>
                      <a:pt x="11" y="563"/>
                    </a:cubicBezTo>
                    <a:cubicBezTo>
                      <a:pt x="16" y="563"/>
                      <a:pt x="19" y="560"/>
                      <a:pt x="21" y="555"/>
                    </a:cubicBezTo>
                    <a:cubicBezTo>
                      <a:pt x="86" y="375"/>
                      <a:pt x="152" y="196"/>
                      <a:pt x="218" y="16"/>
                    </a:cubicBezTo>
                    <a:cubicBezTo>
                      <a:pt x="218" y="14"/>
                      <a:pt x="218" y="13"/>
                      <a:pt x="218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6" name="Freeform 54"/>
              <p:cNvSpPr/>
              <p:nvPr/>
            </p:nvSpPr>
            <p:spPr>
              <a:xfrm>
                <a:off x="843840" y="4772160"/>
                <a:ext cx="124920" cy="138600"/>
              </a:xfrm>
              <a:custGeom>
                <a:avLst/>
                <a:gdLst/>
                <a:ahLst/>
                <a:rect l="0" t="0" r="r" b="b"/>
                <a:pathLst>
                  <a:path w="347" h="385">
                    <a:moveTo>
                      <a:pt x="346" y="281"/>
                    </a:moveTo>
                    <a:cubicBezTo>
                      <a:pt x="346" y="232"/>
                      <a:pt x="301" y="190"/>
                      <a:pt x="238" y="184"/>
                    </a:cubicBezTo>
                    <a:cubicBezTo>
                      <a:pt x="293" y="173"/>
                      <a:pt x="331" y="136"/>
                      <a:pt x="331" y="94"/>
                    </a:cubicBezTo>
                    <a:cubicBezTo>
                      <a:pt x="331" y="46"/>
                      <a:pt x="280" y="0"/>
                      <a:pt x="206" y="0"/>
                    </a:cubicBezTo>
                    <a:cubicBezTo>
                      <a:pt x="138" y="0"/>
                      <a:pt x="69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5" y="18"/>
                      <a:pt x="10" y="18"/>
                      <a:pt x="14" y="18"/>
                    </a:cubicBezTo>
                    <a:cubicBezTo>
                      <a:pt x="58" y="18"/>
                      <a:pt x="58" y="24"/>
                      <a:pt x="58" y="43"/>
                    </a:cubicBezTo>
                    <a:cubicBezTo>
                      <a:pt x="58" y="142"/>
                      <a:pt x="58" y="241"/>
                      <a:pt x="58" y="341"/>
                    </a:cubicBezTo>
                    <a:cubicBezTo>
                      <a:pt x="58" y="360"/>
                      <a:pt x="58" y="366"/>
                      <a:pt x="14" y="366"/>
                    </a:cubicBezTo>
                    <a:cubicBezTo>
                      <a:pt x="10" y="366"/>
                      <a:pt x="5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74" y="384"/>
                      <a:pt x="147" y="384"/>
                      <a:pt x="221" y="384"/>
                    </a:cubicBezTo>
                    <a:cubicBezTo>
                      <a:pt x="296" y="384"/>
                      <a:pt x="346" y="334"/>
                      <a:pt x="346" y="281"/>
                    </a:cubicBezTo>
                    <a:moveTo>
                      <a:pt x="277" y="94"/>
                    </a:moveTo>
                    <a:cubicBezTo>
                      <a:pt x="277" y="131"/>
                      <a:pt x="250" y="178"/>
                      <a:pt x="187" y="178"/>
                    </a:cubicBezTo>
                    <a:cubicBezTo>
                      <a:pt x="160" y="178"/>
                      <a:pt x="133" y="178"/>
                      <a:pt x="106" y="178"/>
                    </a:cubicBezTo>
                    <a:cubicBezTo>
                      <a:pt x="106" y="132"/>
                      <a:pt x="106" y="86"/>
                      <a:pt x="106" y="40"/>
                    </a:cubicBezTo>
                    <a:cubicBezTo>
                      <a:pt x="106" y="21"/>
                      <a:pt x="106" y="18"/>
                      <a:pt x="133" y="18"/>
                    </a:cubicBezTo>
                    <a:cubicBezTo>
                      <a:pt x="156" y="18"/>
                      <a:pt x="179" y="18"/>
                      <a:pt x="202" y="18"/>
                    </a:cubicBezTo>
                    <a:cubicBezTo>
                      <a:pt x="258" y="18"/>
                      <a:pt x="277" y="66"/>
                      <a:pt x="277" y="94"/>
                    </a:cubicBezTo>
                    <a:moveTo>
                      <a:pt x="290" y="280"/>
                    </a:moveTo>
                    <a:cubicBezTo>
                      <a:pt x="290" y="320"/>
                      <a:pt x="261" y="366"/>
                      <a:pt x="203" y="366"/>
                    </a:cubicBezTo>
                    <a:cubicBezTo>
                      <a:pt x="180" y="366"/>
                      <a:pt x="156" y="366"/>
                      <a:pt x="133" y="366"/>
                    </a:cubicBezTo>
                    <a:cubicBezTo>
                      <a:pt x="106" y="366"/>
                      <a:pt x="106" y="363"/>
                      <a:pt x="106" y="344"/>
                    </a:cubicBezTo>
                    <a:cubicBezTo>
                      <a:pt x="106" y="293"/>
                      <a:pt x="106" y="241"/>
                      <a:pt x="106" y="190"/>
                    </a:cubicBezTo>
                    <a:cubicBezTo>
                      <a:pt x="141" y="190"/>
                      <a:pt x="176" y="190"/>
                      <a:pt x="211" y="190"/>
                    </a:cubicBezTo>
                    <a:cubicBezTo>
                      <a:pt x="266" y="190"/>
                      <a:pt x="290" y="243"/>
                      <a:pt x="290" y="2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7" name="Freeform 55"/>
              <p:cNvSpPr/>
              <p:nvPr/>
            </p:nvSpPr>
            <p:spPr>
              <a:xfrm>
                <a:off x="984960" y="4772160"/>
                <a:ext cx="142560" cy="138600"/>
              </a:xfrm>
              <a:custGeom>
                <a:avLst/>
                <a:gdLst/>
                <a:ahLst/>
                <a:rect l="0" t="0" r="r" b="b"/>
                <a:pathLst>
                  <a:path w="396" h="385">
                    <a:moveTo>
                      <a:pt x="395" y="384"/>
                    </a:moveTo>
                    <a:cubicBezTo>
                      <a:pt x="395" y="378"/>
                      <a:pt x="395" y="372"/>
                      <a:pt x="395" y="366"/>
                    </a:cubicBezTo>
                    <a:cubicBezTo>
                      <a:pt x="391" y="366"/>
                      <a:pt x="388" y="366"/>
                      <a:pt x="384" y="366"/>
                    </a:cubicBezTo>
                    <a:cubicBezTo>
                      <a:pt x="355" y="366"/>
                      <a:pt x="342" y="363"/>
                      <a:pt x="331" y="345"/>
                    </a:cubicBezTo>
                    <a:cubicBezTo>
                      <a:pt x="292" y="286"/>
                      <a:pt x="252" y="226"/>
                      <a:pt x="213" y="166"/>
                    </a:cubicBezTo>
                    <a:cubicBezTo>
                      <a:pt x="238" y="129"/>
                      <a:pt x="264" y="92"/>
                      <a:pt x="290" y="54"/>
                    </a:cubicBezTo>
                    <a:cubicBezTo>
                      <a:pt x="302" y="35"/>
                      <a:pt x="322" y="18"/>
                      <a:pt x="371" y="18"/>
                    </a:cubicBezTo>
                    <a:cubicBezTo>
                      <a:pt x="371" y="12"/>
                      <a:pt x="371" y="6"/>
                      <a:pt x="371" y="0"/>
                    </a:cubicBezTo>
                    <a:cubicBezTo>
                      <a:pt x="350" y="1"/>
                      <a:pt x="330" y="1"/>
                      <a:pt x="309" y="2"/>
                    </a:cubicBezTo>
                    <a:cubicBezTo>
                      <a:pt x="286" y="2"/>
                      <a:pt x="259" y="2"/>
                      <a:pt x="237" y="0"/>
                    </a:cubicBezTo>
                    <a:cubicBezTo>
                      <a:pt x="237" y="6"/>
                      <a:pt x="237" y="12"/>
                      <a:pt x="237" y="18"/>
                    </a:cubicBezTo>
                    <a:cubicBezTo>
                      <a:pt x="259" y="18"/>
                      <a:pt x="272" y="30"/>
                      <a:pt x="272" y="43"/>
                    </a:cubicBezTo>
                    <a:cubicBezTo>
                      <a:pt x="272" y="50"/>
                      <a:pt x="270" y="50"/>
                      <a:pt x="266" y="56"/>
                    </a:cubicBezTo>
                    <a:cubicBezTo>
                      <a:pt x="244" y="88"/>
                      <a:pt x="223" y="120"/>
                      <a:pt x="202" y="152"/>
                    </a:cubicBezTo>
                    <a:cubicBezTo>
                      <a:pt x="178" y="116"/>
                      <a:pt x="154" y="79"/>
                      <a:pt x="130" y="43"/>
                    </a:cubicBezTo>
                    <a:cubicBezTo>
                      <a:pt x="128" y="42"/>
                      <a:pt x="126" y="37"/>
                      <a:pt x="126" y="34"/>
                    </a:cubicBezTo>
                    <a:cubicBezTo>
                      <a:pt x="126" y="27"/>
                      <a:pt x="138" y="18"/>
                      <a:pt x="162" y="18"/>
                    </a:cubicBezTo>
                    <a:cubicBezTo>
                      <a:pt x="162" y="12"/>
                      <a:pt x="162" y="6"/>
                      <a:pt x="162" y="0"/>
                    </a:cubicBezTo>
                    <a:cubicBezTo>
                      <a:pt x="142" y="2"/>
                      <a:pt x="101" y="2"/>
                      <a:pt x="80" y="2"/>
                    </a:cubicBezTo>
                    <a:cubicBezTo>
                      <a:pt x="55" y="1"/>
                      <a:pt x="31" y="1"/>
                      <a:pt x="6" y="0"/>
                    </a:cubicBezTo>
                    <a:cubicBezTo>
                      <a:pt x="6" y="6"/>
                      <a:pt x="6" y="12"/>
                      <a:pt x="6" y="18"/>
                    </a:cubicBezTo>
                    <a:cubicBezTo>
                      <a:pt x="10" y="18"/>
                      <a:pt x="14" y="18"/>
                      <a:pt x="18" y="18"/>
                    </a:cubicBezTo>
                    <a:cubicBezTo>
                      <a:pt x="48" y="18"/>
                      <a:pt x="59" y="21"/>
                      <a:pt x="70" y="37"/>
                    </a:cubicBezTo>
                    <a:cubicBezTo>
                      <a:pt x="105" y="89"/>
                      <a:pt x="139" y="141"/>
                      <a:pt x="173" y="194"/>
                    </a:cubicBezTo>
                    <a:cubicBezTo>
                      <a:pt x="142" y="239"/>
                      <a:pt x="112" y="284"/>
                      <a:pt x="82" y="329"/>
                    </a:cubicBezTo>
                    <a:cubicBezTo>
                      <a:pt x="74" y="341"/>
                      <a:pt x="56" y="366"/>
                      <a:pt x="0" y="366"/>
                    </a:cubicBezTo>
                    <a:cubicBezTo>
                      <a:pt x="0" y="372"/>
                      <a:pt x="0" y="378"/>
                      <a:pt x="0" y="384"/>
                    </a:cubicBezTo>
                    <a:cubicBezTo>
                      <a:pt x="21" y="383"/>
                      <a:pt x="42" y="383"/>
                      <a:pt x="62" y="382"/>
                    </a:cubicBezTo>
                    <a:cubicBezTo>
                      <a:pt x="83" y="382"/>
                      <a:pt x="114" y="382"/>
                      <a:pt x="134" y="384"/>
                    </a:cubicBezTo>
                    <a:cubicBezTo>
                      <a:pt x="134" y="378"/>
                      <a:pt x="134" y="372"/>
                      <a:pt x="134" y="366"/>
                    </a:cubicBezTo>
                    <a:cubicBezTo>
                      <a:pt x="109" y="366"/>
                      <a:pt x="99" y="350"/>
                      <a:pt x="99" y="341"/>
                    </a:cubicBezTo>
                    <a:cubicBezTo>
                      <a:pt x="99" y="336"/>
                      <a:pt x="101" y="333"/>
                      <a:pt x="104" y="326"/>
                    </a:cubicBezTo>
                    <a:cubicBezTo>
                      <a:pt x="131" y="287"/>
                      <a:pt x="157" y="248"/>
                      <a:pt x="184" y="210"/>
                    </a:cubicBezTo>
                    <a:cubicBezTo>
                      <a:pt x="214" y="254"/>
                      <a:pt x="244" y="299"/>
                      <a:pt x="274" y="344"/>
                    </a:cubicBezTo>
                    <a:cubicBezTo>
                      <a:pt x="274" y="345"/>
                      <a:pt x="275" y="347"/>
                      <a:pt x="275" y="350"/>
                    </a:cubicBezTo>
                    <a:cubicBezTo>
                      <a:pt x="275" y="357"/>
                      <a:pt x="264" y="366"/>
                      <a:pt x="240" y="366"/>
                    </a:cubicBezTo>
                    <a:cubicBezTo>
                      <a:pt x="240" y="372"/>
                      <a:pt x="240" y="378"/>
                      <a:pt x="240" y="384"/>
                    </a:cubicBezTo>
                    <a:cubicBezTo>
                      <a:pt x="259" y="382"/>
                      <a:pt x="301" y="382"/>
                      <a:pt x="322" y="382"/>
                    </a:cubicBezTo>
                    <a:cubicBezTo>
                      <a:pt x="346" y="383"/>
                      <a:pt x="371" y="383"/>
                      <a:pt x="395" y="3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8" name="Freeform 56"/>
              <p:cNvSpPr/>
              <p:nvPr/>
            </p:nvSpPr>
            <p:spPr>
              <a:xfrm>
                <a:off x="1205640" y="4825440"/>
                <a:ext cx="21600" cy="70200"/>
              </a:xfrm>
              <a:custGeom>
                <a:avLst/>
                <a:gdLst/>
                <a:ahLst/>
                <a:rect l="0" t="0" r="r" b="b"/>
                <a:pathLst>
                  <a:path w="60" h="195">
                    <a:moveTo>
                      <a:pt x="59" y="29"/>
                    </a:moveTo>
                    <a:cubicBezTo>
                      <a:pt x="59" y="13"/>
                      <a:pt x="46" y="0"/>
                      <a:pt x="29" y="0"/>
                    </a:cubicBezTo>
                    <a:cubicBezTo>
                      <a:pt x="12" y="0"/>
                      <a:pt x="0" y="12"/>
                      <a:pt x="0" y="29"/>
                    </a:cubicBezTo>
                    <a:cubicBezTo>
                      <a:pt x="0" y="46"/>
                      <a:pt x="12" y="59"/>
                      <a:pt x="29" y="59"/>
                    </a:cubicBezTo>
                    <a:cubicBezTo>
                      <a:pt x="46" y="59"/>
                      <a:pt x="59" y="46"/>
                      <a:pt x="59" y="29"/>
                    </a:cubicBezTo>
                    <a:moveTo>
                      <a:pt x="59" y="163"/>
                    </a:moveTo>
                    <a:cubicBezTo>
                      <a:pt x="59" y="147"/>
                      <a:pt x="46" y="133"/>
                      <a:pt x="29" y="133"/>
                    </a:cubicBezTo>
                    <a:cubicBezTo>
                      <a:pt x="12" y="133"/>
                      <a:pt x="0" y="147"/>
                      <a:pt x="0" y="163"/>
                    </a:cubicBezTo>
                    <a:cubicBezTo>
                      <a:pt x="0" y="179"/>
                      <a:pt x="12" y="194"/>
                      <a:pt x="29" y="194"/>
                    </a:cubicBezTo>
                    <a:cubicBezTo>
                      <a:pt x="46" y="194"/>
                      <a:pt x="59" y="179"/>
                      <a:pt x="59" y="1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69" name="Freeform 57"/>
              <p:cNvSpPr/>
              <p:nvPr/>
            </p:nvSpPr>
            <p:spPr>
              <a:xfrm>
                <a:off x="1255680" y="4836240"/>
                <a:ext cx="133920" cy="47520"/>
              </a:xfrm>
              <a:custGeom>
                <a:avLst/>
                <a:gdLst/>
                <a:ahLst/>
                <a:rect l="0" t="0" r="r" b="b"/>
                <a:pathLst>
                  <a:path w="372" h="132">
                    <a:moveTo>
                      <a:pt x="371" y="8"/>
                    </a:moveTo>
                    <a:cubicBezTo>
                      <a:pt x="371" y="3"/>
                      <a:pt x="370" y="0"/>
                      <a:pt x="365" y="0"/>
                    </a:cubicBezTo>
                    <a:cubicBezTo>
                      <a:pt x="362" y="0"/>
                      <a:pt x="358" y="3"/>
                      <a:pt x="358" y="8"/>
                    </a:cubicBezTo>
                    <a:cubicBezTo>
                      <a:pt x="357" y="61"/>
                      <a:pt x="334" y="85"/>
                      <a:pt x="296" y="98"/>
                    </a:cubicBezTo>
                    <a:cubicBezTo>
                      <a:pt x="290" y="101"/>
                      <a:pt x="283" y="101"/>
                      <a:pt x="278" y="101"/>
                    </a:cubicBezTo>
                    <a:cubicBezTo>
                      <a:pt x="248" y="101"/>
                      <a:pt x="221" y="77"/>
                      <a:pt x="195" y="54"/>
                    </a:cubicBezTo>
                    <a:cubicBezTo>
                      <a:pt x="165" y="27"/>
                      <a:pt x="130" y="2"/>
                      <a:pt x="93" y="2"/>
                    </a:cubicBezTo>
                    <a:cubicBezTo>
                      <a:pt x="83" y="2"/>
                      <a:pt x="75" y="3"/>
                      <a:pt x="67" y="6"/>
                    </a:cubicBezTo>
                    <a:cubicBezTo>
                      <a:pt x="19" y="21"/>
                      <a:pt x="2" y="59"/>
                      <a:pt x="0" y="125"/>
                    </a:cubicBezTo>
                    <a:cubicBezTo>
                      <a:pt x="0" y="128"/>
                      <a:pt x="3" y="131"/>
                      <a:pt x="6" y="131"/>
                    </a:cubicBezTo>
                    <a:cubicBezTo>
                      <a:pt x="10" y="131"/>
                      <a:pt x="13" y="128"/>
                      <a:pt x="13" y="125"/>
                    </a:cubicBezTo>
                    <a:cubicBezTo>
                      <a:pt x="14" y="72"/>
                      <a:pt x="37" y="46"/>
                      <a:pt x="77" y="34"/>
                    </a:cubicBezTo>
                    <a:cubicBezTo>
                      <a:pt x="82" y="32"/>
                      <a:pt x="88" y="30"/>
                      <a:pt x="94" y="30"/>
                    </a:cubicBezTo>
                    <a:cubicBezTo>
                      <a:pt x="123" y="30"/>
                      <a:pt x="152" y="54"/>
                      <a:pt x="176" y="77"/>
                    </a:cubicBezTo>
                    <a:cubicBezTo>
                      <a:pt x="206" y="104"/>
                      <a:pt x="242" y="130"/>
                      <a:pt x="280" y="130"/>
                    </a:cubicBezTo>
                    <a:cubicBezTo>
                      <a:pt x="288" y="130"/>
                      <a:pt x="296" y="128"/>
                      <a:pt x="304" y="126"/>
                    </a:cubicBezTo>
                    <a:cubicBezTo>
                      <a:pt x="352" y="110"/>
                      <a:pt x="370" y="72"/>
                      <a:pt x="37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0" name="Freeform 58"/>
              <p:cNvSpPr/>
              <p:nvPr/>
            </p:nvSpPr>
            <p:spPr>
              <a:xfrm>
                <a:off x="1464840" y="4775760"/>
                <a:ext cx="85680" cy="139680"/>
              </a:xfrm>
              <a:custGeom>
                <a:avLst/>
                <a:gdLst/>
                <a:ahLst/>
                <a:rect l="0" t="0" r="r" b="b"/>
                <a:pathLst>
                  <a:path w="238" h="388">
                    <a:moveTo>
                      <a:pt x="237" y="195"/>
                    </a:moveTo>
                    <a:cubicBezTo>
                      <a:pt x="237" y="149"/>
                      <a:pt x="234" y="104"/>
                      <a:pt x="214" y="62"/>
                    </a:cubicBezTo>
                    <a:cubicBezTo>
                      <a:pt x="189" y="10"/>
                      <a:pt x="142" y="0"/>
                      <a:pt x="118" y="0"/>
                    </a:cubicBezTo>
                    <a:cubicBezTo>
                      <a:pt x="85" y="0"/>
                      <a:pt x="45" y="14"/>
                      <a:pt x="21" y="67"/>
                    </a:cubicBezTo>
                    <a:cubicBezTo>
                      <a:pt x="3" y="106"/>
                      <a:pt x="0" y="149"/>
                      <a:pt x="0" y="195"/>
                    </a:cubicBezTo>
                    <a:cubicBezTo>
                      <a:pt x="0" y="237"/>
                      <a:pt x="3" y="286"/>
                      <a:pt x="26" y="329"/>
                    </a:cubicBezTo>
                    <a:cubicBezTo>
                      <a:pt x="50" y="376"/>
                      <a:pt x="91" y="387"/>
                      <a:pt x="118" y="387"/>
                    </a:cubicBezTo>
                    <a:cubicBezTo>
                      <a:pt x="149" y="387"/>
                      <a:pt x="192" y="374"/>
                      <a:pt x="216" y="321"/>
                    </a:cubicBezTo>
                    <a:cubicBezTo>
                      <a:pt x="234" y="283"/>
                      <a:pt x="237" y="238"/>
                      <a:pt x="237" y="195"/>
                    </a:cubicBezTo>
                    <a:moveTo>
                      <a:pt x="190" y="187"/>
                    </a:moveTo>
                    <a:cubicBezTo>
                      <a:pt x="190" y="230"/>
                      <a:pt x="190" y="269"/>
                      <a:pt x="184" y="304"/>
                    </a:cubicBezTo>
                    <a:cubicBezTo>
                      <a:pt x="176" y="357"/>
                      <a:pt x="144" y="374"/>
                      <a:pt x="118" y="374"/>
                    </a:cubicBezTo>
                    <a:cubicBezTo>
                      <a:pt x="96" y="374"/>
                      <a:pt x="64" y="360"/>
                      <a:pt x="53" y="305"/>
                    </a:cubicBezTo>
                    <a:cubicBezTo>
                      <a:pt x="46" y="272"/>
                      <a:pt x="46" y="221"/>
                      <a:pt x="46" y="187"/>
                    </a:cubicBezTo>
                    <a:cubicBezTo>
                      <a:pt x="46" y="152"/>
                      <a:pt x="46" y="115"/>
                      <a:pt x="51" y="85"/>
                    </a:cubicBezTo>
                    <a:cubicBezTo>
                      <a:pt x="62" y="18"/>
                      <a:pt x="104" y="13"/>
                      <a:pt x="118" y="13"/>
                    </a:cubicBezTo>
                    <a:cubicBezTo>
                      <a:pt x="138" y="13"/>
                      <a:pt x="174" y="22"/>
                      <a:pt x="186" y="78"/>
                    </a:cubicBezTo>
                    <a:cubicBezTo>
                      <a:pt x="190" y="109"/>
                      <a:pt x="190" y="152"/>
                      <a:pt x="190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1" name="Freeform 59"/>
              <p:cNvSpPr/>
              <p:nvPr/>
            </p:nvSpPr>
            <p:spPr>
              <a:xfrm>
                <a:off x="1576080" y="4889160"/>
                <a:ext cx="21600" cy="21600"/>
              </a:xfrm>
              <a:custGeom>
                <a:avLst/>
                <a:gdLst/>
                <a:ahLst/>
                <a:rect l="0" t="0" r="r" b="b"/>
                <a:pathLst>
                  <a:path w="60" h="60">
                    <a:moveTo>
                      <a:pt x="59" y="29"/>
                    </a:moveTo>
                    <a:cubicBezTo>
                      <a:pt x="59" y="13"/>
                      <a:pt x="45" y="0"/>
                      <a:pt x="29" y="0"/>
                    </a:cubicBezTo>
                    <a:cubicBezTo>
                      <a:pt x="13" y="0"/>
                      <a:pt x="0" y="12"/>
                      <a:pt x="0" y="29"/>
                    </a:cubicBezTo>
                    <a:cubicBezTo>
                      <a:pt x="0" y="46"/>
                      <a:pt x="13" y="59"/>
                      <a:pt x="29" y="59"/>
                    </a:cubicBezTo>
                    <a:cubicBezTo>
                      <a:pt x="45" y="59"/>
                      <a:pt x="59" y="46"/>
                      <a:pt x="59" y="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2" name="Freeform 60"/>
              <p:cNvSpPr/>
              <p:nvPr/>
            </p:nvSpPr>
            <p:spPr>
              <a:xfrm>
                <a:off x="1622520" y="4775760"/>
                <a:ext cx="85680" cy="139680"/>
              </a:xfrm>
              <a:custGeom>
                <a:avLst/>
                <a:gdLst/>
                <a:ahLst/>
                <a:rect l="0" t="0" r="r" b="b"/>
                <a:pathLst>
                  <a:path w="238" h="388">
                    <a:moveTo>
                      <a:pt x="237" y="195"/>
                    </a:moveTo>
                    <a:cubicBezTo>
                      <a:pt x="237" y="149"/>
                      <a:pt x="234" y="104"/>
                      <a:pt x="214" y="62"/>
                    </a:cubicBezTo>
                    <a:cubicBezTo>
                      <a:pt x="187" y="10"/>
                      <a:pt x="142" y="0"/>
                      <a:pt x="118" y="0"/>
                    </a:cubicBezTo>
                    <a:cubicBezTo>
                      <a:pt x="85" y="0"/>
                      <a:pt x="43" y="14"/>
                      <a:pt x="21" y="67"/>
                    </a:cubicBezTo>
                    <a:cubicBezTo>
                      <a:pt x="2" y="106"/>
                      <a:pt x="0" y="149"/>
                      <a:pt x="0" y="195"/>
                    </a:cubicBezTo>
                    <a:cubicBezTo>
                      <a:pt x="0" y="237"/>
                      <a:pt x="2" y="286"/>
                      <a:pt x="26" y="329"/>
                    </a:cubicBezTo>
                    <a:cubicBezTo>
                      <a:pt x="50" y="376"/>
                      <a:pt x="90" y="387"/>
                      <a:pt x="118" y="387"/>
                    </a:cubicBezTo>
                    <a:cubicBezTo>
                      <a:pt x="147" y="387"/>
                      <a:pt x="190" y="374"/>
                      <a:pt x="216" y="321"/>
                    </a:cubicBezTo>
                    <a:cubicBezTo>
                      <a:pt x="234" y="283"/>
                      <a:pt x="237" y="238"/>
                      <a:pt x="237" y="195"/>
                    </a:cubicBezTo>
                    <a:moveTo>
                      <a:pt x="189" y="187"/>
                    </a:moveTo>
                    <a:cubicBezTo>
                      <a:pt x="189" y="230"/>
                      <a:pt x="189" y="269"/>
                      <a:pt x="184" y="304"/>
                    </a:cubicBezTo>
                    <a:cubicBezTo>
                      <a:pt x="174" y="357"/>
                      <a:pt x="142" y="374"/>
                      <a:pt x="118" y="374"/>
                    </a:cubicBezTo>
                    <a:cubicBezTo>
                      <a:pt x="96" y="374"/>
                      <a:pt x="62" y="360"/>
                      <a:pt x="53" y="305"/>
                    </a:cubicBezTo>
                    <a:cubicBezTo>
                      <a:pt x="46" y="272"/>
                      <a:pt x="46" y="221"/>
                      <a:pt x="46" y="187"/>
                    </a:cubicBezTo>
                    <a:cubicBezTo>
                      <a:pt x="46" y="152"/>
                      <a:pt x="46" y="115"/>
                      <a:pt x="51" y="85"/>
                    </a:cubicBezTo>
                    <a:cubicBezTo>
                      <a:pt x="61" y="18"/>
                      <a:pt x="104" y="13"/>
                      <a:pt x="118" y="13"/>
                    </a:cubicBezTo>
                    <a:cubicBezTo>
                      <a:pt x="136" y="13"/>
                      <a:pt x="173" y="22"/>
                      <a:pt x="184" y="78"/>
                    </a:cubicBezTo>
                    <a:cubicBezTo>
                      <a:pt x="189" y="109"/>
                      <a:pt x="189" y="152"/>
                      <a:pt x="189" y="1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3" name="Freeform 61"/>
              <p:cNvSpPr/>
              <p:nvPr/>
            </p:nvSpPr>
            <p:spPr>
              <a:xfrm>
                <a:off x="1733760" y="4775760"/>
                <a:ext cx="67320" cy="135000"/>
              </a:xfrm>
              <a:custGeom>
                <a:avLst/>
                <a:gdLst/>
                <a:ahLst/>
                <a:rect l="0" t="0" r="r" b="b"/>
                <a:pathLst>
                  <a:path w="187" h="375">
                    <a:moveTo>
                      <a:pt x="186" y="374"/>
                    </a:moveTo>
                    <a:cubicBezTo>
                      <a:pt x="186" y="368"/>
                      <a:pt x="186" y="363"/>
                      <a:pt x="186" y="357"/>
                    </a:cubicBezTo>
                    <a:cubicBezTo>
                      <a:pt x="180" y="357"/>
                      <a:pt x="174" y="357"/>
                      <a:pt x="168" y="357"/>
                    </a:cubicBezTo>
                    <a:cubicBezTo>
                      <a:pt x="117" y="357"/>
                      <a:pt x="115" y="350"/>
                      <a:pt x="115" y="329"/>
                    </a:cubicBezTo>
                    <a:cubicBezTo>
                      <a:pt x="115" y="224"/>
                      <a:pt x="115" y="119"/>
                      <a:pt x="115" y="14"/>
                    </a:cubicBezTo>
                    <a:cubicBezTo>
                      <a:pt x="115" y="2"/>
                      <a:pt x="115" y="0"/>
                      <a:pt x="102" y="0"/>
                    </a:cubicBezTo>
                    <a:cubicBezTo>
                      <a:pt x="67" y="35"/>
                      <a:pt x="18" y="35"/>
                      <a:pt x="0" y="35"/>
                    </a:cubicBezTo>
                    <a:cubicBezTo>
                      <a:pt x="0" y="41"/>
                      <a:pt x="0" y="47"/>
                      <a:pt x="0" y="53"/>
                    </a:cubicBezTo>
                    <a:cubicBezTo>
                      <a:pt x="11" y="53"/>
                      <a:pt x="45" y="53"/>
                      <a:pt x="74" y="38"/>
                    </a:cubicBezTo>
                    <a:cubicBezTo>
                      <a:pt x="74" y="135"/>
                      <a:pt x="74" y="232"/>
                      <a:pt x="74" y="329"/>
                    </a:cubicBezTo>
                    <a:cubicBezTo>
                      <a:pt x="74" y="350"/>
                      <a:pt x="72" y="357"/>
                      <a:pt x="21" y="357"/>
                    </a:cubicBezTo>
                    <a:cubicBezTo>
                      <a:pt x="15" y="357"/>
                      <a:pt x="9" y="357"/>
                      <a:pt x="3" y="357"/>
                    </a:cubicBezTo>
                    <a:cubicBezTo>
                      <a:pt x="3" y="363"/>
                      <a:pt x="3" y="368"/>
                      <a:pt x="3" y="374"/>
                    </a:cubicBezTo>
                    <a:cubicBezTo>
                      <a:pt x="22" y="373"/>
                      <a:pt x="72" y="373"/>
                      <a:pt x="94" y="373"/>
                    </a:cubicBezTo>
                    <a:cubicBezTo>
                      <a:pt x="117" y="373"/>
                      <a:pt x="166" y="373"/>
                      <a:pt x="186" y="3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sp>
        <p:nvSpPr>
          <p:cNvPr id="374" name="CustomShape 62"/>
          <p:cNvSpPr/>
          <p:nvPr/>
        </p:nvSpPr>
        <p:spPr>
          <a:xfrm>
            <a:off x="4973760" y="2468880"/>
            <a:ext cx="3566160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5" name="Group 63"/>
          <p:cNvGrpSpPr/>
          <p:nvPr/>
        </p:nvGrpSpPr>
        <p:grpSpPr>
          <a:xfrm>
            <a:off x="6163920" y="2522160"/>
            <a:ext cx="2837880" cy="160920"/>
            <a:chOff x="6163920" y="2522160"/>
            <a:chExt cx="2837880" cy="160920"/>
          </a:xfrm>
        </p:grpSpPr>
        <p:grpSp>
          <p:nvGrpSpPr>
            <p:cNvPr id="376" name="Group 64"/>
            <p:cNvGrpSpPr/>
            <p:nvPr/>
          </p:nvGrpSpPr>
          <p:grpSpPr>
            <a:xfrm>
              <a:off x="6163920" y="2522160"/>
              <a:ext cx="2837880" cy="160920"/>
              <a:chOff x="6163920" y="2522160"/>
              <a:chExt cx="2837880" cy="160920"/>
            </a:xfrm>
          </p:grpSpPr>
          <p:sp>
            <p:nvSpPr>
              <p:cNvPr id="377" name="Freeform 65"/>
              <p:cNvSpPr/>
              <p:nvPr/>
            </p:nvSpPr>
            <p:spPr>
              <a:xfrm>
                <a:off x="6163920" y="2526120"/>
                <a:ext cx="97560" cy="120960"/>
              </a:xfrm>
              <a:custGeom>
                <a:avLst/>
                <a:gdLst/>
                <a:ahLst/>
                <a:rect l="0" t="0" r="r" b="b"/>
                <a:pathLst>
                  <a:path w="271" h="336">
                    <a:moveTo>
                      <a:pt x="270" y="209"/>
                    </a:moveTo>
                    <a:cubicBezTo>
                      <a:pt x="266" y="209"/>
                      <a:pt x="262" y="209"/>
                      <a:pt x="258" y="209"/>
                    </a:cubicBezTo>
                    <a:cubicBezTo>
                      <a:pt x="252" y="258"/>
                      <a:pt x="245" y="319"/>
                      <a:pt x="158" y="319"/>
                    </a:cubicBezTo>
                    <a:cubicBezTo>
                      <a:pt x="145" y="319"/>
                      <a:pt x="131" y="319"/>
                      <a:pt x="118" y="319"/>
                    </a:cubicBezTo>
                    <a:cubicBezTo>
                      <a:pt x="95" y="319"/>
                      <a:pt x="94" y="317"/>
                      <a:pt x="94" y="300"/>
                    </a:cubicBezTo>
                    <a:cubicBezTo>
                      <a:pt x="94" y="213"/>
                      <a:pt x="94" y="125"/>
                      <a:pt x="94" y="38"/>
                    </a:cubicBezTo>
                    <a:cubicBezTo>
                      <a:pt x="94" y="21"/>
                      <a:pt x="94" y="15"/>
                      <a:pt x="140" y="15"/>
                    </a:cubicBezTo>
                    <a:cubicBezTo>
                      <a:pt x="146" y="15"/>
                      <a:pt x="151" y="15"/>
                      <a:pt x="157" y="15"/>
                    </a:cubicBezTo>
                    <a:cubicBezTo>
                      <a:pt x="157" y="10"/>
                      <a:pt x="157" y="5"/>
                      <a:pt x="157" y="0"/>
                    </a:cubicBezTo>
                    <a:cubicBezTo>
                      <a:pt x="139" y="1"/>
                      <a:pt x="94" y="1"/>
                      <a:pt x="74" y="1"/>
                    </a:cubicBezTo>
                    <a:cubicBezTo>
                      <a:pt x="55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49" y="319"/>
                      <a:pt x="11" y="319"/>
                    </a:cubicBezTo>
                    <a:cubicBezTo>
                      <a:pt x="7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85" y="335"/>
                      <a:pt x="171" y="335"/>
                      <a:pt x="256" y="335"/>
                    </a:cubicBezTo>
                    <a:cubicBezTo>
                      <a:pt x="261" y="293"/>
                      <a:pt x="266" y="251"/>
                      <a:pt x="270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8" name="Freeform 66"/>
              <p:cNvSpPr/>
              <p:nvPr/>
            </p:nvSpPr>
            <p:spPr>
              <a:xfrm>
                <a:off x="6274440" y="2526120"/>
                <a:ext cx="121320" cy="120960"/>
              </a:xfrm>
              <a:custGeom>
                <a:avLst/>
                <a:gdLst/>
                <a:ahLst/>
                <a:rect l="0" t="0" r="r" b="b"/>
                <a:pathLst>
                  <a:path w="337" h="336">
                    <a:moveTo>
                      <a:pt x="336" y="335"/>
                    </a:moveTo>
                    <a:cubicBezTo>
                      <a:pt x="336" y="330"/>
                      <a:pt x="336" y="325"/>
                      <a:pt x="336" y="319"/>
                    </a:cubicBezTo>
                    <a:cubicBezTo>
                      <a:pt x="332" y="319"/>
                      <a:pt x="329" y="319"/>
                      <a:pt x="325" y="319"/>
                    </a:cubicBezTo>
                    <a:cubicBezTo>
                      <a:pt x="287" y="319"/>
                      <a:pt x="286" y="314"/>
                      <a:pt x="286" y="297"/>
                    </a:cubicBezTo>
                    <a:cubicBezTo>
                      <a:pt x="286" y="211"/>
                      <a:pt x="286" y="124"/>
                      <a:pt x="286" y="38"/>
                    </a:cubicBezTo>
                    <a:cubicBezTo>
                      <a:pt x="286" y="20"/>
                      <a:pt x="287" y="15"/>
                      <a:pt x="325" y="15"/>
                    </a:cubicBezTo>
                    <a:cubicBezTo>
                      <a:pt x="329" y="15"/>
                      <a:pt x="332" y="15"/>
                      <a:pt x="336" y="15"/>
                    </a:cubicBezTo>
                    <a:cubicBezTo>
                      <a:pt x="336" y="10"/>
                      <a:pt x="336" y="5"/>
                      <a:pt x="336" y="0"/>
                    </a:cubicBezTo>
                    <a:cubicBezTo>
                      <a:pt x="319" y="1"/>
                      <a:pt x="283" y="1"/>
                      <a:pt x="265" y="1"/>
                    </a:cubicBezTo>
                    <a:cubicBezTo>
                      <a:pt x="246" y="1"/>
                      <a:pt x="209" y="1"/>
                      <a:pt x="192" y="0"/>
                    </a:cubicBezTo>
                    <a:cubicBezTo>
                      <a:pt x="192" y="5"/>
                      <a:pt x="192" y="10"/>
                      <a:pt x="192" y="15"/>
                    </a:cubicBezTo>
                    <a:cubicBezTo>
                      <a:pt x="196" y="15"/>
                      <a:pt x="199" y="15"/>
                      <a:pt x="203" y="15"/>
                    </a:cubicBezTo>
                    <a:cubicBezTo>
                      <a:pt x="241" y="15"/>
                      <a:pt x="242" y="20"/>
                      <a:pt x="242" y="38"/>
                    </a:cubicBezTo>
                    <a:cubicBezTo>
                      <a:pt x="242" y="76"/>
                      <a:pt x="242" y="114"/>
                      <a:pt x="242" y="153"/>
                    </a:cubicBezTo>
                    <a:cubicBezTo>
                      <a:pt x="193" y="153"/>
                      <a:pt x="144" y="153"/>
                      <a:pt x="95" y="153"/>
                    </a:cubicBezTo>
                    <a:cubicBezTo>
                      <a:pt x="95" y="114"/>
                      <a:pt x="95" y="76"/>
                      <a:pt x="95" y="38"/>
                    </a:cubicBezTo>
                    <a:cubicBezTo>
                      <a:pt x="95" y="20"/>
                      <a:pt x="95" y="15"/>
                      <a:pt x="133" y="15"/>
                    </a:cubicBezTo>
                    <a:cubicBezTo>
                      <a:pt x="137" y="15"/>
                      <a:pt x="141" y="15"/>
                      <a:pt x="146" y="15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9" y="1"/>
                      <a:pt x="92" y="1"/>
                      <a:pt x="73" y="1"/>
                    </a:cubicBezTo>
                    <a:cubicBezTo>
                      <a:pt x="54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50" y="319"/>
                      <a:pt x="13" y="319"/>
                    </a:cubicBezTo>
                    <a:cubicBezTo>
                      <a:pt x="8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18" y="333"/>
                      <a:pt x="55" y="333"/>
                      <a:pt x="73" y="333"/>
                    </a:cubicBezTo>
                    <a:cubicBezTo>
                      <a:pt x="91" y="333"/>
                      <a:pt x="129" y="333"/>
                      <a:pt x="146" y="335"/>
                    </a:cubicBezTo>
                    <a:cubicBezTo>
                      <a:pt x="146" y="330"/>
                      <a:pt x="146" y="325"/>
                      <a:pt x="146" y="319"/>
                    </a:cubicBezTo>
                    <a:cubicBezTo>
                      <a:pt x="141" y="319"/>
                      <a:pt x="137" y="319"/>
                      <a:pt x="133" y="319"/>
                    </a:cubicBezTo>
                    <a:cubicBezTo>
                      <a:pt x="95" y="319"/>
                      <a:pt x="95" y="314"/>
                      <a:pt x="95" y="297"/>
                    </a:cubicBezTo>
                    <a:cubicBezTo>
                      <a:pt x="95" y="254"/>
                      <a:pt x="95" y="211"/>
                      <a:pt x="95" y="168"/>
                    </a:cubicBezTo>
                    <a:cubicBezTo>
                      <a:pt x="144" y="168"/>
                      <a:pt x="193" y="168"/>
                      <a:pt x="242" y="168"/>
                    </a:cubicBezTo>
                    <a:cubicBezTo>
                      <a:pt x="242" y="211"/>
                      <a:pt x="242" y="254"/>
                      <a:pt x="242" y="297"/>
                    </a:cubicBezTo>
                    <a:cubicBezTo>
                      <a:pt x="242" y="314"/>
                      <a:pt x="241" y="319"/>
                      <a:pt x="203" y="319"/>
                    </a:cubicBezTo>
                    <a:cubicBezTo>
                      <a:pt x="199" y="319"/>
                      <a:pt x="196" y="319"/>
                      <a:pt x="192" y="319"/>
                    </a:cubicBezTo>
                    <a:cubicBezTo>
                      <a:pt x="192" y="325"/>
                      <a:pt x="192" y="330"/>
                      <a:pt x="192" y="335"/>
                    </a:cubicBezTo>
                    <a:cubicBezTo>
                      <a:pt x="209" y="333"/>
                      <a:pt x="244" y="333"/>
                      <a:pt x="263" y="333"/>
                    </a:cubicBezTo>
                    <a:cubicBezTo>
                      <a:pt x="282" y="333"/>
                      <a:pt x="319" y="333"/>
                      <a:pt x="336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79" name="Freeform 67"/>
              <p:cNvSpPr/>
              <p:nvPr/>
            </p:nvSpPr>
            <p:spPr>
              <a:xfrm>
                <a:off x="6411240" y="2522160"/>
                <a:ext cx="108360" cy="128880"/>
              </a:xfrm>
              <a:custGeom>
                <a:avLst/>
                <a:gdLst/>
                <a:ahLst/>
                <a:rect l="0" t="0" r="r" b="b"/>
                <a:pathLst>
                  <a:path w="301" h="358">
                    <a:moveTo>
                      <a:pt x="300" y="231"/>
                    </a:moveTo>
                    <a:cubicBezTo>
                      <a:pt x="300" y="227"/>
                      <a:pt x="300" y="224"/>
                      <a:pt x="293" y="224"/>
                    </a:cubicBezTo>
                    <a:cubicBezTo>
                      <a:pt x="287" y="224"/>
                      <a:pt x="287" y="227"/>
                      <a:pt x="287" y="231"/>
                    </a:cubicBezTo>
                    <a:cubicBezTo>
                      <a:pt x="283" y="301"/>
                      <a:pt x="231" y="342"/>
                      <a:pt x="176" y="342"/>
                    </a:cubicBezTo>
                    <a:cubicBezTo>
                      <a:pt x="147" y="342"/>
                      <a:pt x="50" y="325"/>
                      <a:pt x="50" y="179"/>
                    </a:cubicBezTo>
                    <a:cubicBezTo>
                      <a:pt x="50" y="32"/>
                      <a:pt x="147" y="15"/>
                      <a:pt x="176" y="15"/>
                    </a:cubicBezTo>
                    <a:cubicBezTo>
                      <a:pt x="230" y="15"/>
                      <a:pt x="274" y="60"/>
                      <a:pt x="284" y="132"/>
                    </a:cubicBezTo>
                    <a:cubicBezTo>
                      <a:pt x="284" y="139"/>
                      <a:pt x="284" y="140"/>
                      <a:pt x="291" y="140"/>
                    </a:cubicBezTo>
                    <a:cubicBezTo>
                      <a:pt x="300" y="140"/>
                      <a:pt x="300" y="139"/>
                      <a:pt x="300" y="128"/>
                    </a:cubicBezTo>
                    <a:cubicBezTo>
                      <a:pt x="300" y="89"/>
                      <a:pt x="300" y="50"/>
                      <a:pt x="300" y="11"/>
                    </a:cubicBezTo>
                    <a:cubicBezTo>
                      <a:pt x="300" y="3"/>
                      <a:pt x="300" y="0"/>
                      <a:pt x="294" y="0"/>
                    </a:cubicBezTo>
                    <a:cubicBezTo>
                      <a:pt x="293" y="0"/>
                      <a:pt x="290" y="0"/>
                      <a:pt x="286" y="6"/>
                    </a:cubicBezTo>
                    <a:cubicBezTo>
                      <a:pt x="278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1" y="0"/>
                    </a:cubicBezTo>
                    <a:cubicBezTo>
                      <a:pt x="78" y="0"/>
                      <a:pt x="0" y="78"/>
                      <a:pt x="0" y="178"/>
                    </a:cubicBezTo>
                    <a:cubicBezTo>
                      <a:pt x="0" y="280"/>
                      <a:pt x="80" y="357"/>
                      <a:pt x="171" y="357"/>
                    </a:cubicBezTo>
                    <a:cubicBezTo>
                      <a:pt x="251" y="357"/>
                      <a:pt x="300" y="289"/>
                      <a:pt x="300" y="2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0" name="Freeform 68"/>
              <p:cNvSpPr/>
              <p:nvPr/>
            </p:nvSpPr>
            <p:spPr>
              <a:xfrm>
                <a:off x="6534360" y="2524320"/>
                <a:ext cx="87480" cy="124920"/>
              </a:xfrm>
              <a:custGeom>
                <a:avLst/>
                <a:gdLst/>
                <a:ahLst/>
                <a:rect l="0" t="0" r="r" b="b"/>
                <a:pathLst>
                  <a:path w="243" h="347">
                    <a:moveTo>
                      <a:pt x="242" y="234"/>
                    </a:moveTo>
                    <a:cubicBezTo>
                      <a:pt x="242" y="172"/>
                      <a:pt x="195" y="123"/>
                      <a:pt x="139" y="123"/>
                    </a:cubicBezTo>
                    <a:cubicBezTo>
                      <a:pt x="99" y="123"/>
                      <a:pt x="78" y="147"/>
                      <a:pt x="70" y="156"/>
                    </a:cubicBezTo>
                    <a:cubicBezTo>
                      <a:pt x="70" y="104"/>
                      <a:pt x="70" y="52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8"/>
                    </a:cubicBezTo>
                    <a:cubicBezTo>
                      <a:pt x="38" y="145"/>
                      <a:pt x="38" y="243"/>
                      <a:pt x="38" y="341"/>
                    </a:cubicBezTo>
                    <a:cubicBezTo>
                      <a:pt x="42" y="341"/>
                      <a:pt x="46" y="341"/>
                      <a:pt x="50" y="341"/>
                    </a:cubicBezTo>
                    <a:cubicBezTo>
                      <a:pt x="56" y="330"/>
                      <a:pt x="63" y="320"/>
                      <a:pt x="69" y="310"/>
                    </a:cubicBezTo>
                    <a:cubicBezTo>
                      <a:pt x="76" y="321"/>
                      <a:pt x="97" y="346"/>
                      <a:pt x="133" y="346"/>
                    </a:cubicBezTo>
                    <a:cubicBezTo>
                      <a:pt x="190" y="346"/>
                      <a:pt x="242" y="298"/>
                      <a:pt x="242" y="234"/>
                    </a:cubicBezTo>
                    <a:moveTo>
                      <a:pt x="202" y="234"/>
                    </a:moveTo>
                    <a:cubicBezTo>
                      <a:pt x="202" y="252"/>
                      <a:pt x="200" y="282"/>
                      <a:pt x="186" y="304"/>
                    </a:cubicBezTo>
                    <a:cubicBezTo>
                      <a:pt x="176" y="319"/>
                      <a:pt x="157" y="335"/>
                      <a:pt x="130" y="335"/>
                    </a:cubicBezTo>
                    <a:cubicBezTo>
                      <a:pt x="108" y="335"/>
                      <a:pt x="91" y="324"/>
                      <a:pt x="78" y="305"/>
                    </a:cubicBezTo>
                    <a:cubicBezTo>
                      <a:pt x="71" y="296"/>
                      <a:pt x="71" y="293"/>
                      <a:pt x="71" y="284"/>
                    </a:cubicBezTo>
                    <a:cubicBezTo>
                      <a:pt x="71" y="251"/>
                      <a:pt x="71" y="217"/>
                      <a:pt x="71" y="184"/>
                    </a:cubicBezTo>
                    <a:cubicBezTo>
                      <a:pt x="71" y="174"/>
                      <a:pt x="71" y="174"/>
                      <a:pt x="77" y="165"/>
                    </a:cubicBezTo>
                    <a:cubicBezTo>
                      <a:pt x="97" y="139"/>
                      <a:pt x="123" y="135"/>
                      <a:pt x="136" y="135"/>
                    </a:cubicBezTo>
                    <a:cubicBezTo>
                      <a:pt x="158" y="135"/>
                      <a:pt x="175" y="147"/>
                      <a:pt x="188" y="165"/>
                    </a:cubicBezTo>
                    <a:cubicBezTo>
                      <a:pt x="200" y="186"/>
                      <a:pt x="202" y="214"/>
                      <a:pt x="202" y="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1" name="Freeform 69"/>
              <p:cNvSpPr/>
              <p:nvPr/>
            </p:nvSpPr>
            <p:spPr>
              <a:xfrm>
                <a:off x="6692760" y="2526120"/>
                <a:ext cx="121320" cy="120960"/>
              </a:xfrm>
              <a:custGeom>
                <a:avLst/>
                <a:gdLst/>
                <a:ahLst/>
                <a:rect l="0" t="0" r="r" b="b"/>
                <a:pathLst>
                  <a:path w="337" h="336">
                    <a:moveTo>
                      <a:pt x="336" y="335"/>
                    </a:moveTo>
                    <a:cubicBezTo>
                      <a:pt x="336" y="330"/>
                      <a:pt x="336" y="325"/>
                      <a:pt x="336" y="319"/>
                    </a:cubicBezTo>
                    <a:cubicBezTo>
                      <a:pt x="332" y="319"/>
                      <a:pt x="328" y="319"/>
                      <a:pt x="323" y="319"/>
                    </a:cubicBezTo>
                    <a:cubicBezTo>
                      <a:pt x="286" y="319"/>
                      <a:pt x="286" y="314"/>
                      <a:pt x="286" y="297"/>
                    </a:cubicBezTo>
                    <a:cubicBezTo>
                      <a:pt x="286" y="211"/>
                      <a:pt x="286" y="124"/>
                      <a:pt x="286" y="38"/>
                    </a:cubicBezTo>
                    <a:cubicBezTo>
                      <a:pt x="286" y="20"/>
                      <a:pt x="286" y="15"/>
                      <a:pt x="323" y="15"/>
                    </a:cubicBezTo>
                    <a:cubicBezTo>
                      <a:pt x="328" y="15"/>
                      <a:pt x="332" y="15"/>
                      <a:pt x="336" y="15"/>
                    </a:cubicBezTo>
                    <a:cubicBezTo>
                      <a:pt x="336" y="10"/>
                      <a:pt x="336" y="5"/>
                      <a:pt x="336" y="0"/>
                    </a:cubicBezTo>
                    <a:cubicBezTo>
                      <a:pt x="319" y="1"/>
                      <a:pt x="282" y="1"/>
                      <a:pt x="263" y="1"/>
                    </a:cubicBezTo>
                    <a:cubicBezTo>
                      <a:pt x="244" y="1"/>
                      <a:pt x="209" y="1"/>
                      <a:pt x="190" y="0"/>
                    </a:cubicBezTo>
                    <a:cubicBezTo>
                      <a:pt x="190" y="5"/>
                      <a:pt x="190" y="10"/>
                      <a:pt x="190" y="15"/>
                    </a:cubicBezTo>
                    <a:cubicBezTo>
                      <a:pt x="195" y="15"/>
                      <a:pt x="199" y="15"/>
                      <a:pt x="203" y="15"/>
                    </a:cubicBezTo>
                    <a:cubicBezTo>
                      <a:pt x="241" y="15"/>
                      <a:pt x="241" y="20"/>
                      <a:pt x="241" y="38"/>
                    </a:cubicBezTo>
                    <a:cubicBezTo>
                      <a:pt x="241" y="76"/>
                      <a:pt x="241" y="114"/>
                      <a:pt x="241" y="153"/>
                    </a:cubicBezTo>
                    <a:cubicBezTo>
                      <a:pt x="192" y="153"/>
                      <a:pt x="143" y="153"/>
                      <a:pt x="94" y="153"/>
                    </a:cubicBezTo>
                    <a:cubicBezTo>
                      <a:pt x="94" y="114"/>
                      <a:pt x="94" y="76"/>
                      <a:pt x="94" y="38"/>
                    </a:cubicBezTo>
                    <a:cubicBezTo>
                      <a:pt x="94" y="20"/>
                      <a:pt x="95" y="15"/>
                      <a:pt x="133" y="15"/>
                    </a:cubicBezTo>
                    <a:cubicBezTo>
                      <a:pt x="137" y="15"/>
                      <a:pt x="141" y="15"/>
                      <a:pt x="146" y="15"/>
                    </a:cubicBezTo>
                    <a:cubicBezTo>
                      <a:pt x="146" y="10"/>
                      <a:pt x="146" y="5"/>
                      <a:pt x="146" y="0"/>
                    </a:cubicBezTo>
                    <a:cubicBezTo>
                      <a:pt x="127" y="1"/>
                      <a:pt x="91" y="1"/>
                      <a:pt x="73" y="1"/>
                    </a:cubicBezTo>
                    <a:cubicBezTo>
                      <a:pt x="55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49" y="319"/>
                      <a:pt x="11" y="319"/>
                    </a:cubicBezTo>
                    <a:cubicBezTo>
                      <a:pt x="7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17" y="333"/>
                      <a:pt x="54" y="333"/>
                      <a:pt x="73" y="333"/>
                    </a:cubicBezTo>
                    <a:cubicBezTo>
                      <a:pt x="92" y="333"/>
                      <a:pt x="127" y="333"/>
                      <a:pt x="146" y="335"/>
                    </a:cubicBezTo>
                    <a:cubicBezTo>
                      <a:pt x="146" y="330"/>
                      <a:pt x="146" y="325"/>
                      <a:pt x="146" y="319"/>
                    </a:cubicBezTo>
                    <a:cubicBezTo>
                      <a:pt x="141" y="319"/>
                      <a:pt x="137" y="319"/>
                      <a:pt x="133" y="319"/>
                    </a:cubicBezTo>
                    <a:cubicBezTo>
                      <a:pt x="95" y="319"/>
                      <a:pt x="94" y="314"/>
                      <a:pt x="94" y="297"/>
                    </a:cubicBezTo>
                    <a:cubicBezTo>
                      <a:pt x="94" y="254"/>
                      <a:pt x="94" y="211"/>
                      <a:pt x="94" y="168"/>
                    </a:cubicBezTo>
                    <a:cubicBezTo>
                      <a:pt x="143" y="168"/>
                      <a:pt x="192" y="168"/>
                      <a:pt x="241" y="168"/>
                    </a:cubicBezTo>
                    <a:cubicBezTo>
                      <a:pt x="241" y="211"/>
                      <a:pt x="241" y="254"/>
                      <a:pt x="241" y="297"/>
                    </a:cubicBezTo>
                    <a:cubicBezTo>
                      <a:pt x="241" y="314"/>
                      <a:pt x="241" y="319"/>
                      <a:pt x="203" y="319"/>
                    </a:cubicBezTo>
                    <a:cubicBezTo>
                      <a:pt x="199" y="319"/>
                      <a:pt x="195" y="319"/>
                      <a:pt x="190" y="319"/>
                    </a:cubicBezTo>
                    <a:cubicBezTo>
                      <a:pt x="190" y="325"/>
                      <a:pt x="190" y="330"/>
                      <a:pt x="190" y="335"/>
                    </a:cubicBezTo>
                    <a:cubicBezTo>
                      <a:pt x="209" y="333"/>
                      <a:pt x="245" y="333"/>
                      <a:pt x="263" y="333"/>
                    </a:cubicBezTo>
                    <a:cubicBezTo>
                      <a:pt x="281" y="333"/>
                      <a:pt x="319" y="333"/>
                      <a:pt x="336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2" name="Freeform 70"/>
              <p:cNvSpPr/>
              <p:nvPr/>
            </p:nvSpPr>
            <p:spPr>
              <a:xfrm>
                <a:off x="6825240" y="2526120"/>
                <a:ext cx="97560" cy="120960"/>
              </a:xfrm>
              <a:custGeom>
                <a:avLst/>
                <a:gdLst/>
                <a:ahLst/>
                <a:rect l="0" t="0" r="r" b="b"/>
                <a:pathLst>
                  <a:path w="271" h="336">
                    <a:moveTo>
                      <a:pt x="270" y="209"/>
                    </a:moveTo>
                    <a:cubicBezTo>
                      <a:pt x="266" y="209"/>
                      <a:pt x="263" y="209"/>
                      <a:pt x="259" y="209"/>
                    </a:cubicBezTo>
                    <a:cubicBezTo>
                      <a:pt x="253" y="258"/>
                      <a:pt x="246" y="319"/>
                      <a:pt x="160" y="319"/>
                    </a:cubicBezTo>
                    <a:cubicBezTo>
                      <a:pt x="146" y="319"/>
                      <a:pt x="133" y="319"/>
                      <a:pt x="119" y="319"/>
                    </a:cubicBezTo>
                    <a:cubicBezTo>
                      <a:pt x="97" y="319"/>
                      <a:pt x="95" y="317"/>
                      <a:pt x="95" y="300"/>
                    </a:cubicBezTo>
                    <a:cubicBezTo>
                      <a:pt x="95" y="213"/>
                      <a:pt x="95" y="125"/>
                      <a:pt x="95" y="38"/>
                    </a:cubicBezTo>
                    <a:cubicBezTo>
                      <a:pt x="95" y="21"/>
                      <a:pt x="95" y="15"/>
                      <a:pt x="141" y="15"/>
                    </a:cubicBezTo>
                    <a:cubicBezTo>
                      <a:pt x="147" y="15"/>
                      <a:pt x="153" y="15"/>
                      <a:pt x="158" y="15"/>
                    </a:cubicBezTo>
                    <a:cubicBezTo>
                      <a:pt x="158" y="10"/>
                      <a:pt x="158" y="5"/>
                      <a:pt x="158" y="0"/>
                    </a:cubicBezTo>
                    <a:cubicBezTo>
                      <a:pt x="140" y="1"/>
                      <a:pt x="95" y="1"/>
                      <a:pt x="76" y="1"/>
                    </a:cubicBezTo>
                    <a:cubicBezTo>
                      <a:pt x="56" y="1"/>
                      <a:pt x="18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2" y="20"/>
                      <a:pt x="52" y="38"/>
                    </a:cubicBezTo>
                    <a:cubicBezTo>
                      <a:pt x="52" y="124"/>
                      <a:pt x="52" y="211"/>
                      <a:pt x="52" y="297"/>
                    </a:cubicBezTo>
                    <a:cubicBezTo>
                      <a:pt x="52" y="314"/>
                      <a:pt x="50" y="319"/>
                      <a:pt x="13" y="319"/>
                    </a:cubicBezTo>
                    <a:cubicBezTo>
                      <a:pt x="8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86" y="335"/>
                      <a:pt x="172" y="335"/>
                      <a:pt x="258" y="335"/>
                    </a:cubicBezTo>
                    <a:cubicBezTo>
                      <a:pt x="262" y="293"/>
                      <a:pt x="266" y="251"/>
                      <a:pt x="270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3" name="Freeform 71"/>
              <p:cNvSpPr/>
              <p:nvPr/>
            </p:nvSpPr>
            <p:spPr>
              <a:xfrm>
                <a:off x="6931800" y="2603520"/>
                <a:ext cx="47880" cy="10800"/>
              </a:xfrm>
              <a:custGeom>
                <a:avLst/>
                <a:gdLst/>
                <a:ahLst/>
                <a:rect l="0" t="0" r="r" b="b"/>
                <a:pathLst>
                  <a:path w="133" h="30">
                    <a:moveTo>
                      <a:pt x="0" y="0"/>
                    </a:moveTo>
                    <a:cubicBezTo>
                      <a:pt x="44" y="0"/>
                      <a:pt x="88" y="0"/>
                      <a:pt x="132" y="0"/>
                    </a:cubicBezTo>
                    <a:cubicBezTo>
                      <a:pt x="132" y="10"/>
                      <a:pt x="132" y="20"/>
                      <a:pt x="132" y="29"/>
                    </a:cubicBezTo>
                    <a:cubicBezTo>
                      <a:pt x="88" y="29"/>
                      <a:pt x="44" y="29"/>
                      <a:pt x="0" y="29"/>
                    </a:cubicBezTo>
                    <a:cubicBezTo>
                      <a:pt x="0" y="20"/>
                      <a:pt x="0" y="1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4" name="Freeform 72"/>
              <p:cNvSpPr/>
              <p:nvPr/>
            </p:nvSpPr>
            <p:spPr>
              <a:xfrm>
                <a:off x="6994800" y="2526120"/>
                <a:ext cx="97560" cy="120960"/>
              </a:xfrm>
              <a:custGeom>
                <a:avLst/>
                <a:gdLst/>
                <a:ahLst/>
                <a:rect l="0" t="0" r="r" b="b"/>
                <a:pathLst>
                  <a:path w="271" h="336">
                    <a:moveTo>
                      <a:pt x="270" y="209"/>
                    </a:moveTo>
                    <a:cubicBezTo>
                      <a:pt x="266" y="209"/>
                      <a:pt x="262" y="209"/>
                      <a:pt x="258" y="209"/>
                    </a:cubicBezTo>
                    <a:cubicBezTo>
                      <a:pt x="252" y="258"/>
                      <a:pt x="245" y="319"/>
                      <a:pt x="160" y="319"/>
                    </a:cubicBezTo>
                    <a:cubicBezTo>
                      <a:pt x="146" y="319"/>
                      <a:pt x="133" y="319"/>
                      <a:pt x="119" y="319"/>
                    </a:cubicBezTo>
                    <a:cubicBezTo>
                      <a:pt x="95" y="319"/>
                      <a:pt x="95" y="317"/>
                      <a:pt x="95" y="300"/>
                    </a:cubicBezTo>
                    <a:cubicBezTo>
                      <a:pt x="95" y="213"/>
                      <a:pt x="95" y="125"/>
                      <a:pt x="95" y="38"/>
                    </a:cubicBezTo>
                    <a:cubicBezTo>
                      <a:pt x="95" y="21"/>
                      <a:pt x="95" y="15"/>
                      <a:pt x="141" y="15"/>
                    </a:cubicBezTo>
                    <a:cubicBezTo>
                      <a:pt x="147" y="15"/>
                      <a:pt x="153" y="15"/>
                      <a:pt x="158" y="15"/>
                    </a:cubicBezTo>
                    <a:cubicBezTo>
                      <a:pt x="158" y="10"/>
                      <a:pt x="158" y="5"/>
                      <a:pt x="158" y="0"/>
                    </a:cubicBezTo>
                    <a:cubicBezTo>
                      <a:pt x="140" y="1"/>
                      <a:pt x="95" y="1"/>
                      <a:pt x="76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8" y="15"/>
                      <a:pt x="13" y="15"/>
                    </a:cubicBezTo>
                    <a:cubicBezTo>
                      <a:pt x="50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50" y="319"/>
                      <a:pt x="13" y="319"/>
                    </a:cubicBezTo>
                    <a:cubicBezTo>
                      <a:pt x="8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85" y="335"/>
                      <a:pt x="171" y="335"/>
                      <a:pt x="256" y="335"/>
                    </a:cubicBezTo>
                    <a:cubicBezTo>
                      <a:pt x="261" y="293"/>
                      <a:pt x="266" y="251"/>
                      <a:pt x="270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5" name="Freeform 73"/>
              <p:cNvSpPr/>
              <p:nvPr/>
            </p:nvSpPr>
            <p:spPr>
              <a:xfrm>
                <a:off x="7105680" y="2526120"/>
                <a:ext cx="121320" cy="120960"/>
              </a:xfrm>
              <a:custGeom>
                <a:avLst/>
                <a:gdLst/>
                <a:ahLst/>
                <a:rect l="0" t="0" r="r" b="b"/>
                <a:pathLst>
                  <a:path w="337" h="336">
                    <a:moveTo>
                      <a:pt x="336" y="335"/>
                    </a:moveTo>
                    <a:cubicBezTo>
                      <a:pt x="336" y="330"/>
                      <a:pt x="336" y="325"/>
                      <a:pt x="336" y="319"/>
                    </a:cubicBezTo>
                    <a:cubicBezTo>
                      <a:pt x="332" y="319"/>
                      <a:pt x="328" y="319"/>
                      <a:pt x="323" y="319"/>
                    </a:cubicBezTo>
                    <a:cubicBezTo>
                      <a:pt x="286" y="319"/>
                      <a:pt x="286" y="314"/>
                      <a:pt x="286" y="297"/>
                    </a:cubicBezTo>
                    <a:cubicBezTo>
                      <a:pt x="286" y="211"/>
                      <a:pt x="286" y="124"/>
                      <a:pt x="286" y="38"/>
                    </a:cubicBezTo>
                    <a:cubicBezTo>
                      <a:pt x="286" y="20"/>
                      <a:pt x="286" y="15"/>
                      <a:pt x="323" y="15"/>
                    </a:cubicBezTo>
                    <a:cubicBezTo>
                      <a:pt x="328" y="15"/>
                      <a:pt x="332" y="15"/>
                      <a:pt x="336" y="15"/>
                    </a:cubicBezTo>
                    <a:cubicBezTo>
                      <a:pt x="336" y="10"/>
                      <a:pt x="336" y="5"/>
                      <a:pt x="336" y="0"/>
                    </a:cubicBezTo>
                    <a:cubicBezTo>
                      <a:pt x="318" y="1"/>
                      <a:pt x="281" y="1"/>
                      <a:pt x="263" y="1"/>
                    </a:cubicBezTo>
                    <a:cubicBezTo>
                      <a:pt x="245" y="1"/>
                      <a:pt x="207" y="1"/>
                      <a:pt x="190" y="0"/>
                    </a:cubicBezTo>
                    <a:cubicBezTo>
                      <a:pt x="190" y="5"/>
                      <a:pt x="190" y="10"/>
                      <a:pt x="190" y="15"/>
                    </a:cubicBezTo>
                    <a:cubicBezTo>
                      <a:pt x="195" y="15"/>
                      <a:pt x="199" y="15"/>
                      <a:pt x="203" y="15"/>
                    </a:cubicBezTo>
                    <a:cubicBezTo>
                      <a:pt x="241" y="15"/>
                      <a:pt x="241" y="20"/>
                      <a:pt x="241" y="38"/>
                    </a:cubicBezTo>
                    <a:cubicBezTo>
                      <a:pt x="241" y="76"/>
                      <a:pt x="241" y="114"/>
                      <a:pt x="241" y="153"/>
                    </a:cubicBezTo>
                    <a:cubicBezTo>
                      <a:pt x="192" y="153"/>
                      <a:pt x="143" y="153"/>
                      <a:pt x="94" y="153"/>
                    </a:cubicBezTo>
                    <a:cubicBezTo>
                      <a:pt x="94" y="114"/>
                      <a:pt x="94" y="76"/>
                      <a:pt x="94" y="38"/>
                    </a:cubicBezTo>
                    <a:cubicBezTo>
                      <a:pt x="94" y="20"/>
                      <a:pt x="95" y="15"/>
                      <a:pt x="133" y="15"/>
                    </a:cubicBezTo>
                    <a:cubicBezTo>
                      <a:pt x="137" y="15"/>
                      <a:pt x="140" y="15"/>
                      <a:pt x="144" y="15"/>
                    </a:cubicBezTo>
                    <a:cubicBezTo>
                      <a:pt x="144" y="10"/>
                      <a:pt x="144" y="5"/>
                      <a:pt x="144" y="0"/>
                    </a:cubicBezTo>
                    <a:cubicBezTo>
                      <a:pt x="127" y="1"/>
                      <a:pt x="92" y="1"/>
                      <a:pt x="73" y="1"/>
                    </a:cubicBezTo>
                    <a:cubicBezTo>
                      <a:pt x="54" y="1"/>
                      <a:pt x="17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4" y="15"/>
                      <a:pt x="7" y="15"/>
                      <a:pt x="11" y="15"/>
                    </a:cubicBezTo>
                    <a:cubicBezTo>
                      <a:pt x="49" y="15"/>
                      <a:pt x="50" y="20"/>
                      <a:pt x="50" y="38"/>
                    </a:cubicBezTo>
                    <a:cubicBezTo>
                      <a:pt x="50" y="124"/>
                      <a:pt x="50" y="211"/>
                      <a:pt x="50" y="297"/>
                    </a:cubicBezTo>
                    <a:cubicBezTo>
                      <a:pt x="50" y="314"/>
                      <a:pt x="49" y="319"/>
                      <a:pt x="11" y="319"/>
                    </a:cubicBezTo>
                    <a:cubicBezTo>
                      <a:pt x="7" y="319"/>
                      <a:pt x="4" y="319"/>
                      <a:pt x="0" y="319"/>
                    </a:cubicBezTo>
                    <a:cubicBezTo>
                      <a:pt x="0" y="325"/>
                      <a:pt x="0" y="330"/>
                      <a:pt x="0" y="335"/>
                    </a:cubicBezTo>
                    <a:cubicBezTo>
                      <a:pt x="17" y="333"/>
                      <a:pt x="52" y="333"/>
                      <a:pt x="71" y="333"/>
                    </a:cubicBezTo>
                    <a:cubicBezTo>
                      <a:pt x="90" y="333"/>
                      <a:pt x="127" y="333"/>
                      <a:pt x="144" y="335"/>
                    </a:cubicBezTo>
                    <a:cubicBezTo>
                      <a:pt x="144" y="330"/>
                      <a:pt x="144" y="325"/>
                      <a:pt x="144" y="319"/>
                    </a:cubicBezTo>
                    <a:cubicBezTo>
                      <a:pt x="140" y="319"/>
                      <a:pt x="137" y="319"/>
                      <a:pt x="133" y="319"/>
                    </a:cubicBezTo>
                    <a:cubicBezTo>
                      <a:pt x="95" y="319"/>
                      <a:pt x="94" y="314"/>
                      <a:pt x="94" y="297"/>
                    </a:cubicBezTo>
                    <a:cubicBezTo>
                      <a:pt x="94" y="254"/>
                      <a:pt x="94" y="211"/>
                      <a:pt x="94" y="168"/>
                    </a:cubicBezTo>
                    <a:cubicBezTo>
                      <a:pt x="143" y="168"/>
                      <a:pt x="192" y="168"/>
                      <a:pt x="241" y="168"/>
                    </a:cubicBezTo>
                    <a:cubicBezTo>
                      <a:pt x="241" y="211"/>
                      <a:pt x="241" y="254"/>
                      <a:pt x="241" y="297"/>
                    </a:cubicBezTo>
                    <a:cubicBezTo>
                      <a:pt x="241" y="314"/>
                      <a:pt x="241" y="319"/>
                      <a:pt x="203" y="319"/>
                    </a:cubicBezTo>
                    <a:cubicBezTo>
                      <a:pt x="199" y="319"/>
                      <a:pt x="195" y="319"/>
                      <a:pt x="190" y="319"/>
                    </a:cubicBezTo>
                    <a:cubicBezTo>
                      <a:pt x="190" y="325"/>
                      <a:pt x="190" y="330"/>
                      <a:pt x="190" y="335"/>
                    </a:cubicBezTo>
                    <a:cubicBezTo>
                      <a:pt x="207" y="333"/>
                      <a:pt x="244" y="333"/>
                      <a:pt x="263" y="333"/>
                    </a:cubicBezTo>
                    <a:cubicBezTo>
                      <a:pt x="282" y="333"/>
                      <a:pt x="318" y="333"/>
                      <a:pt x="336" y="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" name="Freeform 74"/>
              <p:cNvSpPr/>
              <p:nvPr/>
            </p:nvSpPr>
            <p:spPr>
              <a:xfrm>
                <a:off x="7242480" y="2522160"/>
                <a:ext cx="108360" cy="128880"/>
              </a:xfrm>
              <a:custGeom>
                <a:avLst/>
                <a:gdLst/>
                <a:ahLst/>
                <a:rect l="0" t="0" r="r" b="b"/>
                <a:pathLst>
                  <a:path w="301" h="358">
                    <a:moveTo>
                      <a:pt x="300" y="231"/>
                    </a:moveTo>
                    <a:cubicBezTo>
                      <a:pt x="300" y="227"/>
                      <a:pt x="300" y="224"/>
                      <a:pt x="294" y="224"/>
                    </a:cubicBezTo>
                    <a:cubicBezTo>
                      <a:pt x="288" y="224"/>
                      <a:pt x="288" y="227"/>
                      <a:pt x="288" y="231"/>
                    </a:cubicBezTo>
                    <a:cubicBezTo>
                      <a:pt x="284" y="301"/>
                      <a:pt x="231" y="342"/>
                      <a:pt x="178" y="342"/>
                    </a:cubicBezTo>
                    <a:cubicBezTo>
                      <a:pt x="147" y="342"/>
                      <a:pt x="52" y="325"/>
                      <a:pt x="52" y="179"/>
                    </a:cubicBezTo>
                    <a:cubicBezTo>
                      <a:pt x="52" y="32"/>
                      <a:pt x="147" y="15"/>
                      <a:pt x="178" y="15"/>
                    </a:cubicBezTo>
                    <a:cubicBezTo>
                      <a:pt x="231" y="15"/>
                      <a:pt x="274" y="60"/>
                      <a:pt x="284" y="132"/>
                    </a:cubicBezTo>
                    <a:cubicBezTo>
                      <a:pt x="286" y="139"/>
                      <a:pt x="286" y="140"/>
                      <a:pt x="293" y="140"/>
                    </a:cubicBezTo>
                    <a:cubicBezTo>
                      <a:pt x="300" y="140"/>
                      <a:pt x="300" y="139"/>
                      <a:pt x="300" y="128"/>
                    </a:cubicBezTo>
                    <a:cubicBezTo>
                      <a:pt x="300" y="89"/>
                      <a:pt x="300" y="50"/>
                      <a:pt x="300" y="11"/>
                    </a:cubicBezTo>
                    <a:cubicBezTo>
                      <a:pt x="300" y="3"/>
                      <a:pt x="300" y="0"/>
                      <a:pt x="295" y="0"/>
                    </a:cubicBezTo>
                    <a:cubicBezTo>
                      <a:pt x="293" y="0"/>
                      <a:pt x="291" y="0"/>
                      <a:pt x="287" y="6"/>
                    </a:cubicBezTo>
                    <a:cubicBezTo>
                      <a:pt x="279" y="18"/>
                      <a:pt x="270" y="30"/>
                      <a:pt x="262" y="42"/>
                    </a:cubicBezTo>
                    <a:cubicBezTo>
                      <a:pt x="244" y="25"/>
                      <a:pt x="218" y="0"/>
                      <a:pt x="172" y="0"/>
                    </a:cubicBezTo>
                    <a:cubicBezTo>
                      <a:pt x="80" y="0"/>
                      <a:pt x="0" y="78"/>
                      <a:pt x="0" y="178"/>
                    </a:cubicBezTo>
                    <a:cubicBezTo>
                      <a:pt x="0" y="280"/>
                      <a:pt x="80" y="357"/>
                      <a:pt x="172" y="357"/>
                    </a:cubicBezTo>
                    <a:cubicBezTo>
                      <a:pt x="252" y="357"/>
                      <a:pt x="300" y="289"/>
                      <a:pt x="300" y="2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" name="Freeform 75"/>
              <p:cNvSpPr/>
              <p:nvPr/>
            </p:nvSpPr>
            <p:spPr>
              <a:xfrm>
                <a:off x="7424280" y="2568600"/>
                <a:ext cx="88200" cy="112680"/>
              </a:xfrm>
              <a:custGeom>
                <a:avLst/>
                <a:gdLst/>
                <a:ahLst/>
                <a:rect l="0" t="0" r="r" b="b"/>
                <a:pathLst>
                  <a:path w="245" h="313">
                    <a:moveTo>
                      <a:pt x="244" y="111"/>
                    </a:moveTo>
                    <a:cubicBezTo>
                      <a:pt x="244" y="49"/>
                      <a:pt x="195" y="0"/>
                      <a:pt x="140" y="0"/>
                    </a:cubicBezTo>
                    <a:cubicBezTo>
                      <a:pt x="102" y="0"/>
                      <a:pt x="81" y="22"/>
                      <a:pt x="71" y="32"/>
                    </a:cubicBezTo>
                    <a:cubicBezTo>
                      <a:pt x="71" y="21"/>
                      <a:pt x="71" y="11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5"/>
                    </a:cubicBezTo>
                    <a:cubicBezTo>
                      <a:pt x="39" y="122"/>
                      <a:pt x="39" y="199"/>
                      <a:pt x="39" y="276"/>
                    </a:cubicBezTo>
                    <a:cubicBezTo>
                      <a:pt x="39" y="297"/>
                      <a:pt x="34" y="297"/>
                      <a:pt x="0" y="297"/>
                    </a:cubicBezTo>
                    <a:cubicBezTo>
                      <a:pt x="0" y="302"/>
                      <a:pt x="0" y="307"/>
                      <a:pt x="0" y="312"/>
                    </a:cubicBezTo>
                    <a:cubicBezTo>
                      <a:pt x="19" y="312"/>
                      <a:pt x="37" y="312"/>
                      <a:pt x="56" y="311"/>
                    </a:cubicBezTo>
                    <a:cubicBezTo>
                      <a:pt x="74" y="312"/>
                      <a:pt x="92" y="312"/>
                      <a:pt x="111" y="312"/>
                    </a:cubicBezTo>
                    <a:cubicBezTo>
                      <a:pt x="111" y="307"/>
                      <a:pt x="111" y="302"/>
                      <a:pt x="111" y="297"/>
                    </a:cubicBezTo>
                    <a:cubicBezTo>
                      <a:pt x="78" y="297"/>
                      <a:pt x="73" y="297"/>
                      <a:pt x="73" y="276"/>
                    </a:cubicBezTo>
                    <a:cubicBezTo>
                      <a:pt x="73" y="248"/>
                      <a:pt x="73" y="221"/>
                      <a:pt x="73" y="193"/>
                    </a:cubicBezTo>
                    <a:cubicBezTo>
                      <a:pt x="73" y="192"/>
                      <a:pt x="73" y="190"/>
                      <a:pt x="73" y="188"/>
                    </a:cubicBezTo>
                    <a:cubicBezTo>
                      <a:pt x="76" y="196"/>
                      <a:pt x="95" y="223"/>
                      <a:pt x="133" y="223"/>
                    </a:cubicBezTo>
                    <a:cubicBezTo>
                      <a:pt x="192" y="223"/>
                      <a:pt x="244" y="175"/>
                      <a:pt x="244" y="111"/>
                    </a:cubicBezTo>
                    <a:moveTo>
                      <a:pt x="202" y="111"/>
                    </a:moveTo>
                    <a:cubicBezTo>
                      <a:pt x="202" y="171"/>
                      <a:pt x="168" y="212"/>
                      <a:pt x="132" y="212"/>
                    </a:cubicBezTo>
                    <a:cubicBezTo>
                      <a:pt x="112" y="212"/>
                      <a:pt x="92" y="202"/>
                      <a:pt x="80" y="182"/>
                    </a:cubicBezTo>
                    <a:cubicBezTo>
                      <a:pt x="73" y="172"/>
                      <a:pt x="73" y="171"/>
                      <a:pt x="73" y="161"/>
                    </a:cubicBezTo>
                    <a:cubicBezTo>
                      <a:pt x="73" y="125"/>
                      <a:pt x="73" y="88"/>
                      <a:pt x="73" y="52"/>
                    </a:cubicBezTo>
                    <a:cubicBezTo>
                      <a:pt x="87" y="27"/>
                      <a:pt x="111" y="13"/>
                      <a:pt x="136" y="13"/>
                    </a:cubicBezTo>
                    <a:cubicBezTo>
                      <a:pt x="172" y="13"/>
                      <a:pt x="202" y="56"/>
                      <a:pt x="202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" name="Freeform 76"/>
              <p:cNvSpPr/>
              <p:nvPr/>
            </p:nvSpPr>
            <p:spPr>
              <a:xfrm>
                <a:off x="7523280" y="2568600"/>
                <a:ext cx="59760" cy="78480"/>
              </a:xfrm>
              <a:custGeom>
                <a:avLst/>
                <a:gdLst/>
                <a:ahLst/>
                <a:rect l="0" t="0" r="r" b="b"/>
                <a:pathLst>
                  <a:path w="166" h="218">
                    <a:moveTo>
                      <a:pt x="165" y="31"/>
                    </a:moveTo>
                    <a:cubicBezTo>
                      <a:pt x="165" y="14"/>
                      <a:pt x="150" y="0"/>
                      <a:pt x="129" y="0"/>
                    </a:cubicBezTo>
                    <a:cubicBezTo>
                      <a:pt x="92" y="0"/>
                      <a:pt x="74" y="34"/>
                      <a:pt x="69" y="55"/>
                    </a:cubicBezTo>
                    <a:cubicBezTo>
                      <a:pt x="69" y="36"/>
                      <a:pt x="69" y="18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9"/>
                    </a:cubicBezTo>
                    <a:cubicBezTo>
                      <a:pt x="38" y="92"/>
                      <a:pt x="38" y="136"/>
                      <a:pt x="38" y="179"/>
                    </a:cubicBezTo>
                    <a:cubicBezTo>
                      <a:pt x="38" y="202"/>
                      <a:pt x="32" y="202"/>
                      <a:pt x="0" y="202"/>
                    </a:cubicBezTo>
                    <a:cubicBezTo>
                      <a:pt x="0" y="207"/>
                      <a:pt x="0" y="212"/>
                      <a:pt x="0" y="217"/>
                    </a:cubicBezTo>
                    <a:cubicBezTo>
                      <a:pt x="19" y="217"/>
                      <a:pt x="37" y="216"/>
                      <a:pt x="56" y="216"/>
                    </a:cubicBezTo>
                    <a:cubicBezTo>
                      <a:pt x="76" y="216"/>
                      <a:pt x="98" y="216"/>
                      <a:pt x="118" y="217"/>
                    </a:cubicBezTo>
                    <a:cubicBezTo>
                      <a:pt x="118" y="212"/>
                      <a:pt x="118" y="207"/>
                      <a:pt x="118" y="202"/>
                    </a:cubicBezTo>
                    <a:cubicBezTo>
                      <a:pt x="114" y="202"/>
                      <a:pt x="111" y="202"/>
                      <a:pt x="108" y="202"/>
                    </a:cubicBezTo>
                    <a:cubicBezTo>
                      <a:pt x="71" y="202"/>
                      <a:pt x="70" y="196"/>
                      <a:pt x="70" y="179"/>
                    </a:cubicBezTo>
                    <a:cubicBezTo>
                      <a:pt x="70" y="154"/>
                      <a:pt x="70" y="129"/>
                      <a:pt x="70" y="104"/>
                    </a:cubicBezTo>
                    <a:cubicBezTo>
                      <a:pt x="70" y="55"/>
                      <a:pt x="91" y="11"/>
                      <a:pt x="129" y="11"/>
                    </a:cubicBezTo>
                    <a:cubicBezTo>
                      <a:pt x="132" y="11"/>
                      <a:pt x="133" y="11"/>
                      <a:pt x="134" y="11"/>
                    </a:cubicBezTo>
                    <a:cubicBezTo>
                      <a:pt x="133" y="13"/>
                      <a:pt x="123" y="18"/>
                      <a:pt x="123" y="31"/>
                    </a:cubicBezTo>
                    <a:cubicBezTo>
                      <a:pt x="123" y="45"/>
                      <a:pt x="133" y="52"/>
                      <a:pt x="144" y="52"/>
                    </a:cubicBezTo>
                    <a:cubicBezTo>
                      <a:pt x="153" y="52"/>
                      <a:pt x="165" y="46"/>
                      <a:pt x="165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" name="Freeform 77"/>
              <p:cNvSpPr/>
              <p:nvPr/>
            </p:nvSpPr>
            <p:spPr>
              <a:xfrm>
                <a:off x="7592040" y="2567520"/>
                <a:ext cx="78840" cy="81720"/>
              </a:xfrm>
              <a:custGeom>
                <a:avLst/>
                <a:gdLst/>
                <a:ahLst/>
                <a:rect l="0" t="0" r="r" b="b"/>
                <a:pathLst>
                  <a:path w="219" h="227">
                    <a:moveTo>
                      <a:pt x="218" y="115"/>
                    </a:moveTo>
                    <a:cubicBezTo>
                      <a:pt x="218" y="52"/>
                      <a:pt x="169" y="0"/>
                      <a:pt x="109" y="0"/>
                    </a:cubicBezTo>
                    <a:cubicBezTo>
                      <a:pt x="49" y="0"/>
                      <a:pt x="0" y="53"/>
                      <a:pt x="0" y="115"/>
                    </a:cubicBezTo>
                    <a:cubicBezTo>
                      <a:pt x="0" y="178"/>
                      <a:pt x="52" y="226"/>
                      <a:pt x="109" y="226"/>
                    </a:cubicBezTo>
                    <a:cubicBezTo>
                      <a:pt x="169" y="226"/>
                      <a:pt x="218" y="178"/>
                      <a:pt x="218" y="115"/>
                    </a:cubicBezTo>
                    <a:moveTo>
                      <a:pt x="178" y="111"/>
                    </a:moveTo>
                    <a:cubicBezTo>
                      <a:pt x="178" y="129"/>
                      <a:pt x="178" y="156"/>
                      <a:pt x="167" y="177"/>
                    </a:cubicBezTo>
                    <a:cubicBezTo>
                      <a:pt x="155" y="199"/>
                      <a:pt x="134" y="213"/>
                      <a:pt x="109" y="213"/>
                    </a:cubicBezTo>
                    <a:cubicBezTo>
                      <a:pt x="88" y="213"/>
                      <a:pt x="67" y="203"/>
                      <a:pt x="53" y="181"/>
                    </a:cubicBezTo>
                    <a:cubicBezTo>
                      <a:pt x="42" y="158"/>
                      <a:pt x="42" y="129"/>
                      <a:pt x="42" y="111"/>
                    </a:cubicBezTo>
                    <a:cubicBezTo>
                      <a:pt x="42" y="92"/>
                      <a:pt x="42" y="66"/>
                      <a:pt x="53" y="43"/>
                    </a:cubicBezTo>
                    <a:cubicBezTo>
                      <a:pt x="67" y="21"/>
                      <a:pt x="90" y="11"/>
                      <a:pt x="109" y="11"/>
                    </a:cubicBezTo>
                    <a:cubicBezTo>
                      <a:pt x="132" y="11"/>
                      <a:pt x="153" y="22"/>
                      <a:pt x="165" y="43"/>
                    </a:cubicBezTo>
                    <a:cubicBezTo>
                      <a:pt x="178" y="64"/>
                      <a:pt x="178" y="92"/>
                      <a:pt x="178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" name="Freeform 78"/>
              <p:cNvSpPr/>
              <p:nvPr/>
            </p:nvSpPr>
            <p:spPr>
              <a:xfrm>
                <a:off x="7673760" y="2530800"/>
                <a:ext cx="44640" cy="152640"/>
              </a:xfrm>
              <a:custGeom>
                <a:avLst/>
                <a:gdLst/>
                <a:ahLst/>
                <a:rect l="0" t="0" r="r" b="b"/>
                <a:pathLst>
                  <a:path w="124" h="424">
                    <a:moveTo>
                      <a:pt x="123" y="348"/>
                    </a:moveTo>
                    <a:cubicBezTo>
                      <a:pt x="123" y="267"/>
                      <a:pt x="123" y="186"/>
                      <a:pt x="123" y="105"/>
                    </a:cubicBezTo>
                    <a:cubicBezTo>
                      <a:pt x="98" y="107"/>
                      <a:pt x="74" y="109"/>
                      <a:pt x="49" y="111"/>
                    </a:cubicBezTo>
                    <a:cubicBezTo>
                      <a:pt x="49" y="116"/>
                      <a:pt x="49" y="121"/>
                      <a:pt x="49" y="126"/>
                    </a:cubicBezTo>
                    <a:cubicBezTo>
                      <a:pt x="87" y="126"/>
                      <a:pt x="91" y="129"/>
                      <a:pt x="91" y="154"/>
                    </a:cubicBezTo>
                    <a:cubicBezTo>
                      <a:pt x="91" y="219"/>
                      <a:pt x="91" y="283"/>
                      <a:pt x="91" y="348"/>
                    </a:cubicBezTo>
                    <a:cubicBezTo>
                      <a:pt x="91" y="370"/>
                      <a:pt x="87" y="412"/>
                      <a:pt x="55" y="412"/>
                    </a:cubicBezTo>
                    <a:cubicBezTo>
                      <a:pt x="52" y="412"/>
                      <a:pt x="41" y="412"/>
                      <a:pt x="28" y="406"/>
                    </a:cubicBezTo>
                    <a:cubicBezTo>
                      <a:pt x="35" y="404"/>
                      <a:pt x="45" y="397"/>
                      <a:pt x="45" y="384"/>
                    </a:cubicBezTo>
                    <a:cubicBezTo>
                      <a:pt x="45" y="371"/>
                      <a:pt x="36" y="362"/>
                      <a:pt x="22" y="362"/>
                    </a:cubicBezTo>
                    <a:cubicBezTo>
                      <a:pt x="8" y="362"/>
                      <a:pt x="0" y="371"/>
                      <a:pt x="0" y="384"/>
                    </a:cubicBezTo>
                    <a:cubicBezTo>
                      <a:pt x="0" y="409"/>
                      <a:pt x="28" y="423"/>
                      <a:pt x="56" y="423"/>
                    </a:cubicBezTo>
                    <a:cubicBezTo>
                      <a:pt x="92" y="423"/>
                      <a:pt x="123" y="392"/>
                      <a:pt x="123" y="348"/>
                    </a:cubicBezTo>
                    <a:moveTo>
                      <a:pt x="123" y="25"/>
                    </a:moveTo>
                    <a:cubicBezTo>
                      <a:pt x="123" y="13"/>
                      <a:pt x="112" y="0"/>
                      <a:pt x="97" y="0"/>
                    </a:cubicBezTo>
                    <a:cubicBezTo>
                      <a:pt x="80" y="0"/>
                      <a:pt x="70" y="14"/>
                      <a:pt x="70" y="25"/>
                    </a:cubicBezTo>
                    <a:cubicBezTo>
                      <a:pt x="70" y="39"/>
                      <a:pt x="81" y="52"/>
                      <a:pt x="97" y="52"/>
                    </a:cubicBezTo>
                    <a:cubicBezTo>
                      <a:pt x="113" y="52"/>
                      <a:pt x="123" y="38"/>
                      <a:pt x="12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1" name="Freeform 79"/>
              <p:cNvSpPr/>
              <p:nvPr/>
            </p:nvSpPr>
            <p:spPr>
              <a:xfrm>
                <a:off x="7740360" y="2567520"/>
                <a:ext cx="68760" cy="81720"/>
              </a:xfrm>
              <a:custGeom>
                <a:avLst/>
                <a:gdLst/>
                <a:ahLst/>
                <a:rect l="0" t="0" r="r" b="b"/>
                <a:pathLst>
                  <a:path w="191" h="227">
                    <a:moveTo>
                      <a:pt x="190" y="161"/>
                    </a:moveTo>
                    <a:cubicBezTo>
                      <a:pt x="190" y="157"/>
                      <a:pt x="186" y="156"/>
                      <a:pt x="183" y="156"/>
                    </a:cubicBezTo>
                    <a:cubicBezTo>
                      <a:pt x="179" y="156"/>
                      <a:pt x="178" y="158"/>
                      <a:pt x="176" y="163"/>
                    </a:cubicBezTo>
                    <a:cubicBezTo>
                      <a:pt x="160" y="213"/>
                      <a:pt x="115" y="213"/>
                      <a:pt x="111" y="213"/>
                    </a:cubicBezTo>
                    <a:cubicBezTo>
                      <a:pt x="85" y="213"/>
                      <a:pt x="66" y="199"/>
                      <a:pt x="55" y="181"/>
                    </a:cubicBezTo>
                    <a:cubicBezTo>
                      <a:pt x="41" y="157"/>
                      <a:pt x="41" y="125"/>
                      <a:pt x="41" y="106"/>
                    </a:cubicBezTo>
                    <a:cubicBezTo>
                      <a:pt x="86" y="106"/>
                      <a:pt x="132" y="106"/>
                      <a:pt x="178" y="106"/>
                    </a:cubicBezTo>
                    <a:cubicBezTo>
                      <a:pt x="188" y="106"/>
                      <a:pt x="190" y="106"/>
                      <a:pt x="190" y="97"/>
                    </a:cubicBezTo>
                    <a:cubicBezTo>
                      <a:pt x="190" y="48"/>
                      <a:pt x="164" y="0"/>
                      <a:pt x="102" y="0"/>
                    </a:cubicBezTo>
                    <a:cubicBezTo>
                      <a:pt x="45" y="0"/>
                      <a:pt x="0" y="50"/>
                      <a:pt x="0" y="112"/>
                    </a:cubicBezTo>
                    <a:cubicBezTo>
                      <a:pt x="0" y="178"/>
                      <a:pt x="50" y="226"/>
                      <a:pt x="108" y="226"/>
                    </a:cubicBezTo>
                    <a:cubicBezTo>
                      <a:pt x="168" y="226"/>
                      <a:pt x="190" y="171"/>
                      <a:pt x="190" y="161"/>
                    </a:cubicBezTo>
                    <a:moveTo>
                      <a:pt x="157" y="97"/>
                    </a:moveTo>
                    <a:cubicBezTo>
                      <a:pt x="118" y="97"/>
                      <a:pt x="79" y="97"/>
                      <a:pt x="41" y="97"/>
                    </a:cubicBezTo>
                    <a:cubicBezTo>
                      <a:pt x="43" y="24"/>
                      <a:pt x="85" y="11"/>
                      <a:pt x="102" y="11"/>
                    </a:cubicBezTo>
                    <a:cubicBezTo>
                      <a:pt x="153" y="11"/>
                      <a:pt x="157" y="77"/>
                      <a:pt x="157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2" name="Freeform 80"/>
              <p:cNvSpPr/>
              <p:nvPr/>
            </p:nvSpPr>
            <p:spPr>
              <a:xfrm>
                <a:off x="7819920" y="2567520"/>
                <a:ext cx="68040" cy="81720"/>
              </a:xfrm>
              <a:custGeom>
                <a:avLst/>
                <a:gdLst/>
                <a:ahLst/>
                <a:rect l="0" t="0" r="r" b="b"/>
                <a:pathLst>
                  <a:path w="189" h="227">
                    <a:moveTo>
                      <a:pt x="188" y="161"/>
                    </a:moveTo>
                    <a:cubicBezTo>
                      <a:pt x="188" y="157"/>
                      <a:pt x="182" y="157"/>
                      <a:pt x="181" y="157"/>
                    </a:cubicBezTo>
                    <a:cubicBezTo>
                      <a:pt x="176" y="157"/>
                      <a:pt x="175" y="158"/>
                      <a:pt x="174" y="161"/>
                    </a:cubicBezTo>
                    <a:cubicBezTo>
                      <a:pt x="160" y="207"/>
                      <a:pt x="127" y="213"/>
                      <a:pt x="109" y="213"/>
                    </a:cubicBezTo>
                    <a:cubicBezTo>
                      <a:pt x="84" y="213"/>
                      <a:pt x="41" y="192"/>
                      <a:pt x="41" y="114"/>
                    </a:cubicBezTo>
                    <a:cubicBezTo>
                      <a:pt x="41" y="34"/>
                      <a:pt x="81" y="13"/>
                      <a:pt x="106" y="13"/>
                    </a:cubicBezTo>
                    <a:cubicBezTo>
                      <a:pt x="111" y="13"/>
                      <a:pt x="143" y="13"/>
                      <a:pt x="160" y="31"/>
                    </a:cubicBezTo>
                    <a:cubicBezTo>
                      <a:pt x="139" y="32"/>
                      <a:pt x="136" y="46"/>
                      <a:pt x="136" y="53"/>
                    </a:cubicBezTo>
                    <a:cubicBezTo>
                      <a:pt x="136" y="66"/>
                      <a:pt x="146" y="76"/>
                      <a:pt x="160" y="76"/>
                    </a:cubicBezTo>
                    <a:cubicBezTo>
                      <a:pt x="172" y="76"/>
                      <a:pt x="182" y="67"/>
                      <a:pt x="182" y="53"/>
                    </a:cubicBezTo>
                    <a:cubicBezTo>
                      <a:pt x="182" y="20"/>
                      <a:pt x="144" y="0"/>
                      <a:pt x="106" y="0"/>
                    </a:cubicBezTo>
                    <a:cubicBezTo>
                      <a:pt x="45" y="0"/>
                      <a:pt x="0" y="53"/>
                      <a:pt x="0" y="114"/>
                    </a:cubicBezTo>
                    <a:cubicBezTo>
                      <a:pt x="0" y="177"/>
                      <a:pt x="48" y="226"/>
                      <a:pt x="105" y="226"/>
                    </a:cubicBezTo>
                    <a:cubicBezTo>
                      <a:pt x="171" y="226"/>
                      <a:pt x="188" y="167"/>
                      <a:pt x="188" y="1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3" name="Freeform 81"/>
              <p:cNvSpPr/>
              <p:nvPr/>
            </p:nvSpPr>
            <p:spPr>
              <a:xfrm>
                <a:off x="7895520" y="2538360"/>
                <a:ext cx="55800" cy="110880"/>
              </a:xfrm>
              <a:custGeom>
                <a:avLst/>
                <a:gdLst/>
                <a:ahLst/>
                <a:rect l="0" t="0" r="r" b="b"/>
                <a:pathLst>
                  <a:path w="155" h="308">
                    <a:moveTo>
                      <a:pt x="154" y="241"/>
                    </a:moveTo>
                    <a:cubicBezTo>
                      <a:pt x="154" y="232"/>
                      <a:pt x="154" y="222"/>
                      <a:pt x="154" y="213"/>
                    </a:cubicBezTo>
                    <a:cubicBezTo>
                      <a:pt x="150" y="213"/>
                      <a:pt x="147" y="213"/>
                      <a:pt x="143" y="213"/>
                    </a:cubicBezTo>
                    <a:cubicBezTo>
                      <a:pt x="143" y="222"/>
                      <a:pt x="143" y="231"/>
                      <a:pt x="143" y="240"/>
                    </a:cubicBezTo>
                    <a:cubicBezTo>
                      <a:pt x="143" y="276"/>
                      <a:pt x="127" y="294"/>
                      <a:pt x="109" y="294"/>
                    </a:cubicBezTo>
                    <a:cubicBezTo>
                      <a:pt x="77" y="294"/>
                      <a:pt x="77" y="249"/>
                      <a:pt x="77" y="241"/>
                    </a:cubicBezTo>
                    <a:cubicBezTo>
                      <a:pt x="77" y="196"/>
                      <a:pt x="77" y="150"/>
                      <a:pt x="77" y="105"/>
                    </a:cubicBezTo>
                    <a:cubicBezTo>
                      <a:pt x="100" y="105"/>
                      <a:pt x="124" y="105"/>
                      <a:pt x="147" y="105"/>
                    </a:cubicBezTo>
                    <a:cubicBezTo>
                      <a:pt x="147" y="100"/>
                      <a:pt x="147" y="95"/>
                      <a:pt x="147" y="90"/>
                    </a:cubicBezTo>
                    <a:cubicBezTo>
                      <a:pt x="124" y="90"/>
                      <a:pt x="100" y="90"/>
                      <a:pt x="77" y="90"/>
                    </a:cubicBezTo>
                    <a:cubicBezTo>
                      <a:pt x="77" y="60"/>
                      <a:pt x="77" y="30"/>
                      <a:pt x="77" y="0"/>
                    </a:cubicBezTo>
                    <a:cubicBezTo>
                      <a:pt x="73" y="0"/>
                      <a:pt x="69" y="0"/>
                      <a:pt x="64" y="0"/>
                    </a:cubicBezTo>
                    <a:cubicBezTo>
                      <a:pt x="63" y="39"/>
                      <a:pt x="49" y="92"/>
                      <a:pt x="0" y="94"/>
                    </a:cubicBezTo>
                    <a:cubicBezTo>
                      <a:pt x="0" y="98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6"/>
                      <a:pt x="42" y="241"/>
                    </a:cubicBezTo>
                    <a:cubicBezTo>
                      <a:pt x="42" y="301"/>
                      <a:pt x="88" y="307"/>
                      <a:pt x="106" y="307"/>
                    </a:cubicBezTo>
                    <a:cubicBezTo>
                      <a:pt x="141" y="307"/>
                      <a:pt x="154" y="272"/>
                      <a:pt x="154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4" name="Freeform 82"/>
              <p:cNvSpPr/>
              <p:nvPr/>
            </p:nvSpPr>
            <p:spPr>
              <a:xfrm>
                <a:off x="7966080" y="2567520"/>
                <a:ext cx="68760" cy="81720"/>
              </a:xfrm>
              <a:custGeom>
                <a:avLst/>
                <a:gdLst/>
                <a:ahLst/>
                <a:rect l="0" t="0" r="r" b="b"/>
                <a:pathLst>
                  <a:path w="191" h="227">
                    <a:moveTo>
                      <a:pt x="190" y="161"/>
                    </a:moveTo>
                    <a:cubicBezTo>
                      <a:pt x="190" y="157"/>
                      <a:pt x="186" y="156"/>
                      <a:pt x="185" y="156"/>
                    </a:cubicBezTo>
                    <a:cubicBezTo>
                      <a:pt x="181" y="156"/>
                      <a:pt x="179" y="158"/>
                      <a:pt x="178" y="163"/>
                    </a:cubicBezTo>
                    <a:cubicBezTo>
                      <a:pt x="161" y="213"/>
                      <a:pt x="116" y="213"/>
                      <a:pt x="112" y="213"/>
                    </a:cubicBezTo>
                    <a:cubicBezTo>
                      <a:pt x="87" y="213"/>
                      <a:pt x="67" y="199"/>
                      <a:pt x="56" y="181"/>
                    </a:cubicBezTo>
                    <a:cubicBezTo>
                      <a:pt x="41" y="157"/>
                      <a:pt x="41" y="125"/>
                      <a:pt x="41" y="106"/>
                    </a:cubicBezTo>
                    <a:cubicBezTo>
                      <a:pt x="86" y="106"/>
                      <a:pt x="132" y="106"/>
                      <a:pt x="178" y="106"/>
                    </a:cubicBezTo>
                    <a:cubicBezTo>
                      <a:pt x="189" y="106"/>
                      <a:pt x="190" y="106"/>
                      <a:pt x="190" y="97"/>
                    </a:cubicBezTo>
                    <a:cubicBezTo>
                      <a:pt x="190" y="48"/>
                      <a:pt x="164" y="0"/>
                      <a:pt x="102" y="0"/>
                    </a:cubicBezTo>
                    <a:cubicBezTo>
                      <a:pt x="46" y="0"/>
                      <a:pt x="0" y="50"/>
                      <a:pt x="0" y="112"/>
                    </a:cubicBezTo>
                    <a:cubicBezTo>
                      <a:pt x="0" y="178"/>
                      <a:pt x="52" y="226"/>
                      <a:pt x="109" y="226"/>
                    </a:cubicBezTo>
                    <a:cubicBezTo>
                      <a:pt x="168" y="226"/>
                      <a:pt x="190" y="171"/>
                      <a:pt x="190" y="161"/>
                    </a:cubicBezTo>
                    <a:moveTo>
                      <a:pt x="158" y="97"/>
                    </a:moveTo>
                    <a:cubicBezTo>
                      <a:pt x="119" y="97"/>
                      <a:pt x="81" y="97"/>
                      <a:pt x="42" y="97"/>
                    </a:cubicBezTo>
                    <a:cubicBezTo>
                      <a:pt x="45" y="24"/>
                      <a:pt x="85" y="11"/>
                      <a:pt x="102" y="11"/>
                    </a:cubicBezTo>
                    <a:cubicBezTo>
                      <a:pt x="154" y="11"/>
                      <a:pt x="158" y="77"/>
                      <a:pt x="158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5" name="Freeform 83"/>
              <p:cNvSpPr/>
              <p:nvPr/>
            </p:nvSpPr>
            <p:spPr>
              <a:xfrm>
                <a:off x="8045640" y="2524320"/>
                <a:ext cx="88200" cy="124920"/>
              </a:xfrm>
              <a:custGeom>
                <a:avLst/>
                <a:gdLst/>
                <a:ahLst/>
                <a:rect l="0" t="0" r="r" b="b"/>
                <a:pathLst>
                  <a:path w="245" h="347">
                    <a:moveTo>
                      <a:pt x="244" y="341"/>
                    </a:moveTo>
                    <a:cubicBezTo>
                      <a:pt x="244" y="335"/>
                      <a:pt x="244" y="330"/>
                      <a:pt x="244" y="325"/>
                    </a:cubicBezTo>
                    <a:cubicBezTo>
                      <a:pt x="209" y="325"/>
                      <a:pt x="204" y="322"/>
                      <a:pt x="204" y="298"/>
                    </a:cubicBezTo>
                    <a:cubicBezTo>
                      <a:pt x="204" y="199"/>
                      <a:pt x="204" y="99"/>
                      <a:pt x="204" y="0"/>
                    </a:cubicBezTo>
                    <a:cubicBezTo>
                      <a:pt x="181" y="2"/>
                      <a:pt x="158" y="4"/>
                      <a:pt x="134" y="6"/>
                    </a:cubicBezTo>
                    <a:cubicBezTo>
                      <a:pt x="134" y="11"/>
                      <a:pt x="134" y="16"/>
                      <a:pt x="134" y="21"/>
                    </a:cubicBezTo>
                    <a:cubicBezTo>
                      <a:pt x="168" y="21"/>
                      <a:pt x="172" y="24"/>
                      <a:pt x="172" y="48"/>
                    </a:cubicBezTo>
                    <a:cubicBezTo>
                      <a:pt x="172" y="83"/>
                      <a:pt x="172" y="119"/>
                      <a:pt x="172" y="154"/>
                    </a:cubicBezTo>
                    <a:cubicBezTo>
                      <a:pt x="158" y="136"/>
                      <a:pt x="137" y="123"/>
                      <a:pt x="111" y="123"/>
                    </a:cubicBezTo>
                    <a:cubicBezTo>
                      <a:pt x="52" y="123"/>
                      <a:pt x="0" y="172"/>
                      <a:pt x="0" y="235"/>
                    </a:cubicBezTo>
                    <a:cubicBezTo>
                      <a:pt x="0" y="297"/>
                      <a:pt x="49" y="346"/>
                      <a:pt x="105" y="346"/>
                    </a:cubicBezTo>
                    <a:cubicBezTo>
                      <a:pt x="136" y="346"/>
                      <a:pt x="158" y="329"/>
                      <a:pt x="171" y="314"/>
                    </a:cubicBezTo>
                    <a:cubicBezTo>
                      <a:pt x="171" y="325"/>
                      <a:pt x="171" y="335"/>
                      <a:pt x="171" y="346"/>
                    </a:cubicBezTo>
                    <a:cubicBezTo>
                      <a:pt x="195" y="344"/>
                      <a:pt x="219" y="342"/>
                      <a:pt x="244" y="341"/>
                    </a:cubicBezTo>
                    <a:moveTo>
                      <a:pt x="171" y="283"/>
                    </a:moveTo>
                    <a:cubicBezTo>
                      <a:pt x="171" y="291"/>
                      <a:pt x="171" y="293"/>
                      <a:pt x="165" y="301"/>
                    </a:cubicBezTo>
                    <a:cubicBezTo>
                      <a:pt x="151" y="325"/>
                      <a:pt x="129" y="335"/>
                      <a:pt x="108" y="335"/>
                    </a:cubicBezTo>
                    <a:cubicBezTo>
                      <a:pt x="85" y="335"/>
                      <a:pt x="67" y="322"/>
                      <a:pt x="56" y="304"/>
                    </a:cubicBezTo>
                    <a:cubicBezTo>
                      <a:pt x="43" y="283"/>
                      <a:pt x="42" y="255"/>
                      <a:pt x="42" y="235"/>
                    </a:cubicBezTo>
                    <a:cubicBezTo>
                      <a:pt x="42" y="217"/>
                      <a:pt x="42" y="188"/>
                      <a:pt x="56" y="165"/>
                    </a:cubicBezTo>
                    <a:cubicBezTo>
                      <a:pt x="67" y="150"/>
                      <a:pt x="85" y="135"/>
                      <a:pt x="112" y="135"/>
                    </a:cubicBezTo>
                    <a:cubicBezTo>
                      <a:pt x="129" y="135"/>
                      <a:pt x="150" y="142"/>
                      <a:pt x="165" y="164"/>
                    </a:cubicBezTo>
                    <a:cubicBezTo>
                      <a:pt x="171" y="172"/>
                      <a:pt x="171" y="174"/>
                      <a:pt x="171" y="182"/>
                    </a:cubicBezTo>
                    <a:cubicBezTo>
                      <a:pt x="171" y="216"/>
                      <a:pt x="171" y="249"/>
                      <a:pt x="171" y="2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6" name="Freeform 84"/>
              <p:cNvSpPr/>
              <p:nvPr/>
            </p:nvSpPr>
            <p:spPr>
              <a:xfrm>
                <a:off x="8202960" y="2524320"/>
                <a:ext cx="39600" cy="123120"/>
              </a:xfrm>
              <a:custGeom>
                <a:avLst/>
                <a:gdLst/>
                <a:ahLst/>
                <a:rect l="0" t="0" r="r" b="b"/>
                <a:pathLst>
                  <a:path w="110" h="342">
                    <a:moveTo>
                      <a:pt x="109" y="341"/>
                    </a:moveTo>
                    <a:cubicBezTo>
                      <a:pt x="109" y="335"/>
                      <a:pt x="109" y="330"/>
                      <a:pt x="109" y="325"/>
                    </a:cubicBezTo>
                    <a:cubicBezTo>
                      <a:pt x="77" y="325"/>
                      <a:pt x="71" y="325"/>
                      <a:pt x="71" y="303"/>
                    </a:cubicBezTo>
                    <a:cubicBezTo>
                      <a:pt x="71" y="202"/>
                      <a:pt x="71" y="101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8"/>
                    </a:cubicBezTo>
                    <a:cubicBezTo>
                      <a:pt x="39" y="133"/>
                      <a:pt x="39" y="218"/>
                      <a:pt x="39" y="303"/>
                    </a:cubicBezTo>
                    <a:cubicBezTo>
                      <a:pt x="39" y="325"/>
                      <a:pt x="34" y="325"/>
                      <a:pt x="0" y="325"/>
                    </a:cubicBezTo>
                    <a:cubicBezTo>
                      <a:pt x="0" y="330"/>
                      <a:pt x="0" y="335"/>
                      <a:pt x="0" y="341"/>
                    </a:cubicBezTo>
                    <a:cubicBezTo>
                      <a:pt x="18" y="340"/>
                      <a:pt x="36" y="340"/>
                      <a:pt x="55" y="339"/>
                    </a:cubicBezTo>
                    <a:cubicBezTo>
                      <a:pt x="73" y="340"/>
                      <a:pt x="91" y="340"/>
                      <a:pt x="109" y="3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7" name="Freeform 85"/>
              <p:cNvSpPr/>
              <p:nvPr/>
            </p:nvSpPr>
            <p:spPr>
              <a:xfrm>
                <a:off x="8252280" y="2568600"/>
                <a:ext cx="89640" cy="80640"/>
              </a:xfrm>
              <a:custGeom>
                <a:avLst/>
                <a:gdLst/>
                <a:ahLst/>
                <a:rect l="0" t="0" r="r" b="b"/>
                <a:pathLst>
                  <a:path w="249" h="224">
                    <a:moveTo>
                      <a:pt x="248" y="217"/>
                    </a:moveTo>
                    <a:cubicBezTo>
                      <a:pt x="248" y="212"/>
                      <a:pt x="248" y="207"/>
                      <a:pt x="248" y="202"/>
                    </a:cubicBezTo>
                    <a:cubicBezTo>
                      <a:pt x="213" y="202"/>
                      <a:pt x="209" y="199"/>
                      <a:pt x="209" y="175"/>
                    </a:cubicBezTo>
                    <a:cubicBezTo>
                      <a:pt x="209" y="117"/>
                      <a:pt x="209" y="58"/>
                      <a:pt x="209" y="0"/>
                    </a:cubicBezTo>
                    <a:cubicBezTo>
                      <a:pt x="185" y="2"/>
                      <a:pt x="161" y="4"/>
                      <a:pt x="137" y="6"/>
                    </a:cubicBezTo>
                    <a:cubicBezTo>
                      <a:pt x="137" y="11"/>
                      <a:pt x="137" y="16"/>
                      <a:pt x="137" y="21"/>
                    </a:cubicBezTo>
                    <a:cubicBezTo>
                      <a:pt x="171" y="21"/>
                      <a:pt x="175" y="24"/>
                      <a:pt x="175" y="49"/>
                    </a:cubicBezTo>
                    <a:cubicBezTo>
                      <a:pt x="175" y="78"/>
                      <a:pt x="175" y="107"/>
                      <a:pt x="175" y="136"/>
                    </a:cubicBezTo>
                    <a:cubicBezTo>
                      <a:pt x="175" y="178"/>
                      <a:pt x="151" y="212"/>
                      <a:pt x="115" y="212"/>
                    </a:cubicBezTo>
                    <a:cubicBezTo>
                      <a:pt x="74" y="212"/>
                      <a:pt x="71" y="189"/>
                      <a:pt x="71" y="164"/>
                    </a:cubicBezTo>
                    <a:cubicBezTo>
                      <a:pt x="71" y="109"/>
                      <a:pt x="71" y="55"/>
                      <a:pt x="71" y="0"/>
                    </a:cubicBezTo>
                    <a:cubicBezTo>
                      <a:pt x="48" y="2"/>
                      <a:pt x="24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8" y="21"/>
                      <a:pt x="38" y="22"/>
                      <a:pt x="38" y="66"/>
                    </a:cubicBezTo>
                    <a:cubicBezTo>
                      <a:pt x="38" y="91"/>
                      <a:pt x="38" y="115"/>
                      <a:pt x="38" y="140"/>
                    </a:cubicBezTo>
                    <a:cubicBezTo>
                      <a:pt x="38" y="178"/>
                      <a:pt x="38" y="223"/>
                      <a:pt x="113" y="223"/>
                    </a:cubicBezTo>
                    <a:cubicBezTo>
                      <a:pt x="140" y="223"/>
                      <a:pt x="162" y="209"/>
                      <a:pt x="176" y="178"/>
                    </a:cubicBezTo>
                    <a:cubicBezTo>
                      <a:pt x="176" y="193"/>
                      <a:pt x="176" y="208"/>
                      <a:pt x="176" y="223"/>
                    </a:cubicBezTo>
                    <a:cubicBezTo>
                      <a:pt x="200" y="221"/>
                      <a:pt x="224" y="219"/>
                      <a:pt x="248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8" name="Freeform 86"/>
              <p:cNvSpPr/>
              <p:nvPr/>
            </p:nvSpPr>
            <p:spPr>
              <a:xfrm>
                <a:off x="8350560" y="2568600"/>
                <a:ext cx="138960" cy="78480"/>
              </a:xfrm>
              <a:custGeom>
                <a:avLst/>
                <a:gdLst/>
                <a:ahLst/>
                <a:rect l="0" t="0" r="r" b="b"/>
                <a:pathLst>
                  <a:path w="386" h="218">
                    <a:moveTo>
                      <a:pt x="385" y="217"/>
                    </a:moveTo>
                    <a:cubicBezTo>
                      <a:pt x="385" y="212"/>
                      <a:pt x="385" y="207"/>
                      <a:pt x="385" y="202"/>
                    </a:cubicBezTo>
                    <a:cubicBezTo>
                      <a:pt x="358" y="202"/>
                      <a:pt x="347" y="202"/>
                      <a:pt x="346" y="188"/>
                    </a:cubicBezTo>
                    <a:cubicBezTo>
                      <a:pt x="346" y="156"/>
                      <a:pt x="346" y="125"/>
                      <a:pt x="346" y="94"/>
                    </a:cubicBezTo>
                    <a:cubicBezTo>
                      <a:pt x="346" y="52"/>
                      <a:pt x="346" y="36"/>
                      <a:pt x="330" y="18"/>
                    </a:cubicBezTo>
                    <a:cubicBezTo>
                      <a:pt x="323" y="10"/>
                      <a:pt x="308" y="0"/>
                      <a:pt x="279" y="0"/>
                    </a:cubicBezTo>
                    <a:cubicBezTo>
                      <a:pt x="238" y="0"/>
                      <a:pt x="216" y="29"/>
                      <a:pt x="209" y="49"/>
                    </a:cubicBezTo>
                    <a:cubicBezTo>
                      <a:pt x="202" y="6"/>
                      <a:pt x="165" y="0"/>
                      <a:pt x="143" y="0"/>
                    </a:cubicBezTo>
                    <a:cubicBezTo>
                      <a:pt x="106" y="0"/>
                      <a:pt x="84" y="21"/>
                      <a:pt x="70" y="52"/>
                    </a:cubicBezTo>
                    <a:cubicBezTo>
                      <a:pt x="70" y="35"/>
                      <a:pt x="70" y="17"/>
                      <a:pt x="70" y="0"/>
                    </a:cubicBezTo>
                    <a:cubicBezTo>
                      <a:pt x="47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5" y="21"/>
                      <a:pt x="39" y="24"/>
                      <a:pt x="39" y="49"/>
                    </a:cubicBezTo>
                    <a:cubicBezTo>
                      <a:pt x="39" y="92"/>
                      <a:pt x="39" y="136"/>
                      <a:pt x="39" y="179"/>
                    </a:cubicBezTo>
                    <a:cubicBezTo>
                      <a:pt x="39" y="202"/>
                      <a:pt x="34" y="202"/>
                      <a:pt x="0" y="202"/>
                    </a:cubicBezTo>
                    <a:cubicBezTo>
                      <a:pt x="0" y="207"/>
                      <a:pt x="0" y="212"/>
                      <a:pt x="0" y="217"/>
                    </a:cubicBezTo>
                    <a:cubicBezTo>
                      <a:pt x="19" y="217"/>
                      <a:pt x="37" y="216"/>
                      <a:pt x="56" y="216"/>
                    </a:cubicBezTo>
                    <a:cubicBezTo>
                      <a:pt x="74" y="216"/>
                      <a:pt x="92" y="217"/>
                      <a:pt x="111" y="217"/>
                    </a:cubicBezTo>
                    <a:cubicBezTo>
                      <a:pt x="111" y="212"/>
                      <a:pt x="111" y="207"/>
                      <a:pt x="111" y="202"/>
                    </a:cubicBezTo>
                    <a:cubicBezTo>
                      <a:pt x="78" y="202"/>
                      <a:pt x="73" y="202"/>
                      <a:pt x="73" y="179"/>
                    </a:cubicBezTo>
                    <a:cubicBezTo>
                      <a:pt x="73" y="149"/>
                      <a:pt x="73" y="120"/>
                      <a:pt x="73" y="90"/>
                    </a:cubicBezTo>
                    <a:cubicBezTo>
                      <a:pt x="73" y="39"/>
                      <a:pt x="108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79"/>
                    </a:cubicBezTo>
                    <a:cubicBezTo>
                      <a:pt x="175" y="202"/>
                      <a:pt x="169" y="202"/>
                      <a:pt x="137" y="202"/>
                    </a:cubicBezTo>
                    <a:cubicBezTo>
                      <a:pt x="137" y="207"/>
                      <a:pt x="137" y="212"/>
                      <a:pt x="137" y="217"/>
                    </a:cubicBezTo>
                    <a:cubicBezTo>
                      <a:pt x="156" y="217"/>
                      <a:pt x="175" y="216"/>
                      <a:pt x="193" y="216"/>
                    </a:cubicBezTo>
                    <a:cubicBezTo>
                      <a:pt x="211" y="216"/>
                      <a:pt x="230" y="217"/>
                      <a:pt x="248" y="217"/>
                    </a:cubicBezTo>
                    <a:cubicBezTo>
                      <a:pt x="248" y="212"/>
                      <a:pt x="248" y="207"/>
                      <a:pt x="248" y="202"/>
                    </a:cubicBezTo>
                    <a:cubicBezTo>
                      <a:pt x="214" y="202"/>
                      <a:pt x="210" y="202"/>
                      <a:pt x="210" y="179"/>
                    </a:cubicBezTo>
                    <a:cubicBezTo>
                      <a:pt x="210" y="149"/>
                      <a:pt x="210" y="120"/>
                      <a:pt x="210" y="90"/>
                    </a:cubicBezTo>
                    <a:cubicBezTo>
                      <a:pt x="210" y="39"/>
                      <a:pt x="245" y="11"/>
                      <a:pt x="276" y="11"/>
                    </a:cubicBezTo>
                    <a:cubicBezTo>
                      <a:pt x="307" y="11"/>
                      <a:pt x="312" y="38"/>
                      <a:pt x="312" y="66"/>
                    </a:cubicBezTo>
                    <a:cubicBezTo>
                      <a:pt x="312" y="104"/>
                      <a:pt x="312" y="142"/>
                      <a:pt x="312" y="179"/>
                    </a:cubicBezTo>
                    <a:cubicBezTo>
                      <a:pt x="312" y="202"/>
                      <a:pt x="307" y="202"/>
                      <a:pt x="274" y="202"/>
                    </a:cubicBezTo>
                    <a:cubicBezTo>
                      <a:pt x="274" y="207"/>
                      <a:pt x="274" y="212"/>
                      <a:pt x="274" y="217"/>
                    </a:cubicBezTo>
                    <a:cubicBezTo>
                      <a:pt x="293" y="217"/>
                      <a:pt x="311" y="216"/>
                      <a:pt x="329" y="216"/>
                    </a:cubicBezTo>
                    <a:cubicBezTo>
                      <a:pt x="348" y="216"/>
                      <a:pt x="366" y="217"/>
                      <a:pt x="385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9" name="Freeform 87"/>
              <p:cNvSpPr/>
              <p:nvPr/>
            </p:nvSpPr>
            <p:spPr>
              <a:xfrm>
                <a:off x="8498160" y="2530800"/>
                <a:ext cx="38160" cy="116280"/>
              </a:xfrm>
              <a:custGeom>
                <a:avLst/>
                <a:gdLst/>
                <a:ahLst/>
                <a:rect l="0" t="0" r="r" b="b"/>
                <a:pathLst>
                  <a:path w="106" h="323">
                    <a:moveTo>
                      <a:pt x="105" y="322"/>
                    </a:moveTo>
                    <a:cubicBezTo>
                      <a:pt x="105" y="317"/>
                      <a:pt x="105" y="312"/>
                      <a:pt x="105" y="307"/>
                    </a:cubicBezTo>
                    <a:cubicBezTo>
                      <a:pt x="73" y="307"/>
                      <a:pt x="71" y="305"/>
                      <a:pt x="71" y="286"/>
                    </a:cubicBezTo>
                    <a:cubicBezTo>
                      <a:pt x="71" y="226"/>
                      <a:pt x="71" y="165"/>
                      <a:pt x="71" y="105"/>
                    </a:cubicBezTo>
                    <a:cubicBezTo>
                      <a:pt x="49" y="107"/>
                      <a:pt x="26" y="109"/>
                      <a:pt x="3" y="111"/>
                    </a:cubicBezTo>
                    <a:cubicBezTo>
                      <a:pt x="3" y="116"/>
                      <a:pt x="3" y="121"/>
                      <a:pt x="3" y="126"/>
                    </a:cubicBezTo>
                    <a:cubicBezTo>
                      <a:pt x="35" y="126"/>
                      <a:pt x="39" y="129"/>
                      <a:pt x="39" y="153"/>
                    </a:cubicBezTo>
                    <a:cubicBezTo>
                      <a:pt x="39" y="197"/>
                      <a:pt x="39" y="241"/>
                      <a:pt x="39" y="284"/>
                    </a:cubicBezTo>
                    <a:cubicBezTo>
                      <a:pt x="39" y="307"/>
                      <a:pt x="34" y="307"/>
                      <a:pt x="0" y="307"/>
                    </a:cubicBezTo>
                    <a:cubicBezTo>
                      <a:pt x="0" y="312"/>
                      <a:pt x="0" y="317"/>
                      <a:pt x="0" y="322"/>
                    </a:cubicBezTo>
                    <a:cubicBezTo>
                      <a:pt x="18" y="322"/>
                      <a:pt x="36" y="321"/>
                      <a:pt x="55" y="321"/>
                    </a:cubicBezTo>
                    <a:cubicBezTo>
                      <a:pt x="71" y="321"/>
                      <a:pt x="90" y="322"/>
                      <a:pt x="105" y="322"/>
                    </a:cubicBezTo>
                    <a:moveTo>
                      <a:pt x="78" y="25"/>
                    </a:moveTo>
                    <a:cubicBezTo>
                      <a:pt x="78" y="13"/>
                      <a:pt x="67" y="0"/>
                      <a:pt x="53" y="0"/>
                    </a:cubicBezTo>
                    <a:cubicBezTo>
                      <a:pt x="36" y="0"/>
                      <a:pt x="27" y="14"/>
                      <a:pt x="27" y="25"/>
                    </a:cubicBezTo>
                    <a:cubicBezTo>
                      <a:pt x="27" y="39"/>
                      <a:pt x="38" y="52"/>
                      <a:pt x="52" y="52"/>
                    </a:cubicBezTo>
                    <a:cubicBezTo>
                      <a:pt x="69" y="52"/>
                      <a:pt x="78" y="38"/>
                      <a:pt x="78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0" name="Freeform 88"/>
              <p:cNvSpPr/>
              <p:nvPr/>
            </p:nvSpPr>
            <p:spPr>
              <a:xfrm>
                <a:off x="8547840" y="2568600"/>
                <a:ext cx="88920" cy="78480"/>
              </a:xfrm>
              <a:custGeom>
                <a:avLst/>
                <a:gdLst/>
                <a:ahLst/>
                <a:rect l="0" t="0" r="r" b="b"/>
                <a:pathLst>
                  <a:path w="247" h="218">
                    <a:moveTo>
                      <a:pt x="246" y="217"/>
                    </a:moveTo>
                    <a:cubicBezTo>
                      <a:pt x="246" y="212"/>
                      <a:pt x="246" y="207"/>
                      <a:pt x="246" y="202"/>
                    </a:cubicBezTo>
                    <a:cubicBezTo>
                      <a:pt x="221" y="202"/>
                      <a:pt x="209" y="202"/>
                      <a:pt x="209" y="188"/>
                    </a:cubicBezTo>
                    <a:cubicBezTo>
                      <a:pt x="209" y="156"/>
                      <a:pt x="209" y="125"/>
                      <a:pt x="209" y="94"/>
                    </a:cubicBezTo>
                    <a:cubicBezTo>
                      <a:pt x="209" y="52"/>
                      <a:pt x="209" y="36"/>
                      <a:pt x="193" y="18"/>
                    </a:cubicBezTo>
                    <a:cubicBezTo>
                      <a:pt x="186" y="10"/>
                      <a:pt x="171" y="0"/>
                      <a:pt x="141" y="0"/>
                    </a:cubicBezTo>
                    <a:cubicBezTo>
                      <a:pt x="106" y="0"/>
                      <a:pt x="83" y="21"/>
                      <a:pt x="69" y="52"/>
                    </a:cubicBezTo>
                    <a:cubicBezTo>
                      <a:pt x="69" y="35"/>
                      <a:pt x="69" y="17"/>
                      <a:pt x="69" y="0"/>
                    </a:cubicBezTo>
                    <a:cubicBezTo>
                      <a:pt x="46" y="2"/>
                      <a:pt x="23" y="4"/>
                      <a:pt x="0" y="6"/>
                    </a:cubicBezTo>
                    <a:cubicBezTo>
                      <a:pt x="0" y="11"/>
                      <a:pt x="0" y="16"/>
                      <a:pt x="0" y="21"/>
                    </a:cubicBezTo>
                    <a:cubicBezTo>
                      <a:pt x="34" y="21"/>
                      <a:pt x="38" y="24"/>
                      <a:pt x="38" y="49"/>
                    </a:cubicBezTo>
                    <a:cubicBezTo>
                      <a:pt x="38" y="92"/>
                      <a:pt x="38" y="136"/>
                      <a:pt x="38" y="179"/>
                    </a:cubicBezTo>
                    <a:cubicBezTo>
                      <a:pt x="38" y="202"/>
                      <a:pt x="32" y="202"/>
                      <a:pt x="0" y="202"/>
                    </a:cubicBezTo>
                    <a:cubicBezTo>
                      <a:pt x="0" y="207"/>
                      <a:pt x="0" y="212"/>
                      <a:pt x="0" y="217"/>
                    </a:cubicBezTo>
                    <a:cubicBezTo>
                      <a:pt x="18" y="217"/>
                      <a:pt x="36" y="216"/>
                      <a:pt x="55" y="216"/>
                    </a:cubicBezTo>
                    <a:cubicBezTo>
                      <a:pt x="73" y="216"/>
                      <a:pt x="92" y="217"/>
                      <a:pt x="111" y="217"/>
                    </a:cubicBezTo>
                    <a:cubicBezTo>
                      <a:pt x="111" y="212"/>
                      <a:pt x="111" y="207"/>
                      <a:pt x="111" y="202"/>
                    </a:cubicBezTo>
                    <a:cubicBezTo>
                      <a:pt x="77" y="202"/>
                      <a:pt x="71" y="202"/>
                      <a:pt x="71" y="179"/>
                    </a:cubicBezTo>
                    <a:cubicBezTo>
                      <a:pt x="71" y="149"/>
                      <a:pt x="71" y="120"/>
                      <a:pt x="71" y="90"/>
                    </a:cubicBezTo>
                    <a:cubicBezTo>
                      <a:pt x="71" y="39"/>
                      <a:pt x="106" y="11"/>
                      <a:pt x="139" y="11"/>
                    </a:cubicBezTo>
                    <a:cubicBezTo>
                      <a:pt x="169" y="11"/>
                      <a:pt x="175" y="38"/>
                      <a:pt x="175" y="66"/>
                    </a:cubicBezTo>
                    <a:cubicBezTo>
                      <a:pt x="175" y="104"/>
                      <a:pt x="175" y="142"/>
                      <a:pt x="175" y="179"/>
                    </a:cubicBezTo>
                    <a:cubicBezTo>
                      <a:pt x="175" y="202"/>
                      <a:pt x="169" y="202"/>
                      <a:pt x="136" y="202"/>
                    </a:cubicBezTo>
                    <a:cubicBezTo>
                      <a:pt x="136" y="207"/>
                      <a:pt x="136" y="212"/>
                      <a:pt x="136" y="217"/>
                    </a:cubicBezTo>
                    <a:cubicBezTo>
                      <a:pt x="154" y="217"/>
                      <a:pt x="173" y="216"/>
                      <a:pt x="192" y="216"/>
                    </a:cubicBezTo>
                    <a:cubicBezTo>
                      <a:pt x="210" y="216"/>
                      <a:pt x="228" y="217"/>
                      <a:pt x="246" y="2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1" name="Freeform 89"/>
              <p:cNvSpPr/>
              <p:nvPr/>
            </p:nvSpPr>
            <p:spPr>
              <a:xfrm>
                <a:off x="8645400" y="2567520"/>
                <a:ext cx="78480" cy="81720"/>
              </a:xfrm>
              <a:custGeom>
                <a:avLst/>
                <a:gdLst/>
                <a:ahLst/>
                <a:rect l="0" t="0" r="r" b="b"/>
                <a:pathLst>
                  <a:path w="218" h="227">
                    <a:moveTo>
                      <a:pt x="217" y="115"/>
                    </a:moveTo>
                    <a:cubicBezTo>
                      <a:pt x="217" y="52"/>
                      <a:pt x="168" y="0"/>
                      <a:pt x="109" y="0"/>
                    </a:cubicBezTo>
                    <a:cubicBezTo>
                      <a:pt x="48" y="0"/>
                      <a:pt x="0" y="53"/>
                      <a:pt x="0" y="115"/>
                    </a:cubicBezTo>
                    <a:cubicBezTo>
                      <a:pt x="0" y="178"/>
                      <a:pt x="50" y="226"/>
                      <a:pt x="108" y="226"/>
                    </a:cubicBezTo>
                    <a:cubicBezTo>
                      <a:pt x="168" y="226"/>
                      <a:pt x="217" y="178"/>
                      <a:pt x="217" y="115"/>
                    </a:cubicBezTo>
                    <a:moveTo>
                      <a:pt x="176" y="111"/>
                    </a:moveTo>
                    <a:cubicBezTo>
                      <a:pt x="176" y="129"/>
                      <a:pt x="176" y="156"/>
                      <a:pt x="165" y="177"/>
                    </a:cubicBezTo>
                    <a:cubicBezTo>
                      <a:pt x="155" y="199"/>
                      <a:pt x="133" y="213"/>
                      <a:pt x="109" y="213"/>
                    </a:cubicBezTo>
                    <a:cubicBezTo>
                      <a:pt x="88" y="213"/>
                      <a:pt x="66" y="203"/>
                      <a:pt x="53" y="181"/>
                    </a:cubicBezTo>
                    <a:cubicBezTo>
                      <a:pt x="41" y="158"/>
                      <a:pt x="41" y="129"/>
                      <a:pt x="41" y="111"/>
                    </a:cubicBezTo>
                    <a:cubicBezTo>
                      <a:pt x="41" y="92"/>
                      <a:pt x="41" y="66"/>
                      <a:pt x="52" y="43"/>
                    </a:cubicBezTo>
                    <a:cubicBezTo>
                      <a:pt x="66" y="21"/>
                      <a:pt x="88" y="11"/>
                      <a:pt x="108" y="11"/>
                    </a:cubicBezTo>
                    <a:cubicBezTo>
                      <a:pt x="130" y="11"/>
                      <a:pt x="151" y="22"/>
                      <a:pt x="164" y="43"/>
                    </a:cubicBezTo>
                    <a:cubicBezTo>
                      <a:pt x="176" y="64"/>
                      <a:pt x="176" y="92"/>
                      <a:pt x="176" y="1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2" name="Freeform 90"/>
              <p:cNvSpPr/>
              <p:nvPr/>
            </p:nvSpPr>
            <p:spPr>
              <a:xfrm>
                <a:off x="8734680" y="2567520"/>
                <a:ext cx="58320" cy="81720"/>
              </a:xfrm>
              <a:custGeom>
                <a:avLst/>
                <a:gdLst/>
                <a:ahLst/>
                <a:rect l="0" t="0" r="r" b="b"/>
                <a:pathLst>
                  <a:path w="162" h="227">
                    <a:moveTo>
                      <a:pt x="161" y="157"/>
                    </a:moveTo>
                    <a:cubicBezTo>
                      <a:pt x="161" y="132"/>
                      <a:pt x="146" y="116"/>
                      <a:pt x="140" y="111"/>
                    </a:cubicBezTo>
                    <a:cubicBezTo>
                      <a:pt x="125" y="95"/>
                      <a:pt x="105" y="91"/>
                      <a:pt x="84" y="87"/>
                    </a:cubicBezTo>
                    <a:cubicBezTo>
                      <a:pt x="56" y="81"/>
                      <a:pt x="24" y="76"/>
                      <a:pt x="24" y="46"/>
                    </a:cubicBezTo>
                    <a:cubicBezTo>
                      <a:pt x="24" y="29"/>
                      <a:pt x="36" y="10"/>
                      <a:pt x="78" y="10"/>
                    </a:cubicBezTo>
                    <a:cubicBezTo>
                      <a:pt x="133" y="10"/>
                      <a:pt x="136" y="53"/>
                      <a:pt x="136" y="69"/>
                    </a:cubicBezTo>
                    <a:cubicBezTo>
                      <a:pt x="137" y="73"/>
                      <a:pt x="140" y="71"/>
                      <a:pt x="143" y="73"/>
                    </a:cubicBezTo>
                    <a:cubicBezTo>
                      <a:pt x="148" y="73"/>
                      <a:pt x="148" y="71"/>
                      <a:pt x="148" y="62"/>
                    </a:cubicBezTo>
                    <a:cubicBezTo>
                      <a:pt x="148" y="45"/>
                      <a:pt x="148" y="29"/>
                      <a:pt x="148" y="13"/>
                    </a:cubicBezTo>
                    <a:cubicBezTo>
                      <a:pt x="148" y="4"/>
                      <a:pt x="148" y="0"/>
                      <a:pt x="143" y="0"/>
                    </a:cubicBezTo>
                    <a:cubicBezTo>
                      <a:pt x="141" y="0"/>
                      <a:pt x="140" y="0"/>
                      <a:pt x="133" y="6"/>
                    </a:cubicBezTo>
                    <a:cubicBezTo>
                      <a:pt x="132" y="8"/>
                      <a:pt x="127" y="13"/>
                      <a:pt x="125" y="14"/>
                    </a:cubicBezTo>
                    <a:cubicBezTo>
                      <a:pt x="106" y="0"/>
                      <a:pt x="87" y="0"/>
                      <a:pt x="78" y="0"/>
                    </a:cubicBezTo>
                    <a:cubicBezTo>
                      <a:pt x="18" y="0"/>
                      <a:pt x="0" y="34"/>
                      <a:pt x="0" y="60"/>
                    </a:cubicBezTo>
                    <a:cubicBezTo>
                      <a:pt x="0" y="77"/>
                      <a:pt x="8" y="91"/>
                      <a:pt x="21" y="102"/>
                    </a:cubicBezTo>
                    <a:cubicBezTo>
                      <a:pt x="36" y="115"/>
                      <a:pt x="50" y="118"/>
                      <a:pt x="87" y="125"/>
                    </a:cubicBezTo>
                    <a:cubicBezTo>
                      <a:pt x="97" y="128"/>
                      <a:pt x="137" y="135"/>
                      <a:pt x="137" y="170"/>
                    </a:cubicBezTo>
                    <a:cubicBezTo>
                      <a:pt x="137" y="195"/>
                      <a:pt x="120" y="214"/>
                      <a:pt x="81" y="214"/>
                    </a:cubicBezTo>
                    <a:cubicBezTo>
                      <a:pt x="41" y="214"/>
                      <a:pt x="22" y="186"/>
                      <a:pt x="14" y="146"/>
                    </a:cubicBezTo>
                    <a:cubicBezTo>
                      <a:pt x="13" y="139"/>
                      <a:pt x="11" y="137"/>
                      <a:pt x="7" y="137"/>
                    </a:cubicBezTo>
                    <a:cubicBezTo>
                      <a:pt x="0" y="137"/>
                      <a:pt x="0" y="140"/>
                      <a:pt x="0" y="149"/>
                    </a:cubicBezTo>
                    <a:cubicBezTo>
                      <a:pt x="0" y="170"/>
                      <a:pt x="0" y="192"/>
                      <a:pt x="0" y="214"/>
                    </a:cubicBezTo>
                    <a:cubicBezTo>
                      <a:pt x="0" y="223"/>
                      <a:pt x="0" y="226"/>
                      <a:pt x="6" y="226"/>
                    </a:cubicBezTo>
                    <a:cubicBezTo>
                      <a:pt x="8" y="226"/>
                      <a:pt x="8" y="226"/>
                      <a:pt x="18" y="216"/>
                    </a:cubicBezTo>
                    <a:cubicBezTo>
                      <a:pt x="18" y="214"/>
                      <a:pt x="18" y="214"/>
                      <a:pt x="28" y="205"/>
                    </a:cubicBezTo>
                    <a:cubicBezTo>
                      <a:pt x="49" y="226"/>
                      <a:pt x="71" y="226"/>
                      <a:pt x="81" y="226"/>
                    </a:cubicBezTo>
                    <a:cubicBezTo>
                      <a:pt x="139" y="226"/>
                      <a:pt x="161" y="193"/>
                      <a:pt x="161" y="1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3" name="Freeform 91"/>
              <p:cNvSpPr/>
              <p:nvPr/>
            </p:nvSpPr>
            <p:spPr>
              <a:xfrm>
                <a:off x="8804880" y="2530800"/>
                <a:ext cx="38160" cy="116280"/>
              </a:xfrm>
              <a:custGeom>
                <a:avLst/>
                <a:gdLst/>
                <a:ahLst/>
                <a:rect l="0" t="0" r="r" b="b"/>
                <a:pathLst>
                  <a:path w="106" h="323">
                    <a:moveTo>
                      <a:pt x="105" y="322"/>
                    </a:moveTo>
                    <a:cubicBezTo>
                      <a:pt x="105" y="317"/>
                      <a:pt x="105" y="312"/>
                      <a:pt x="105" y="307"/>
                    </a:cubicBezTo>
                    <a:cubicBezTo>
                      <a:pt x="73" y="307"/>
                      <a:pt x="70" y="305"/>
                      <a:pt x="70" y="286"/>
                    </a:cubicBezTo>
                    <a:cubicBezTo>
                      <a:pt x="70" y="226"/>
                      <a:pt x="70" y="165"/>
                      <a:pt x="70" y="105"/>
                    </a:cubicBezTo>
                    <a:cubicBezTo>
                      <a:pt x="47" y="107"/>
                      <a:pt x="24" y="109"/>
                      <a:pt x="1" y="111"/>
                    </a:cubicBezTo>
                    <a:cubicBezTo>
                      <a:pt x="1" y="116"/>
                      <a:pt x="1" y="121"/>
                      <a:pt x="1" y="126"/>
                    </a:cubicBezTo>
                    <a:cubicBezTo>
                      <a:pt x="34" y="126"/>
                      <a:pt x="38" y="129"/>
                      <a:pt x="38" y="153"/>
                    </a:cubicBezTo>
                    <a:cubicBezTo>
                      <a:pt x="38" y="197"/>
                      <a:pt x="38" y="241"/>
                      <a:pt x="38" y="284"/>
                    </a:cubicBezTo>
                    <a:cubicBezTo>
                      <a:pt x="38" y="307"/>
                      <a:pt x="32" y="307"/>
                      <a:pt x="0" y="307"/>
                    </a:cubicBezTo>
                    <a:cubicBezTo>
                      <a:pt x="0" y="312"/>
                      <a:pt x="0" y="317"/>
                      <a:pt x="0" y="322"/>
                    </a:cubicBezTo>
                    <a:cubicBezTo>
                      <a:pt x="18" y="322"/>
                      <a:pt x="35" y="321"/>
                      <a:pt x="53" y="321"/>
                    </a:cubicBezTo>
                    <a:cubicBezTo>
                      <a:pt x="70" y="321"/>
                      <a:pt x="88" y="322"/>
                      <a:pt x="105" y="322"/>
                    </a:cubicBezTo>
                    <a:moveTo>
                      <a:pt x="77" y="25"/>
                    </a:moveTo>
                    <a:cubicBezTo>
                      <a:pt x="77" y="13"/>
                      <a:pt x="66" y="0"/>
                      <a:pt x="52" y="0"/>
                    </a:cubicBezTo>
                    <a:cubicBezTo>
                      <a:pt x="35" y="0"/>
                      <a:pt x="25" y="14"/>
                      <a:pt x="25" y="25"/>
                    </a:cubicBezTo>
                    <a:cubicBezTo>
                      <a:pt x="25" y="39"/>
                      <a:pt x="36" y="52"/>
                      <a:pt x="50" y="52"/>
                    </a:cubicBezTo>
                    <a:cubicBezTo>
                      <a:pt x="67" y="52"/>
                      <a:pt x="77" y="38"/>
                      <a:pt x="77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4" name="Freeform 92"/>
              <p:cNvSpPr/>
              <p:nvPr/>
            </p:nvSpPr>
            <p:spPr>
              <a:xfrm>
                <a:off x="8850960" y="2538360"/>
                <a:ext cx="55800" cy="110880"/>
              </a:xfrm>
              <a:custGeom>
                <a:avLst/>
                <a:gdLst/>
                <a:ahLst/>
                <a:rect l="0" t="0" r="r" b="b"/>
                <a:pathLst>
                  <a:path w="155" h="308">
                    <a:moveTo>
                      <a:pt x="154" y="241"/>
                    </a:moveTo>
                    <a:cubicBezTo>
                      <a:pt x="154" y="232"/>
                      <a:pt x="154" y="222"/>
                      <a:pt x="154" y="213"/>
                    </a:cubicBezTo>
                    <a:cubicBezTo>
                      <a:pt x="150" y="213"/>
                      <a:pt x="147" y="213"/>
                      <a:pt x="143" y="213"/>
                    </a:cubicBezTo>
                    <a:cubicBezTo>
                      <a:pt x="143" y="222"/>
                      <a:pt x="143" y="231"/>
                      <a:pt x="143" y="240"/>
                    </a:cubicBezTo>
                    <a:cubicBezTo>
                      <a:pt x="143" y="276"/>
                      <a:pt x="127" y="294"/>
                      <a:pt x="109" y="294"/>
                    </a:cubicBezTo>
                    <a:cubicBezTo>
                      <a:pt x="76" y="294"/>
                      <a:pt x="76" y="249"/>
                      <a:pt x="76" y="241"/>
                    </a:cubicBezTo>
                    <a:cubicBezTo>
                      <a:pt x="76" y="196"/>
                      <a:pt x="76" y="150"/>
                      <a:pt x="76" y="105"/>
                    </a:cubicBezTo>
                    <a:cubicBezTo>
                      <a:pt x="99" y="105"/>
                      <a:pt x="123" y="105"/>
                      <a:pt x="147" y="105"/>
                    </a:cubicBezTo>
                    <a:cubicBezTo>
                      <a:pt x="147" y="100"/>
                      <a:pt x="147" y="95"/>
                      <a:pt x="147" y="90"/>
                    </a:cubicBezTo>
                    <a:cubicBezTo>
                      <a:pt x="123" y="90"/>
                      <a:pt x="99" y="90"/>
                      <a:pt x="76" y="90"/>
                    </a:cubicBezTo>
                    <a:cubicBezTo>
                      <a:pt x="76" y="60"/>
                      <a:pt x="76" y="30"/>
                      <a:pt x="76" y="0"/>
                    </a:cubicBezTo>
                    <a:cubicBezTo>
                      <a:pt x="72" y="0"/>
                      <a:pt x="68" y="0"/>
                      <a:pt x="64" y="0"/>
                    </a:cubicBezTo>
                    <a:cubicBezTo>
                      <a:pt x="63" y="39"/>
                      <a:pt x="49" y="92"/>
                      <a:pt x="0" y="94"/>
                    </a:cubicBezTo>
                    <a:cubicBezTo>
                      <a:pt x="0" y="98"/>
                      <a:pt x="0" y="101"/>
                      <a:pt x="0" y="105"/>
                    </a:cubicBezTo>
                    <a:cubicBezTo>
                      <a:pt x="14" y="105"/>
                      <a:pt x="28" y="105"/>
                      <a:pt x="42" y="105"/>
                    </a:cubicBezTo>
                    <a:cubicBezTo>
                      <a:pt x="42" y="150"/>
                      <a:pt x="42" y="196"/>
                      <a:pt x="42" y="241"/>
                    </a:cubicBezTo>
                    <a:cubicBezTo>
                      <a:pt x="42" y="301"/>
                      <a:pt x="88" y="307"/>
                      <a:pt x="106" y="307"/>
                    </a:cubicBezTo>
                    <a:cubicBezTo>
                      <a:pt x="140" y="307"/>
                      <a:pt x="154" y="272"/>
                      <a:pt x="154" y="2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5" name="Freeform 93"/>
              <p:cNvSpPr/>
              <p:nvPr/>
            </p:nvSpPr>
            <p:spPr>
              <a:xfrm>
                <a:off x="8915040" y="2570760"/>
                <a:ext cx="87120" cy="112680"/>
              </a:xfrm>
              <a:custGeom>
                <a:avLst/>
                <a:gdLst/>
                <a:ahLst/>
                <a:rect l="0" t="0" r="r" b="b"/>
                <a:pathLst>
                  <a:path w="242" h="313">
                    <a:moveTo>
                      <a:pt x="241" y="15"/>
                    </a:moveTo>
                    <a:cubicBezTo>
                      <a:pt x="241" y="10"/>
                      <a:pt x="241" y="5"/>
                      <a:pt x="241" y="0"/>
                    </a:cubicBezTo>
                    <a:cubicBezTo>
                      <a:pt x="230" y="1"/>
                      <a:pt x="216" y="1"/>
                      <a:pt x="204" y="1"/>
                    </a:cubicBezTo>
                    <a:cubicBezTo>
                      <a:pt x="190" y="1"/>
                      <a:pt x="175" y="0"/>
                      <a:pt x="161" y="0"/>
                    </a:cubicBezTo>
                    <a:cubicBezTo>
                      <a:pt x="161" y="5"/>
                      <a:pt x="161" y="10"/>
                      <a:pt x="161" y="15"/>
                    </a:cubicBezTo>
                    <a:cubicBezTo>
                      <a:pt x="176" y="15"/>
                      <a:pt x="185" y="24"/>
                      <a:pt x="185" y="36"/>
                    </a:cubicBezTo>
                    <a:cubicBezTo>
                      <a:pt x="185" y="41"/>
                      <a:pt x="183" y="42"/>
                      <a:pt x="181" y="48"/>
                    </a:cubicBezTo>
                    <a:cubicBezTo>
                      <a:pt x="164" y="88"/>
                      <a:pt x="148" y="129"/>
                      <a:pt x="132" y="170"/>
                    </a:cubicBezTo>
                    <a:cubicBezTo>
                      <a:pt x="113" y="125"/>
                      <a:pt x="95" y="81"/>
                      <a:pt x="77" y="36"/>
                    </a:cubicBezTo>
                    <a:cubicBezTo>
                      <a:pt x="76" y="32"/>
                      <a:pt x="74" y="29"/>
                      <a:pt x="74" y="28"/>
                    </a:cubicBezTo>
                    <a:cubicBezTo>
                      <a:pt x="74" y="15"/>
                      <a:pt x="92" y="15"/>
                      <a:pt x="102" y="15"/>
                    </a:cubicBezTo>
                    <a:cubicBezTo>
                      <a:pt x="102" y="10"/>
                      <a:pt x="102" y="5"/>
                      <a:pt x="102" y="0"/>
                    </a:cubicBezTo>
                    <a:cubicBezTo>
                      <a:pt x="84" y="0"/>
                      <a:pt x="66" y="1"/>
                      <a:pt x="48" y="1"/>
                    </a:cubicBezTo>
                    <a:cubicBezTo>
                      <a:pt x="35" y="1"/>
                      <a:pt x="15" y="1"/>
                      <a:pt x="0" y="0"/>
                    </a:cubicBezTo>
                    <a:cubicBezTo>
                      <a:pt x="0" y="5"/>
                      <a:pt x="0" y="10"/>
                      <a:pt x="0" y="15"/>
                    </a:cubicBezTo>
                    <a:cubicBezTo>
                      <a:pt x="24" y="15"/>
                      <a:pt x="34" y="15"/>
                      <a:pt x="41" y="32"/>
                    </a:cubicBezTo>
                    <a:cubicBezTo>
                      <a:pt x="65" y="92"/>
                      <a:pt x="89" y="152"/>
                      <a:pt x="113" y="212"/>
                    </a:cubicBezTo>
                    <a:cubicBezTo>
                      <a:pt x="110" y="221"/>
                      <a:pt x="106" y="231"/>
                      <a:pt x="102" y="241"/>
                    </a:cubicBezTo>
                    <a:cubicBezTo>
                      <a:pt x="91" y="268"/>
                      <a:pt x="77" y="301"/>
                      <a:pt x="45" y="301"/>
                    </a:cubicBezTo>
                    <a:cubicBezTo>
                      <a:pt x="43" y="301"/>
                      <a:pt x="32" y="301"/>
                      <a:pt x="22" y="293"/>
                    </a:cubicBezTo>
                    <a:cubicBezTo>
                      <a:pt x="38" y="291"/>
                      <a:pt x="42" y="280"/>
                      <a:pt x="42" y="272"/>
                    </a:cubicBezTo>
                    <a:cubicBezTo>
                      <a:pt x="42" y="259"/>
                      <a:pt x="32" y="252"/>
                      <a:pt x="21" y="252"/>
                    </a:cubicBezTo>
                    <a:cubicBezTo>
                      <a:pt x="11" y="252"/>
                      <a:pt x="0" y="258"/>
                      <a:pt x="0" y="273"/>
                    </a:cubicBezTo>
                    <a:cubicBezTo>
                      <a:pt x="0" y="294"/>
                      <a:pt x="21" y="312"/>
                      <a:pt x="45" y="312"/>
                    </a:cubicBezTo>
                    <a:cubicBezTo>
                      <a:pt x="77" y="312"/>
                      <a:pt x="97" y="284"/>
                      <a:pt x="108" y="256"/>
                    </a:cubicBezTo>
                    <a:cubicBezTo>
                      <a:pt x="137" y="186"/>
                      <a:pt x="166" y="116"/>
                      <a:pt x="195" y="46"/>
                    </a:cubicBezTo>
                    <a:cubicBezTo>
                      <a:pt x="207" y="15"/>
                      <a:pt x="232" y="15"/>
                      <a:pt x="241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406" name="Group 94"/>
          <p:cNvGrpSpPr/>
          <p:nvPr/>
        </p:nvGrpSpPr>
        <p:grpSpPr>
          <a:xfrm>
            <a:off x="4716360" y="2551680"/>
            <a:ext cx="544320" cy="129600"/>
            <a:chOff x="4716360" y="2551680"/>
            <a:chExt cx="544320" cy="129600"/>
          </a:xfrm>
        </p:grpSpPr>
        <p:grpSp>
          <p:nvGrpSpPr>
            <p:cNvPr id="407" name="Group 95"/>
            <p:cNvGrpSpPr/>
            <p:nvPr/>
          </p:nvGrpSpPr>
          <p:grpSpPr>
            <a:xfrm>
              <a:off x="4716360" y="2551680"/>
              <a:ext cx="544320" cy="129600"/>
              <a:chOff x="4716360" y="2551680"/>
              <a:chExt cx="544320" cy="129600"/>
            </a:xfrm>
          </p:grpSpPr>
          <p:sp>
            <p:nvSpPr>
              <p:cNvPr id="408" name="Freeform 96"/>
              <p:cNvSpPr/>
              <p:nvPr/>
            </p:nvSpPr>
            <p:spPr>
              <a:xfrm>
                <a:off x="4716360" y="2551680"/>
                <a:ext cx="121680" cy="126000"/>
              </a:xfrm>
              <a:custGeom>
                <a:avLst/>
                <a:gdLst/>
                <a:ahLst/>
                <a:rect l="0" t="0" r="r" b="b"/>
                <a:pathLst>
                  <a:path w="338" h="350">
                    <a:moveTo>
                      <a:pt x="337" y="349"/>
                    </a:moveTo>
                    <a:cubicBezTo>
                      <a:pt x="337" y="344"/>
                      <a:pt x="337" y="339"/>
                      <a:pt x="337" y="333"/>
                    </a:cubicBezTo>
                    <a:cubicBezTo>
                      <a:pt x="334" y="333"/>
                      <a:pt x="331" y="333"/>
                      <a:pt x="327" y="333"/>
                    </a:cubicBezTo>
                    <a:cubicBezTo>
                      <a:pt x="298" y="333"/>
                      <a:pt x="291" y="331"/>
                      <a:pt x="287" y="314"/>
                    </a:cubicBezTo>
                    <a:cubicBezTo>
                      <a:pt x="251" y="213"/>
                      <a:pt x="216" y="111"/>
                      <a:pt x="180" y="10"/>
                    </a:cubicBezTo>
                    <a:cubicBezTo>
                      <a:pt x="178" y="3"/>
                      <a:pt x="177" y="0"/>
                      <a:pt x="169" y="0"/>
                    </a:cubicBezTo>
                    <a:cubicBezTo>
                      <a:pt x="162" y="0"/>
                      <a:pt x="159" y="3"/>
                      <a:pt x="157" y="10"/>
                    </a:cubicBezTo>
                    <a:cubicBezTo>
                      <a:pt x="123" y="107"/>
                      <a:pt x="90" y="204"/>
                      <a:pt x="56" y="301"/>
                    </a:cubicBezTo>
                    <a:cubicBezTo>
                      <a:pt x="46" y="327"/>
                      <a:pt x="27" y="333"/>
                      <a:pt x="0" y="333"/>
                    </a:cubicBezTo>
                    <a:cubicBezTo>
                      <a:pt x="0" y="339"/>
                      <a:pt x="0" y="344"/>
                      <a:pt x="0" y="349"/>
                    </a:cubicBezTo>
                    <a:cubicBezTo>
                      <a:pt x="17" y="348"/>
                      <a:pt x="34" y="348"/>
                      <a:pt x="50" y="347"/>
                    </a:cubicBezTo>
                    <a:cubicBezTo>
                      <a:pt x="69" y="348"/>
                      <a:pt x="88" y="348"/>
                      <a:pt x="106" y="349"/>
                    </a:cubicBezTo>
                    <a:cubicBezTo>
                      <a:pt x="106" y="344"/>
                      <a:pt x="106" y="339"/>
                      <a:pt x="106" y="333"/>
                    </a:cubicBezTo>
                    <a:cubicBezTo>
                      <a:pt x="83" y="333"/>
                      <a:pt x="70" y="322"/>
                      <a:pt x="70" y="310"/>
                    </a:cubicBezTo>
                    <a:cubicBezTo>
                      <a:pt x="70" y="308"/>
                      <a:pt x="70" y="303"/>
                      <a:pt x="71" y="301"/>
                    </a:cubicBezTo>
                    <a:cubicBezTo>
                      <a:pt x="79" y="280"/>
                      <a:pt x="86" y="260"/>
                      <a:pt x="94" y="239"/>
                    </a:cubicBezTo>
                    <a:cubicBezTo>
                      <a:pt x="134" y="239"/>
                      <a:pt x="175" y="239"/>
                      <a:pt x="215" y="239"/>
                    </a:cubicBezTo>
                    <a:cubicBezTo>
                      <a:pt x="224" y="263"/>
                      <a:pt x="232" y="288"/>
                      <a:pt x="241" y="313"/>
                    </a:cubicBezTo>
                    <a:cubicBezTo>
                      <a:pt x="242" y="314"/>
                      <a:pt x="242" y="318"/>
                      <a:pt x="242" y="320"/>
                    </a:cubicBezTo>
                    <a:cubicBezTo>
                      <a:pt x="242" y="333"/>
                      <a:pt x="215" y="333"/>
                      <a:pt x="201" y="333"/>
                    </a:cubicBezTo>
                    <a:cubicBezTo>
                      <a:pt x="201" y="339"/>
                      <a:pt x="201" y="344"/>
                      <a:pt x="201" y="349"/>
                    </a:cubicBezTo>
                    <a:cubicBezTo>
                      <a:pt x="220" y="347"/>
                      <a:pt x="253" y="347"/>
                      <a:pt x="273" y="347"/>
                    </a:cubicBezTo>
                    <a:cubicBezTo>
                      <a:pt x="294" y="348"/>
                      <a:pt x="316" y="348"/>
                      <a:pt x="337" y="349"/>
                    </a:cubicBezTo>
                    <a:moveTo>
                      <a:pt x="210" y="223"/>
                    </a:moveTo>
                    <a:cubicBezTo>
                      <a:pt x="173" y="223"/>
                      <a:pt x="136" y="223"/>
                      <a:pt x="99" y="223"/>
                    </a:cubicBezTo>
                    <a:cubicBezTo>
                      <a:pt x="117" y="170"/>
                      <a:pt x="136" y="117"/>
                      <a:pt x="154" y="64"/>
                    </a:cubicBezTo>
                    <a:cubicBezTo>
                      <a:pt x="173" y="117"/>
                      <a:pt x="191" y="170"/>
                      <a:pt x="210" y="2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9" name="Freeform 97"/>
              <p:cNvSpPr/>
              <p:nvPr/>
            </p:nvSpPr>
            <p:spPr>
              <a:xfrm>
                <a:off x="4849200" y="2557800"/>
                <a:ext cx="97560" cy="119880"/>
              </a:xfrm>
              <a:custGeom>
                <a:avLst/>
                <a:gdLst/>
                <a:ahLst/>
                <a:rect l="0" t="0" r="r" b="b"/>
                <a:pathLst>
                  <a:path w="271" h="333">
                    <a:moveTo>
                      <a:pt x="270" y="207"/>
                    </a:moveTo>
                    <a:cubicBezTo>
                      <a:pt x="266" y="207"/>
                      <a:pt x="262" y="207"/>
                      <a:pt x="257" y="207"/>
                    </a:cubicBezTo>
                    <a:cubicBezTo>
                      <a:pt x="252" y="257"/>
                      <a:pt x="245" y="317"/>
                      <a:pt x="158" y="317"/>
                    </a:cubicBezTo>
                    <a:cubicBezTo>
                      <a:pt x="145" y="317"/>
                      <a:pt x="132" y="317"/>
                      <a:pt x="119" y="317"/>
                    </a:cubicBezTo>
                    <a:cubicBezTo>
                      <a:pt x="95" y="317"/>
                      <a:pt x="94" y="314"/>
                      <a:pt x="94" y="297"/>
                    </a:cubicBezTo>
                    <a:cubicBezTo>
                      <a:pt x="94" y="211"/>
                      <a:pt x="94" y="124"/>
                      <a:pt x="94" y="38"/>
                    </a:cubicBezTo>
                    <a:cubicBezTo>
                      <a:pt x="94" y="21"/>
                      <a:pt x="94" y="14"/>
                      <a:pt x="141" y="14"/>
                    </a:cubicBezTo>
                    <a:cubicBezTo>
                      <a:pt x="146" y="14"/>
                      <a:pt x="152" y="14"/>
                      <a:pt x="157" y="14"/>
                    </a:cubicBezTo>
                    <a:cubicBezTo>
                      <a:pt x="157" y="9"/>
                      <a:pt x="157" y="5"/>
                      <a:pt x="157" y="0"/>
                    </a:cubicBezTo>
                    <a:cubicBezTo>
                      <a:pt x="140" y="1"/>
                      <a:pt x="95" y="1"/>
                      <a:pt x="74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4" y="14"/>
                      <a:pt x="7" y="14"/>
                      <a:pt x="11" y="14"/>
                    </a:cubicBezTo>
                    <a:cubicBezTo>
                      <a:pt x="49" y="14"/>
                      <a:pt x="50" y="20"/>
                      <a:pt x="50" y="38"/>
                    </a:cubicBezTo>
                    <a:cubicBezTo>
                      <a:pt x="50" y="123"/>
                      <a:pt x="50" y="209"/>
                      <a:pt x="50" y="294"/>
                    </a:cubicBezTo>
                    <a:cubicBezTo>
                      <a:pt x="50" y="313"/>
                      <a:pt x="49" y="317"/>
                      <a:pt x="11" y="317"/>
                    </a:cubicBezTo>
                    <a:cubicBezTo>
                      <a:pt x="7" y="317"/>
                      <a:pt x="4" y="317"/>
                      <a:pt x="0" y="317"/>
                    </a:cubicBezTo>
                    <a:cubicBezTo>
                      <a:pt x="0" y="322"/>
                      <a:pt x="0" y="327"/>
                      <a:pt x="0" y="332"/>
                    </a:cubicBezTo>
                    <a:cubicBezTo>
                      <a:pt x="85" y="332"/>
                      <a:pt x="171" y="332"/>
                      <a:pt x="256" y="332"/>
                    </a:cubicBezTo>
                    <a:cubicBezTo>
                      <a:pt x="261" y="290"/>
                      <a:pt x="265" y="248"/>
                      <a:pt x="270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0" name="Freeform 98"/>
              <p:cNvSpPr/>
              <p:nvPr/>
            </p:nvSpPr>
            <p:spPr>
              <a:xfrm>
                <a:off x="4959000" y="2557800"/>
                <a:ext cx="54360" cy="119880"/>
              </a:xfrm>
              <a:custGeom>
                <a:avLst/>
                <a:gdLst/>
                <a:ahLst/>
                <a:rect l="0" t="0" r="r" b="b"/>
                <a:pathLst>
                  <a:path w="151" h="333">
                    <a:moveTo>
                      <a:pt x="150" y="332"/>
                    </a:moveTo>
                    <a:cubicBezTo>
                      <a:pt x="150" y="327"/>
                      <a:pt x="150" y="322"/>
                      <a:pt x="150" y="317"/>
                    </a:cubicBezTo>
                    <a:cubicBezTo>
                      <a:pt x="145" y="317"/>
                      <a:pt x="141" y="317"/>
                      <a:pt x="137" y="317"/>
                    </a:cubicBezTo>
                    <a:cubicBezTo>
                      <a:pt x="98" y="317"/>
                      <a:pt x="97" y="313"/>
                      <a:pt x="97" y="294"/>
                    </a:cubicBezTo>
                    <a:cubicBezTo>
                      <a:pt x="97" y="209"/>
                      <a:pt x="97" y="123"/>
                      <a:pt x="97" y="38"/>
                    </a:cubicBezTo>
                    <a:cubicBezTo>
                      <a:pt x="97" y="20"/>
                      <a:pt x="98" y="14"/>
                      <a:pt x="137" y="14"/>
                    </a:cubicBezTo>
                    <a:cubicBezTo>
                      <a:pt x="141" y="14"/>
                      <a:pt x="145" y="14"/>
                      <a:pt x="150" y="14"/>
                    </a:cubicBezTo>
                    <a:cubicBezTo>
                      <a:pt x="150" y="9"/>
                      <a:pt x="150" y="5"/>
                      <a:pt x="150" y="0"/>
                    </a:cubicBezTo>
                    <a:cubicBezTo>
                      <a:pt x="131" y="1"/>
                      <a:pt x="94" y="1"/>
                      <a:pt x="74" y="1"/>
                    </a:cubicBezTo>
                    <a:cubicBezTo>
                      <a:pt x="56" y="1"/>
                      <a:pt x="17" y="1"/>
                      <a:pt x="0" y="0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4" y="14"/>
                      <a:pt x="8" y="14"/>
                      <a:pt x="13" y="14"/>
                    </a:cubicBezTo>
                    <a:cubicBezTo>
                      <a:pt x="50" y="14"/>
                      <a:pt x="53" y="20"/>
                      <a:pt x="53" y="38"/>
                    </a:cubicBezTo>
                    <a:cubicBezTo>
                      <a:pt x="53" y="123"/>
                      <a:pt x="53" y="209"/>
                      <a:pt x="53" y="294"/>
                    </a:cubicBezTo>
                    <a:cubicBezTo>
                      <a:pt x="53" y="313"/>
                      <a:pt x="50" y="317"/>
                      <a:pt x="13" y="317"/>
                    </a:cubicBezTo>
                    <a:cubicBezTo>
                      <a:pt x="8" y="317"/>
                      <a:pt x="4" y="317"/>
                      <a:pt x="0" y="317"/>
                    </a:cubicBezTo>
                    <a:cubicBezTo>
                      <a:pt x="0" y="322"/>
                      <a:pt x="0" y="327"/>
                      <a:pt x="0" y="332"/>
                    </a:cubicBezTo>
                    <a:cubicBezTo>
                      <a:pt x="17" y="331"/>
                      <a:pt x="56" y="331"/>
                      <a:pt x="74" y="331"/>
                    </a:cubicBezTo>
                    <a:cubicBezTo>
                      <a:pt x="94" y="331"/>
                      <a:pt x="131" y="331"/>
                      <a:pt x="150" y="3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1" name="Freeform 99"/>
              <p:cNvSpPr/>
              <p:nvPr/>
            </p:nvSpPr>
            <p:spPr>
              <a:xfrm>
                <a:off x="5027400" y="2553840"/>
                <a:ext cx="108000" cy="127800"/>
              </a:xfrm>
              <a:custGeom>
                <a:avLst/>
                <a:gdLst/>
                <a:ahLst/>
                <a:rect l="0" t="0" r="r" b="b"/>
                <a:pathLst>
                  <a:path w="300" h="355">
                    <a:moveTo>
                      <a:pt x="299" y="230"/>
                    </a:moveTo>
                    <a:cubicBezTo>
                      <a:pt x="299" y="225"/>
                      <a:pt x="299" y="222"/>
                      <a:pt x="292" y="222"/>
                    </a:cubicBezTo>
                    <a:cubicBezTo>
                      <a:pt x="288" y="222"/>
                      <a:pt x="288" y="225"/>
                      <a:pt x="287" y="230"/>
                    </a:cubicBezTo>
                    <a:cubicBezTo>
                      <a:pt x="283" y="299"/>
                      <a:pt x="231" y="339"/>
                      <a:pt x="178" y="339"/>
                    </a:cubicBezTo>
                    <a:cubicBezTo>
                      <a:pt x="147" y="339"/>
                      <a:pt x="50" y="322"/>
                      <a:pt x="50" y="177"/>
                    </a:cubicBezTo>
                    <a:cubicBezTo>
                      <a:pt x="50" y="32"/>
                      <a:pt x="147" y="15"/>
                      <a:pt x="176" y="15"/>
                    </a:cubicBezTo>
                    <a:cubicBezTo>
                      <a:pt x="231" y="15"/>
                      <a:pt x="274" y="59"/>
                      <a:pt x="284" y="131"/>
                    </a:cubicBezTo>
                    <a:cubicBezTo>
                      <a:pt x="285" y="137"/>
                      <a:pt x="285" y="138"/>
                      <a:pt x="291" y="138"/>
                    </a:cubicBezTo>
                    <a:cubicBezTo>
                      <a:pt x="299" y="138"/>
                      <a:pt x="299" y="137"/>
                      <a:pt x="299" y="127"/>
                    </a:cubicBezTo>
                    <a:cubicBezTo>
                      <a:pt x="299" y="88"/>
                      <a:pt x="299" y="50"/>
                      <a:pt x="299" y="11"/>
                    </a:cubicBezTo>
                    <a:cubicBezTo>
                      <a:pt x="299" y="3"/>
                      <a:pt x="299" y="0"/>
                      <a:pt x="294" y="0"/>
                    </a:cubicBezTo>
                    <a:cubicBezTo>
                      <a:pt x="292" y="0"/>
                      <a:pt x="290" y="0"/>
                      <a:pt x="287" y="6"/>
                    </a:cubicBezTo>
                    <a:cubicBezTo>
                      <a:pt x="278" y="18"/>
                      <a:pt x="270" y="30"/>
                      <a:pt x="262" y="42"/>
                    </a:cubicBezTo>
                    <a:cubicBezTo>
                      <a:pt x="243" y="24"/>
                      <a:pt x="218" y="0"/>
                      <a:pt x="171" y="0"/>
                    </a:cubicBezTo>
                    <a:cubicBezTo>
                      <a:pt x="80" y="0"/>
                      <a:pt x="0" y="77"/>
                      <a:pt x="0" y="177"/>
                    </a:cubicBezTo>
                    <a:cubicBezTo>
                      <a:pt x="0" y="278"/>
                      <a:pt x="80" y="354"/>
                      <a:pt x="171" y="354"/>
                    </a:cubicBezTo>
                    <a:cubicBezTo>
                      <a:pt x="252" y="354"/>
                      <a:pt x="299" y="286"/>
                      <a:pt x="299" y="2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2" name="Freeform 100"/>
              <p:cNvSpPr/>
              <p:nvPr/>
            </p:nvSpPr>
            <p:spPr>
              <a:xfrm>
                <a:off x="5151240" y="2558160"/>
                <a:ext cx="109800" cy="119520"/>
              </a:xfrm>
              <a:custGeom>
                <a:avLst/>
                <a:gdLst/>
                <a:ahLst/>
                <a:rect l="0" t="0" r="r" b="b"/>
                <a:pathLst>
                  <a:path w="305" h="332">
                    <a:moveTo>
                      <a:pt x="304" y="205"/>
                    </a:moveTo>
                    <a:cubicBezTo>
                      <a:pt x="299" y="205"/>
                      <a:pt x="295" y="205"/>
                      <a:pt x="291" y="205"/>
                    </a:cubicBezTo>
                    <a:cubicBezTo>
                      <a:pt x="278" y="280"/>
                      <a:pt x="267" y="315"/>
                      <a:pt x="183" y="315"/>
                    </a:cubicBezTo>
                    <a:cubicBezTo>
                      <a:pt x="161" y="315"/>
                      <a:pt x="139" y="315"/>
                      <a:pt x="117" y="315"/>
                    </a:cubicBezTo>
                    <a:cubicBezTo>
                      <a:pt x="95" y="315"/>
                      <a:pt x="94" y="313"/>
                      <a:pt x="94" y="296"/>
                    </a:cubicBezTo>
                    <a:cubicBezTo>
                      <a:pt x="94" y="253"/>
                      <a:pt x="94" y="209"/>
                      <a:pt x="94" y="166"/>
                    </a:cubicBezTo>
                    <a:cubicBezTo>
                      <a:pt x="109" y="166"/>
                      <a:pt x="124" y="166"/>
                      <a:pt x="138" y="166"/>
                    </a:cubicBezTo>
                    <a:cubicBezTo>
                      <a:pt x="186" y="166"/>
                      <a:pt x="192" y="181"/>
                      <a:pt x="192" y="223"/>
                    </a:cubicBezTo>
                    <a:cubicBezTo>
                      <a:pt x="195" y="223"/>
                      <a:pt x="199" y="223"/>
                      <a:pt x="203" y="223"/>
                    </a:cubicBezTo>
                    <a:cubicBezTo>
                      <a:pt x="203" y="180"/>
                      <a:pt x="203" y="137"/>
                      <a:pt x="203" y="93"/>
                    </a:cubicBezTo>
                    <a:cubicBezTo>
                      <a:pt x="199" y="93"/>
                      <a:pt x="195" y="93"/>
                      <a:pt x="192" y="93"/>
                    </a:cubicBezTo>
                    <a:cubicBezTo>
                      <a:pt x="192" y="135"/>
                      <a:pt x="186" y="151"/>
                      <a:pt x="138" y="151"/>
                    </a:cubicBezTo>
                    <a:cubicBezTo>
                      <a:pt x="124" y="151"/>
                      <a:pt x="109" y="151"/>
                      <a:pt x="94" y="151"/>
                    </a:cubicBezTo>
                    <a:cubicBezTo>
                      <a:pt x="94" y="112"/>
                      <a:pt x="94" y="73"/>
                      <a:pt x="94" y="33"/>
                    </a:cubicBezTo>
                    <a:cubicBezTo>
                      <a:pt x="94" y="18"/>
                      <a:pt x="95" y="14"/>
                      <a:pt x="117" y="14"/>
                    </a:cubicBezTo>
                    <a:cubicBezTo>
                      <a:pt x="139" y="14"/>
                      <a:pt x="160" y="14"/>
                      <a:pt x="182" y="14"/>
                    </a:cubicBezTo>
                    <a:cubicBezTo>
                      <a:pt x="256" y="14"/>
                      <a:pt x="270" y="42"/>
                      <a:pt x="277" y="109"/>
                    </a:cubicBezTo>
                    <a:cubicBezTo>
                      <a:pt x="281" y="109"/>
                      <a:pt x="285" y="109"/>
                      <a:pt x="290" y="109"/>
                    </a:cubicBezTo>
                    <a:cubicBezTo>
                      <a:pt x="285" y="73"/>
                      <a:pt x="280" y="36"/>
                      <a:pt x="276" y="0"/>
                    </a:cubicBezTo>
                    <a:cubicBezTo>
                      <a:pt x="184" y="0"/>
                      <a:pt x="92" y="0"/>
                      <a:pt x="0" y="0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4" y="14"/>
                      <a:pt x="7" y="14"/>
                      <a:pt x="11" y="14"/>
                    </a:cubicBezTo>
                    <a:cubicBezTo>
                      <a:pt x="49" y="14"/>
                      <a:pt x="50" y="20"/>
                      <a:pt x="50" y="38"/>
                    </a:cubicBezTo>
                    <a:cubicBezTo>
                      <a:pt x="50" y="123"/>
                      <a:pt x="50" y="208"/>
                      <a:pt x="50" y="293"/>
                    </a:cubicBezTo>
                    <a:cubicBezTo>
                      <a:pt x="50" y="311"/>
                      <a:pt x="49" y="315"/>
                      <a:pt x="11" y="315"/>
                    </a:cubicBezTo>
                    <a:cubicBezTo>
                      <a:pt x="7" y="315"/>
                      <a:pt x="4" y="315"/>
                      <a:pt x="0" y="315"/>
                    </a:cubicBezTo>
                    <a:cubicBezTo>
                      <a:pt x="0" y="320"/>
                      <a:pt x="0" y="326"/>
                      <a:pt x="0" y="331"/>
                    </a:cubicBezTo>
                    <a:cubicBezTo>
                      <a:pt x="94" y="331"/>
                      <a:pt x="188" y="331"/>
                      <a:pt x="283" y="331"/>
                    </a:cubicBezTo>
                    <a:cubicBezTo>
                      <a:pt x="290" y="289"/>
                      <a:pt x="297" y="247"/>
                      <a:pt x="304" y="2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" descr=""/>
          <p:cNvPicPr/>
          <p:nvPr/>
        </p:nvPicPr>
        <p:blipFill>
          <a:blip r:embed="rId1"/>
          <a:stretch/>
        </p:blipFill>
        <p:spPr>
          <a:xfrm>
            <a:off x="8185320" y="3508560"/>
            <a:ext cx="1818360" cy="133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8184960" y="3508560"/>
            <a:ext cx="1818360" cy="133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" descr=""/>
          <p:cNvPicPr/>
          <p:nvPr/>
        </p:nvPicPr>
        <p:blipFill>
          <a:blip r:embed="rId1"/>
          <a:stretch/>
        </p:blipFill>
        <p:spPr>
          <a:xfrm>
            <a:off x="154800" y="822600"/>
            <a:ext cx="3868560" cy="2877480"/>
          </a:xfrm>
          <a:prstGeom prst="rect">
            <a:avLst/>
          </a:prstGeom>
          <a:ln>
            <a:noFill/>
          </a:ln>
        </p:spPr>
      </p:pic>
      <p:grpSp>
        <p:nvGrpSpPr>
          <p:cNvPr id="416" name="Group 1"/>
          <p:cNvGrpSpPr/>
          <p:nvPr/>
        </p:nvGrpSpPr>
        <p:grpSpPr>
          <a:xfrm>
            <a:off x="4332600" y="941400"/>
            <a:ext cx="5200920" cy="2159640"/>
            <a:chOff x="4332600" y="941400"/>
            <a:chExt cx="5200920" cy="2159640"/>
          </a:xfrm>
        </p:grpSpPr>
        <p:grpSp>
          <p:nvGrpSpPr>
            <p:cNvPr id="417" name="Group 2"/>
            <p:cNvGrpSpPr/>
            <p:nvPr/>
          </p:nvGrpSpPr>
          <p:grpSpPr>
            <a:xfrm>
              <a:off x="4332600" y="941400"/>
              <a:ext cx="5200920" cy="2159640"/>
              <a:chOff x="4332600" y="941400"/>
              <a:chExt cx="5200920" cy="2159640"/>
            </a:xfrm>
          </p:grpSpPr>
          <p:sp>
            <p:nvSpPr>
              <p:cNvPr id="418" name="Freeform 3"/>
              <p:cNvSpPr/>
              <p:nvPr/>
            </p:nvSpPr>
            <p:spPr>
              <a:xfrm>
                <a:off x="4332600" y="101412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2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2"/>
                      <a:pt x="0" y="92"/>
                    </a:cubicBezTo>
                    <a:cubicBezTo>
                      <a:pt x="0" y="141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9" name="Freeform 4"/>
              <p:cNvSpPr/>
              <p:nvPr/>
            </p:nvSpPr>
            <p:spPr>
              <a:xfrm>
                <a:off x="4560840" y="999000"/>
                <a:ext cx="118800" cy="144720"/>
              </a:xfrm>
              <a:custGeom>
                <a:avLst/>
                <a:gdLst/>
                <a:ahLst/>
                <a:rect l="0" t="0" r="r" b="b"/>
                <a:pathLst>
                  <a:path w="330" h="402">
                    <a:moveTo>
                      <a:pt x="329" y="101"/>
                    </a:moveTo>
                    <a:cubicBezTo>
                      <a:pt x="329" y="41"/>
                      <a:pt x="293" y="0"/>
                      <a:pt x="247" y="0"/>
                    </a:cubicBezTo>
                    <a:cubicBezTo>
                      <a:pt x="214" y="0"/>
                      <a:pt x="184" y="22"/>
                      <a:pt x="164" y="47"/>
                    </a:cubicBezTo>
                    <a:cubicBezTo>
                      <a:pt x="157" y="13"/>
                      <a:pt x="130" y="0"/>
                      <a:pt x="106" y="0"/>
                    </a:cubicBezTo>
                    <a:cubicBezTo>
                      <a:pt x="77" y="0"/>
                      <a:pt x="65" y="23"/>
                      <a:pt x="59" y="36"/>
                    </a:cubicBezTo>
                    <a:cubicBezTo>
                      <a:pt x="49" y="58"/>
                      <a:pt x="40" y="95"/>
                      <a:pt x="40" y="97"/>
                    </a:cubicBezTo>
                    <a:cubicBezTo>
                      <a:pt x="40" y="103"/>
                      <a:pt x="44" y="101"/>
                      <a:pt x="47" y="103"/>
                    </a:cubicBezTo>
                    <a:cubicBezTo>
                      <a:pt x="54" y="103"/>
                      <a:pt x="54" y="103"/>
                      <a:pt x="58" y="88"/>
                    </a:cubicBezTo>
                    <a:cubicBezTo>
                      <a:pt x="68" y="43"/>
                      <a:pt x="81" y="13"/>
                      <a:pt x="104" y="13"/>
                    </a:cubicBezTo>
                    <a:cubicBezTo>
                      <a:pt x="115" y="13"/>
                      <a:pt x="124" y="18"/>
                      <a:pt x="124" y="41"/>
                    </a:cubicBezTo>
                    <a:cubicBezTo>
                      <a:pt x="124" y="58"/>
                      <a:pt x="122" y="63"/>
                      <a:pt x="119" y="74"/>
                    </a:cubicBezTo>
                    <a:cubicBezTo>
                      <a:pt x="95" y="168"/>
                      <a:pt x="72" y="262"/>
                      <a:pt x="49" y="356"/>
                    </a:cubicBezTo>
                    <a:cubicBezTo>
                      <a:pt x="43" y="378"/>
                      <a:pt x="41" y="381"/>
                      <a:pt x="14" y="381"/>
                    </a:cubicBezTo>
                    <a:cubicBezTo>
                      <a:pt x="7" y="381"/>
                      <a:pt x="0" y="381"/>
                      <a:pt x="0" y="394"/>
                    </a:cubicBezTo>
                    <a:cubicBezTo>
                      <a:pt x="0" y="399"/>
                      <a:pt x="4" y="401"/>
                      <a:pt x="7" y="401"/>
                    </a:cubicBezTo>
                    <a:cubicBezTo>
                      <a:pt x="25" y="401"/>
                      <a:pt x="43" y="399"/>
                      <a:pt x="61" y="399"/>
                    </a:cubicBezTo>
                    <a:cubicBezTo>
                      <a:pt x="83" y="399"/>
                      <a:pt x="104" y="401"/>
                      <a:pt x="124" y="401"/>
                    </a:cubicBezTo>
                    <a:cubicBezTo>
                      <a:pt x="128" y="401"/>
                      <a:pt x="135" y="401"/>
                      <a:pt x="135" y="389"/>
                    </a:cubicBezTo>
                    <a:cubicBezTo>
                      <a:pt x="135" y="381"/>
                      <a:pt x="130" y="381"/>
                      <a:pt x="121" y="381"/>
                    </a:cubicBezTo>
                    <a:cubicBezTo>
                      <a:pt x="88" y="381"/>
                      <a:pt x="88" y="378"/>
                      <a:pt x="88" y="372"/>
                    </a:cubicBezTo>
                    <a:cubicBezTo>
                      <a:pt x="88" y="363"/>
                      <a:pt x="115" y="261"/>
                      <a:pt x="119" y="245"/>
                    </a:cubicBezTo>
                    <a:cubicBezTo>
                      <a:pt x="128" y="263"/>
                      <a:pt x="146" y="286"/>
                      <a:pt x="178" y="286"/>
                    </a:cubicBezTo>
                    <a:cubicBezTo>
                      <a:pt x="250" y="286"/>
                      <a:pt x="329" y="193"/>
                      <a:pt x="329" y="101"/>
                    </a:cubicBezTo>
                    <a:moveTo>
                      <a:pt x="284" y="72"/>
                    </a:moveTo>
                    <a:cubicBezTo>
                      <a:pt x="284" y="110"/>
                      <a:pt x="263" y="182"/>
                      <a:pt x="252" y="207"/>
                    </a:cubicBezTo>
                    <a:cubicBezTo>
                      <a:pt x="230" y="250"/>
                      <a:pt x="200" y="272"/>
                      <a:pt x="176" y="272"/>
                    </a:cubicBezTo>
                    <a:cubicBezTo>
                      <a:pt x="135" y="272"/>
                      <a:pt x="128" y="220"/>
                      <a:pt x="128" y="216"/>
                    </a:cubicBezTo>
                    <a:cubicBezTo>
                      <a:pt x="128" y="212"/>
                      <a:pt x="128" y="212"/>
                      <a:pt x="130" y="205"/>
                    </a:cubicBezTo>
                    <a:cubicBezTo>
                      <a:pt x="140" y="164"/>
                      <a:pt x="150" y="122"/>
                      <a:pt x="160" y="81"/>
                    </a:cubicBezTo>
                    <a:cubicBezTo>
                      <a:pt x="164" y="65"/>
                      <a:pt x="182" y="47"/>
                      <a:pt x="193" y="38"/>
                    </a:cubicBezTo>
                    <a:cubicBezTo>
                      <a:pt x="214" y="18"/>
                      <a:pt x="234" y="13"/>
                      <a:pt x="245" y="13"/>
                    </a:cubicBezTo>
                    <a:cubicBezTo>
                      <a:pt x="270" y="13"/>
                      <a:pt x="284" y="36"/>
                      <a:pt x="284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0" name="Freeform 5"/>
              <p:cNvSpPr/>
              <p:nvPr/>
            </p:nvSpPr>
            <p:spPr>
              <a:xfrm>
                <a:off x="4678560" y="999000"/>
                <a:ext cx="118800" cy="144720"/>
              </a:xfrm>
              <a:custGeom>
                <a:avLst/>
                <a:gdLst/>
                <a:ahLst/>
                <a:rect l="0" t="0" r="r" b="b"/>
                <a:pathLst>
                  <a:path w="330" h="402">
                    <a:moveTo>
                      <a:pt x="329" y="101"/>
                    </a:moveTo>
                    <a:cubicBezTo>
                      <a:pt x="329" y="41"/>
                      <a:pt x="293" y="0"/>
                      <a:pt x="247" y="0"/>
                    </a:cubicBezTo>
                    <a:cubicBezTo>
                      <a:pt x="214" y="0"/>
                      <a:pt x="184" y="22"/>
                      <a:pt x="164" y="47"/>
                    </a:cubicBezTo>
                    <a:cubicBezTo>
                      <a:pt x="157" y="13"/>
                      <a:pt x="130" y="0"/>
                      <a:pt x="106" y="0"/>
                    </a:cubicBezTo>
                    <a:cubicBezTo>
                      <a:pt x="77" y="0"/>
                      <a:pt x="65" y="23"/>
                      <a:pt x="59" y="36"/>
                    </a:cubicBezTo>
                    <a:cubicBezTo>
                      <a:pt x="49" y="58"/>
                      <a:pt x="40" y="95"/>
                      <a:pt x="40" y="97"/>
                    </a:cubicBezTo>
                    <a:cubicBezTo>
                      <a:pt x="40" y="103"/>
                      <a:pt x="44" y="101"/>
                      <a:pt x="47" y="103"/>
                    </a:cubicBezTo>
                    <a:cubicBezTo>
                      <a:pt x="54" y="103"/>
                      <a:pt x="54" y="103"/>
                      <a:pt x="58" y="88"/>
                    </a:cubicBezTo>
                    <a:cubicBezTo>
                      <a:pt x="68" y="43"/>
                      <a:pt x="81" y="13"/>
                      <a:pt x="104" y="13"/>
                    </a:cubicBezTo>
                    <a:cubicBezTo>
                      <a:pt x="115" y="13"/>
                      <a:pt x="124" y="18"/>
                      <a:pt x="124" y="41"/>
                    </a:cubicBezTo>
                    <a:cubicBezTo>
                      <a:pt x="124" y="58"/>
                      <a:pt x="122" y="63"/>
                      <a:pt x="119" y="74"/>
                    </a:cubicBezTo>
                    <a:cubicBezTo>
                      <a:pt x="95" y="168"/>
                      <a:pt x="72" y="262"/>
                      <a:pt x="49" y="356"/>
                    </a:cubicBezTo>
                    <a:cubicBezTo>
                      <a:pt x="43" y="378"/>
                      <a:pt x="41" y="381"/>
                      <a:pt x="14" y="381"/>
                    </a:cubicBezTo>
                    <a:cubicBezTo>
                      <a:pt x="7" y="381"/>
                      <a:pt x="0" y="381"/>
                      <a:pt x="0" y="394"/>
                    </a:cubicBezTo>
                    <a:cubicBezTo>
                      <a:pt x="0" y="399"/>
                      <a:pt x="4" y="401"/>
                      <a:pt x="7" y="401"/>
                    </a:cubicBezTo>
                    <a:cubicBezTo>
                      <a:pt x="25" y="401"/>
                      <a:pt x="43" y="399"/>
                      <a:pt x="61" y="399"/>
                    </a:cubicBezTo>
                    <a:cubicBezTo>
                      <a:pt x="83" y="399"/>
                      <a:pt x="104" y="401"/>
                      <a:pt x="124" y="401"/>
                    </a:cubicBezTo>
                    <a:cubicBezTo>
                      <a:pt x="128" y="401"/>
                      <a:pt x="135" y="401"/>
                      <a:pt x="135" y="389"/>
                    </a:cubicBezTo>
                    <a:cubicBezTo>
                      <a:pt x="135" y="381"/>
                      <a:pt x="130" y="381"/>
                      <a:pt x="121" y="381"/>
                    </a:cubicBezTo>
                    <a:cubicBezTo>
                      <a:pt x="88" y="381"/>
                      <a:pt x="88" y="378"/>
                      <a:pt x="88" y="372"/>
                    </a:cubicBezTo>
                    <a:cubicBezTo>
                      <a:pt x="88" y="363"/>
                      <a:pt x="115" y="261"/>
                      <a:pt x="119" y="245"/>
                    </a:cubicBezTo>
                    <a:cubicBezTo>
                      <a:pt x="128" y="263"/>
                      <a:pt x="146" y="286"/>
                      <a:pt x="178" y="286"/>
                    </a:cubicBezTo>
                    <a:cubicBezTo>
                      <a:pt x="250" y="286"/>
                      <a:pt x="329" y="193"/>
                      <a:pt x="329" y="101"/>
                    </a:cubicBezTo>
                    <a:moveTo>
                      <a:pt x="284" y="72"/>
                    </a:moveTo>
                    <a:cubicBezTo>
                      <a:pt x="284" y="110"/>
                      <a:pt x="263" y="182"/>
                      <a:pt x="252" y="207"/>
                    </a:cubicBezTo>
                    <a:cubicBezTo>
                      <a:pt x="230" y="250"/>
                      <a:pt x="200" y="272"/>
                      <a:pt x="176" y="272"/>
                    </a:cubicBezTo>
                    <a:cubicBezTo>
                      <a:pt x="135" y="272"/>
                      <a:pt x="128" y="220"/>
                      <a:pt x="128" y="216"/>
                    </a:cubicBezTo>
                    <a:cubicBezTo>
                      <a:pt x="128" y="212"/>
                      <a:pt x="128" y="212"/>
                      <a:pt x="130" y="205"/>
                    </a:cubicBezTo>
                    <a:cubicBezTo>
                      <a:pt x="140" y="164"/>
                      <a:pt x="150" y="122"/>
                      <a:pt x="160" y="81"/>
                    </a:cubicBezTo>
                    <a:cubicBezTo>
                      <a:pt x="164" y="65"/>
                      <a:pt x="182" y="47"/>
                      <a:pt x="193" y="38"/>
                    </a:cubicBezTo>
                    <a:cubicBezTo>
                      <a:pt x="214" y="18"/>
                      <a:pt x="234" y="13"/>
                      <a:pt x="245" y="13"/>
                    </a:cubicBezTo>
                    <a:cubicBezTo>
                      <a:pt x="270" y="13"/>
                      <a:pt x="284" y="36"/>
                      <a:pt x="284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1" name="Freeform 6"/>
              <p:cNvSpPr/>
              <p:nvPr/>
            </p:nvSpPr>
            <p:spPr>
              <a:xfrm>
                <a:off x="4887360" y="99720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6" y="203"/>
                      <a:pt x="234" y="203"/>
                    </a:cubicBezTo>
                    <a:cubicBezTo>
                      <a:pt x="227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1"/>
                      <a:pt x="137" y="291"/>
                    </a:cubicBezTo>
                    <a:cubicBezTo>
                      <a:pt x="221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2" name="Freeform 7"/>
              <p:cNvSpPr/>
              <p:nvPr/>
            </p:nvSpPr>
            <p:spPr>
              <a:xfrm>
                <a:off x="4987080" y="9972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9"/>
                      <a:pt x="281" y="149"/>
                    </a:cubicBezTo>
                    <a:moveTo>
                      <a:pt x="229" y="144"/>
                    </a:moveTo>
                    <a:cubicBezTo>
                      <a:pt x="229" y="167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3"/>
                      <a:pt x="68" y="232"/>
                    </a:cubicBezTo>
                    <a:cubicBezTo>
                      <a:pt x="52" y="205"/>
                      <a:pt x="52" y="167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21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Freeform 8"/>
              <p:cNvSpPr/>
              <p:nvPr/>
            </p:nvSpPr>
            <p:spPr>
              <a:xfrm>
                <a:off x="5102280" y="9414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4" name="Freeform 9"/>
              <p:cNvSpPr/>
              <p:nvPr/>
            </p:nvSpPr>
            <p:spPr>
              <a:xfrm>
                <a:off x="5165280" y="9414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5" name="Freeform 10"/>
              <p:cNvSpPr/>
              <p:nvPr/>
            </p:nvSpPr>
            <p:spPr>
              <a:xfrm>
                <a:off x="5228640" y="9496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6" name="Freeform 11"/>
              <p:cNvSpPr/>
              <p:nvPr/>
            </p:nvSpPr>
            <p:spPr>
              <a:xfrm>
                <a:off x="5292000" y="997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4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90"/>
                    </a:cubicBezTo>
                    <a:cubicBezTo>
                      <a:pt x="175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3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80"/>
                      <a:pt x="14" y="176"/>
                      <a:pt x="7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9" y="291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4" y="265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6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7" name="Freeform 12"/>
              <p:cNvSpPr/>
              <p:nvPr/>
            </p:nvSpPr>
            <p:spPr>
              <a:xfrm>
                <a:off x="5381640" y="9496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8" name="Freeform 13"/>
              <p:cNvSpPr/>
              <p:nvPr/>
            </p:nvSpPr>
            <p:spPr>
              <a:xfrm>
                <a:off x="5443920" y="9972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9"/>
                      <a:pt x="281" y="149"/>
                    </a:cubicBezTo>
                    <a:moveTo>
                      <a:pt x="229" y="144"/>
                    </a:moveTo>
                    <a:cubicBezTo>
                      <a:pt x="229" y="167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3"/>
                      <a:pt x="68" y="232"/>
                    </a:cubicBezTo>
                    <a:cubicBezTo>
                      <a:pt x="52" y="205"/>
                      <a:pt x="52" y="167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21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9" name="Freeform 14"/>
              <p:cNvSpPr/>
              <p:nvPr/>
            </p:nvSpPr>
            <p:spPr>
              <a:xfrm>
                <a:off x="5558400" y="9990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39"/>
                    </a:cubicBezTo>
                    <a:cubicBezTo>
                      <a:pt x="270" y="199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0" name="Freeform 15"/>
              <p:cNvSpPr/>
              <p:nvPr/>
            </p:nvSpPr>
            <p:spPr>
              <a:xfrm>
                <a:off x="5685480" y="997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4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90"/>
                    </a:cubicBezTo>
                    <a:cubicBezTo>
                      <a:pt x="176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3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80"/>
                      <a:pt x="14" y="176"/>
                      <a:pt x="9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9"/>
                    </a:cubicBezTo>
                    <a:cubicBezTo>
                      <a:pt x="23" y="277"/>
                      <a:pt x="23" y="275"/>
                      <a:pt x="36" y="265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1" name="Freeform 16"/>
              <p:cNvSpPr/>
              <p:nvPr/>
            </p:nvSpPr>
            <p:spPr>
              <a:xfrm>
                <a:off x="5850720" y="997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9" y="151"/>
                      <a:pt x="182" y="144"/>
                    </a:cubicBezTo>
                    <a:cubicBezTo>
                      <a:pt x="160" y="122"/>
                      <a:pt x="135" y="117"/>
                      <a:pt x="110" y="113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3" y="13"/>
                    </a:cubicBezTo>
                    <a:cubicBezTo>
                      <a:pt x="171" y="13"/>
                      <a:pt x="175" y="70"/>
                      <a:pt x="176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3" y="95"/>
                      <a:pt x="193" y="92"/>
                      <a:pt x="193" y="79"/>
                    </a:cubicBezTo>
                    <a:cubicBezTo>
                      <a:pt x="193" y="58"/>
                      <a:pt x="193" y="37"/>
                      <a:pt x="193" y="16"/>
                    </a:cubicBezTo>
                    <a:cubicBezTo>
                      <a:pt x="193" y="5"/>
                      <a:pt x="193" y="0"/>
                      <a:pt x="185" y="0"/>
                    </a:cubicBezTo>
                    <a:cubicBezTo>
                      <a:pt x="182" y="0"/>
                      <a:pt x="180" y="0"/>
                      <a:pt x="173" y="9"/>
                    </a:cubicBezTo>
                    <a:cubicBezTo>
                      <a:pt x="171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9" y="133"/>
                    </a:cubicBezTo>
                    <a:cubicBezTo>
                      <a:pt x="49" y="149"/>
                      <a:pt x="67" y="153"/>
                      <a:pt x="112" y="162"/>
                    </a:cubicBezTo>
                    <a:cubicBezTo>
                      <a:pt x="126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31" y="241"/>
                      <a:pt x="18" y="187"/>
                    </a:cubicBezTo>
                    <a:cubicBezTo>
                      <a:pt x="16" y="180"/>
                      <a:pt x="16" y="176"/>
                      <a:pt x="9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9"/>
                    </a:cubicBezTo>
                    <a:cubicBezTo>
                      <a:pt x="25" y="277"/>
                      <a:pt x="25" y="275"/>
                      <a:pt x="36" y="265"/>
                    </a:cubicBezTo>
                    <a:cubicBezTo>
                      <a:pt x="65" y="290"/>
                      <a:pt x="92" y="291"/>
                      <a:pt x="106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2" name="Freeform 17"/>
              <p:cNvSpPr/>
              <p:nvPr/>
            </p:nvSpPr>
            <p:spPr>
              <a:xfrm>
                <a:off x="5939280" y="997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2"/>
                      <a:pt x="238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3" name="Freeform 18"/>
              <p:cNvSpPr/>
              <p:nvPr/>
            </p:nvSpPr>
            <p:spPr>
              <a:xfrm>
                <a:off x="6040440" y="99900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29"/>
                      <a:pt x="50" y="58"/>
                    </a:cubicBezTo>
                    <a:cubicBezTo>
                      <a:pt x="50" y="156"/>
                      <a:pt x="50" y="254"/>
                      <a:pt x="50" y="353"/>
                    </a:cubicBezTo>
                    <a:cubicBezTo>
                      <a:pt x="50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399"/>
                    </a:cubicBezTo>
                    <a:cubicBezTo>
                      <a:pt x="95" y="400"/>
                      <a:pt x="119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101" y="381"/>
                      <a:pt x="94" y="381"/>
                      <a:pt x="94" y="353"/>
                    </a:cubicBezTo>
                    <a:cubicBezTo>
                      <a:pt x="94" y="317"/>
                      <a:pt x="94" y="282"/>
                      <a:pt x="94" y="247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8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2"/>
                      <a:pt x="94" y="65"/>
                    </a:cubicBezTo>
                    <a:cubicBezTo>
                      <a:pt x="112" y="34"/>
                      <a:pt x="142" y="14"/>
                      <a:pt x="175" y="14"/>
                    </a:cubicBezTo>
                    <a:cubicBezTo>
                      <a:pt x="221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4" name="Freeform 19"/>
              <p:cNvSpPr/>
              <p:nvPr/>
            </p:nvSpPr>
            <p:spPr>
              <a:xfrm>
                <a:off x="6168240" y="99720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8"/>
                    </a:cubicBezTo>
                    <a:cubicBezTo>
                      <a:pt x="223" y="195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4"/>
                    </a:cubicBezTo>
                    <a:cubicBezTo>
                      <a:pt x="76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80" y="196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5" name="Freeform 20"/>
              <p:cNvSpPr/>
              <p:nvPr/>
            </p:nvSpPr>
            <p:spPr>
              <a:xfrm>
                <a:off x="6280920" y="99900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6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2"/>
                      <a:pt x="153" y="266"/>
                      <a:pt x="153" y="259"/>
                    </a:cubicBezTo>
                    <a:cubicBezTo>
                      <a:pt x="149" y="259"/>
                      <a:pt x="145" y="259"/>
                      <a:pt x="140" y="259"/>
                    </a:cubicBezTo>
                    <a:cubicBezTo>
                      <a:pt x="94" y="259"/>
                      <a:pt x="92" y="252"/>
                      <a:pt x="92" y="229"/>
                    </a:cubicBezTo>
                    <a:cubicBezTo>
                      <a:pt x="92" y="196"/>
                      <a:pt x="92" y="164"/>
                      <a:pt x="92" y="131"/>
                    </a:cubicBezTo>
                    <a:cubicBezTo>
                      <a:pt x="92" y="70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5"/>
                      <a:pt x="185" y="65"/>
                    </a:cubicBezTo>
                    <a:cubicBezTo>
                      <a:pt x="198" y="65"/>
                      <a:pt x="212" y="58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6" name="Freeform 21"/>
              <p:cNvSpPr/>
              <p:nvPr/>
            </p:nvSpPr>
            <p:spPr>
              <a:xfrm>
                <a:off x="6370920" y="99720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9"/>
                    </a:moveTo>
                    <a:cubicBezTo>
                      <a:pt x="286" y="217"/>
                      <a:pt x="286" y="205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8"/>
                    </a:cubicBezTo>
                    <a:cubicBezTo>
                      <a:pt x="223" y="195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6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2"/>
                      <a:pt x="32" y="103"/>
                      <a:pt x="49" y="103"/>
                    </a:cubicBezTo>
                    <a:cubicBezTo>
                      <a:pt x="67" y="103"/>
                      <a:pt x="77" y="90"/>
                      <a:pt x="77" y="74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3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5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3" y="291"/>
                      <a:pt x="103" y="291"/>
                    </a:cubicBezTo>
                    <a:cubicBezTo>
                      <a:pt x="144" y="291"/>
                      <a:pt x="173" y="266"/>
                      <a:pt x="185" y="236"/>
                    </a:cubicBezTo>
                    <a:cubicBezTo>
                      <a:pt x="187" y="261"/>
                      <a:pt x="205" y="288"/>
                      <a:pt x="234" y="288"/>
                    </a:cubicBezTo>
                    <a:cubicBezTo>
                      <a:pt x="247" y="288"/>
                      <a:pt x="286" y="279"/>
                      <a:pt x="286" y="229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7" name="Freeform 22"/>
              <p:cNvSpPr/>
              <p:nvPr/>
            </p:nvSpPr>
            <p:spPr>
              <a:xfrm>
                <a:off x="6482520" y="959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7" y="135"/>
                      <a:pt x="35" y="135"/>
                      <a:pt x="52" y="135"/>
                    </a:cubicBezTo>
                    <a:cubicBezTo>
                      <a:pt x="52" y="193"/>
                      <a:pt x="52" y="251"/>
                      <a:pt x="52" y="309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8" name="Freeform 23"/>
              <p:cNvSpPr/>
              <p:nvPr/>
            </p:nvSpPr>
            <p:spPr>
              <a:xfrm>
                <a:off x="6572520" y="997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3"/>
                      <a:pt x="54" y="160"/>
                      <a:pt x="54" y="139"/>
                    </a:cubicBezTo>
                    <a:cubicBezTo>
                      <a:pt x="113" y="139"/>
                      <a:pt x="172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3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8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39" name="Freeform 24"/>
              <p:cNvSpPr/>
              <p:nvPr/>
            </p:nvSpPr>
            <p:spPr>
              <a:xfrm>
                <a:off x="6675480" y="9414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6" y="419"/>
                      <a:pt x="261" y="416"/>
                      <a:pt x="261" y="383"/>
                    </a:cubicBezTo>
                    <a:cubicBezTo>
                      <a:pt x="261" y="256"/>
                      <a:pt x="261" y="128"/>
                      <a:pt x="261" y="0"/>
                    </a:cubicBezTo>
                    <a:cubicBezTo>
                      <a:pt x="231" y="2"/>
                      <a:pt x="201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4" y="27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5" y="160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2" y="425"/>
                      <a:pt x="218" y="405"/>
                    </a:cubicBezTo>
                    <a:cubicBezTo>
                      <a:pt x="218" y="419"/>
                      <a:pt x="218" y="432"/>
                      <a:pt x="218" y="446"/>
                    </a:cubicBezTo>
                    <a:cubicBezTo>
                      <a:pt x="249" y="444"/>
                      <a:pt x="280" y="441"/>
                      <a:pt x="311" y="439"/>
                    </a:cubicBezTo>
                    <a:moveTo>
                      <a:pt x="218" y="363"/>
                    </a:moveTo>
                    <a:cubicBezTo>
                      <a:pt x="218" y="376"/>
                      <a:pt x="218" y="376"/>
                      <a:pt x="211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5" y="416"/>
                      <a:pt x="70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2" y="243"/>
                      <a:pt x="72" y="214"/>
                    </a:cubicBezTo>
                    <a:cubicBezTo>
                      <a:pt x="85" y="194"/>
                      <a:pt x="108" y="173"/>
                      <a:pt x="142" y="173"/>
                    </a:cubicBezTo>
                    <a:cubicBezTo>
                      <a:pt x="166" y="173"/>
                      <a:pt x="191" y="184"/>
                      <a:pt x="211" y="211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0" name="Freeform 25"/>
              <p:cNvSpPr/>
              <p:nvPr/>
            </p:nvSpPr>
            <p:spPr>
              <a:xfrm>
                <a:off x="6877800" y="9496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1" name="Freeform 26"/>
              <p:cNvSpPr/>
              <p:nvPr/>
            </p:nvSpPr>
            <p:spPr>
              <a:xfrm>
                <a:off x="6940440" y="99900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68" y="239"/>
                    </a:cubicBezTo>
                    <a:cubicBezTo>
                      <a:pt x="268" y="199"/>
                      <a:pt x="268" y="159"/>
                      <a:pt x="268" y="119"/>
                    </a:cubicBezTo>
                    <a:cubicBezTo>
                      <a:pt x="268" y="65"/>
                      <a:pt x="268" y="45"/>
                      <a:pt x="248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6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2" name="Freeform 27"/>
              <p:cNvSpPr/>
              <p:nvPr/>
            </p:nvSpPr>
            <p:spPr>
              <a:xfrm>
                <a:off x="7140240" y="9594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1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3" name="Freeform 28"/>
              <p:cNvSpPr/>
              <p:nvPr/>
            </p:nvSpPr>
            <p:spPr>
              <a:xfrm>
                <a:off x="7231320" y="94968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4" name="Freeform 29"/>
              <p:cNvSpPr/>
              <p:nvPr/>
            </p:nvSpPr>
            <p:spPr>
              <a:xfrm>
                <a:off x="7295040" y="999000"/>
                <a:ext cx="177840" cy="100800"/>
              </a:xfrm>
              <a:custGeom>
                <a:avLst/>
                <a:gdLst/>
                <a:ahLst/>
                <a:rect l="0" t="0" r="r" b="b"/>
                <a:pathLst>
                  <a:path w="494" h="280">
                    <a:moveTo>
                      <a:pt x="493" y="279"/>
                    </a:moveTo>
                    <a:cubicBezTo>
                      <a:pt x="493" y="272"/>
                      <a:pt x="493" y="266"/>
                      <a:pt x="493" y="259"/>
                    </a:cubicBezTo>
                    <a:cubicBezTo>
                      <a:pt x="461" y="259"/>
                      <a:pt x="445" y="259"/>
                      <a:pt x="445" y="239"/>
                    </a:cubicBezTo>
                    <a:cubicBezTo>
                      <a:pt x="445" y="199"/>
                      <a:pt x="445" y="159"/>
                      <a:pt x="445" y="119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4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5"/>
                      <a:pt x="211" y="0"/>
                      <a:pt x="182" y="0"/>
                    </a:cubicBezTo>
                    <a:cubicBezTo>
                      <a:pt x="137" y="0"/>
                      <a:pt x="106" y="27"/>
                      <a:pt x="88" y="65"/>
                    </a:cubicBezTo>
                    <a:cubicBezTo>
                      <a:pt x="88" y="43"/>
                      <a:pt x="88" y="22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3" y="25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99" y="259"/>
                      <a:pt x="92" y="259"/>
                      <a:pt x="92" y="230"/>
                    </a:cubicBezTo>
                    <a:cubicBezTo>
                      <a:pt x="92" y="192"/>
                      <a:pt x="92" y="154"/>
                      <a:pt x="92" y="115"/>
                    </a:cubicBezTo>
                    <a:cubicBezTo>
                      <a:pt x="92" y="49"/>
                      <a:pt x="137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3" y="278"/>
                      <a:pt x="247" y="277"/>
                    </a:cubicBezTo>
                    <a:cubicBezTo>
                      <a:pt x="271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68" y="259"/>
                      <a:pt x="268" y="230"/>
                    </a:cubicBezTo>
                    <a:cubicBezTo>
                      <a:pt x="268" y="192"/>
                      <a:pt x="268" y="154"/>
                      <a:pt x="268" y="115"/>
                    </a:cubicBezTo>
                    <a:cubicBezTo>
                      <a:pt x="268" y="49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9"/>
                      <a:pt x="394" y="259"/>
                      <a:pt x="351" y="259"/>
                    </a:cubicBezTo>
                    <a:cubicBezTo>
                      <a:pt x="351" y="266"/>
                      <a:pt x="351" y="272"/>
                      <a:pt x="351" y="279"/>
                    </a:cubicBezTo>
                    <a:cubicBezTo>
                      <a:pt x="375" y="278"/>
                      <a:pt x="399" y="278"/>
                      <a:pt x="423" y="277"/>
                    </a:cubicBezTo>
                    <a:cubicBezTo>
                      <a:pt x="446" y="278"/>
                      <a:pt x="470" y="278"/>
                      <a:pt x="493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5" name="Freeform 30"/>
              <p:cNvSpPr/>
              <p:nvPr/>
            </p:nvSpPr>
            <p:spPr>
              <a:xfrm>
                <a:off x="7483320" y="997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2"/>
                      <a:pt x="238" y="202"/>
                    </a:cubicBezTo>
                    <a:cubicBezTo>
                      <a:pt x="230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Freeform 31"/>
              <p:cNvSpPr/>
              <p:nvPr/>
            </p:nvSpPr>
            <p:spPr>
              <a:xfrm>
                <a:off x="7661520" y="99720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9"/>
                    </a:moveTo>
                    <a:cubicBezTo>
                      <a:pt x="284" y="217"/>
                      <a:pt x="284" y="205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5"/>
                      <a:pt x="268" y="217"/>
                      <a:pt x="268" y="229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8"/>
                    </a:cubicBezTo>
                    <a:cubicBezTo>
                      <a:pt x="223" y="195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7" y="103"/>
                    </a:cubicBezTo>
                    <a:cubicBezTo>
                      <a:pt x="65" y="103"/>
                      <a:pt x="76" y="90"/>
                      <a:pt x="76" y="74"/>
                    </a:cubicBezTo>
                    <a:cubicBezTo>
                      <a:pt x="76" y="65"/>
                      <a:pt x="72" y="45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1" y="266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9"/>
                    </a:cubicBezTo>
                    <a:moveTo>
                      <a:pt x="178" y="196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6"/>
                      <a:pt x="49" y="223"/>
                    </a:cubicBezTo>
                    <a:cubicBezTo>
                      <a:pt x="49" y="189"/>
                      <a:pt x="74" y="137"/>
                      <a:pt x="178" y="133"/>
                    </a:cubicBezTo>
                    <a:cubicBezTo>
                      <a:pt x="178" y="154"/>
                      <a:pt x="178" y="175"/>
                      <a:pt x="178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7" name="Freeform 32"/>
              <p:cNvSpPr/>
              <p:nvPr/>
            </p:nvSpPr>
            <p:spPr>
              <a:xfrm>
                <a:off x="7775640" y="997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4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90"/>
                    </a:cubicBezTo>
                    <a:cubicBezTo>
                      <a:pt x="175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3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80"/>
                      <a:pt x="14" y="176"/>
                      <a:pt x="7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9" y="291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4" y="265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6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8" name="Freeform 33"/>
              <p:cNvSpPr/>
              <p:nvPr/>
            </p:nvSpPr>
            <p:spPr>
              <a:xfrm>
                <a:off x="7937640" y="1001160"/>
                <a:ext cx="156600" cy="101520"/>
              </a:xfrm>
              <a:custGeom>
                <a:avLst/>
                <a:gdLst/>
                <a:ahLst/>
                <a:rect l="0" t="0" r="r" b="b"/>
                <a:pathLst>
                  <a:path w="435" h="282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2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5"/>
                    </a:cubicBezTo>
                    <a:cubicBezTo>
                      <a:pt x="343" y="119"/>
                      <a:pt x="323" y="173"/>
                      <a:pt x="304" y="227"/>
                    </a:cubicBezTo>
                    <a:cubicBezTo>
                      <a:pt x="283" y="167"/>
                      <a:pt x="262" y="108"/>
                      <a:pt x="241" y="49"/>
                    </a:cubicBezTo>
                    <a:cubicBezTo>
                      <a:pt x="239" y="41"/>
                      <a:pt x="238" y="41"/>
                      <a:pt x="238" y="38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31"/>
                    </a:cubicBezTo>
                    <a:cubicBezTo>
                      <a:pt x="196" y="34"/>
                      <a:pt x="203" y="52"/>
                      <a:pt x="209" y="65"/>
                    </a:cubicBezTo>
                    <a:cubicBezTo>
                      <a:pt x="190" y="116"/>
                      <a:pt x="172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0" y="22"/>
                      <a:pt x="47" y="43"/>
                    </a:cubicBezTo>
                    <a:cubicBezTo>
                      <a:pt x="73" y="118"/>
                      <a:pt x="100" y="192"/>
                      <a:pt x="126" y="266"/>
                    </a:cubicBezTo>
                    <a:cubicBezTo>
                      <a:pt x="130" y="275"/>
                      <a:pt x="132" y="281"/>
                      <a:pt x="140" y="281"/>
                    </a:cubicBezTo>
                    <a:cubicBezTo>
                      <a:pt x="148" y="281"/>
                      <a:pt x="149" y="277"/>
                      <a:pt x="153" y="268"/>
                    </a:cubicBezTo>
                    <a:cubicBezTo>
                      <a:pt x="174" y="208"/>
                      <a:pt x="195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5"/>
                      <a:pt x="284" y="281"/>
                      <a:pt x="293" y="281"/>
                    </a:cubicBezTo>
                    <a:cubicBezTo>
                      <a:pt x="302" y="281"/>
                      <a:pt x="304" y="275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1" y="29"/>
                      <a:pt x="410" y="22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9" name="Freeform 34"/>
              <p:cNvSpPr/>
              <p:nvPr/>
            </p:nvSpPr>
            <p:spPr>
              <a:xfrm>
                <a:off x="8097840" y="997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2" y="139"/>
                      <a:pt x="171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8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0" name="Freeform 35"/>
              <p:cNvSpPr/>
              <p:nvPr/>
            </p:nvSpPr>
            <p:spPr>
              <a:xfrm>
                <a:off x="8200080" y="9414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1" name="Freeform 36"/>
              <p:cNvSpPr/>
              <p:nvPr/>
            </p:nvSpPr>
            <p:spPr>
              <a:xfrm>
                <a:off x="8263440" y="9414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2" name="Freeform 37"/>
              <p:cNvSpPr/>
              <p:nvPr/>
            </p:nvSpPr>
            <p:spPr>
              <a:xfrm>
                <a:off x="8402400" y="99720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9"/>
                    </a:moveTo>
                    <a:cubicBezTo>
                      <a:pt x="286" y="217"/>
                      <a:pt x="286" y="205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8"/>
                    </a:cubicBezTo>
                    <a:cubicBezTo>
                      <a:pt x="223" y="195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9" y="103"/>
                    </a:cubicBezTo>
                    <a:cubicBezTo>
                      <a:pt x="65" y="103"/>
                      <a:pt x="77" y="90"/>
                      <a:pt x="77" y="74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4" y="291"/>
                      <a:pt x="173" y="266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9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3" name="Freeform 38"/>
              <p:cNvSpPr/>
              <p:nvPr/>
            </p:nvSpPr>
            <p:spPr>
              <a:xfrm>
                <a:off x="8516160" y="997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9" y="151"/>
                      <a:pt x="180" y="144"/>
                    </a:cubicBezTo>
                    <a:cubicBezTo>
                      <a:pt x="160" y="122"/>
                      <a:pt x="135" y="117"/>
                      <a:pt x="108" y="113"/>
                    </a:cubicBezTo>
                    <a:cubicBezTo>
                      <a:pt x="74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6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3"/>
                    </a:cubicBezTo>
                    <a:cubicBezTo>
                      <a:pt x="49" y="149"/>
                      <a:pt x="65" y="153"/>
                      <a:pt x="112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6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80"/>
                      <a:pt x="14" y="176"/>
                      <a:pt x="9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1" y="290"/>
                      <a:pt x="23" y="279"/>
                    </a:cubicBezTo>
                    <a:cubicBezTo>
                      <a:pt x="25" y="277"/>
                      <a:pt x="25" y="275"/>
                      <a:pt x="36" y="265"/>
                    </a:cubicBezTo>
                    <a:cubicBezTo>
                      <a:pt x="63" y="290"/>
                      <a:pt x="92" y="291"/>
                      <a:pt x="106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4" name="Freeform 39"/>
              <p:cNvSpPr/>
              <p:nvPr/>
            </p:nvSpPr>
            <p:spPr>
              <a:xfrm>
                <a:off x="8682120" y="99720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4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40"/>
                      <a:pt x="47" y="13"/>
                      <a:pt x="101" y="13"/>
                    </a:cubicBezTo>
                    <a:cubicBezTo>
                      <a:pt x="171" y="13"/>
                      <a:pt x="173" y="70"/>
                      <a:pt x="175" y="90"/>
                    </a:cubicBezTo>
                    <a:cubicBezTo>
                      <a:pt x="175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3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80"/>
                      <a:pt x="14" y="176"/>
                      <a:pt x="7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9" y="291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4" y="265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6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5" name="Freeform 40"/>
              <p:cNvSpPr/>
              <p:nvPr/>
            </p:nvSpPr>
            <p:spPr>
              <a:xfrm>
                <a:off x="8770320" y="999000"/>
                <a:ext cx="113040" cy="144720"/>
              </a:xfrm>
              <a:custGeom>
                <a:avLst/>
                <a:gdLst/>
                <a:ahLst/>
                <a:rect l="0" t="0" r="r" b="b"/>
                <a:pathLst>
                  <a:path w="314" h="402">
                    <a:moveTo>
                      <a:pt x="313" y="142"/>
                    </a:moveTo>
                    <a:cubicBezTo>
                      <a:pt x="313" y="61"/>
                      <a:pt x="252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29"/>
                      <a:pt x="50" y="58"/>
                    </a:cubicBezTo>
                    <a:cubicBezTo>
                      <a:pt x="50" y="156"/>
                      <a:pt x="50" y="254"/>
                      <a:pt x="50" y="353"/>
                    </a:cubicBezTo>
                    <a:cubicBezTo>
                      <a:pt x="50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399"/>
                    </a:cubicBezTo>
                    <a:cubicBezTo>
                      <a:pt x="96" y="400"/>
                      <a:pt x="120" y="401"/>
                      <a:pt x="144" y="401"/>
                    </a:cubicBezTo>
                    <a:cubicBezTo>
                      <a:pt x="144" y="395"/>
                      <a:pt x="144" y="388"/>
                      <a:pt x="144" y="381"/>
                    </a:cubicBezTo>
                    <a:cubicBezTo>
                      <a:pt x="101" y="381"/>
                      <a:pt x="94" y="381"/>
                      <a:pt x="94" y="353"/>
                    </a:cubicBezTo>
                    <a:cubicBezTo>
                      <a:pt x="94" y="317"/>
                      <a:pt x="94" y="282"/>
                      <a:pt x="94" y="247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3"/>
                      <a:pt x="313" y="142"/>
                    </a:cubicBezTo>
                    <a:moveTo>
                      <a:pt x="261" y="142"/>
                    </a:moveTo>
                    <a:cubicBezTo>
                      <a:pt x="261" y="218"/>
                      <a:pt x="216" y="272"/>
                      <a:pt x="169" y="272"/>
                    </a:cubicBezTo>
                    <a:cubicBezTo>
                      <a:pt x="144" y="272"/>
                      <a:pt x="121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2"/>
                      <a:pt x="94" y="65"/>
                    </a:cubicBezTo>
                    <a:cubicBezTo>
                      <a:pt x="112" y="34"/>
                      <a:pt x="144" y="14"/>
                      <a:pt x="175" y="14"/>
                    </a:cubicBezTo>
                    <a:cubicBezTo>
                      <a:pt x="221" y="14"/>
                      <a:pt x="261" y="70"/>
                      <a:pt x="261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6" name="Freeform 41"/>
              <p:cNvSpPr/>
              <p:nvPr/>
            </p:nvSpPr>
            <p:spPr>
              <a:xfrm>
                <a:off x="8897760" y="99720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9"/>
                    </a:moveTo>
                    <a:cubicBezTo>
                      <a:pt x="286" y="217"/>
                      <a:pt x="286" y="205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5"/>
                      <a:pt x="270" y="217"/>
                      <a:pt x="270" y="229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8"/>
                    </a:cubicBezTo>
                    <a:cubicBezTo>
                      <a:pt x="223" y="195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2"/>
                      <a:pt x="31" y="103"/>
                      <a:pt x="49" y="103"/>
                    </a:cubicBezTo>
                    <a:cubicBezTo>
                      <a:pt x="65" y="103"/>
                      <a:pt x="77" y="90"/>
                      <a:pt x="77" y="74"/>
                    </a:cubicBezTo>
                    <a:cubicBezTo>
                      <a:pt x="77" y="65"/>
                      <a:pt x="74" y="45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4" y="291"/>
                      <a:pt x="173" y="266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9"/>
                    </a:cubicBezTo>
                    <a:moveTo>
                      <a:pt x="180" y="196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6"/>
                      <a:pt x="49" y="223"/>
                    </a:cubicBezTo>
                    <a:cubicBezTo>
                      <a:pt x="49" y="189"/>
                      <a:pt x="76" y="137"/>
                      <a:pt x="180" y="133"/>
                    </a:cubicBezTo>
                    <a:cubicBezTo>
                      <a:pt x="180" y="154"/>
                      <a:pt x="180" y="175"/>
                      <a:pt x="180" y="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7" name="Freeform 42"/>
              <p:cNvSpPr/>
              <p:nvPr/>
            </p:nvSpPr>
            <p:spPr>
              <a:xfrm>
                <a:off x="9012600" y="99720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4" y="203"/>
                      <a:pt x="232" y="203"/>
                    </a:cubicBezTo>
                    <a:cubicBezTo>
                      <a:pt x="227" y="203"/>
                      <a:pt x="225" y="205"/>
                      <a:pt x="223" y="209"/>
                    </a:cubicBezTo>
                    <a:cubicBezTo>
                      <a:pt x="205" y="268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8"/>
                      <a:pt x="205" y="40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6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1" y="291"/>
                      <a:pt x="135" y="291"/>
                    </a:cubicBezTo>
                    <a:cubicBezTo>
                      <a:pt x="220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8" name="Freeform 43"/>
              <p:cNvSpPr/>
              <p:nvPr/>
            </p:nvSpPr>
            <p:spPr>
              <a:xfrm>
                <a:off x="9112320" y="9972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7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1" y="139"/>
                      <a:pt x="170" y="139"/>
                      <a:pt x="229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3"/>
                      <a:pt x="211" y="0"/>
                      <a:pt x="131" y="0"/>
                    </a:cubicBezTo>
                    <a:cubicBezTo>
                      <a:pt x="58" y="0"/>
                      <a:pt x="0" y="67"/>
                      <a:pt x="0" y="146"/>
                    </a:cubicBezTo>
                    <a:cubicBezTo>
                      <a:pt x="0" y="230"/>
                      <a:pt x="65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101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9" name="Freeform 44"/>
              <p:cNvSpPr/>
              <p:nvPr/>
            </p:nvSpPr>
            <p:spPr>
              <a:xfrm>
                <a:off x="4332600" y="146916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1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39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0" name="Freeform 45"/>
              <p:cNvSpPr/>
              <p:nvPr/>
            </p:nvSpPr>
            <p:spPr>
              <a:xfrm>
                <a:off x="4580640" y="1394280"/>
                <a:ext cx="138960" cy="165600"/>
              </a:xfrm>
              <a:custGeom>
                <a:avLst/>
                <a:gdLst/>
                <a:ahLst/>
                <a:rect l="0" t="0" r="r" b="b"/>
                <a:pathLst>
                  <a:path w="386" h="460">
                    <a:moveTo>
                      <a:pt x="385" y="299"/>
                    </a:moveTo>
                    <a:cubicBezTo>
                      <a:pt x="385" y="291"/>
                      <a:pt x="385" y="288"/>
                      <a:pt x="376" y="288"/>
                    </a:cubicBezTo>
                    <a:cubicBezTo>
                      <a:pt x="369" y="288"/>
                      <a:pt x="369" y="291"/>
                      <a:pt x="369" y="297"/>
                    </a:cubicBezTo>
                    <a:cubicBezTo>
                      <a:pt x="364" y="389"/>
                      <a:pt x="297" y="439"/>
                      <a:pt x="227" y="439"/>
                    </a:cubicBezTo>
                    <a:cubicBezTo>
                      <a:pt x="189" y="439"/>
                      <a:pt x="65" y="419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80"/>
                      <a:pt x="374" y="180"/>
                    </a:cubicBezTo>
                    <a:cubicBezTo>
                      <a:pt x="385" y="180"/>
                      <a:pt x="385" y="178"/>
                      <a:pt x="385" y="166"/>
                    </a:cubicBezTo>
                    <a:cubicBezTo>
                      <a:pt x="385" y="115"/>
                      <a:pt x="385" y="65"/>
                      <a:pt x="385" y="14"/>
                    </a:cubicBezTo>
                    <a:cubicBezTo>
                      <a:pt x="385" y="4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1"/>
                      <a:pt x="281" y="0"/>
                      <a:pt x="220" y="0"/>
                    </a:cubicBezTo>
                    <a:cubicBezTo>
                      <a:pt x="101" y="0"/>
                      <a:pt x="0" y="101"/>
                      <a:pt x="0" y="229"/>
                    </a:cubicBezTo>
                    <a:cubicBezTo>
                      <a:pt x="0" y="360"/>
                      <a:pt x="103" y="459"/>
                      <a:pt x="220" y="459"/>
                    </a:cubicBezTo>
                    <a:cubicBezTo>
                      <a:pt x="322" y="459"/>
                      <a:pt x="385" y="372"/>
                      <a:pt x="385" y="2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1" name="Freeform 46"/>
              <p:cNvSpPr/>
              <p:nvPr/>
            </p:nvSpPr>
            <p:spPr>
              <a:xfrm>
                <a:off x="4738680" y="14536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8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2" name="Freeform 47"/>
              <p:cNvSpPr/>
              <p:nvPr/>
            </p:nvSpPr>
            <p:spPr>
              <a:xfrm>
                <a:off x="4829040" y="1453680"/>
                <a:ext cx="115200" cy="104040"/>
              </a:xfrm>
              <a:custGeom>
                <a:avLst/>
                <a:gdLst/>
                <a:ahLst/>
                <a:rect l="0" t="0" r="r" b="b"/>
                <a:pathLst>
                  <a:path w="320" h="289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4" y="261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3"/>
                      <a:pt x="148" y="273"/>
                    </a:cubicBezTo>
                    <a:cubicBezTo>
                      <a:pt x="95" y="273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30"/>
                      <a:pt x="49" y="288"/>
                      <a:pt x="146" y="288"/>
                    </a:cubicBezTo>
                    <a:cubicBezTo>
                      <a:pt x="180" y="288"/>
                      <a:pt x="209" y="270"/>
                      <a:pt x="227" y="230"/>
                    </a:cubicBezTo>
                    <a:cubicBezTo>
                      <a:pt x="227" y="250"/>
                      <a:pt x="227" y="269"/>
                      <a:pt x="227" y="288"/>
                    </a:cubicBezTo>
                    <a:cubicBezTo>
                      <a:pt x="257" y="285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3" name="Freeform 48"/>
              <p:cNvSpPr/>
              <p:nvPr/>
            </p:nvSpPr>
            <p:spPr>
              <a:xfrm>
                <a:off x="4955760" y="145260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2"/>
                      <a:pt x="234" y="202"/>
                      <a:pt x="232" y="202"/>
                    </a:cubicBezTo>
                    <a:cubicBezTo>
                      <a:pt x="227" y="202"/>
                      <a:pt x="225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8"/>
                    </a:cubicBezTo>
                    <a:cubicBezTo>
                      <a:pt x="0" y="229"/>
                      <a:pt x="63" y="291"/>
                      <a:pt x="137" y="291"/>
                    </a:cubicBezTo>
                    <a:cubicBezTo>
                      <a:pt x="221" y="291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4" name="Freeform 49"/>
              <p:cNvSpPr/>
              <p:nvPr/>
            </p:nvSpPr>
            <p:spPr>
              <a:xfrm>
                <a:off x="5056920" y="140508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2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6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5" name="Freeform 50"/>
              <p:cNvSpPr/>
              <p:nvPr/>
            </p:nvSpPr>
            <p:spPr>
              <a:xfrm>
                <a:off x="5119920" y="145260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80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80" y="194"/>
                    </a:moveTo>
                    <a:cubicBezTo>
                      <a:pt x="180" y="256"/>
                      <a:pt x="133" y="277"/>
                      <a:pt x="106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6" name="Freeform 51"/>
              <p:cNvSpPr/>
              <p:nvPr/>
            </p:nvSpPr>
            <p:spPr>
              <a:xfrm>
                <a:off x="5234040" y="13968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7" name="Freeform 52"/>
              <p:cNvSpPr/>
              <p:nvPr/>
            </p:nvSpPr>
            <p:spPr>
              <a:xfrm>
                <a:off x="5297400" y="13968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8" name="Freeform 53"/>
              <p:cNvSpPr/>
              <p:nvPr/>
            </p:nvSpPr>
            <p:spPr>
              <a:xfrm>
                <a:off x="5357520" y="1456200"/>
                <a:ext cx="111240" cy="145440"/>
              </a:xfrm>
              <a:custGeom>
                <a:avLst/>
                <a:gdLst/>
                <a:ahLst/>
                <a:rect l="0" t="0" r="r" b="b"/>
                <a:pathLst>
                  <a:path w="309" h="404">
                    <a:moveTo>
                      <a:pt x="308" y="20"/>
                    </a:moveTo>
                    <a:cubicBezTo>
                      <a:pt x="308" y="13"/>
                      <a:pt x="308" y="7"/>
                      <a:pt x="308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2" y="1"/>
                      <a:pt x="224" y="1"/>
                      <a:pt x="205" y="0"/>
                    </a:cubicBezTo>
                    <a:cubicBezTo>
                      <a:pt x="205" y="7"/>
                      <a:pt x="205" y="13"/>
                      <a:pt x="205" y="20"/>
                    </a:cubicBezTo>
                    <a:cubicBezTo>
                      <a:pt x="225" y="20"/>
                      <a:pt x="236" y="31"/>
                      <a:pt x="236" y="47"/>
                    </a:cubicBezTo>
                    <a:cubicBezTo>
                      <a:pt x="236" y="54"/>
                      <a:pt x="236" y="54"/>
                      <a:pt x="232" y="63"/>
                    </a:cubicBezTo>
                    <a:cubicBezTo>
                      <a:pt x="211" y="115"/>
                      <a:pt x="189" y="166"/>
                      <a:pt x="167" y="218"/>
                    </a:cubicBezTo>
                    <a:cubicBezTo>
                      <a:pt x="144" y="161"/>
                      <a:pt x="121" y="105"/>
                      <a:pt x="97" y="49"/>
                    </a:cubicBezTo>
                    <a:cubicBezTo>
                      <a:pt x="95" y="41"/>
                      <a:pt x="94" y="40"/>
                      <a:pt x="94" y="36"/>
                    </a:cubicBezTo>
                    <a:cubicBezTo>
                      <a:pt x="94" y="20"/>
                      <a:pt x="117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29" y="20"/>
                      <a:pt x="41" y="20"/>
                      <a:pt x="50" y="41"/>
                    </a:cubicBezTo>
                    <a:cubicBezTo>
                      <a:pt x="82" y="119"/>
                      <a:pt x="114" y="196"/>
                      <a:pt x="146" y="273"/>
                    </a:cubicBezTo>
                    <a:cubicBezTo>
                      <a:pt x="140" y="285"/>
                      <a:pt x="135" y="297"/>
                      <a:pt x="130" y="309"/>
                    </a:cubicBezTo>
                    <a:cubicBezTo>
                      <a:pt x="115" y="345"/>
                      <a:pt x="97" y="389"/>
                      <a:pt x="58" y="389"/>
                    </a:cubicBezTo>
                    <a:cubicBezTo>
                      <a:pt x="54" y="389"/>
                      <a:pt x="40" y="389"/>
                      <a:pt x="27" y="378"/>
                    </a:cubicBezTo>
                    <a:cubicBezTo>
                      <a:pt x="47" y="374"/>
                      <a:pt x="52" y="360"/>
                      <a:pt x="52" y="351"/>
                    </a:cubicBezTo>
                    <a:cubicBezTo>
                      <a:pt x="52" y="335"/>
                      <a:pt x="40" y="324"/>
                      <a:pt x="25" y="324"/>
                    </a:cubicBezTo>
                    <a:cubicBezTo>
                      <a:pt x="13" y="324"/>
                      <a:pt x="0" y="333"/>
                      <a:pt x="0" y="351"/>
                    </a:cubicBezTo>
                    <a:cubicBezTo>
                      <a:pt x="0" y="380"/>
                      <a:pt x="25" y="403"/>
                      <a:pt x="58" y="403"/>
                    </a:cubicBezTo>
                    <a:cubicBezTo>
                      <a:pt x="97" y="403"/>
                      <a:pt x="122" y="367"/>
                      <a:pt x="139" y="331"/>
                    </a:cubicBezTo>
                    <a:cubicBezTo>
                      <a:pt x="176" y="241"/>
                      <a:pt x="213" y="151"/>
                      <a:pt x="250" y="61"/>
                    </a:cubicBezTo>
                    <a:cubicBezTo>
                      <a:pt x="266" y="20"/>
                      <a:pt x="299" y="20"/>
                      <a:pt x="308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69" name="Freeform 54"/>
              <p:cNvSpPr/>
              <p:nvPr/>
            </p:nvSpPr>
            <p:spPr>
              <a:xfrm>
                <a:off x="5553360" y="1414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0" name="Freeform 55"/>
              <p:cNvSpPr/>
              <p:nvPr/>
            </p:nvSpPr>
            <p:spPr>
              <a:xfrm>
                <a:off x="5644800" y="139680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1"/>
                      <a:pt x="94" y="312"/>
                      <a:pt x="94" y="273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20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20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1" name="Freeform 56"/>
              <p:cNvSpPr/>
              <p:nvPr/>
            </p:nvSpPr>
            <p:spPr>
              <a:xfrm>
                <a:off x="5770440" y="14526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2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1"/>
                      <a:pt x="140" y="291"/>
                    </a:cubicBezTo>
                    <a:cubicBezTo>
                      <a:pt x="218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2" name="Freeform 57"/>
              <p:cNvSpPr/>
              <p:nvPr/>
            </p:nvSpPr>
            <p:spPr>
              <a:xfrm>
                <a:off x="5945400" y="1414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2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0"/>
                      <a:pt x="63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3" name="Freeform 58"/>
              <p:cNvSpPr/>
              <p:nvPr/>
            </p:nvSpPr>
            <p:spPr>
              <a:xfrm>
                <a:off x="6027480" y="1456200"/>
                <a:ext cx="156600" cy="101520"/>
              </a:xfrm>
              <a:custGeom>
                <a:avLst/>
                <a:gdLst/>
                <a:ahLst/>
                <a:rect l="0" t="0" r="r" b="b"/>
                <a:pathLst>
                  <a:path w="435" h="282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7" y="1"/>
                      <a:pt x="347" y="1"/>
                      <a:pt x="328" y="0"/>
                    </a:cubicBezTo>
                    <a:cubicBezTo>
                      <a:pt x="328" y="7"/>
                      <a:pt x="328" y="13"/>
                      <a:pt x="328" y="20"/>
                    </a:cubicBezTo>
                    <a:cubicBezTo>
                      <a:pt x="351" y="20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3" y="166"/>
                      <a:pt x="262" y="107"/>
                      <a:pt x="241" y="49"/>
                    </a:cubicBezTo>
                    <a:cubicBezTo>
                      <a:pt x="239" y="41"/>
                      <a:pt x="238" y="40"/>
                      <a:pt x="238" y="38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3" y="1"/>
                      <a:pt x="231" y="1"/>
                      <a:pt x="209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29"/>
                    </a:cubicBezTo>
                    <a:cubicBezTo>
                      <a:pt x="196" y="32"/>
                      <a:pt x="203" y="52"/>
                      <a:pt x="207" y="65"/>
                    </a:cubicBezTo>
                    <a:cubicBezTo>
                      <a:pt x="189" y="116"/>
                      <a:pt x="171" y="167"/>
                      <a:pt x="153" y="218"/>
                    </a:cubicBezTo>
                    <a:cubicBezTo>
                      <a:pt x="133" y="161"/>
                      <a:pt x="113" y="105"/>
                      <a:pt x="94" y="49"/>
                    </a:cubicBezTo>
                    <a:cubicBezTo>
                      <a:pt x="90" y="41"/>
                      <a:pt x="90" y="40"/>
                      <a:pt x="90" y="38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4" y="1"/>
                      <a:pt x="81" y="1"/>
                      <a:pt x="58" y="2"/>
                    </a:cubicBezTo>
                    <a:cubicBezTo>
                      <a:pt x="38" y="1"/>
                      <a:pt x="19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0" y="22"/>
                      <a:pt x="47" y="41"/>
                    </a:cubicBezTo>
                    <a:cubicBezTo>
                      <a:pt x="73" y="116"/>
                      <a:pt x="100" y="191"/>
                      <a:pt x="126" y="266"/>
                    </a:cubicBezTo>
                    <a:cubicBezTo>
                      <a:pt x="130" y="275"/>
                      <a:pt x="130" y="281"/>
                      <a:pt x="139" y="281"/>
                    </a:cubicBezTo>
                    <a:cubicBezTo>
                      <a:pt x="147" y="281"/>
                      <a:pt x="149" y="275"/>
                      <a:pt x="151" y="266"/>
                    </a:cubicBezTo>
                    <a:cubicBezTo>
                      <a:pt x="173" y="207"/>
                      <a:pt x="194" y="148"/>
                      <a:pt x="216" y="88"/>
                    </a:cubicBezTo>
                    <a:cubicBezTo>
                      <a:pt x="238" y="148"/>
                      <a:pt x="259" y="208"/>
                      <a:pt x="281" y="268"/>
                    </a:cubicBezTo>
                    <a:cubicBezTo>
                      <a:pt x="283" y="275"/>
                      <a:pt x="285" y="281"/>
                      <a:pt x="293" y="281"/>
                    </a:cubicBezTo>
                    <a:cubicBezTo>
                      <a:pt x="301" y="281"/>
                      <a:pt x="302" y="273"/>
                      <a:pt x="306" y="268"/>
                    </a:cubicBezTo>
                    <a:cubicBezTo>
                      <a:pt x="331" y="199"/>
                      <a:pt x="355" y="130"/>
                      <a:pt x="380" y="61"/>
                    </a:cubicBezTo>
                    <a:cubicBezTo>
                      <a:pt x="391" y="29"/>
                      <a:pt x="410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4" name="Freeform 59"/>
              <p:cNvSpPr/>
              <p:nvPr/>
            </p:nvSpPr>
            <p:spPr>
              <a:xfrm>
                <a:off x="6187680" y="14526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9"/>
                      <a:pt x="281" y="148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5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5" name="Freeform 60"/>
              <p:cNvSpPr/>
              <p:nvPr/>
            </p:nvSpPr>
            <p:spPr>
              <a:xfrm>
                <a:off x="6378120" y="1452600"/>
                <a:ext cx="103320" cy="105120"/>
              </a:xfrm>
              <a:custGeom>
                <a:avLst/>
                <a:gdLst/>
                <a:ahLst/>
                <a:rect l="0" t="0" r="r" b="b"/>
                <a:pathLst>
                  <a:path w="287" h="292">
                    <a:moveTo>
                      <a:pt x="286" y="227"/>
                    </a:moveTo>
                    <a:cubicBezTo>
                      <a:pt x="286" y="215"/>
                      <a:pt x="286" y="204"/>
                      <a:pt x="286" y="193"/>
                    </a:cubicBezTo>
                    <a:cubicBezTo>
                      <a:pt x="281" y="193"/>
                      <a:pt x="275" y="193"/>
                      <a:pt x="270" y="193"/>
                    </a:cubicBezTo>
                    <a:cubicBezTo>
                      <a:pt x="270" y="204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2" y="36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20" y="31"/>
                      <a:pt x="20" y="72"/>
                    </a:cubicBezTo>
                    <a:cubicBezTo>
                      <a:pt x="20" y="90"/>
                      <a:pt x="32" y="101"/>
                      <a:pt x="49" y="101"/>
                    </a:cubicBezTo>
                    <a:cubicBezTo>
                      <a:pt x="67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40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4" y="122"/>
                      <a:pt x="63" y="142"/>
                    </a:cubicBezTo>
                    <a:cubicBezTo>
                      <a:pt x="16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3" y="291"/>
                    </a:cubicBezTo>
                    <a:cubicBezTo>
                      <a:pt x="144" y="291"/>
                      <a:pt x="173" y="265"/>
                      <a:pt x="185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9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6" name="Freeform 61"/>
              <p:cNvSpPr/>
              <p:nvPr/>
            </p:nvSpPr>
            <p:spPr>
              <a:xfrm>
                <a:off x="6491520" y="14536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8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7" name="Freeform 62"/>
              <p:cNvSpPr/>
              <p:nvPr/>
            </p:nvSpPr>
            <p:spPr>
              <a:xfrm>
                <a:off x="6580080" y="14526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2"/>
                      <a:pt x="241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1"/>
                      <a:pt x="140" y="291"/>
                    </a:cubicBezTo>
                    <a:cubicBezTo>
                      <a:pt x="218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8" name="Freeform 63"/>
              <p:cNvSpPr/>
              <p:nvPr/>
            </p:nvSpPr>
            <p:spPr>
              <a:xfrm>
                <a:off x="6758280" y="1453680"/>
                <a:ext cx="115200" cy="104040"/>
              </a:xfrm>
              <a:custGeom>
                <a:avLst/>
                <a:gdLst/>
                <a:ahLst/>
                <a:rect l="0" t="0" r="r" b="b"/>
                <a:pathLst>
                  <a:path w="320" h="289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74" y="261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2"/>
                      <a:pt x="225" y="63"/>
                    </a:cubicBezTo>
                    <a:cubicBezTo>
                      <a:pt x="225" y="100"/>
                      <a:pt x="225" y="137"/>
                      <a:pt x="225" y="175"/>
                    </a:cubicBezTo>
                    <a:cubicBezTo>
                      <a:pt x="225" y="230"/>
                      <a:pt x="194" y="273"/>
                      <a:pt x="148" y="273"/>
                    </a:cubicBezTo>
                    <a:cubicBezTo>
                      <a:pt x="95" y="273"/>
                      <a:pt x="94" y="243"/>
                      <a:pt x="94" y="211"/>
                    </a:cubicBezTo>
                    <a:cubicBezTo>
                      <a:pt x="94" y="140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30"/>
                      <a:pt x="49" y="288"/>
                      <a:pt x="146" y="288"/>
                    </a:cubicBezTo>
                    <a:cubicBezTo>
                      <a:pt x="180" y="288"/>
                      <a:pt x="209" y="270"/>
                      <a:pt x="227" y="230"/>
                    </a:cubicBezTo>
                    <a:cubicBezTo>
                      <a:pt x="227" y="250"/>
                      <a:pt x="227" y="269"/>
                      <a:pt x="227" y="288"/>
                    </a:cubicBezTo>
                    <a:cubicBezTo>
                      <a:pt x="257" y="285"/>
                      <a:pt x="288" y="283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9" name="Freeform 64"/>
              <p:cNvSpPr/>
              <p:nvPr/>
            </p:nvSpPr>
            <p:spPr>
              <a:xfrm>
                <a:off x="6884640" y="1453680"/>
                <a:ext cx="115200" cy="101520"/>
              </a:xfrm>
              <a:custGeom>
                <a:avLst/>
                <a:gdLst/>
                <a:ahLst/>
                <a:rect l="0" t="0" r="r" b="b"/>
                <a:pathLst>
                  <a:path w="320" h="282">
                    <a:moveTo>
                      <a:pt x="319" y="281"/>
                    </a:moveTo>
                    <a:cubicBezTo>
                      <a:pt x="319" y="274"/>
                      <a:pt x="319" y="268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5" y="279"/>
                      <a:pt x="119" y="280"/>
                      <a:pt x="142" y="281"/>
                    </a:cubicBezTo>
                    <a:cubicBezTo>
                      <a:pt x="142" y="274"/>
                      <a:pt x="142" y="268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8"/>
                      <a:pt x="176" y="274"/>
                      <a:pt x="176" y="281"/>
                    </a:cubicBezTo>
                    <a:cubicBezTo>
                      <a:pt x="200" y="280"/>
                      <a:pt x="224" y="279"/>
                      <a:pt x="248" y="279"/>
                    </a:cubicBezTo>
                    <a:cubicBezTo>
                      <a:pt x="272" y="279"/>
                      <a:pt x="295" y="280"/>
                      <a:pt x="319" y="2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0" name="Freeform 65"/>
              <p:cNvSpPr/>
              <p:nvPr/>
            </p:nvSpPr>
            <p:spPr>
              <a:xfrm>
                <a:off x="7011720" y="145260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4" y="248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1"/>
                      <a:pt x="137" y="291"/>
                    </a:cubicBezTo>
                    <a:cubicBezTo>
                      <a:pt x="221" y="291"/>
                      <a:pt x="241" y="214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1" name="Freeform 66"/>
              <p:cNvSpPr/>
              <p:nvPr/>
            </p:nvSpPr>
            <p:spPr>
              <a:xfrm>
                <a:off x="7111440" y="145260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8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9"/>
                      <a:pt x="281" y="148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6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2" name="Freeform 67"/>
              <p:cNvSpPr/>
              <p:nvPr/>
            </p:nvSpPr>
            <p:spPr>
              <a:xfrm>
                <a:off x="7225560" y="14536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3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8" y="279"/>
                      <a:pt x="153" y="281"/>
                    </a:cubicBezTo>
                    <a:cubicBezTo>
                      <a:pt x="153" y="274"/>
                      <a:pt x="153" y="268"/>
                      <a:pt x="153" y="261"/>
                    </a:cubicBezTo>
                    <a:cubicBezTo>
                      <a:pt x="148" y="261"/>
                      <a:pt x="143" y="261"/>
                      <a:pt x="139" y="261"/>
                    </a:cubicBezTo>
                    <a:cubicBezTo>
                      <a:pt x="92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7" y="14"/>
                      <a:pt x="166" y="14"/>
                    </a:cubicBezTo>
                    <a:cubicBezTo>
                      <a:pt x="171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3" name="Freeform 68"/>
              <p:cNvSpPr/>
              <p:nvPr/>
            </p:nvSpPr>
            <p:spPr>
              <a:xfrm>
                <a:off x="7314840" y="1453680"/>
                <a:ext cx="76680" cy="101520"/>
              </a:xfrm>
              <a:custGeom>
                <a:avLst/>
                <a:gdLst/>
                <a:ahLst/>
                <a:rect l="0" t="0" r="r" b="b"/>
                <a:pathLst>
                  <a:path w="213" h="282">
                    <a:moveTo>
                      <a:pt x="212" y="40"/>
                    </a:moveTo>
                    <a:cubicBezTo>
                      <a:pt x="212" y="20"/>
                      <a:pt x="193" y="0"/>
                      <a:pt x="166" y="0"/>
                    </a:cubicBezTo>
                    <a:cubicBezTo>
                      <a:pt x="119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8"/>
                      <a:pt x="0" y="274"/>
                      <a:pt x="0" y="281"/>
                    </a:cubicBezTo>
                    <a:cubicBezTo>
                      <a:pt x="24" y="280"/>
                      <a:pt x="48" y="279"/>
                      <a:pt x="72" y="279"/>
                    </a:cubicBezTo>
                    <a:cubicBezTo>
                      <a:pt x="97" y="279"/>
                      <a:pt x="126" y="279"/>
                      <a:pt x="151" y="281"/>
                    </a:cubicBezTo>
                    <a:cubicBezTo>
                      <a:pt x="151" y="274"/>
                      <a:pt x="151" y="268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4" name="Freeform 69"/>
              <p:cNvSpPr/>
              <p:nvPr/>
            </p:nvSpPr>
            <p:spPr>
              <a:xfrm>
                <a:off x="7404480" y="14526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7" y="211"/>
                    </a:cubicBezTo>
                    <a:cubicBezTo>
                      <a:pt x="205" y="275"/>
                      <a:pt x="148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1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5" name="Freeform 70"/>
              <p:cNvSpPr/>
              <p:nvPr/>
            </p:nvSpPr>
            <p:spPr>
              <a:xfrm>
                <a:off x="7506000" y="139680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6" name="Freeform 71"/>
              <p:cNvSpPr/>
              <p:nvPr/>
            </p:nvSpPr>
            <p:spPr>
              <a:xfrm>
                <a:off x="7569720" y="1452600"/>
                <a:ext cx="102600" cy="105120"/>
              </a:xfrm>
              <a:custGeom>
                <a:avLst/>
                <a:gdLst/>
                <a:ahLst/>
                <a:rect l="0" t="0" r="r" b="b"/>
                <a:pathLst>
                  <a:path w="285" h="292">
                    <a:moveTo>
                      <a:pt x="284" y="227"/>
                    </a:moveTo>
                    <a:cubicBezTo>
                      <a:pt x="284" y="215"/>
                      <a:pt x="284" y="204"/>
                      <a:pt x="284" y="193"/>
                    </a:cubicBezTo>
                    <a:cubicBezTo>
                      <a:pt x="279" y="193"/>
                      <a:pt x="274" y="193"/>
                      <a:pt x="268" y="193"/>
                    </a:cubicBezTo>
                    <a:cubicBezTo>
                      <a:pt x="268" y="204"/>
                      <a:pt x="268" y="215"/>
                      <a:pt x="268" y="227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40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2"/>
                    </a:cubicBezTo>
                    <a:cubicBezTo>
                      <a:pt x="14" y="164"/>
                      <a:pt x="0" y="196"/>
                      <a:pt x="0" y="223"/>
                    </a:cubicBezTo>
                    <a:cubicBezTo>
                      <a:pt x="0" y="275"/>
                      <a:pt x="61" y="291"/>
                      <a:pt x="101" y="291"/>
                    </a:cubicBezTo>
                    <a:cubicBezTo>
                      <a:pt x="142" y="291"/>
                      <a:pt x="171" y="265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9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7" name="Freeform 72"/>
              <p:cNvSpPr/>
              <p:nvPr/>
            </p:nvSpPr>
            <p:spPr>
              <a:xfrm>
                <a:off x="7680600" y="141480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6"/>
                      <a:pt x="182" y="308"/>
                    </a:cubicBezTo>
                    <a:cubicBezTo>
                      <a:pt x="182" y="354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4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2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9"/>
                      <a:pt x="0" y="121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7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8" name="Freeform 73"/>
              <p:cNvSpPr/>
              <p:nvPr/>
            </p:nvSpPr>
            <p:spPr>
              <a:xfrm>
                <a:off x="7771320" y="145260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2"/>
                      <a:pt x="239" y="202"/>
                      <a:pt x="236" y="202"/>
                    </a:cubicBezTo>
                    <a:cubicBezTo>
                      <a:pt x="230" y="202"/>
                      <a:pt x="229" y="205"/>
                      <a:pt x="229" y="211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1"/>
                      <a:pt x="139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89" name="Freeform 74"/>
              <p:cNvSpPr/>
              <p:nvPr/>
            </p:nvSpPr>
            <p:spPr>
              <a:xfrm>
                <a:off x="7873560" y="139680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6" y="419"/>
                      <a:pt x="263" y="414"/>
                      <a:pt x="263" y="383"/>
                    </a:cubicBezTo>
                    <a:cubicBezTo>
                      <a:pt x="263" y="256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5"/>
                      <a:pt x="175" y="158"/>
                      <a:pt x="140" y="158"/>
                    </a:cubicBezTo>
                    <a:cubicBezTo>
                      <a:pt x="67" y="158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3" y="425"/>
                      <a:pt x="218" y="403"/>
                    </a:cubicBezTo>
                    <a:cubicBezTo>
                      <a:pt x="218" y="417"/>
                      <a:pt x="218" y="432"/>
                      <a:pt x="218" y="446"/>
                    </a:cubicBezTo>
                    <a:cubicBezTo>
                      <a:pt x="249" y="444"/>
                      <a:pt x="280" y="441"/>
                      <a:pt x="311" y="439"/>
                    </a:cubicBezTo>
                    <a:moveTo>
                      <a:pt x="218" y="363"/>
                    </a:moveTo>
                    <a:cubicBezTo>
                      <a:pt x="218" y="376"/>
                      <a:pt x="218" y="376"/>
                      <a:pt x="212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6" y="416"/>
                      <a:pt x="70" y="390"/>
                    </a:cubicBezTo>
                    <a:cubicBezTo>
                      <a:pt x="54" y="365"/>
                      <a:pt x="52" y="329"/>
                      <a:pt x="52" y="302"/>
                    </a:cubicBezTo>
                    <a:cubicBezTo>
                      <a:pt x="52" y="279"/>
                      <a:pt x="54" y="241"/>
                      <a:pt x="72" y="214"/>
                    </a:cubicBezTo>
                    <a:cubicBezTo>
                      <a:pt x="85" y="194"/>
                      <a:pt x="110" y="173"/>
                      <a:pt x="144" y="173"/>
                    </a:cubicBezTo>
                    <a:cubicBezTo>
                      <a:pt x="166" y="173"/>
                      <a:pt x="193" y="182"/>
                      <a:pt x="212" y="211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0" name="Freeform 75"/>
              <p:cNvSpPr/>
              <p:nvPr/>
            </p:nvSpPr>
            <p:spPr>
              <a:xfrm>
                <a:off x="4332600" y="1924560"/>
                <a:ext cx="65880" cy="65880"/>
              </a:xfrm>
              <a:custGeom>
                <a:avLst/>
                <a:gdLst/>
                <a:ahLst/>
                <a:rect l="0" t="0" r="r" b="b"/>
                <a:pathLst>
                  <a:path w="183" h="183">
                    <a:moveTo>
                      <a:pt x="182" y="90"/>
                    </a:moveTo>
                    <a:cubicBezTo>
                      <a:pt x="182" y="40"/>
                      <a:pt x="141" y="0"/>
                      <a:pt x="92" y="0"/>
                    </a:cubicBezTo>
                    <a:cubicBezTo>
                      <a:pt x="42" y="0"/>
                      <a:pt x="0" y="40"/>
                      <a:pt x="0" y="90"/>
                    </a:cubicBezTo>
                    <a:cubicBezTo>
                      <a:pt x="0" y="140"/>
                      <a:pt x="42" y="182"/>
                      <a:pt x="92" y="182"/>
                    </a:cubicBezTo>
                    <a:cubicBezTo>
                      <a:pt x="141" y="182"/>
                      <a:pt x="182" y="140"/>
                      <a:pt x="182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1" name="Freeform 76"/>
              <p:cNvSpPr/>
              <p:nvPr/>
            </p:nvSpPr>
            <p:spPr>
              <a:xfrm>
                <a:off x="4580640" y="1849680"/>
                <a:ext cx="100800" cy="165600"/>
              </a:xfrm>
              <a:custGeom>
                <a:avLst/>
                <a:gdLst/>
                <a:ahLst/>
                <a:rect l="0" t="0" r="r" b="b"/>
                <a:pathLst>
                  <a:path w="280" h="460">
                    <a:moveTo>
                      <a:pt x="279" y="327"/>
                    </a:moveTo>
                    <a:cubicBezTo>
                      <a:pt x="279" y="265"/>
                      <a:pt x="238" y="212"/>
                      <a:pt x="185" y="200"/>
                    </a:cubicBezTo>
                    <a:cubicBezTo>
                      <a:pt x="158" y="193"/>
                      <a:pt x="131" y="187"/>
                      <a:pt x="104" y="180"/>
                    </a:cubicBezTo>
                    <a:cubicBezTo>
                      <a:pt x="65" y="171"/>
                      <a:pt x="40" y="137"/>
                      <a:pt x="40" y="101"/>
                    </a:cubicBezTo>
                    <a:cubicBezTo>
                      <a:pt x="40" y="56"/>
                      <a:pt x="74" y="18"/>
                      <a:pt x="124" y="18"/>
                    </a:cubicBezTo>
                    <a:cubicBezTo>
                      <a:pt x="229" y="18"/>
                      <a:pt x="243" y="121"/>
                      <a:pt x="247" y="149"/>
                    </a:cubicBezTo>
                    <a:cubicBezTo>
                      <a:pt x="248" y="153"/>
                      <a:pt x="248" y="157"/>
                      <a:pt x="254" y="157"/>
                    </a:cubicBezTo>
                    <a:cubicBezTo>
                      <a:pt x="263" y="157"/>
                      <a:pt x="263" y="153"/>
                      <a:pt x="263" y="142"/>
                    </a:cubicBezTo>
                    <a:cubicBezTo>
                      <a:pt x="263" y="100"/>
                      <a:pt x="263" y="57"/>
                      <a:pt x="263" y="14"/>
                    </a:cubicBezTo>
                    <a:cubicBezTo>
                      <a:pt x="263" y="4"/>
                      <a:pt x="263" y="0"/>
                      <a:pt x="256" y="0"/>
                    </a:cubicBezTo>
                    <a:cubicBezTo>
                      <a:pt x="252" y="0"/>
                      <a:pt x="250" y="0"/>
                      <a:pt x="247" y="7"/>
                    </a:cubicBezTo>
                    <a:cubicBezTo>
                      <a:pt x="239" y="19"/>
                      <a:pt x="232" y="31"/>
                      <a:pt x="225" y="43"/>
                    </a:cubicBezTo>
                    <a:cubicBezTo>
                      <a:pt x="205" y="25"/>
                      <a:pt x="180" y="0"/>
                      <a:pt x="122" y="0"/>
                    </a:cubicBezTo>
                    <a:cubicBezTo>
                      <a:pt x="52" y="0"/>
                      <a:pt x="0" y="56"/>
                      <a:pt x="0" y="122"/>
                    </a:cubicBezTo>
                    <a:cubicBezTo>
                      <a:pt x="0" y="175"/>
                      <a:pt x="32" y="221"/>
                      <a:pt x="83" y="238"/>
                    </a:cubicBezTo>
                    <a:cubicBezTo>
                      <a:pt x="90" y="241"/>
                      <a:pt x="122" y="248"/>
                      <a:pt x="166" y="259"/>
                    </a:cubicBezTo>
                    <a:cubicBezTo>
                      <a:pt x="184" y="263"/>
                      <a:pt x="202" y="268"/>
                      <a:pt x="220" y="291"/>
                    </a:cubicBezTo>
                    <a:cubicBezTo>
                      <a:pt x="232" y="308"/>
                      <a:pt x="239" y="327"/>
                      <a:pt x="239" y="349"/>
                    </a:cubicBezTo>
                    <a:cubicBezTo>
                      <a:pt x="239" y="394"/>
                      <a:pt x="207" y="439"/>
                      <a:pt x="155" y="439"/>
                    </a:cubicBezTo>
                    <a:cubicBezTo>
                      <a:pt x="137" y="439"/>
                      <a:pt x="88" y="437"/>
                      <a:pt x="54" y="405"/>
                    </a:cubicBezTo>
                    <a:cubicBezTo>
                      <a:pt x="18" y="371"/>
                      <a:pt x="16" y="331"/>
                      <a:pt x="16" y="308"/>
                    </a:cubicBezTo>
                    <a:cubicBezTo>
                      <a:pt x="14" y="302"/>
                      <a:pt x="9" y="302"/>
                      <a:pt x="7" y="302"/>
                    </a:cubicBezTo>
                    <a:cubicBezTo>
                      <a:pt x="0" y="302"/>
                      <a:pt x="0" y="306"/>
                      <a:pt x="0" y="317"/>
                    </a:cubicBezTo>
                    <a:cubicBezTo>
                      <a:pt x="0" y="359"/>
                      <a:pt x="0" y="402"/>
                      <a:pt x="0" y="444"/>
                    </a:cubicBezTo>
                    <a:cubicBezTo>
                      <a:pt x="0" y="455"/>
                      <a:pt x="0" y="459"/>
                      <a:pt x="7" y="459"/>
                    </a:cubicBezTo>
                    <a:cubicBezTo>
                      <a:pt x="11" y="459"/>
                      <a:pt x="11" y="457"/>
                      <a:pt x="16" y="452"/>
                    </a:cubicBezTo>
                    <a:cubicBezTo>
                      <a:pt x="24" y="440"/>
                      <a:pt x="18" y="448"/>
                      <a:pt x="40" y="416"/>
                    </a:cubicBezTo>
                    <a:cubicBezTo>
                      <a:pt x="58" y="437"/>
                      <a:pt x="99" y="459"/>
                      <a:pt x="155" y="459"/>
                    </a:cubicBezTo>
                    <a:cubicBezTo>
                      <a:pt x="229" y="459"/>
                      <a:pt x="279" y="398"/>
                      <a:pt x="279" y="3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2" name="Freeform 77"/>
              <p:cNvSpPr/>
              <p:nvPr/>
            </p:nvSpPr>
            <p:spPr>
              <a:xfrm>
                <a:off x="4700520" y="1908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5"/>
                      <a:pt x="229" y="209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1" y="14"/>
                    </a:cubicBezTo>
                    <a:cubicBezTo>
                      <a:pt x="198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3" name="Freeform 78"/>
              <p:cNvSpPr/>
              <p:nvPr/>
            </p:nvSpPr>
            <p:spPr>
              <a:xfrm>
                <a:off x="4801680" y="1909080"/>
                <a:ext cx="113040" cy="145440"/>
              </a:xfrm>
              <a:custGeom>
                <a:avLst/>
                <a:gdLst/>
                <a:ahLst/>
                <a:rect l="0" t="0" r="r" b="b"/>
                <a:pathLst>
                  <a:path w="314" h="404">
                    <a:moveTo>
                      <a:pt x="313" y="144"/>
                    </a:moveTo>
                    <a:cubicBezTo>
                      <a:pt x="313" y="63"/>
                      <a:pt x="252" y="0"/>
                      <a:pt x="180" y="0"/>
                    </a:cubicBezTo>
                    <a:cubicBezTo>
                      <a:pt x="131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8"/>
                    </a:cubicBezTo>
                    <a:cubicBezTo>
                      <a:pt x="50" y="157"/>
                      <a:pt x="50" y="256"/>
                      <a:pt x="50" y="354"/>
                    </a:cubicBezTo>
                    <a:cubicBezTo>
                      <a:pt x="50" y="383"/>
                      <a:pt x="43" y="383"/>
                      <a:pt x="0" y="383"/>
                    </a:cubicBezTo>
                    <a:cubicBezTo>
                      <a:pt x="0" y="390"/>
                      <a:pt x="0" y="396"/>
                      <a:pt x="0" y="403"/>
                    </a:cubicBezTo>
                    <a:cubicBezTo>
                      <a:pt x="24" y="402"/>
                      <a:pt x="48" y="402"/>
                      <a:pt x="72" y="401"/>
                    </a:cubicBezTo>
                    <a:cubicBezTo>
                      <a:pt x="95" y="402"/>
                      <a:pt x="119" y="402"/>
                      <a:pt x="142" y="403"/>
                    </a:cubicBezTo>
                    <a:cubicBezTo>
                      <a:pt x="142" y="396"/>
                      <a:pt x="142" y="390"/>
                      <a:pt x="142" y="383"/>
                    </a:cubicBezTo>
                    <a:cubicBezTo>
                      <a:pt x="101" y="383"/>
                      <a:pt x="94" y="383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7"/>
                      <a:pt x="94" y="245"/>
                      <a:pt x="94" y="243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5"/>
                      <a:pt x="313" y="144"/>
                    </a:cubicBezTo>
                    <a:moveTo>
                      <a:pt x="259" y="144"/>
                    </a:moveTo>
                    <a:cubicBezTo>
                      <a:pt x="259" y="220"/>
                      <a:pt x="216" y="273"/>
                      <a:pt x="169" y="273"/>
                    </a:cubicBezTo>
                    <a:cubicBezTo>
                      <a:pt x="144" y="273"/>
                      <a:pt x="119" y="261"/>
                      <a:pt x="103" y="234"/>
                    </a:cubicBezTo>
                    <a:cubicBezTo>
                      <a:pt x="94" y="221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4" name="Freeform 79"/>
              <p:cNvSpPr/>
              <p:nvPr/>
            </p:nvSpPr>
            <p:spPr>
              <a:xfrm>
                <a:off x="4929480" y="19080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5" name="Freeform 80"/>
              <p:cNvSpPr/>
              <p:nvPr/>
            </p:nvSpPr>
            <p:spPr>
              <a:xfrm>
                <a:off x="5042880" y="19090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3"/>
                      <a:pt x="86" y="70"/>
                    </a:cubicBezTo>
                    <a:cubicBezTo>
                      <a:pt x="86" y="47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3"/>
                      <a:pt x="151" y="267"/>
                      <a:pt x="151" y="261"/>
                    </a:cubicBezTo>
                    <a:cubicBezTo>
                      <a:pt x="147" y="261"/>
                      <a:pt x="143" y="261"/>
                      <a:pt x="139" y="261"/>
                    </a:cubicBezTo>
                    <a:cubicBezTo>
                      <a:pt x="92" y="261"/>
                      <a:pt x="90" y="254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69" y="14"/>
                      <a:pt x="171" y="14"/>
                    </a:cubicBezTo>
                    <a:cubicBezTo>
                      <a:pt x="169" y="16"/>
                      <a:pt x="157" y="23"/>
                      <a:pt x="157" y="40"/>
                    </a:cubicBezTo>
                    <a:cubicBezTo>
                      <a:pt x="157" y="58"/>
                      <a:pt x="171" y="67"/>
                      <a:pt x="184" y="67"/>
                    </a:cubicBezTo>
                    <a:cubicBezTo>
                      <a:pt x="196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6" name="Freeform 81"/>
              <p:cNvSpPr/>
              <p:nvPr/>
            </p:nvSpPr>
            <p:spPr>
              <a:xfrm>
                <a:off x="5132880" y="190800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5"/>
                      <a:pt x="254" y="268"/>
                      <a:pt x="247" y="268"/>
                    </a:cubicBezTo>
                    <a:cubicBezTo>
                      <a:pt x="225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2" y="43"/>
                      <a:pt x="43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2" y="14"/>
                      <a:pt x="178" y="38"/>
                      <a:pt x="178" y="95"/>
                    </a:cubicBezTo>
                    <a:cubicBezTo>
                      <a:pt x="178" y="103"/>
                      <a:pt x="178" y="111"/>
                      <a:pt x="178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4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6"/>
                    </a:cubicBezTo>
                    <a:cubicBezTo>
                      <a:pt x="185" y="261"/>
                      <a:pt x="203" y="288"/>
                      <a:pt x="232" y="288"/>
                    </a:cubicBezTo>
                    <a:cubicBezTo>
                      <a:pt x="247" y="288"/>
                      <a:pt x="284" y="279"/>
                      <a:pt x="284" y="227"/>
                    </a:cubicBezTo>
                    <a:moveTo>
                      <a:pt x="178" y="194"/>
                    </a:moveTo>
                    <a:cubicBezTo>
                      <a:pt x="178" y="256"/>
                      <a:pt x="133" y="277"/>
                      <a:pt x="104" y="277"/>
                    </a:cubicBezTo>
                    <a:cubicBezTo>
                      <a:pt x="74" y="277"/>
                      <a:pt x="49" y="254"/>
                      <a:pt x="49" y="223"/>
                    </a:cubicBezTo>
                    <a:cubicBezTo>
                      <a:pt x="49" y="187"/>
                      <a:pt x="74" y="135"/>
                      <a:pt x="178" y="131"/>
                    </a:cubicBezTo>
                    <a:cubicBezTo>
                      <a:pt x="178" y="152"/>
                      <a:pt x="178" y="173"/>
                      <a:pt x="178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7" name="Freeform 82"/>
              <p:cNvSpPr/>
              <p:nvPr/>
            </p:nvSpPr>
            <p:spPr>
              <a:xfrm>
                <a:off x="5243760" y="18694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1"/>
                      <a:pt x="139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8" name="Freeform 83"/>
              <p:cNvSpPr/>
              <p:nvPr/>
            </p:nvSpPr>
            <p:spPr>
              <a:xfrm>
                <a:off x="5334840" y="1860480"/>
                <a:ext cx="49680" cy="149400"/>
              </a:xfrm>
              <a:custGeom>
                <a:avLst/>
                <a:gdLst/>
                <a:ahLst/>
                <a:rect l="0" t="0" r="r" b="b"/>
                <a:pathLst>
                  <a:path w="138" h="415">
                    <a:moveTo>
                      <a:pt x="137" y="414"/>
                    </a:moveTo>
                    <a:cubicBezTo>
                      <a:pt x="137" y="408"/>
                      <a:pt x="137" y="402"/>
                      <a:pt x="137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7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9" name="Freeform 84"/>
              <p:cNvSpPr/>
              <p:nvPr/>
            </p:nvSpPr>
            <p:spPr>
              <a:xfrm>
                <a:off x="5397120" y="19080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7" y="290"/>
                      <a:pt x="140" y="290"/>
                    </a:cubicBezTo>
                    <a:cubicBezTo>
                      <a:pt x="218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6"/>
                      <a:pt x="173" y="275"/>
                      <a:pt x="140" y="275"/>
                    </a:cubicBezTo>
                    <a:cubicBezTo>
                      <a:pt x="113" y="275"/>
                      <a:pt x="86" y="261"/>
                      <a:pt x="68" y="232"/>
                    </a:cubicBezTo>
                    <a:cubicBezTo>
                      <a:pt x="54" y="205"/>
                      <a:pt x="54" y="166"/>
                      <a:pt x="54" y="142"/>
                    </a:cubicBezTo>
                    <a:cubicBezTo>
                      <a:pt x="54" y="119"/>
                      <a:pt x="54" y="85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9" y="14"/>
                      <a:pt x="196" y="28"/>
                      <a:pt x="212" y="56"/>
                    </a:cubicBezTo>
                    <a:cubicBezTo>
                      <a:pt x="229" y="84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0" name="Freeform 85"/>
              <p:cNvSpPr/>
              <p:nvPr/>
            </p:nvSpPr>
            <p:spPr>
              <a:xfrm>
                <a:off x="5511960" y="19090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3"/>
                      <a:pt x="144" y="267"/>
                      <a:pt x="144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1" name="Freeform 86"/>
              <p:cNvSpPr/>
              <p:nvPr/>
            </p:nvSpPr>
            <p:spPr>
              <a:xfrm>
                <a:off x="5714640" y="18604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5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5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6"/>
                      <a:pt x="34" y="32"/>
                    </a:cubicBezTo>
                    <a:cubicBezTo>
                      <a:pt x="34" y="50"/>
                      <a:pt x="49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2" name="Freeform 87"/>
              <p:cNvSpPr/>
              <p:nvPr/>
            </p:nvSpPr>
            <p:spPr>
              <a:xfrm>
                <a:off x="5778000" y="1909080"/>
                <a:ext cx="114480" cy="100800"/>
              </a:xfrm>
              <a:custGeom>
                <a:avLst/>
                <a:gdLst/>
                <a:ahLst/>
                <a:rect l="0" t="0" r="r" b="b"/>
                <a:pathLst>
                  <a:path w="318" h="280">
                    <a:moveTo>
                      <a:pt x="317" y="279"/>
                    </a:moveTo>
                    <a:cubicBezTo>
                      <a:pt x="317" y="273"/>
                      <a:pt x="317" y="267"/>
                      <a:pt x="317" y="261"/>
                    </a:cubicBezTo>
                    <a:cubicBezTo>
                      <a:pt x="284" y="261"/>
                      <a:pt x="268" y="261"/>
                      <a:pt x="268" y="241"/>
                    </a:cubicBezTo>
                    <a:cubicBezTo>
                      <a:pt x="268" y="201"/>
                      <a:pt x="268" y="161"/>
                      <a:pt x="268" y="121"/>
                    </a:cubicBezTo>
                    <a:cubicBezTo>
                      <a:pt x="268" y="67"/>
                      <a:pt x="268" y="47"/>
                      <a:pt x="248" y="23"/>
                    </a:cubicBezTo>
                    <a:cubicBezTo>
                      <a:pt x="239" y="13"/>
                      <a:pt x="220" y="0"/>
                      <a:pt x="182" y="0"/>
                    </a:cubicBezTo>
                    <a:cubicBezTo>
                      <a:pt x="137" y="0"/>
                      <a:pt x="106" y="27"/>
                      <a:pt x="88" y="67"/>
                    </a:cubicBezTo>
                    <a:cubicBezTo>
                      <a:pt x="88" y="44"/>
                      <a:pt x="88" y="22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19"/>
                      <a:pt x="49" y="176"/>
                      <a:pt x="49" y="232"/>
                    </a:cubicBezTo>
                    <a:cubicBezTo>
                      <a:pt x="49" y="261"/>
                      <a:pt x="41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3" y="278"/>
                      <a:pt x="47" y="278"/>
                      <a:pt x="70" y="277"/>
                    </a:cubicBezTo>
                    <a:cubicBezTo>
                      <a:pt x="94" y="278"/>
                      <a:pt x="118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99" y="261"/>
                      <a:pt x="92" y="261"/>
                      <a:pt x="92" y="232"/>
                    </a:cubicBezTo>
                    <a:cubicBezTo>
                      <a:pt x="92" y="193"/>
                      <a:pt x="92" y="154"/>
                      <a:pt x="92" y="115"/>
                    </a:cubicBezTo>
                    <a:cubicBezTo>
                      <a:pt x="92" y="50"/>
                      <a:pt x="137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5" y="261"/>
                    </a:cubicBezTo>
                    <a:cubicBezTo>
                      <a:pt x="175" y="267"/>
                      <a:pt x="175" y="273"/>
                      <a:pt x="175" y="279"/>
                    </a:cubicBezTo>
                    <a:cubicBezTo>
                      <a:pt x="199" y="278"/>
                      <a:pt x="223" y="278"/>
                      <a:pt x="247" y="277"/>
                    </a:cubicBezTo>
                    <a:cubicBezTo>
                      <a:pt x="270" y="278"/>
                      <a:pt x="293" y="278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3" name="Freeform 88"/>
              <p:cNvSpPr/>
              <p:nvPr/>
            </p:nvSpPr>
            <p:spPr>
              <a:xfrm>
                <a:off x="5977080" y="18694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09"/>
                    </a:cubicBezTo>
                    <a:cubicBezTo>
                      <a:pt x="184" y="356"/>
                      <a:pt x="164" y="381"/>
                      <a:pt x="140" y="381"/>
                    </a:cubicBezTo>
                    <a:cubicBezTo>
                      <a:pt x="99" y="381"/>
                      <a:pt x="99" y="324"/>
                      <a:pt x="99" y="313"/>
                    </a:cubicBezTo>
                    <a:cubicBezTo>
                      <a:pt x="99" y="254"/>
                      <a:pt x="99" y="196"/>
                      <a:pt x="99" y="137"/>
                    </a:cubicBezTo>
                    <a:cubicBezTo>
                      <a:pt x="129" y="137"/>
                      <a:pt x="159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9" y="117"/>
                      <a:pt x="129" y="117"/>
                      <a:pt x="99" y="117"/>
                    </a:cubicBezTo>
                    <a:cubicBezTo>
                      <a:pt x="99" y="78"/>
                      <a:pt x="99" y="39"/>
                      <a:pt x="99" y="0"/>
                    </a:cubicBezTo>
                    <a:cubicBezTo>
                      <a:pt x="94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2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4" name="Freeform 89"/>
              <p:cNvSpPr/>
              <p:nvPr/>
            </p:nvSpPr>
            <p:spPr>
              <a:xfrm>
                <a:off x="6068880" y="18604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5" name="Freeform 90"/>
              <p:cNvSpPr/>
              <p:nvPr/>
            </p:nvSpPr>
            <p:spPr>
              <a:xfrm>
                <a:off x="6131880" y="19090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3"/>
                      <a:pt x="495" y="267"/>
                      <a:pt x="495" y="261"/>
                    </a:cubicBezTo>
                    <a:cubicBezTo>
                      <a:pt x="463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3"/>
                      <a:pt x="144" y="267"/>
                      <a:pt x="144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9"/>
                      <a:pt x="227" y="85"/>
                    </a:cubicBezTo>
                    <a:cubicBezTo>
                      <a:pt x="227" y="134"/>
                      <a:pt x="227" y="183"/>
                      <a:pt x="227" y="232"/>
                    </a:cubicBezTo>
                    <a:cubicBezTo>
                      <a:pt x="227" y="261"/>
                      <a:pt x="220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7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7"/>
                      <a:pt x="353" y="273"/>
                      <a:pt x="353" y="279"/>
                    </a:cubicBezTo>
                    <a:cubicBezTo>
                      <a:pt x="377" y="278"/>
                      <a:pt x="401" y="278"/>
                      <a:pt x="425" y="277"/>
                    </a:cubicBezTo>
                    <a:cubicBezTo>
                      <a:pt x="448" y="278"/>
                      <a:pt x="472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6" name="Freeform 91"/>
              <p:cNvSpPr/>
              <p:nvPr/>
            </p:nvSpPr>
            <p:spPr>
              <a:xfrm>
                <a:off x="6321240" y="1908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7" name="Freeform 92"/>
              <p:cNvSpPr/>
              <p:nvPr/>
            </p:nvSpPr>
            <p:spPr>
              <a:xfrm>
                <a:off x="6498000" y="1908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8" name="Freeform 93"/>
              <p:cNvSpPr/>
              <p:nvPr/>
            </p:nvSpPr>
            <p:spPr>
              <a:xfrm>
                <a:off x="6600240" y="19080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2"/>
                    </a:cubicBezTo>
                    <a:cubicBezTo>
                      <a:pt x="72" y="104"/>
                      <a:pt x="29" y="97"/>
                      <a:pt x="29" y="59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0" y="289"/>
                      <a:pt x="22" y="277"/>
                    </a:cubicBezTo>
                    <a:cubicBezTo>
                      <a:pt x="23" y="276"/>
                      <a:pt x="23" y="275"/>
                      <a:pt x="34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6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09" name="Freeform 94"/>
              <p:cNvSpPr/>
              <p:nvPr/>
            </p:nvSpPr>
            <p:spPr>
              <a:xfrm>
                <a:off x="6689880" y="19080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68"/>
                      <a:pt x="175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2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1"/>
                      <a:pt x="11" y="117"/>
                      <a:pt x="27" y="131"/>
                    </a:cubicBezTo>
                    <a:cubicBezTo>
                      <a:pt x="47" y="148"/>
                      <a:pt x="65" y="151"/>
                      <a:pt x="112" y="160"/>
                    </a:cubicBezTo>
                    <a:cubicBezTo>
                      <a:pt x="124" y="164"/>
                      <a:pt x="176" y="173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8" y="187"/>
                    </a:cubicBezTo>
                    <a:cubicBezTo>
                      <a:pt x="16" y="178"/>
                      <a:pt x="14" y="176"/>
                      <a:pt x="9" y="176"/>
                    </a:cubicBezTo>
                    <a:cubicBezTo>
                      <a:pt x="0" y="176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8" y="272"/>
                      <a:pt x="23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8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0" name="Freeform 95"/>
              <p:cNvSpPr/>
              <p:nvPr/>
            </p:nvSpPr>
            <p:spPr>
              <a:xfrm>
                <a:off x="6778440" y="1908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9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1" name="Freeform 96"/>
              <p:cNvSpPr/>
              <p:nvPr/>
            </p:nvSpPr>
            <p:spPr>
              <a:xfrm>
                <a:off x="6880320" y="19090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86" y="261"/>
                      <a:pt x="270" y="261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7"/>
                      <a:pt x="270" y="47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18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2" name="Freeform 97"/>
              <p:cNvSpPr/>
              <p:nvPr/>
            </p:nvSpPr>
            <p:spPr>
              <a:xfrm>
                <a:off x="6997680" y="18694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3" name="Freeform 98"/>
              <p:cNvSpPr/>
              <p:nvPr/>
            </p:nvSpPr>
            <p:spPr>
              <a:xfrm>
                <a:off x="7089480" y="18604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0" y="392"/>
                      <a:pt x="90" y="367"/>
                    </a:cubicBezTo>
                    <a:cubicBezTo>
                      <a:pt x="90" y="290"/>
                      <a:pt x="90" y="212"/>
                      <a:pt x="90" y="135"/>
                    </a:cubicBezTo>
                    <a:cubicBezTo>
                      <a:pt x="61" y="137"/>
                      <a:pt x="31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6" y="413"/>
                      <a:pt x="68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Freeform 99"/>
              <p:cNvSpPr/>
              <p:nvPr/>
            </p:nvSpPr>
            <p:spPr>
              <a:xfrm>
                <a:off x="7152480" y="1908000"/>
                <a:ext cx="103320" cy="104760"/>
              </a:xfrm>
              <a:custGeom>
                <a:avLst/>
                <a:gdLst/>
                <a:ahLst/>
                <a:rect l="0" t="0" r="r" b="b"/>
                <a:pathLst>
                  <a:path w="287" h="291">
                    <a:moveTo>
                      <a:pt x="286" y="227"/>
                    </a:moveTo>
                    <a:cubicBezTo>
                      <a:pt x="286" y="215"/>
                      <a:pt x="286" y="203"/>
                      <a:pt x="286" y="191"/>
                    </a:cubicBezTo>
                    <a:cubicBezTo>
                      <a:pt x="281" y="191"/>
                      <a:pt x="275" y="191"/>
                      <a:pt x="270" y="191"/>
                    </a:cubicBezTo>
                    <a:cubicBezTo>
                      <a:pt x="270" y="203"/>
                      <a:pt x="270" y="215"/>
                      <a:pt x="270" y="227"/>
                    </a:cubicBezTo>
                    <a:cubicBezTo>
                      <a:pt x="270" y="265"/>
                      <a:pt x="254" y="268"/>
                      <a:pt x="247" y="268"/>
                    </a:cubicBezTo>
                    <a:cubicBezTo>
                      <a:pt x="227" y="268"/>
                      <a:pt x="223" y="239"/>
                      <a:pt x="223" y="236"/>
                    </a:cubicBezTo>
                    <a:cubicBezTo>
                      <a:pt x="223" y="194"/>
                      <a:pt x="223" y="152"/>
                      <a:pt x="223" y="110"/>
                    </a:cubicBezTo>
                    <a:cubicBezTo>
                      <a:pt x="223" y="83"/>
                      <a:pt x="223" y="58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1"/>
                      <a:pt x="49" y="101"/>
                    </a:cubicBezTo>
                    <a:cubicBezTo>
                      <a:pt x="65" y="101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8"/>
                      <a:pt x="180" y="95"/>
                    </a:cubicBezTo>
                    <a:cubicBezTo>
                      <a:pt x="180" y="103"/>
                      <a:pt x="180" y="111"/>
                      <a:pt x="180" y="119"/>
                    </a:cubicBezTo>
                    <a:cubicBezTo>
                      <a:pt x="148" y="121"/>
                      <a:pt x="103" y="122"/>
                      <a:pt x="63" y="140"/>
                    </a:cubicBezTo>
                    <a:cubicBezTo>
                      <a:pt x="16" y="162"/>
                      <a:pt x="0" y="196"/>
                      <a:pt x="0" y="223"/>
                    </a:cubicBezTo>
                    <a:cubicBezTo>
                      <a:pt x="0" y="275"/>
                      <a:pt x="61" y="290"/>
                      <a:pt x="101" y="290"/>
                    </a:cubicBezTo>
                    <a:cubicBezTo>
                      <a:pt x="144" y="290"/>
                      <a:pt x="173" y="265"/>
                      <a:pt x="184" y="236"/>
                    </a:cubicBezTo>
                    <a:cubicBezTo>
                      <a:pt x="187" y="261"/>
                      <a:pt x="203" y="288"/>
                      <a:pt x="234" y="288"/>
                    </a:cubicBezTo>
                    <a:cubicBezTo>
                      <a:pt x="247" y="288"/>
                      <a:pt x="286" y="279"/>
                      <a:pt x="286" y="227"/>
                    </a:cubicBezTo>
                    <a:moveTo>
                      <a:pt x="180" y="194"/>
                    </a:moveTo>
                    <a:cubicBezTo>
                      <a:pt x="180" y="256"/>
                      <a:pt x="135" y="277"/>
                      <a:pt x="106" y="277"/>
                    </a:cubicBezTo>
                    <a:cubicBezTo>
                      <a:pt x="76" y="277"/>
                      <a:pt x="49" y="254"/>
                      <a:pt x="49" y="223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5" name="Freeform 100"/>
              <p:cNvSpPr/>
              <p:nvPr/>
            </p:nvSpPr>
            <p:spPr>
              <a:xfrm>
                <a:off x="7266240" y="185220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5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5"/>
                    </a:cubicBezTo>
                    <a:cubicBezTo>
                      <a:pt x="94" y="436"/>
                      <a:pt x="117" y="437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6" name="Freeform 101"/>
              <p:cNvSpPr/>
              <p:nvPr/>
            </p:nvSpPr>
            <p:spPr>
              <a:xfrm>
                <a:off x="7329960" y="1852200"/>
                <a:ext cx="50760" cy="157680"/>
              </a:xfrm>
              <a:custGeom>
                <a:avLst/>
                <a:gdLst/>
                <a:ahLst/>
                <a:rect l="0" t="0" r="r" b="b"/>
                <a:pathLst>
                  <a:path w="141" h="438">
                    <a:moveTo>
                      <a:pt x="140" y="437"/>
                    </a:moveTo>
                    <a:cubicBezTo>
                      <a:pt x="140" y="431"/>
                      <a:pt x="140" y="425"/>
                      <a:pt x="140" y="419"/>
                    </a:cubicBezTo>
                    <a:cubicBezTo>
                      <a:pt x="97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71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3" y="437"/>
                      <a:pt x="47" y="436"/>
                      <a:pt x="70" y="435"/>
                    </a:cubicBezTo>
                    <a:cubicBezTo>
                      <a:pt x="94" y="436"/>
                      <a:pt x="117" y="437"/>
                      <a:pt x="140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7" name="Freeform 102"/>
              <p:cNvSpPr/>
              <p:nvPr/>
            </p:nvSpPr>
            <p:spPr>
              <a:xfrm>
                <a:off x="7390080" y="1911600"/>
                <a:ext cx="111960" cy="144720"/>
              </a:xfrm>
              <a:custGeom>
                <a:avLst/>
                <a:gdLst/>
                <a:ahLst/>
                <a:rect l="0" t="0" r="r" b="b"/>
                <a:pathLst>
                  <a:path w="311" h="402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3" y="2"/>
                      <a:pt x="275" y="2"/>
                      <a:pt x="261" y="2"/>
                    </a:cubicBezTo>
                    <a:cubicBezTo>
                      <a:pt x="243" y="1"/>
                      <a:pt x="225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6" y="31"/>
                      <a:pt x="236" y="47"/>
                    </a:cubicBezTo>
                    <a:cubicBezTo>
                      <a:pt x="236" y="52"/>
                      <a:pt x="236" y="54"/>
                      <a:pt x="232" y="61"/>
                    </a:cubicBezTo>
                    <a:cubicBezTo>
                      <a:pt x="211" y="113"/>
                      <a:pt x="190" y="166"/>
                      <a:pt x="169" y="218"/>
                    </a:cubicBezTo>
                    <a:cubicBezTo>
                      <a:pt x="146" y="161"/>
                      <a:pt x="122" y="104"/>
                      <a:pt x="99" y="47"/>
                    </a:cubicBezTo>
                    <a:cubicBezTo>
                      <a:pt x="95" y="41"/>
                      <a:pt x="94" y="38"/>
                      <a:pt x="94" y="36"/>
                    </a:cubicBezTo>
                    <a:cubicBezTo>
                      <a:pt x="94" y="20"/>
                      <a:pt x="117" y="20"/>
                      <a:pt x="130" y="20"/>
                    </a:cubicBezTo>
                    <a:cubicBezTo>
                      <a:pt x="130" y="13"/>
                      <a:pt x="130" y="7"/>
                      <a:pt x="130" y="0"/>
                    </a:cubicBezTo>
                    <a:cubicBezTo>
                      <a:pt x="107" y="1"/>
                      <a:pt x="84" y="1"/>
                      <a:pt x="61" y="2"/>
                    </a:cubicBezTo>
                    <a:cubicBezTo>
                      <a:pt x="43" y="2"/>
                      <a:pt x="18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1" y="20"/>
                      <a:pt x="50" y="41"/>
                    </a:cubicBezTo>
                    <a:cubicBezTo>
                      <a:pt x="82" y="118"/>
                      <a:pt x="114" y="195"/>
                      <a:pt x="146" y="272"/>
                    </a:cubicBezTo>
                    <a:cubicBezTo>
                      <a:pt x="140" y="284"/>
                      <a:pt x="135" y="297"/>
                      <a:pt x="130" y="309"/>
                    </a:cubicBezTo>
                    <a:cubicBezTo>
                      <a:pt x="115" y="344"/>
                      <a:pt x="99" y="389"/>
                      <a:pt x="58" y="389"/>
                    </a:cubicBezTo>
                    <a:cubicBezTo>
                      <a:pt x="54" y="389"/>
                      <a:pt x="40" y="389"/>
                      <a:pt x="29" y="376"/>
                    </a:cubicBezTo>
                    <a:cubicBezTo>
                      <a:pt x="47" y="374"/>
                      <a:pt x="52" y="360"/>
                      <a:pt x="52" y="351"/>
                    </a:cubicBezTo>
                    <a:cubicBezTo>
                      <a:pt x="52" y="335"/>
                      <a:pt x="41" y="324"/>
                      <a:pt x="25" y="324"/>
                    </a:cubicBezTo>
                    <a:cubicBezTo>
                      <a:pt x="13" y="324"/>
                      <a:pt x="0" y="331"/>
                      <a:pt x="0" y="351"/>
                    </a:cubicBezTo>
                    <a:cubicBezTo>
                      <a:pt x="0" y="380"/>
                      <a:pt x="25" y="401"/>
                      <a:pt x="58" y="401"/>
                    </a:cubicBezTo>
                    <a:cubicBezTo>
                      <a:pt x="97" y="401"/>
                      <a:pt x="124" y="365"/>
                      <a:pt x="139" y="329"/>
                    </a:cubicBezTo>
                    <a:cubicBezTo>
                      <a:pt x="176" y="239"/>
                      <a:pt x="213" y="149"/>
                      <a:pt x="250" y="59"/>
                    </a:cubicBezTo>
                    <a:cubicBezTo>
                      <a:pt x="266" y="20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8" name="Freeform 103"/>
              <p:cNvSpPr/>
              <p:nvPr/>
            </p:nvSpPr>
            <p:spPr>
              <a:xfrm>
                <a:off x="7585920" y="18694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8" y="275"/>
                      <a:pt x="184" y="275"/>
                    </a:cubicBezTo>
                    <a:cubicBezTo>
                      <a:pt x="184" y="287"/>
                      <a:pt x="184" y="298"/>
                      <a:pt x="184" y="309"/>
                    </a:cubicBezTo>
                    <a:cubicBezTo>
                      <a:pt x="184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7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9" name="Freeform 104"/>
              <p:cNvSpPr/>
              <p:nvPr/>
            </p:nvSpPr>
            <p:spPr>
              <a:xfrm>
                <a:off x="7677720" y="18604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2" y="140"/>
                      <a:pt x="2" y="142"/>
                    </a:cubicBezTo>
                    <a:cubicBezTo>
                      <a:pt x="2" y="149"/>
                      <a:pt x="2" y="155"/>
                      <a:pt x="2" y="162"/>
                    </a:cubicBezTo>
                    <a:cubicBezTo>
                      <a:pt x="43" y="162"/>
                      <a:pt x="49" y="166"/>
                      <a:pt x="49" y="196"/>
                    </a:cubicBezTo>
                    <a:cubicBezTo>
                      <a:pt x="49" y="253"/>
                      <a:pt x="49" y="310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0" name="Freeform 105"/>
              <p:cNvSpPr/>
              <p:nvPr/>
            </p:nvSpPr>
            <p:spPr>
              <a:xfrm>
                <a:off x="7740720" y="19090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3"/>
                      <a:pt x="495" y="267"/>
                      <a:pt x="495" y="261"/>
                    </a:cubicBezTo>
                    <a:cubicBezTo>
                      <a:pt x="461" y="261"/>
                      <a:pt x="446" y="261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7"/>
                      <a:pt x="445" y="47"/>
                      <a:pt x="425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3"/>
                      <a:pt x="142" y="267"/>
                      <a:pt x="142" y="261"/>
                    </a:cubicBezTo>
                    <a:cubicBezTo>
                      <a:pt x="101" y="261"/>
                      <a:pt x="94" y="261"/>
                      <a:pt x="94" y="232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4"/>
                      <a:pt x="225" y="183"/>
                      <a:pt x="225" y="232"/>
                    </a:cubicBezTo>
                    <a:cubicBezTo>
                      <a:pt x="225" y="261"/>
                      <a:pt x="220" y="261"/>
                      <a:pt x="176" y="261"/>
                    </a:cubicBezTo>
                    <a:cubicBezTo>
                      <a:pt x="176" y="267"/>
                      <a:pt x="176" y="273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3"/>
                      <a:pt x="319" y="267"/>
                      <a:pt x="319" y="261"/>
                    </a:cubicBezTo>
                    <a:cubicBezTo>
                      <a:pt x="275" y="261"/>
                      <a:pt x="270" y="261"/>
                      <a:pt x="270" y="232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4"/>
                      <a:pt x="401" y="183"/>
                      <a:pt x="401" y="232"/>
                    </a:cubicBezTo>
                    <a:cubicBezTo>
                      <a:pt x="401" y="261"/>
                      <a:pt x="394" y="261"/>
                      <a:pt x="353" y="261"/>
                    </a:cubicBezTo>
                    <a:cubicBezTo>
                      <a:pt x="353" y="267"/>
                      <a:pt x="353" y="273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1" name="Freeform 106"/>
              <p:cNvSpPr/>
              <p:nvPr/>
            </p:nvSpPr>
            <p:spPr>
              <a:xfrm>
                <a:off x="7929720" y="1908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9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5"/>
                      <a:pt x="227" y="209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0" y="275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9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31"/>
                      <a:pt x="110" y="14"/>
                      <a:pt x="131" y="14"/>
                    </a:cubicBezTo>
                    <a:cubicBezTo>
                      <a:pt x="196" y="14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2" name="Freeform 107"/>
              <p:cNvSpPr/>
              <p:nvPr/>
            </p:nvSpPr>
            <p:spPr>
              <a:xfrm>
                <a:off x="8026920" y="1953720"/>
                <a:ext cx="60480" cy="14040"/>
              </a:xfrm>
              <a:custGeom>
                <a:avLst/>
                <a:gdLst/>
                <a:ahLst/>
                <a:rect l="0" t="0" r="r" b="b"/>
                <a:pathLst>
                  <a:path w="168" h="39">
                    <a:moveTo>
                      <a:pt x="0" y="0"/>
                    </a:moveTo>
                    <a:cubicBezTo>
                      <a:pt x="56" y="0"/>
                      <a:pt x="112" y="0"/>
                      <a:pt x="167" y="0"/>
                    </a:cubicBezTo>
                    <a:cubicBezTo>
                      <a:pt x="167" y="13"/>
                      <a:pt x="167" y="25"/>
                      <a:pt x="167" y="38"/>
                    </a:cubicBezTo>
                    <a:cubicBezTo>
                      <a:pt x="112" y="38"/>
                      <a:pt x="56" y="38"/>
                      <a:pt x="0" y="38"/>
                    </a:cubicBezTo>
                    <a:cubicBezTo>
                      <a:pt x="0" y="25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3" name="Freeform 108"/>
              <p:cNvSpPr/>
              <p:nvPr/>
            </p:nvSpPr>
            <p:spPr>
              <a:xfrm>
                <a:off x="8106840" y="190800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6"/>
                      <a:pt x="171" y="275"/>
                      <a:pt x="140" y="275"/>
                    </a:cubicBezTo>
                    <a:cubicBezTo>
                      <a:pt x="113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8"/>
                      <a:pt x="211" y="56"/>
                    </a:cubicBezTo>
                    <a:cubicBezTo>
                      <a:pt x="227" y="84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4" name="Freeform 109"/>
              <p:cNvSpPr/>
              <p:nvPr/>
            </p:nvSpPr>
            <p:spPr>
              <a:xfrm>
                <a:off x="8221320" y="184968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4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2"/>
                      <a:pt x="0" y="438"/>
                      <a:pt x="0" y="444"/>
                    </a:cubicBezTo>
                    <a:cubicBezTo>
                      <a:pt x="25" y="444"/>
                      <a:pt x="49" y="443"/>
                      <a:pt x="74" y="443"/>
                    </a:cubicBezTo>
                    <a:cubicBezTo>
                      <a:pt x="99" y="443"/>
                      <a:pt x="128" y="443"/>
                      <a:pt x="153" y="444"/>
                    </a:cubicBezTo>
                    <a:cubicBezTo>
                      <a:pt x="153" y="438"/>
                      <a:pt x="153" y="432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8" y="13"/>
                    </a:cubicBezTo>
                    <a:cubicBezTo>
                      <a:pt x="149" y="13"/>
                      <a:pt x="160" y="13"/>
                      <a:pt x="169" y="18"/>
                    </a:cubicBezTo>
                    <a:cubicBezTo>
                      <a:pt x="162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5" name="Freeform 110"/>
              <p:cNvSpPr/>
              <p:nvPr/>
            </p:nvSpPr>
            <p:spPr>
              <a:xfrm>
                <a:off x="8286120" y="1953720"/>
                <a:ext cx="60480" cy="14040"/>
              </a:xfrm>
              <a:custGeom>
                <a:avLst/>
                <a:gdLst/>
                <a:ahLst/>
                <a:rect l="0" t="0" r="r" b="b"/>
                <a:pathLst>
                  <a:path w="168" h="39">
                    <a:moveTo>
                      <a:pt x="0" y="0"/>
                    </a:moveTo>
                    <a:cubicBezTo>
                      <a:pt x="56" y="0"/>
                      <a:pt x="112" y="0"/>
                      <a:pt x="167" y="0"/>
                    </a:cubicBezTo>
                    <a:cubicBezTo>
                      <a:pt x="167" y="13"/>
                      <a:pt x="167" y="25"/>
                      <a:pt x="167" y="38"/>
                    </a:cubicBezTo>
                    <a:cubicBezTo>
                      <a:pt x="112" y="38"/>
                      <a:pt x="56" y="38"/>
                      <a:pt x="0" y="38"/>
                    </a:cubicBezTo>
                    <a:cubicBezTo>
                      <a:pt x="0" y="25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6" name="Freeform 111"/>
              <p:cNvSpPr/>
              <p:nvPr/>
            </p:nvSpPr>
            <p:spPr>
              <a:xfrm>
                <a:off x="8366040" y="1849680"/>
                <a:ext cx="113760" cy="160200"/>
              </a:xfrm>
              <a:custGeom>
                <a:avLst/>
                <a:gdLst/>
                <a:ahLst/>
                <a:rect l="0" t="0" r="r" b="b"/>
                <a:pathLst>
                  <a:path w="316" h="445">
                    <a:moveTo>
                      <a:pt x="315" y="444"/>
                    </a:moveTo>
                    <a:cubicBezTo>
                      <a:pt x="315" y="438"/>
                      <a:pt x="315" y="432"/>
                      <a:pt x="315" y="426"/>
                    </a:cubicBezTo>
                    <a:cubicBezTo>
                      <a:pt x="274" y="426"/>
                      <a:pt x="266" y="426"/>
                      <a:pt x="266" y="398"/>
                    </a:cubicBezTo>
                    <a:cubicBezTo>
                      <a:pt x="266" y="268"/>
                      <a:pt x="266" y="137"/>
                      <a:pt x="266" y="7"/>
                    </a:cubicBezTo>
                    <a:cubicBezTo>
                      <a:pt x="259" y="8"/>
                      <a:pt x="251" y="10"/>
                      <a:pt x="243" y="11"/>
                    </a:cubicBezTo>
                    <a:cubicBezTo>
                      <a:pt x="241" y="11"/>
                      <a:pt x="239" y="9"/>
                      <a:pt x="238" y="9"/>
                    </a:cubicBezTo>
                    <a:cubicBezTo>
                      <a:pt x="218" y="0"/>
                      <a:pt x="191" y="0"/>
                      <a:pt x="185" y="0"/>
                    </a:cubicBezTo>
                    <a:cubicBezTo>
                      <a:pt x="119" y="0"/>
                      <a:pt x="49" y="34"/>
                      <a:pt x="49" y="101"/>
                    </a:cubicBezTo>
                    <a:cubicBezTo>
                      <a:pt x="49" y="125"/>
                      <a:pt x="49" y="149"/>
                      <a:pt x="49" y="173"/>
                    </a:cubicBezTo>
                    <a:cubicBezTo>
                      <a:pt x="32" y="173"/>
                      <a:pt x="16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6" y="193"/>
                      <a:pt x="32" y="193"/>
                      <a:pt x="49" y="193"/>
                    </a:cubicBezTo>
                    <a:cubicBezTo>
                      <a:pt x="49" y="261"/>
                      <a:pt x="49" y="329"/>
                      <a:pt x="49" y="398"/>
                    </a:cubicBezTo>
                    <a:cubicBezTo>
                      <a:pt x="49" y="426"/>
                      <a:pt x="41" y="426"/>
                      <a:pt x="0" y="426"/>
                    </a:cubicBezTo>
                    <a:cubicBezTo>
                      <a:pt x="0" y="432"/>
                      <a:pt x="0" y="438"/>
                      <a:pt x="0" y="444"/>
                    </a:cubicBezTo>
                    <a:cubicBezTo>
                      <a:pt x="23" y="444"/>
                      <a:pt x="47" y="443"/>
                      <a:pt x="70" y="443"/>
                    </a:cubicBezTo>
                    <a:cubicBezTo>
                      <a:pt x="94" y="443"/>
                      <a:pt x="117" y="444"/>
                      <a:pt x="140" y="444"/>
                    </a:cubicBezTo>
                    <a:cubicBezTo>
                      <a:pt x="140" y="438"/>
                      <a:pt x="140" y="432"/>
                      <a:pt x="140" y="426"/>
                    </a:cubicBezTo>
                    <a:cubicBezTo>
                      <a:pt x="97" y="426"/>
                      <a:pt x="92" y="426"/>
                      <a:pt x="92" y="398"/>
                    </a:cubicBezTo>
                    <a:cubicBezTo>
                      <a:pt x="92" y="329"/>
                      <a:pt x="92" y="261"/>
                      <a:pt x="92" y="193"/>
                    </a:cubicBezTo>
                    <a:cubicBezTo>
                      <a:pt x="136" y="193"/>
                      <a:pt x="181" y="193"/>
                      <a:pt x="225" y="193"/>
                    </a:cubicBezTo>
                    <a:cubicBezTo>
                      <a:pt x="225" y="261"/>
                      <a:pt x="225" y="329"/>
                      <a:pt x="225" y="398"/>
                    </a:cubicBezTo>
                    <a:cubicBezTo>
                      <a:pt x="225" y="426"/>
                      <a:pt x="218" y="426"/>
                      <a:pt x="175" y="426"/>
                    </a:cubicBezTo>
                    <a:cubicBezTo>
                      <a:pt x="175" y="432"/>
                      <a:pt x="175" y="438"/>
                      <a:pt x="175" y="444"/>
                    </a:cubicBezTo>
                    <a:cubicBezTo>
                      <a:pt x="198" y="444"/>
                      <a:pt x="221" y="443"/>
                      <a:pt x="245" y="443"/>
                    </a:cubicBezTo>
                    <a:cubicBezTo>
                      <a:pt x="268" y="443"/>
                      <a:pt x="292" y="444"/>
                      <a:pt x="315" y="444"/>
                    </a:cubicBezTo>
                    <a:moveTo>
                      <a:pt x="225" y="173"/>
                    </a:moveTo>
                    <a:cubicBezTo>
                      <a:pt x="179" y="173"/>
                      <a:pt x="134" y="173"/>
                      <a:pt x="88" y="173"/>
                    </a:cubicBezTo>
                    <a:cubicBezTo>
                      <a:pt x="88" y="149"/>
                      <a:pt x="88" y="125"/>
                      <a:pt x="88" y="101"/>
                    </a:cubicBezTo>
                    <a:cubicBezTo>
                      <a:pt x="88" y="43"/>
                      <a:pt x="137" y="13"/>
                      <a:pt x="184" y="13"/>
                    </a:cubicBezTo>
                    <a:cubicBezTo>
                      <a:pt x="189" y="13"/>
                      <a:pt x="207" y="13"/>
                      <a:pt x="225" y="20"/>
                    </a:cubicBezTo>
                    <a:cubicBezTo>
                      <a:pt x="220" y="22"/>
                      <a:pt x="209" y="29"/>
                      <a:pt x="209" y="45"/>
                    </a:cubicBezTo>
                    <a:cubicBezTo>
                      <a:pt x="209" y="56"/>
                      <a:pt x="214" y="65"/>
                      <a:pt x="225" y="68"/>
                    </a:cubicBezTo>
                    <a:cubicBezTo>
                      <a:pt x="225" y="103"/>
                      <a:pt x="225" y="138"/>
                      <a:pt x="225" y="1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7" name="Freeform 112"/>
              <p:cNvSpPr/>
              <p:nvPr/>
            </p:nvSpPr>
            <p:spPr>
              <a:xfrm>
                <a:off x="8493480" y="1860480"/>
                <a:ext cx="48960" cy="149400"/>
              </a:xfrm>
              <a:custGeom>
                <a:avLst/>
                <a:gdLst/>
                <a:ahLst/>
                <a:rect l="0" t="0" r="r" b="b"/>
                <a:pathLst>
                  <a:path w="136" h="415">
                    <a:moveTo>
                      <a:pt x="135" y="414"/>
                    </a:moveTo>
                    <a:cubicBezTo>
                      <a:pt x="135" y="408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2"/>
                      <a:pt x="92" y="135"/>
                    </a:cubicBezTo>
                    <a:cubicBezTo>
                      <a:pt x="62" y="137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6"/>
                    </a:cubicBezTo>
                    <a:cubicBezTo>
                      <a:pt x="50" y="253"/>
                      <a:pt x="50" y="310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8"/>
                      <a:pt x="0" y="414"/>
                    </a:cubicBezTo>
                    <a:cubicBezTo>
                      <a:pt x="23" y="413"/>
                      <a:pt x="47" y="413"/>
                      <a:pt x="70" y="412"/>
                    </a:cubicBezTo>
                    <a:cubicBezTo>
                      <a:pt x="92" y="412"/>
                      <a:pt x="113" y="414"/>
                      <a:pt x="135" y="414"/>
                    </a:cubicBezTo>
                    <a:moveTo>
                      <a:pt x="101" y="32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6"/>
                      <a:pt x="32" y="32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8" name="Freeform 113"/>
              <p:cNvSpPr/>
              <p:nvPr/>
            </p:nvSpPr>
            <p:spPr>
              <a:xfrm>
                <a:off x="8555760" y="1906560"/>
                <a:ext cx="104760" cy="150480"/>
              </a:xfrm>
              <a:custGeom>
                <a:avLst/>
                <a:gdLst/>
                <a:ahLst/>
                <a:rect l="0" t="0" r="r" b="b"/>
                <a:pathLst>
                  <a:path w="291" h="418">
                    <a:moveTo>
                      <a:pt x="290" y="31"/>
                    </a:moveTo>
                    <a:cubicBezTo>
                      <a:pt x="290" y="20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31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6"/>
                    </a:cubicBezTo>
                    <a:cubicBezTo>
                      <a:pt x="41" y="175"/>
                      <a:pt x="31" y="194"/>
                      <a:pt x="31" y="218"/>
                    </a:cubicBezTo>
                    <a:cubicBezTo>
                      <a:pt x="31" y="238"/>
                      <a:pt x="38" y="261"/>
                      <a:pt x="58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7"/>
                      <a:pt x="140" y="417"/>
                    </a:cubicBezTo>
                    <a:cubicBezTo>
                      <a:pt x="214" y="417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7"/>
                      <a:pt x="169" y="247"/>
                      <a:pt x="130" y="247"/>
                    </a:cubicBezTo>
                    <a:cubicBezTo>
                      <a:pt x="115" y="247"/>
                      <a:pt x="88" y="247"/>
                      <a:pt x="83" y="245"/>
                    </a:cubicBezTo>
                    <a:cubicBezTo>
                      <a:pt x="63" y="243"/>
                      <a:pt x="49" y="223"/>
                      <a:pt x="49" y="203"/>
                    </a:cubicBezTo>
                    <a:cubicBezTo>
                      <a:pt x="49" y="200"/>
                      <a:pt x="49" y="185"/>
                      <a:pt x="59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9"/>
                      <a:pt x="225" y="101"/>
                    </a:cubicBezTo>
                    <a:cubicBezTo>
                      <a:pt x="225" y="77"/>
                      <a:pt x="216" y="54"/>
                      <a:pt x="200" y="40"/>
                    </a:cubicBezTo>
                    <a:cubicBezTo>
                      <a:pt x="221" y="18"/>
                      <a:pt x="245" y="14"/>
                      <a:pt x="256" y="14"/>
                    </a:cubicBezTo>
                    <a:cubicBezTo>
                      <a:pt x="258" y="14"/>
                      <a:pt x="261" y="14"/>
                      <a:pt x="263" y="14"/>
                    </a:cubicBezTo>
                    <a:cubicBezTo>
                      <a:pt x="256" y="18"/>
                      <a:pt x="252" y="25"/>
                      <a:pt x="252" y="32"/>
                    </a:cubicBezTo>
                    <a:cubicBezTo>
                      <a:pt x="252" y="43"/>
                      <a:pt x="261" y="50"/>
                      <a:pt x="270" y="50"/>
                    </a:cubicBezTo>
                    <a:cubicBezTo>
                      <a:pt x="277" y="50"/>
                      <a:pt x="290" y="47"/>
                      <a:pt x="290" y="31"/>
                    </a:cubicBezTo>
                    <a:moveTo>
                      <a:pt x="178" y="99"/>
                    </a:moveTo>
                    <a:cubicBezTo>
                      <a:pt x="178" y="117"/>
                      <a:pt x="176" y="137"/>
                      <a:pt x="167" y="153"/>
                    </a:cubicBezTo>
                    <a:cubicBezTo>
                      <a:pt x="162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101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7" y="336"/>
                    </a:moveTo>
                    <a:cubicBezTo>
                      <a:pt x="247" y="371"/>
                      <a:pt x="202" y="403"/>
                      <a:pt x="140" y="403"/>
                    </a:cubicBezTo>
                    <a:cubicBezTo>
                      <a:pt x="77" y="403"/>
                      <a:pt x="32" y="371"/>
                      <a:pt x="32" y="336"/>
                    </a:cubicBezTo>
                    <a:cubicBezTo>
                      <a:pt x="32" y="308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7" y="282"/>
                      <a:pt x="247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29" name="Freeform 114"/>
              <p:cNvSpPr/>
              <p:nvPr/>
            </p:nvSpPr>
            <p:spPr>
              <a:xfrm>
                <a:off x="8670600" y="1852200"/>
                <a:ext cx="115200" cy="157680"/>
              </a:xfrm>
              <a:custGeom>
                <a:avLst/>
                <a:gdLst/>
                <a:ahLst/>
                <a:rect l="0" t="0" r="r" b="b"/>
                <a:pathLst>
                  <a:path w="320" h="438">
                    <a:moveTo>
                      <a:pt x="319" y="437"/>
                    </a:moveTo>
                    <a:cubicBezTo>
                      <a:pt x="319" y="431"/>
                      <a:pt x="319" y="425"/>
                      <a:pt x="319" y="419"/>
                    </a:cubicBezTo>
                    <a:cubicBezTo>
                      <a:pt x="286" y="419"/>
                      <a:pt x="270" y="419"/>
                      <a:pt x="270" y="399"/>
                    </a:cubicBezTo>
                    <a:cubicBezTo>
                      <a:pt x="270" y="359"/>
                      <a:pt x="270" y="319"/>
                      <a:pt x="270" y="279"/>
                    </a:cubicBezTo>
                    <a:cubicBezTo>
                      <a:pt x="270" y="225"/>
                      <a:pt x="270" y="205"/>
                      <a:pt x="250" y="182"/>
                    </a:cubicBezTo>
                    <a:cubicBezTo>
                      <a:pt x="241" y="171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20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71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5"/>
                      <a:pt x="0" y="431"/>
                      <a:pt x="0" y="437"/>
                    </a:cubicBezTo>
                    <a:cubicBezTo>
                      <a:pt x="24" y="437"/>
                      <a:pt x="48" y="436"/>
                      <a:pt x="72" y="435"/>
                    </a:cubicBezTo>
                    <a:cubicBezTo>
                      <a:pt x="95" y="436"/>
                      <a:pt x="119" y="437"/>
                      <a:pt x="142" y="437"/>
                    </a:cubicBezTo>
                    <a:cubicBezTo>
                      <a:pt x="142" y="431"/>
                      <a:pt x="142" y="425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1"/>
                      <a:pt x="94" y="312"/>
                      <a:pt x="94" y="273"/>
                    </a:cubicBezTo>
                    <a:cubicBezTo>
                      <a:pt x="94" y="209"/>
                      <a:pt x="139" y="173"/>
                      <a:pt x="178" y="173"/>
                    </a:cubicBezTo>
                    <a:cubicBezTo>
                      <a:pt x="218" y="173"/>
                      <a:pt x="225" y="207"/>
                      <a:pt x="225" y="243"/>
                    </a:cubicBezTo>
                    <a:cubicBezTo>
                      <a:pt x="225" y="292"/>
                      <a:pt x="225" y="341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5"/>
                      <a:pt x="176" y="431"/>
                      <a:pt x="176" y="437"/>
                    </a:cubicBezTo>
                    <a:cubicBezTo>
                      <a:pt x="200" y="437"/>
                      <a:pt x="224" y="436"/>
                      <a:pt x="248" y="435"/>
                    </a:cubicBezTo>
                    <a:cubicBezTo>
                      <a:pt x="272" y="436"/>
                      <a:pt x="295" y="437"/>
                      <a:pt x="319" y="4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0" name="Freeform 115"/>
              <p:cNvSpPr/>
              <p:nvPr/>
            </p:nvSpPr>
            <p:spPr>
              <a:xfrm>
                <a:off x="8787600" y="18694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1"/>
                      <a:pt x="140" y="381"/>
                    </a:cubicBezTo>
                    <a:cubicBezTo>
                      <a:pt x="97" y="381"/>
                      <a:pt x="97" y="324"/>
                      <a:pt x="97" y="313"/>
                    </a:cubicBezTo>
                    <a:cubicBezTo>
                      <a:pt x="97" y="254"/>
                      <a:pt x="97" y="196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21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1" name="Freeform 116"/>
              <p:cNvSpPr/>
              <p:nvPr/>
            </p:nvSpPr>
            <p:spPr>
              <a:xfrm>
                <a:off x="8955720" y="1849680"/>
                <a:ext cx="74160" cy="160200"/>
              </a:xfrm>
              <a:custGeom>
                <a:avLst/>
                <a:gdLst/>
                <a:ahLst/>
                <a:rect l="0" t="0" r="r" b="b"/>
                <a:pathLst>
                  <a:path w="206" h="445">
                    <a:moveTo>
                      <a:pt x="205" y="43"/>
                    </a:moveTo>
                    <a:cubicBezTo>
                      <a:pt x="205" y="20"/>
                      <a:pt x="182" y="0"/>
                      <a:pt x="148" y="0"/>
                    </a:cubicBezTo>
                    <a:cubicBezTo>
                      <a:pt x="103" y="0"/>
                      <a:pt x="50" y="32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0" y="426"/>
                    </a:cubicBezTo>
                    <a:cubicBezTo>
                      <a:pt x="0" y="432"/>
                      <a:pt x="0" y="438"/>
                      <a:pt x="0" y="444"/>
                    </a:cubicBezTo>
                    <a:cubicBezTo>
                      <a:pt x="24" y="444"/>
                      <a:pt x="48" y="443"/>
                      <a:pt x="72" y="443"/>
                    </a:cubicBezTo>
                    <a:cubicBezTo>
                      <a:pt x="97" y="443"/>
                      <a:pt x="128" y="443"/>
                      <a:pt x="153" y="444"/>
                    </a:cubicBezTo>
                    <a:cubicBezTo>
                      <a:pt x="153" y="438"/>
                      <a:pt x="153" y="432"/>
                      <a:pt x="153" y="426"/>
                    </a:cubicBezTo>
                    <a:cubicBezTo>
                      <a:pt x="148" y="426"/>
                      <a:pt x="143" y="426"/>
                      <a:pt x="139" y="426"/>
                    </a:cubicBezTo>
                    <a:cubicBezTo>
                      <a:pt x="92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8"/>
                      <a:pt x="90" y="124"/>
                      <a:pt x="90" y="99"/>
                    </a:cubicBezTo>
                    <a:cubicBezTo>
                      <a:pt x="90" y="43"/>
                      <a:pt x="121" y="13"/>
                      <a:pt x="148" y="13"/>
                    </a:cubicBezTo>
                    <a:cubicBezTo>
                      <a:pt x="149" y="13"/>
                      <a:pt x="158" y="13"/>
                      <a:pt x="169" y="18"/>
                    </a:cubicBezTo>
                    <a:cubicBezTo>
                      <a:pt x="160" y="20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6" y="72"/>
                    </a:cubicBezTo>
                    <a:cubicBezTo>
                      <a:pt x="194" y="72"/>
                      <a:pt x="205" y="59"/>
                      <a:pt x="205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2" name="Freeform 117"/>
              <p:cNvSpPr/>
              <p:nvPr/>
            </p:nvSpPr>
            <p:spPr>
              <a:xfrm>
                <a:off x="9024120" y="1908000"/>
                <a:ext cx="100800" cy="104760"/>
              </a:xfrm>
              <a:custGeom>
                <a:avLst/>
                <a:gdLst/>
                <a:ahLst/>
                <a:rect l="0" t="0" r="r" b="b"/>
                <a:pathLst>
                  <a:path w="280" h="291">
                    <a:moveTo>
                      <a:pt x="279" y="148"/>
                    </a:moveTo>
                    <a:cubicBezTo>
                      <a:pt x="279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30"/>
                      <a:pt x="65" y="290"/>
                      <a:pt x="139" y="290"/>
                    </a:cubicBezTo>
                    <a:cubicBezTo>
                      <a:pt x="216" y="290"/>
                      <a:pt x="279" y="229"/>
                      <a:pt x="279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6"/>
                      <a:pt x="171" y="275"/>
                      <a:pt x="140" y="275"/>
                    </a:cubicBezTo>
                    <a:cubicBezTo>
                      <a:pt x="112" y="275"/>
                      <a:pt x="85" y="261"/>
                      <a:pt x="68" y="232"/>
                    </a:cubicBezTo>
                    <a:cubicBezTo>
                      <a:pt x="52" y="205"/>
                      <a:pt x="52" y="166"/>
                      <a:pt x="52" y="142"/>
                    </a:cubicBezTo>
                    <a:cubicBezTo>
                      <a:pt x="52" y="119"/>
                      <a:pt x="52" y="85"/>
                      <a:pt x="67" y="56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8"/>
                      <a:pt x="211" y="56"/>
                    </a:cubicBezTo>
                    <a:cubicBezTo>
                      <a:pt x="227" y="84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3" name="Freeform 118"/>
              <p:cNvSpPr/>
              <p:nvPr/>
            </p:nvSpPr>
            <p:spPr>
              <a:xfrm>
                <a:off x="9137520" y="19090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40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9"/>
                      <a:pt x="50" y="176"/>
                      <a:pt x="50" y="232"/>
                    </a:cubicBezTo>
                    <a:cubicBezTo>
                      <a:pt x="50" y="261"/>
                      <a:pt x="43" y="261"/>
                      <a:pt x="0" y="261"/>
                    </a:cubicBezTo>
                    <a:cubicBezTo>
                      <a:pt x="0" y="267"/>
                      <a:pt x="0" y="273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8" y="277"/>
                      <a:pt x="153" y="279"/>
                    </a:cubicBezTo>
                    <a:cubicBezTo>
                      <a:pt x="153" y="273"/>
                      <a:pt x="153" y="267"/>
                      <a:pt x="153" y="261"/>
                    </a:cubicBezTo>
                    <a:cubicBezTo>
                      <a:pt x="149" y="261"/>
                      <a:pt x="145" y="261"/>
                      <a:pt x="140" y="261"/>
                    </a:cubicBezTo>
                    <a:cubicBezTo>
                      <a:pt x="94" y="261"/>
                      <a:pt x="92" y="254"/>
                      <a:pt x="92" y="230"/>
                    </a:cubicBezTo>
                    <a:cubicBezTo>
                      <a:pt x="92" y="198"/>
                      <a:pt x="92" y="166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6"/>
                      <a:pt x="158" y="23"/>
                      <a:pt x="158" y="40"/>
                    </a:cubicBezTo>
                    <a:cubicBezTo>
                      <a:pt x="158" y="58"/>
                      <a:pt x="173" y="67"/>
                      <a:pt x="185" y="67"/>
                    </a:cubicBezTo>
                    <a:cubicBezTo>
                      <a:pt x="198" y="67"/>
                      <a:pt x="212" y="59"/>
                      <a:pt x="212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4" name="Freeform 119"/>
              <p:cNvSpPr/>
              <p:nvPr/>
            </p:nvSpPr>
            <p:spPr>
              <a:xfrm>
                <a:off x="4572360" y="21430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6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5" name="Freeform 120"/>
              <p:cNvSpPr/>
              <p:nvPr/>
            </p:nvSpPr>
            <p:spPr>
              <a:xfrm>
                <a:off x="4663800" y="212472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68" y="401"/>
                    </a:cubicBezTo>
                    <a:cubicBezTo>
                      <a:pt x="268" y="361"/>
                      <a:pt x="268" y="321"/>
                      <a:pt x="268" y="281"/>
                    </a:cubicBezTo>
                    <a:cubicBezTo>
                      <a:pt x="268" y="225"/>
                      <a:pt x="268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1"/>
                    </a:cubicBezTo>
                    <a:cubicBezTo>
                      <a:pt x="92" y="148"/>
                      <a:pt x="92" y="7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5"/>
                      <a:pt x="178" y="175"/>
                    </a:cubicBezTo>
                    <a:cubicBezTo>
                      <a:pt x="218" y="175"/>
                      <a:pt x="225" y="207"/>
                      <a:pt x="225" y="245"/>
                    </a:cubicBezTo>
                    <a:cubicBezTo>
                      <a:pt x="225" y="293"/>
                      <a:pt x="225" y="342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6" name="Freeform 121"/>
              <p:cNvSpPr/>
              <p:nvPr/>
            </p:nvSpPr>
            <p:spPr>
              <a:xfrm>
                <a:off x="4789440" y="21812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2" y="273"/>
                    </a:cubicBezTo>
                    <a:cubicBezTo>
                      <a:pt x="112" y="273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7" name="Freeform 122"/>
              <p:cNvSpPr/>
              <p:nvPr/>
            </p:nvSpPr>
            <p:spPr>
              <a:xfrm>
                <a:off x="4967640" y="212472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8" name="Freeform 123"/>
              <p:cNvSpPr/>
              <p:nvPr/>
            </p:nvSpPr>
            <p:spPr>
              <a:xfrm>
                <a:off x="5029920" y="218124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9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39" name="Freeform 124"/>
              <p:cNvSpPr/>
              <p:nvPr/>
            </p:nvSpPr>
            <p:spPr>
              <a:xfrm>
                <a:off x="5131440" y="21826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20" y="14"/>
                      <a:pt x="225" y="47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0" name="Freeform 125"/>
              <p:cNvSpPr/>
              <p:nvPr/>
            </p:nvSpPr>
            <p:spPr>
              <a:xfrm>
                <a:off x="5257080" y="2179800"/>
                <a:ext cx="104760" cy="150120"/>
              </a:xfrm>
              <a:custGeom>
                <a:avLst/>
                <a:gdLst/>
                <a:ahLst/>
                <a:rect l="0" t="0" r="r" b="b"/>
                <a:pathLst>
                  <a:path w="291" h="417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0" y="50"/>
                      <a:pt x="20" y="99"/>
                    </a:cubicBezTo>
                    <a:cubicBezTo>
                      <a:pt x="20" y="128"/>
                      <a:pt x="34" y="151"/>
                      <a:pt x="50" y="164"/>
                    </a:cubicBezTo>
                    <a:cubicBezTo>
                      <a:pt x="41" y="175"/>
                      <a:pt x="31" y="194"/>
                      <a:pt x="31" y="216"/>
                    </a:cubicBezTo>
                    <a:cubicBezTo>
                      <a:pt x="31" y="236"/>
                      <a:pt x="40" y="261"/>
                      <a:pt x="59" y="273"/>
                    </a:cubicBezTo>
                    <a:cubicBezTo>
                      <a:pt x="20" y="284"/>
                      <a:pt x="0" y="311"/>
                      <a:pt x="0" y="336"/>
                    </a:cubicBezTo>
                    <a:cubicBezTo>
                      <a:pt x="0" y="381"/>
                      <a:pt x="63" y="416"/>
                      <a:pt x="140" y="416"/>
                    </a:cubicBezTo>
                    <a:cubicBezTo>
                      <a:pt x="214" y="416"/>
                      <a:pt x="281" y="385"/>
                      <a:pt x="281" y="335"/>
                    </a:cubicBezTo>
                    <a:cubicBezTo>
                      <a:pt x="281" y="313"/>
                      <a:pt x="272" y="281"/>
                      <a:pt x="239" y="263"/>
                    </a:cubicBezTo>
                    <a:cubicBezTo>
                      <a:pt x="205" y="245"/>
                      <a:pt x="169" y="245"/>
                      <a:pt x="131" y="245"/>
                    </a:cubicBezTo>
                    <a:cubicBezTo>
                      <a:pt x="115" y="245"/>
                      <a:pt x="88" y="245"/>
                      <a:pt x="83" y="245"/>
                    </a:cubicBezTo>
                    <a:cubicBezTo>
                      <a:pt x="63" y="243"/>
                      <a:pt x="50" y="223"/>
                      <a:pt x="50" y="202"/>
                    </a:cubicBezTo>
                    <a:cubicBezTo>
                      <a:pt x="50" y="200"/>
                      <a:pt x="50" y="185"/>
                      <a:pt x="61" y="173"/>
                    </a:cubicBezTo>
                    <a:cubicBezTo>
                      <a:pt x="85" y="191"/>
                      <a:pt x="112" y="193"/>
                      <a:pt x="122" y="193"/>
                    </a:cubicBezTo>
                    <a:cubicBezTo>
                      <a:pt x="182" y="193"/>
                      <a:pt x="225" y="148"/>
                      <a:pt x="225" y="99"/>
                    </a:cubicBezTo>
                    <a:cubicBezTo>
                      <a:pt x="225" y="76"/>
                      <a:pt x="216" y="52"/>
                      <a:pt x="200" y="38"/>
                    </a:cubicBezTo>
                    <a:cubicBezTo>
                      <a:pt x="223" y="16"/>
                      <a:pt x="245" y="14"/>
                      <a:pt x="257" y="14"/>
                    </a:cubicBezTo>
                    <a:cubicBezTo>
                      <a:pt x="259" y="14"/>
                      <a:pt x="261" y="14"/>
                      <a:pt x="263" y="14"/>
                    </a:cubicBezTo>
                    <a:cubicBezTo>
                      <a:pt x="256" y="16"/>
                      <a:pt x="252" y="23"/>
                      <a:pt x="252" y="31"/>
                    </a:cubicBezTo>
                    <a:cubicBezTo>
                      <a:pt x="252" y="41"/>
                      <a:pt x="261" y="50"/>
                      <a:pt x="272" y="50"/>
                    </a:cubicBezTo>
                    <a:cubicBezTo>
                      <a:pt x="277" y="50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7"/>
                      <a:pt x="178" y="137"/>
                      <a:pt x="167" y="153"/>
                    </a:cubicBezTo>
                    <a:cubicBezTo>
                      <a:pt x="164" y="160"/>
                      <a:pt x="148" y="178"/>
                      <a:pt x="122" y="178"/>
                    </a:cubicBezTo>
                    <a:cubicBezTo>
                      <a:pt x="68" y="178"/>
                      <a:pt x="68" y="115"/>
                      <a:pt x="68" y="99"/>
                    </a:cubicBezTo>
                    <a:cubicBezTo>
                      <a:pt x="68" y="83"/>
                      <a:pt x="68" y="63"/>
                      <a:pt x="77" y="47"/>
                    </a:cubicBezTo>
                    <a:cubicBezTo>
                      <a:pt x="83" y="40"/>
                      <a:pt x="97" y="22"/>
                      <a:pt x="122" y="22"/>
                    </a:cubicBezTo>
                    <a:cubicBezTo>
                      <a:pt x="178" y="22"/>
                      <a:pt x="178" y="85"/>
                      <a:pt x="178" y="99"/>
                    </a:cubicBezTo>
                    <a:moveTo>
                      <a:pt x="248" y="336"/>
                    </a:moveTo>
                    <a:cubicBezTo>
                      <a:pt x="248" y="371"/>
                      <a:pt x="203" y="401"/>
                      <a:pt x="140" y="401"/>
                    </a:cubicBezTo>
                    <a:cubicBezTo>
                      <a:pt x="77" y="401"/>
                      <a:pt x="34" y="369"/>
                      <a:pt x="34" y="336"/>
                    </a:cubicBezTo>
                    <a:cubicBezTo>
                      <a:pt x="34" y="308"/>
                      <a:pt x="58" y="284"/>
                      <a:pt x="85" y="282"/>
                    </a:cubicBezTo>
                    <a:cubicBezTo>
                      <a:pt x="97" y="282"/>
                      <a:pt x="110" y="282"/>
                      <a:pt x="122" y="282"/>
                    </a:cubicBezTo>
                    <a:cubicBezTo>
                      <a:pt x="176" y="282"/>
                      <a:pt x="248" y="282"/>
                      <a:pt x="248" y="3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1" name="Freeform 126"/>
              <p:cNvSpPr/>
              <p:nvPr/>
            </p:nvSpPr>
            <p:spPr>
              <a:xfrm>
                <a:off x="5369400" y="214308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6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5"/>
                      <a:pt x="182" y="297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2" name="Freeform 127"/>
              <p:cNvSpPr/>
              <p:nvPr/>
            </p:nvSpPr>
            <p:spPr>
              <a:xfrm>
                <a:off x="5460480" y="212472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68" y="401"/>
                    </a:cubicBezTo>
                    <a:cubicBezTo>
                      <a:pt x="268" y="361"/>
                      <a:pt x="268" y="321"/>
                      <a:pt x="268" y="281"/>
                    </a:cubicBezTo>
                    <a:cubicBezTo>
                      <a:pt x="268" y="225"/>
                      <a:pt x="268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1"/>
                    </a:cubicBezTo>
                    <a:cubicBezTo>
                      <a:pt x="92" y="148"/>
                      <a:pt x="92" y="7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5"/>
                      <a:pt x="178" y="175"/>
                    </a:cubicBezTo>
                    <a:cubicBezTo>
                      <a:pt x="218" y="175"/>
                      <a:pt x="225" y="207"/>
                      <a:pt x="225" y="245"/>
                    </a:cubicBezTo>
                    <a:cubicBezTo>
                      <a:pt x="225" y="293"/>
                      <a:pt x="225" y="342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3" name="Freeform 128"/>
              <p:cNvSpPr/>
              <p:nvPr/>
            </p:nvSpPr>
            <p:spPr>
              <a:xfrm>
                <a:off x="5662080" y="218124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4" name="Freeform 129"/>
              <p:cNvSpPr/>
              <p:nvPr/>
            </p:nvSpPr>
            <p:spPr>
              <a:xfrm>
                <a:off x="5777640" y="2122200"/>
                <a:ext cx="73440" cy="160920"/>
              </a:xfrm>
              <a:custGeom>
                <a:avLst/>
                <a:gdLst/>
                <a:ahLst/>
                <a:rect l="0" t="0" r="r" b="b"/>
                <a:pathLst>
                  <a:path w="204" h="447">
                    <a:moveTo>
                      <a:pt x="203" y="45"/>
                    </a:moveTo>
                    <a:cubicBezTo>
                      <a:pt x="203" y="22"/>
                      <a:pt x="180" y="0"/>
                      <a:pt x="148" y="0"/>
                    </a:cubicBezTo>
                    <a:cubicBezTo>
                      <a:pt x="103" y="0"/>
                      <a:pt x="49" y="34"/>
                      <a:pt x="49" y="101"/>
                    </a:cubicBezTo>
                    <a:cubicBezTo>
                      <a:pt x="49" y="125"/>
                      <a:pt x="49" y="150"/>
                      <a:pt x="49" y="175"/>
                    </a:cubicBezTo>
                    <a:cubicBezTo>
                      <a:pt x="32" y="175"/>
                      <a:pt x="16" y="175"/>
                      <a:pt x="0" y="175"/>
                    </a:cubicBezTo>
                    <a:cubicBezTo>
                      <a:pt x="0" y="181"/>
                      <a:pt x="0" y="188"/>
                      <a:pt x="0" y="194"/>
                    </a:cubicBezTo>
                    <a:cubicBezTo>
                      <a:pt x="16" y="194"/>
                      <a:pt x="32" y="194"/>
                      <a:pt x="49" y="194"/>
                    </a:cubicBezTo>
                    <a:cubicBezTo>
                      <a:pt x="49" y="262"/>
                      <a:pt x="49" y="330"/>
                      <a:pt x="49" y="398"/>
                    </a:cubicBezTo>
                    <a:cubicBezTo>
                      <a:pt x="49" y="426"/>
                      <a:pt x="41" y="426"/>
                      <a:pt x="0" y="426"/>
                    </a:cubicBezTo>
                    <a:cubicBezTo>
                      <a:pt x="0" y="433"/>
                      <a:pt x="0" y="440"/>
                      <a:pt x="0" y="446"/>
                    </a:cubicBezTo>
                    <a:cubicBezTo>
                      <a:pt x="24" y="446"/>
                      <a:pt x="48" y="445"/>
                      <a:pt x="72" y="444"/>
                    </a:cubicBezTo>
                    <a:cubicBezTo>
                      <a:pt x="97" y="444"/>
                      <a:pt x="128" y="444"/>
                      <a:pt x="153" y="446"/>
                    </a:cubicBezTo>
                    <a:cubicBezTo>
                      <a:pt x="153" y="440"/>
                      <a:pt x="153" y="433"/>
                      <a:pt x="153" y="426"/>
                    </a:cubicBezTo>
                    <a:cubicBezTo>
                      <a:pt x="148" y="426"/>
                      <a:pt x="143" y="426"/>
                      <a:pt x="139" y="426"/>
                    </a:cubicBezTo>
                    <a:cubicBezTo>
                      <a:pt x="92" y="426"/>
                      <a:pt x="92" y="419"/>
                      <a:pt x="92" y="398"/>
                    </a:cubicBezTo>
                    <a:cubicBezTo>
                      <a:pt x="92" y="330"/>
                      <a:pt x="92" y="262"/>
                      <a:pt x="92" y="194"/>
                    </a:cubicBezTo>
                    <a:cubicBezTo>
                      <a:pt x="116" y="194"/>
                      <a:pt x="140" y="194"/>
                      <a:pt x="164" y="194"/>
                    </a:cubicBezTo>
                    <a:cubicBezTo>
                      <a:pt x="164" y="188"/>
                      <a:pt x="164" y="181"/>
                      <a:pt x="164" y="175"/>
                    </a:cubicBezTo>
                    <a:cubicBezTo>
                      <a:pt x="139" y="175"/>
                      <a:pt x="113" y="175"/>
                      <a:pt x="88" y="175"/>
                    </a:cubicBezTo>
                    <a:cubicBezTo>
                      <a:pt x="88" y="150"/>
                      <a:pt x="88" y="125"/>
                      <a:pt x="88" y="101"/>
                    </a:cubicBezTo>
                    <a:cubicBezTo>
                      <a:pt x="88" y="45"/>
                      <a:pt x="119" y="14"/>
                      <a:pt x="148" y="14"/>
                    </a:cubicBezTo>
                    <a:cubicBezTo>
                      <a:pt x="149" y="14"/>
                      <a:pt x="158" y="14"/>
                      <a:pt x="167" y="20"/>
                    </a:cubicBezTo>
                    <a:cubicBezTo>
                      <a:pt x="160" y="22"/>
                      <a:pt x="149" y="31"/>
                      <a:pt x="149" y="45"/>
                    </a:cubicBezTo>
                    <a:cubicBezTo>
                      <a:pt x="149" y="59"/>
                      <a:pt x="158" y="72"/>
                      <a:pt x="176" y="72"/>
                    </a:cubicBezTo>
                    <a:cubicBezTo>
                      <a:pt x="194" y="72"/>
                      <a:pt x="203" y="59"/>
                      <a:pt x="203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5" name="Freeform 130"/>
              <p:cNvSpPr/>
              <p:nvPr/>
            </p:nvSpPr>
            <p:spPr>
              <a:xfrm>
                <a:off x="5922720" y="2181240"/>
                <a:ext cx="102600" cy="104760"/>
              </a:xfrm>
              <a:custGeom>
                <a:avLst/>
                <a:gdLst/>
                <a:ahLst/>
                <a:rect l="0" t="0" r="r" b="b"/>
                <a:pathLst>
                  <a:path w="285" h="291">
                    <a:moveTo>
                      <a:pt x="284" y="227"/>
                    </a:moveTo>
                    <a:cubicBezTo>
                      <a:pt x="284" y="215"/>
                      <a:pt x="284" y="203"/>
                      <a:pt x="284" y="191"/>
                    </a:cubicBezTo>
                    <a:cubicBezTo>
                      <a:pt x="279" y="191"/>
                      <a:pt x="274" y="191"/>
                      <a:pt x="268" y="191"/>
                    </a:cubicBezTo>
                    <a:cubicBezTo>
                      <a:pt x="268" y="203"/>
                      <a:pt x="268" y="215"/>
                      <a:pt x="268" y="227"/>
                    </a:cubicBezTo>
                    <a:cubicBezTo>
                      <a:pt x="268" y="263"/>
                      <a:pt x="254" y="266"/>
                      <a:pt x="247" y="266"/>
                    </a:cubicBezTo>
                    <a:cubicBezTo>
                      <a:pt x="225" y="266"/>
                      <a:pt x="223" y="239"/>
                      <a:pt x="223" y="236"/>
                    </a:cubicBezTo>
                    <a:cubicBezTo>
                      <a:pt x="223" y="193"/>
                      <a:pt x="223" y="151"/>
                      <a:pt x="223" y="108"/>
                    </a:cubicBezTo>
                    <a:cubicBezTo>
                      <a:pt x="223" y="83"/>
                      <a:pt x="223" y="58"/>
                      <a:pt x="200" y="34"/>
                    </a:cubicBezTo>
                    <a:cubicBezTo>
                      <a:pt x="175" y="9"/>
                      <a:pt x="144" y="0"/>
                      <a:pt x="113" y="0"/>
                    </a:cubicBezTo>
                    <a:cubicBezTo>
                      <a:pt x="61" y="0"/>
                      <a:pt x="18" y="29"/>
                      <a:pt x="18" y="70"/>
                    </a:cubicBezTo>
                    <a:cubicBezTo>
                      <a:pt x="18" y="90"/>
                      <a:pt x="31" y="101"/>
                      <a:pt x="47" y="101"/>
                    </a:cubicBezTo>
                    <a:cubicBezTo>
                      <a:pt x="65" y="101"/>
                      <a:pt x="76" y="88"/>
                      <a:pt x="76" y="72"/>
                    </a:cubicBezTo>
                    <a:cubicBezTo>
                      <a:pt x="76" y="65"/>
                      <a:pt x="74" y="43"/>
                      <a:pt x="43" y="43"/>
                    </a:cubicBezTo>
                    <a:cubicBezTo>
                      <a:pt x="61" y="20"/>
                      <a:pt x="92" y="13"/>
                      <a:pt x="112" y="13"/>
                    </a:cubicBezTo>
                    <a:cubicBezTo>
                      <a:pt x="144" y="13"/>
                      <a:pt x="180" y="38"/>
                      <a:pt x="180" y="94"/>
                    </a:cubicBezTo>
                    <a:cubicBezTo>
                      <a:pt x="180" y="101"/>
                      <a:pt x="180" y="109"/>
                      <a:pt x="180" y="117"/>
                    </a:cubicBezTo>
                    <a:cubicBezTo>
                      <a:pt x="148" y="119"/>
                      <a:pt x="103" y="121"/>
                      <a:pt x="63" y="140"/>
                    </a:cubicBezTo>
                    <a:cubicBezTo>
                      <a:pt x="16" y="162"/>
                      <a:pt x="0" y="194"/>
                      <a:pt x="0" y="223"/>
                    </a:cubicBezTo>
                    <a:cubicBezTo>
                      <a:pt x="0" y="273"/>
                      <a:pt x="61" y="290"/>
                      <a:pt x="101" y="290"/>
                    </a:cubicBezTo>
                    <a:cubicBezTo>
                      <a:pt x="142" y="290"/>
                      <a:pt x="171" y="265"/>
                      <a:pt x="184" y="234"/>
                    </a:cubicBezTo>
                    <a:cubicBezTo>
                      <a:pt x="185" y="259"/>
                      <a:pt x="203" y="286"/>
                      <a:pt x="232" y="286"/>
                    </a:cubicBezTo>
                    <a:cubicBezTo>
                      <a:pt x="247" y="286"/>
                      <a:pt x="284" y="277"/>
                      <a:pt x="284" y="227"/>
                    </a:cubicBezTo>
                    <a:moveTo>
                      <a:pt x="180" y="194"/>
                    </a:moveTo>
                    <a:cubicBezTo>
                      <a:pt x="180" y="254"/>
                      <a:pt x="133" y="275"/>
                      <a:pt x="104" y="275"/>
                    </a:cubicBezTo>
                    <a:cubicBezTo>
                      <a:pt x="74" y="275"/>
                      <a:pt x="49" y="254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6" name="Freeform 131"/>
              <p:cNvSpPr/>
              <p:nvPr/>
            </p:nvSpPr>
            <p:spPr>
              <a:xfrm>
                <a:off x="6111000" y="212472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302"/>
                    </a:moveTo>
                    <a:cubicBezTo>
                      <a:pt x="311" y="223"/>
                      <a:pt x="250" y="160"/>
                      <a:pt x="178" y="160"/>
                    </a:cubicBezTo>
                    <a:cubicBezTo>
                      <a:pt x="128" y="160"/>
                      <a:pt x="101" y="189"/>
                      <a:pt x="92" y="202"/>
                    </a:cubicBezTo>
                    <a:cubicBezTo>
                      <a:pt x="92" y="134"/>
                      <a:pt x="92" y="67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88"/>
                      <a:pt x="50" y="314"/>
                      <a:pt x="50" y="439"/>
                    </a:cubicBezTo>
                    <a:cubicBezTo>
                      <a:pt x="55" y="439"/>
                      <a:pt x="60" y="439"/>
                      <a:pt x="65" y="439"/>
                    </a:cubicBezTo>
                    <a:cubicBezTo>
                      <a:pt x="73" y="426"/>
                      <a:pt x="80" y="413"/>
                      <a:pt x="88" y="399"/>
                    </a:cubicBezTo>
                    <a:cubicBezTo>
                      <a:pt x="97" y="414"/>
                      <a:pt x="124" y="446"/>
                      <a:pt x="171" y="446"/>
                    </a:cubicBezTo>
                    <a:cubicBezTo>
                      <a:pt x="247" y="446"/>
                      <a:pt x="311" y="385"/>
                      <a:pt x="311" y="302"/>
                    </a:cubicBezTo>
                    <a:moveTo>
                      <a:pt x="259" y="302"/>
                    </a:moveTo>
                    <a:cubicBezTo>
                      <a:pt x="259" y="326"/>
                      <a:pt x="257" y="363"/>
                      <a:pt x="239" y="392"/>
                    </a:cubicBezTo>
                    <a:cubicBezTo>
                      <a:pt x="227" y="412"/>
                      <a:pt x="203" y="432"/>
                      <a:pt x="169" y="432"/>
                    </a:cubicBezTo>
                    <a:cubicBezTo>
                      <a:pt x="140" y="432"/>
                      <a:pt x="117" y="417"/>
                      <a:pt x="103" y="394"/>
                    </a:cubicBezTo>
                    <a:cubicBezTo>
                      <a:pt x="94" y="380"/>
                      <a:pt x="94" y="378"/>
                      <a:pt x="94" y="367"/>
                    </a:cubicBezTo>
                    <a:cubicBezTo>
                      <a:pt x="94" y="324"/>
                      <a:pt x="94" y="281"/>
                      <a:pt x="94" y="238"/>
                    </a:cubicBezTo>
                    <a:cubicBezTo>
                      <a:pt x="94" y="225"/>
                      <a:pt x="94" y="225"/>
                      <a:pt x="101" y="214"/>
                    </a:cubicBezTo>
                    <a:cubicBezTo>
                      <a:pt x="124" y="178"/>
                      <a:pt x="160" y="175"/>
                      <a:pt x="175" y="175"/>
                    </a:cubicBezTo>
                    <a:cubicBezTo>
                      <a:pt x="203" y="175"/>
                      <a:pt x="227" y="191"/>
                      <a:pt x="241" y="214"/>
                    </a:cubicBezTo>
                    <a:cubicBezTo>
                      <a:pt x="257" y="239"/>
                      <a:pt x="259" y="275"/>
                      <a:pt x="259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7" name="Freeform 132"/>
              <p:cNvSpPr/>
              <p:nvPr/>
            </p:nvSpPr>
            <p:spPr>
              <a:xfrm>
                <a:off x="6238800" y="2182680"/>
                <a:ext cx="115200" cy="103320"/>
              </a:xfrm>
              <a:custGeom>
                <a:avLst/>
                <a:gdLst/>
                <a:ahLst/>
                <a:rect l="0" t="0" r="r" b="b"/>
                <a:pathLst>
                  <a:path w="320" h="287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4" y="259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8" y="2"/>
                      <a:pt x="207" y="5"/>
                      <a:pt x="176" y="7"/>
                    </a:cubicBezTo>
                    <a:cubicBezTo>
                      <a:pt x="176" y="14"/>
                      <a:pt x="176" y="20"/>
                      <a:pt x="176" y="27"/>
                    </a:cubicBezTo>
                    <a:cubicBezTo>
                      <a:pt x="220" y="27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8" y="272"/>
                    </a:cubicBezTo>
                    <a:cubicBezTo>
                      <a:pt x="95" y="272"/>
                      <a:pt x="94" y="243"/>
                      <a:pt x="94" y="209"/>
                    </a:cubicBezTo>
                    <a:cubicBezTo>
                      <a:pt x="94" y="139"/>
                      <a:pt x="94" y="70"/>
                      <a:pt x="94" y="0"/>
                    </a:cubicBezTo>
                    <a:cubicBezTo>
                      <a:pt x="62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9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8" y="281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8" name="Freeform 133"/>
              <p:cNvSpPr/>
              <p:nvPr/>
            </p:nvSpPr>
            <p:spPr>
              <a:xfrm>
                <a:off x="6365160" y="21826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20" y="14"/>
                      <a:pt x="225" y="47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49" name="Freeform 134"/>
              <p:cNvSpPr/>
              <p:nvPr/>
            </p:nvSpPr>
            <p:spPr>
              <a:xfrm>
                <a:off x="6492240" y="218124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9" y="202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4" y="247"/>
                      <a:pt x="54" y="144"/>
                    </a:cubicBezTo>
                    <a:cubicBezTo>
                      <a:pt x="54" y="41"/>
                      <a:pt x="104" y="14"/>
                      <a:pt x="139" y="14"/>
                    </a:cubicBezTo>
                    <a:cubicBezTo>
                      <a:pt x="144" y="14"/>
                      <a:pt x="184" y="16"/>
                      <a:pt x="207" y="38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0" name="Freeform 135"/>
              <p:cNvSpPr/>
              <p:nvPr/>
            </p:nvSpPr>
            <p:spPr>
              <a:xfrm>
                <a:off x="6586560" y="212472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4" y="419"/>
                      <a:pt x="270" y="419"/>
                      <a:pt x="268" y="401"/>
                    </a:cubicBezTo>
                    <a:cubicBezTo>
                      <a:pt x="268" y="361"/>
                      <a:pt x="268" y="321"/>
                      <a:pt x="268" y="281"/>
                    </a:cubicBezTo>
                    <a:cubicBezTo>
                      <a:pt x="268" y="225"/>
                      <a:pt x="268" y="205"/>
                      <a:pt x="248" y="184"/>
                    </a:cubicBezTo>
                    <a:cubicBezTo>
                      <a:pt x="239" y="173"/>
                      <a:pt x="220" y="160"/>
                      <a:pt x="182" y="160"/>
                    </a:cubicBezTo>
                    <a:cubicBezTo>
                      <a:pt x="130" y="160"/>
                      <a:pt x="101" y="198"/>
                      <a:pt x="92" y="221"/>
                    </a:cubicBezTo>
                    <a:cubicBezTo>
                      <a:pt x="91" y="221"/>
                      <a:pt x="91" y="221"/>
                      <a:pt x="90" y="221"/>
                    </a:cubicBezTo>
                    <a:cubicBezTo>
                      <a:pt x="90" y="148"/>
                      <a:pt x="90" y="7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5" y="438"/>
                      <a:pt x="119" y="438"/>
                      <a:pt x="142" y="439"/>
                    </a:cubicBezTo>
                    <a:cubicBezTo>
                      <a:pt x="142" y="432"/>
                      <a:pt x="142" y="426"/>
                      <a:pt x="142" y="419"/>
                    </a:cubicBezTo>
                    <a:cubicBezTo>
                      <a:pt x="99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7" y="175"/>
                      <a:pt x="178" y="175"/>
                    </a:cubicBezTo>
                    <a:cubicBezTo>
                      <a:pt x="218" y="175"/>
                      <a:pt x="225" y="207"/>
                      <a:pt x="225" y="245"/>
                    </a:cubicBezTo>
                    <a:cubicBezTo>
                      <a:pt x="225" y="293"/>
                      <a:pt x="225" y="342"/>
                      <a:pt x="225" y="390"/>
                    </a:cubicBezTo>
                    <a:cubicBezTo>
                      <a:pt x="225" y="419"/>
                      <a:pt x="218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3" y="438"/>
                      <a:pt x="247" y="437"/>
                    </a:cubicBezTo>
                    <a:cubicBezTo>
                      <a:pt x="271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1" name="Freeform 136"/>
              <p:cNvSpPr/>
              <p:nvPr/>
            </p:nvSpPr>
            <p:spPr>
              <a:xfrm>
                <a:off x="6804360" y="2112480"/>
                <a:ext cx="52920" cy="227880"/>
              </a:xfrm>
              <a:custGeom>
                <a:avLst/>
                <a:gdLst/>
                <a:ahLst/>
                <a:rect l="0" t="0" r="r" b="b"/>
                <a:pathLst>
                  <a:path w="147" h="633">
                    <a:moveTo>
                      <a:pt x="146" y="624"/>
                    </a:moveTo>
                    <a:cubicBezTo>
                      <a:pt x="146" y="623"/>
                      <a:pt x="146" y="623"/>
                      <a:pt x="135" y="612"/>
                    </a:cubicBezTo>
                    <a:cubicBezTo>
                      <a:pt x="56" y="531"/>
                      <a:pt x="36" y="412"/>
                      <a:pt x="36" y="315"/>
                    </a:cubicBezTo>
                    <a:cubicBezTo>
                      <a:pt x="36" y="205"/>
                      <a:pt x="61" y="95"/>
                      <a:pt x="139" y="16"/>
                    </a:cubicBezTo>
                    <a:cubicBezTo>
                      <a:pt x="146" y="9"/>
                      <a:pt x="146" y="7"/>
                      <a:pt x="146" y="5"/>
                    </a:cubicBezTo>
                    <a:cubicBezTo>
                      <a:pt x="146" y="2"/>
                      <a:pt x="144" y="0"/>
                      <a:pt x="140" y="0"/>
                    </a:cubicBezTo>
                    <a:cubicBezTo>
                      <a:pt x="133" y="0"/>
                      <a:pt x="77" y="41"/>
                      <a:pt x="40" y="122"/>
                    </a:cubicBezTo>
                    <a:cubicBezTo>
                      <a:pt x="7" y="193"/>
                      <a:pt x="0" y="263"/>
                      <a:pt x="0" y="315"/>
                    </a:cubicBezTo>
                    <a:cubicBezTo>
                      <a:pt x="0" y="365"/>
                      <a:pt x="7" y="441"/>
                      <a:pt x="41" y="513"/>
                    </a:cubicBezTo>
                    <a:cubicBezTo>
                      <a:pt x="79" y="590"/>
                      <a:pt x="133" y="632"/>
                      <a:pt x="140" y="632"/>
                    </a:cubicBezTo>
                    <a:cubicBezTo>
                      <a:pt x="144" y="632"/>
                      <a:pt x="146" y="630"/>
                      <a:pt x="146" y="6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2" name="Freeform 137"/>
              <p:cNvSpPr/>
              <p:nvPr/>
            </p:nvSpPr>
            <p:spPr>
              <a:xfrm>
                <a:off x="6878880" y="2185200"/>
                <a:ext cx="120960" cy="100800"/>
              </a:xfrm>
              <a:custGeom>
                <a:avLst/>
                <a:gdLst/>
                <a:ahLst/>
                <a:rect l="0" t="0" r="r" b="b"/>
                <a:pathLst>
                  <a:path w="336" h="280">
                    <a:moveTo>
                      <a:pt x="335" y="14"/>
                    </a:moveTo>
                    <a:cubicBezTo>
                      <a:pt x="335" y="0"/>
                      <a:pt x="322" y="0"/>
                      <a:pt x="310" y="0"/>
                    </a:cubicBezTo>
                    <a:cubicBezTo>
                      <a:pt x="262" y="0"/>
                      <a:pt x="214" y="0"/>
                      <a:pt x="166" y="0"/>
                    </a:cubicBezTo>
                    <a:cubicBezTo>
                      <a:pt x="70" y="0"/>
                      <a:pt x="0" y="104"/>
                      <a:pt x="0" y="178"/>
                    </a:cubicBezTo>
                    <a:cubicBezTo>
                      <a:pt x="0" y="234"/>
                      <a:pt x="38" y="279"/>
                      <a:pt x="95" y="279"/>
                    </a:cubicBezTo>
                    <a:cubicBezTo>
                      <a:pt x="169" y="279"/>
                      <a:pt x="254" y="202"/>
                      <a:pt x="254" y="104"/>
                    </a:cubicBezTo>
                    <a:cubicBezTo>
                      <a:pt x="254" y="94"/>
                      <a:pt x="254" y="63"/>
                      <a:pt x="234" y="36"/>
                    </a:cubicBezTo>
                    <a:cubicBezTo>
                      <a:pt x="257" y="36"/>
                      <a:pt x="281" y="36"/>
                      <a:pt x="304" y="36"/>
                    </a:cubicBezTo>
                    <a:cubicBezTo>
                      <a:pt x="311" y="36"/>
                      <a:pt x="335" y="36"/>
                      <a:pt x="335" y="14"/>
                    </a:cubicBezTo>
                    <a:moveTo>
                      <a:pt x="214" y="97"/>
                    </a:moveTo>
                    <a:cubicBezTo>
                      <a:pt x="214" y="128"/>
                      <a:pt x="202" y="178"/>
                      <a:pt x="180" y="211"/>
                    </a:cubicBezTo>
                    <a:cubicBezTo>
                      <a:pt x="155" y="248"/>
                      <a:pt x="121" y="265"/>
                      <a:pt x="95" y="265"/>
                    </a:cubicBezTo>
                    <a:cubicBezTo>
                      <a:pt x="65" y="265"/>
                      <a:pt x="40" y="243"/>
                      <a:pt x="40" y="196"/>
                    </a:cubicBezTo>
                    <a:cubicBezTo>
                      <a:pt x="40" y="178"/>
                      <a:pt x="47" y="126"/>
                      <a:pt x="68" y="88"/>
                    </a:cubicBezTo>
                    <a:cubicBezTo>
                      <a:pt x="95" y="45"/>
                      <a:pt x="133" y="36"/>
                      <a:pt x="155" y="36"/>
                    </a:cubicBezTo>
                    <a:cubicBezTo>
                      <a:pt x="209" y="36"/>
                      <a:pt x="214" y="77"/>
                      <a:pt x="214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3" name="Freeform 138"/>
              <p:cNvSpPr/>
              <p:nvPr/>
            </p:nvSpPr>
            <p:spPr>
              <a:xfrm>
                <a:off x="7007400" y="2239560"/>
                <a:ext cx="54000" cy="101520"/>
              </a:xfrm>
              <a:custGeom>
                <a:avLst/>
                <a:gdLst/>
                <a:ahLst/>
                <a:rect l="0" t="0" r="r" b="b"/>
                <a:pathLst>
                  <a:path w="150" h="282">
                    <a:moveTo>
                      <a:pt x="149" y="92"/>
                    </a:moveTo>
                    <a:cubicBezTo>
                      <a:pt x="149" y="86"/>
                      <a:pt x="144" y="86"/>
                      <a:pt x="137" y="86"/>
                    </a:cubicBezTo>
                    <a:cubicBezTo>
                      <a:pt x="122" y="86"/>
                      <a:pt x="108" y="86"/>
                      <a:pt x="94" y="86"/>
                    </a:cubicBezTo>
                    <a:cubicBezTo>
                      <a:pt x="99" y="64"/>
                      <a:pt x="104" y="42"/>
                      <a:pt x="110" y="20"/>
                    </a:cubicBezTo>
                    <a:cubicBezTo>
                      <a:pt x="112" y="18"/>
                      <a:pt x="112" y="16"/>
                      <a:pt x="112" y="14"/>
                    </a:cubicBezTo>
                    <a:cubicBezTo>
                      <a:pt x="112" y="7"/>
                      <a:pt x="106" y="0"/>
                      <a:pt x="97" y="0"/>
                    </a:cubicBezTo>
                    <a:cubicBezTo>
                      <a:pt x="85" y="0"/>
                      <a:pt x="79" y="7"/>
                      <a:pt x="76" y="20"/>
                    </a:cubicBezTo>
                    <a:cubicBezTo>
                      <a:pt x="72" y="31"/>
                      <a:pt x="79" y="9"/>
                      <a:pt x="59" y="86"/>
                    </a:cubicBezTo>
                    <a:cubicBezTo>
                      <a:pt x="44" y="86"/>
                      <a:pt x="29" y="86"/>
                      <a:pt x="14" y="86"/>
                    </a:cubicBezTo>
                    <a:cubicBezTo>
                      <a:pt x="5" y="86"/>
                      <a:pt x="0" y="86"/>
                      <a:pt x="0" y="95"/>
                    </a:cubicBezTo>
                    <a:cubicBezTo>
                      <a:pt x="0" y="103"/>
                      <a:pt x="5" y="103"/>
                      <a:pt x="13" y="103"/>
                    </a:cubicBezTo>
                    <a:cubicBezTo>
                      <a:pt x="27" y="103"/>
                      <a:pt x="41" y="103"/>
                      <a:pt x="56" y="103"/>
                    </a:cubicBezTo>
                    <a:cubicBezTo>
                      <a:pt x="47" y="137"/>
                      <a:pt x="38" y="172"/>
                      <a:pt x="29" y="207"/>
                    </a:cubicBezTo>
                    <a:cubicBezTo>
                      <a:pt x="27" y="218"/>
                      <a:pt x="22" y="234"/>
                      <a:pt x="22" y="239"/>
                    </a:cubicBezTo>
                    <a:cubicBezTo>
                      <a:pt x="22" y="266"/>
                      <a:pt x="45" y="281"/>
                      <a:pt x="70" y="281"/>
                    </a:cubicBezTo>
                    <a:cubicBezTo>
                      <a:pt x="119" y="281"/>
                      <a:pt x="146" y="220"/>
                      <a:pt x="146" y="214"/>
                    </a:cubicBezTo>
                    <a:cubicBezTo>
                      <a:pt x="146" y="209"/>
                      <a:pt x="142" y="211"/>
                      <a:pt x="140" y="209"/>
                    </a:cubicBezTo>
                    <a:cubicBezTo>
                      <a:pt x="135" y="209"/>
                      <a:pt x="133" y="209"/>
                      <a:pt x="130" y="216"/>
                    </a:cubicBezTo>
                    <a:cubicBezTo>
                      <a:pt x="117" y="245"/>
                      <a:pt x="95" y="268"/>
                      <a:pt x="70" y="268"/>
                    </a:cubicBezTo>
                    <a:cubicBezTo>
                      <a:pt x="61" y="268"/>
                      <a:pt x="56" y="263"/>
                      <a:pt x="56" y="247"/>
                    </a:cubicBezTo>
                    <a:cubicBezTo>
                      <a:pt x="56" y="243"/>
                      <a:pt x="58" y="234"/>
                      <a:pt x="58" y="229"/>
                    </a:cubicBezTo>
                    <a:cubicBezTo>
                      <a:pt x="68" y="187"/>
                      <a:pt x="79" y="145"/>
                      <a:pt x="90" y="103"/>
                    </a:cubicBezTo>
                    <a:cubicBezTo>
                      <a:pt x="105" y="103"/>
                      <a:pt x="120" y="103"/>
                      <a:pt x="135" y="103"/>
                    </a:cubicBezTo>
                    <a:cubicBezTo>
                      <a:pt x="144" y="103"/>
                      <a:pt x="149" y="103"/>
                      <a:pt x="149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4" name="Freeform 139"/>
              <p:cNvSpPr/>
              <p:nvPr/>
            </p:nvSpPr>
            <p:spPr>
              <a:xfrm>
                <a:off x="7156800" y="2199240"/>
                <a:ext cx="151920" cy="53640"/>
              </a:xfrm>
              <a:custGeom>
                <a:avLst/>
                <a:gdLst/>
                <a:ahLst/>
                <a:rect l="0" t="0" r="r" b="b"/>
                <a:pathLst>
                  <a:path w="422" h="149">
                    <a:moveTo>
                      <a:pt x="421" y="13"/>
                    </a:moveTo>
                    <a:cubicBezTo>
                      <a:pt x="421" y="5"/>
                      <a:pt x="414" y="0"/>
                      <a:pt x="409" y="0"/>
                    </a:cubicBezTo>
                    <a:cubicBezTo>
                      <a:pt x="277" y="0"/>
                      <a:pt x="145" y="0"/>
                      <a:pt x="13" y="0"/>
                    </a:cubicBezTo>
                    <a:cubicBezTo>
                      <a:pt x="5" y="0"/>
                      <a:pt x="0" y="5"/>
                      <a:pt x="0" y="13"/>
                    </a:cubicBezTo>
                    <a:cubicBezTo>
                      <a:pt x="0" y="20"/>
                      <a:pt x="5" y="25"/>
                      <a:pt x="13" y="25"/>
                    </a:cubicBezTo>
                    <a:cubicBezTo>
                      <a:pt x="145" y="25"/>
                      <a:pt x="277" y="25"/>
                      <a:pt x="409" y="25"/>
                    </a:cubicBezTo>
                    <a:cubicBezTo>
                      <a:pt x="414" y="25"/>
                      <a:pt x="421" y="20"/>
                      <a:pt x="421" y="13"/>
                    </a:cubicBezTo>
                    <a:moveTo>
                      <a:pt x="421" y="135"/>
                    </a:moveTo>
                    <a:cubicBezTo>
                      <a:pt x="421" y="128"/>
                      <a:pt x="414" y="122"/>
                      <a:pt x="409" y="122"/>
                    </a:cubicBezTo>
                    <a:cubicBezTo>
                      <a:pt x="277" y="122"/>
                      <a:pt x="145" y="122"/>
                      <a:pt x="13" y="122"/>
                    </a:cubicBezTo>
                    <a:cubicBezTo>
                      <a:pt x="5" y="122"/>
                      <a:pt x="0" y="128"/>
                      <a:pt x="0" y="135"/>
                    </a:cubicBezTo>
                    <a:cubicBezTo>
                      <a:pt x="0" y="142"/>
                      <a:pt x="5" y="148"/>
                      <a:pt x="13" y="148"/>
                    </a:cubicBezTo>
                    <a:cubicBezTo>
                      <a:pt x="145" y="148"/>
                      <a:pt x="277" y="148"/>
                      <a:pt x="409" y="148"/>
                    </a:cubicBezTo>
                    <a:cubicBezTo>
                      <a:pt x="414" y="148"/>
                      <a:pt x="421" y="142"/>
                      <a:pt x="421" y="1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5" name="Freeform 140"/>
              <p:cNvSpPr/>
              <p:nvPr/>
            </p:nvSpPr>
            <p:spPr>
              <a:xfrm>
                <a:off x="7392600" y="2185200"/>
                <a:ext cx="120960" cy="100800"/>
              </a:xfrm>
              <a:custGeom>
                <a:avLst/>
                <a:gdLst/>
                <a:ahLst/>
                <a:rect l="0" t="0" r="r" b="b"/>
                <a:pathLst>
                  <a:path w="336" h="280">
                    <a:moveTo>
                      <a:pt x="335" y="14"/>
                    </a:moveTo>
                    <a:cubicBezTo>
                      <a:pt x="335" y="0"/>
                      <a:pt x="322" y="0"/>
                      <a:pt x="310" y="0"/>
                    </a:cubicBezTo>
                    <a:cubicBezTo>
                      <a:pt x="262" y="0"/>
                      <a:pt x="214" y="0"/>
                      <a:pt x="166" y="0"/>
                    </a:cubicBezTo>
                    <a:cubicBezTo>
                      <a:pt x="70" y="0"/>
                      <a:pt x="0" y="104"/>
                      <a:pt x="0" y="178"/>
                    </a:cubicBezTo>
                    <a:cubicBezTo>
                      <a:pt x="0" y="234"/>
                      <a:pt x="38" y="279"/>
                      <a:pt x="95" y="279"/>
                    </a:cubicBezTo>
                    <a:cubicBezTo>
                      <a:pt x="169" y="279"/>
                      <a:pt x="254" y="202"/>
                      <a:pt x="254" y="104"/>
                    </a:cubicBezTo>
                    <a:cubicBezTo>
                      <a:pt x="254" y="94"/>
                      <a:pt x="254" y="63"/>
                      <a:pt x="234" y="36"/>
                    </a:cubicBezTo>
                    <a:cubicBezTo>
                      <a:pt x="257" y="36"/>
                      <a:pt x="281" y="36"/>
                      <a:pt x="304" y="36"/>
                    </a:cubicBezTo>
                    <a:cubicBezTo>
                      <a:pt x="313" y="36"/>
                      <a:pt x="335" y="36"/>
                      <a:pt x="335" y="14"/>
                    </a:cubicBezTo>
                    <a:moveTo>
                      <a:pt x="214" y="97"/>
                    </a:moveTo>
                    <a:cubicBezTo>
                      <a:pt x="214" y="128"/>
                      <a:pt x="202" y="178"/>
                      <a:pt x="180" y="211"/>
                    </a:cubicBezTo>
                    <a:cubicBezTo>
                      <a:pt x="155" y="248"/>
                      <a:pt x="121" y="265"/>
                      <a:pt x="95" y="265"/>
                    </a:cubicBezTo>
                    <a:cubicBezTo>
                      <a:pt x="65" y="265"/>
                      <a:pt x="40" y="243"/>
                      <a:pt x="40" y="196"/>
                    </a:cubicBezTo>
                    <a:cubicBezTo>
                      <a:pt x="40" y="178"/>
                      <a:pt x="47" y="126"/>
                      <a:pt x="70" y="88"/>
                    </a:cubicBezTo>
                    <a:cubicBezTo>
                      <a:pt x="95" y="45"/>
                      <a:pt x="133" y="36"/>
                      <a:pt x="155" y="36"/>
                    </a:cubicBezTo>
                    <a:cubicBezTo>
                      <a:pt x="209" y="36"/>
                      <a:pt x="214" y="77"/>
                      <a:pt x="214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6" name="Freeform 141"/>
              <p:cNvSpPr/>
              <p:nvPr/>
            </p:nvSpPr>
            <p:spPr>
              <a:xfrm>
                <a:off x="7525440" y="2230560"/>
                <a:ext cx="124200" cy="112320"/>
              </a:xfrm>
              <a:custGeom>
                <a:avLst/>
                <a:gdLst/>
                <a:ahLst/>
                <a:rect l="0" t="0" r="r" b="b"/>
                <a:pathLst>
                  <a:path w="345" h="312">
                    <a:moveTo>
                      <a:pt x="286" y="61"/>
                    </a:moveTo>
                    <a:cubicBezTo>
                      <a:pt x="286" y="79"/>
                      <a:pt x="277" y="108"/>
                      <a:pt x="257" y="124"/>
                    </a:cubicBezTo>
                    <a:cubicBezTo>
                      <a:pt x="238" y="137"/>
                      <a:pt x="211" y="144"/>
                      <a:pt x="180" y="144"/>
                    </a:cubicBezTo>
                    <a:cubicBezTo>
                      <a:pt x="161" y="144"/>
                      <a:pt x="142" y="144"/>
                      <a:pt x="122" y="144"/>
                    </a:cubicBezTo>
                    <a:cubicBezTo>
                      <a:pt x="132" y="106"/>
                      <a:pt x="142" y="68"/>
                      <a:pt x="151" y="31"/>
                    </a:cubicBezTo>
                    <a:cubicBezTo>
                      <a:pt x="155" y="18"/>
                      <a:pt x="155" y="16"/>
                      <a:pt x="166" y="16"/>
                    </a:cubicBezTo>
                    <a:cubicBezTo>
                      <a:pt x="175" y="16"/>
                      <a:pt x="185" y="16"/>
                      <a:pt x="194" y="16"/>
                    </a:cubicBezTo>
                    <a:cubicBezTo>
                      <a:pt x="234" y="16"/>
                      <a:pt x="286" y="16"/>
                      <a:pt x="286" y="61"/>
                    </a:cubicBezTo>
                    <a:moveTo>
                      <a:pt x="344" y="259"/>
                    </a:moveTo>
                    <a:cubicBezTo>
                      <a:pt x="341" y="257"/>
                      <a:pt x="344" y="254"/>
                      <a:pt x="337" y="254"/>
                    </a:cubicBezTo>
                    <a:cubicBezTo>
                      <a:pt x="331" y="254"/>
                      <a:pt x="331" y="257"/>
                      <a:pt x="329" y="261"/>
                    </a:cubicBezTo>
                    <a:cubicBezTo>
                      <a:pt x="322" y="281"/>
                      <a:pt x="306" y="299"/>
                      <a:pt x="288" y="299"/>
                    </a:cubicBezTo>
                    <a:cubicBezTo>
                      <a:pt x="277" y="299"/>
                      <a:pt x="268" y="293"/>
                      <a:pt x="268" y="270"/>
                    </a:cubicBezTo>
                    <a:cubicBezTo>
                      <a:pt x="268" y="259"/>
                      <a:pt x="270" y="235"/>
                      <a:pt x="272" y="223"/>
                    </a:cubicBezTo>
                    <a:cubicBezTo>
                      <a:pt x="274" y="211"/>
                      <a:pt x="274" y="207"/>
                      <a:pt x="274" y="203"/>
                    </a:cubicBezTo>
                    <a:cubicBezTo>
                      <a:pt x="274" y="198"/>
                      <a:pt x="274" y="184"/>
                      <a:pt x="261" y="171"/>
                    </a:cubicBezTo>
                    <a:cubicBezTo>
                      <a:pt x="254" y="160"/>
                      <a:pt x="241" y="155"/>
                      <a:pt x="232" y="151"/>
                    </a:cubicBezTo>
                    <a:cubicBezTo>
                      <a:pt x="284" y="139"/>
                      <a:pt x="331" y="108"/>
                      <a:pt x="331" y="68"/>
                    </a:cubicBezTo>
                    <a:cubicBezTo>
                      <a:pt x="331" y="31"/>
                      <a:pt x="286" y="0"/>
                      <a:pt x="221" y="0"/>
                    </a:cubicBezTo>
                    <a:cubicBezTo>
                      <a:pt x="176" y="0"/>
                      <a:pt x="131" y="0"/>
                      <a:pt x="86" y="0"/>
                    </a:cubicBezTo>
                    <a:cubicBezTo>
                      <a:pt x="77" y="0"/>
                      <a:pt x="72" y="0"/>
                      <a:pt x="72" y="9"/>
                    </a:cubicBezTo>
                    <a:cubicBezTo>
                      <a:pt x="72" y="16"/>
                      <a:pt x="77" y="16"/>
                      <a:pt x="86" y="16"/>
                    </a:cubicBezTo>
                    <a:cubicBezTo>
                      <a:pt x="92" y="16"/>
                      <a:pt x="95" y="16"/>
                      <a:pt x="103" y="16"/>
                    </a:cubicBezTo>
                    <a:cubicBezTo>
                      <a:pt x="112" y="18"/>
                      <a:pt x="113" y="18"/>
                      <a:pt x="113" y="23"/>
                    </a:cubicBezTo>
                    <a:cubicBezTo>
                      <a:pt x="113" y="26"/>
                      <a:pt x="113" y="25"/>
                      <a:pt x="112" y="32"/>
                    </a:cubicBezTo>
                    <a:cubicBezTo>
                      <a:pt x="92" y="111"/>
                      <a:pt x="72" y="190"/>
                      <a:pt x="52" y="268"/>
                    </a:cubicBezTo>
                    <a:cubicBezTo>
                      <a:pt x="49" y="282"/>
                      <a:pt x="49" y="286"/>
                      <a:pt x="13" y="286"/>
                    </a:cubicBezTo>
                    <a:cubicBezTo>
                      <a:pt x="5" y="286"/>
                      <a:pt x="0" y="286"/>
                      <a:pt x="0" y="295"/>
                    </a:cubicBezTo>
                    <a:cubicBezTo>
                      <a:pt x="0" y="300"/>
                      <a:pt x="4" y="302"/>
                      <a:pt x="7" y="302"/>
                    </a:cubicBezTo>
                    <a:cubicBezTo>
                      <a:pt x="16" y="302"/>
                      <a:pt x="25" y="300"/>
                      <a:pt x="34" y="300"/>
                    </a:cubicBezTo>
                    <a:cubicBezTo>
                      <a:pt x="44" y="300"/>
                      <a:pt x="53" y="300"/>
                      <a:pt x="63" y="300"/>
                    </a:cubicBezTo>
                    <a:cubicBezTo>
                      <a:pt x="73" y="300"/>
                      <a:pt x="82" y="300"/>
                      <a:pt x="92" y="300"/>
                    </a:cubicBezTo>
                    <a:cubicBezTo>
                      <a:pt x="101" y="300"/>
                      <a:pt x="113" y="302"/>
                      <a:pt x="122" y="302"/>
                    </a:cubicBezTo>
                    <a:cubicBezTo>
                      <a:pt x="124" y="302"/>
                      <a:pt x="131" y="302"/>
                      <a:pt x="131" y="293"/>
                    </a:cubicBezTo>
                    <a:cubicBezTo>
                      <a:pt x="131" y="286"/>
                      <a:pt x="126" y="286"/>
                      <a:pt x="117" y="286"/>
                    </a:cubicBezTo>
                    <a:cubicBezTo>
                      <a:pt x="110" y="286"/>
                      <a:pt x="108" y="286"/>
                      <a:pt x="99" y="286"/>
                    </a:cubicBezTo>
                    <a:cubicBezTo>
                      <a:pt x="90" y="284"/>
                      <a:pt x="90" y="282"/>
                      <a:pt x="90" y="279"/>
                    </a:cubicBezTo>
                    <a:cubicBezTo>
                      <a:pt x="91" y="275"/>
                      <a:pt x="90" y="275"/>
                      <a:pt x="92" y="268"/>
                    </a:cubicBezTo>
                    <a:cubicBezTo>
                      <a:pt x="101" y="231"/>
                      <a:pt x="110" y="194"/>
                      <a:pt x="119" y="157"/>
                    </a:cubicBezTo>
                    <a:cubicBezTo>
                      <a:pt x="139" y="157"/>
                      <a:pt x="160" y="157"/>
                      <a:pt x="180" y="157"/>
                    </a:cubicBezTo>
                    <a:cubicBezTo>
                      <a:pt x="218" y="157"/>
                      <a:pt x="234" y="176"/>
                      <a:pt x="234" y="196"/>
                    </a:cubicBezTo>
                    <a:cubicBezTo>
                      <a:pt x="234" y="203"/>
                      <a:pt x="230" y="218"/>
                      <a:pt x="229" y="229"/>
                    </a:cubicBezTo>
                    <a:cubicBezTo>
                      <a:pt x="223" y="248"/>
                      <a:pt x="221" y="256"/>
                      <a:pt x="221" y="263"/>
                    </a:cubicBezTo>
                    <a:cubicBezTo>
                      <a:pt x="221" y="297"/>
                      <a:pt x="254" y="311"/>
                      <a:pt x="286" y="311"/>
                    </a:cubicBezTo>
                    <a:cubicBezTo>
                      <a:pt x="328" y="311"/>
                      <a:pt x="344" y="268"/>
                      <a:pt x="344" y="2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7" name="Freeform 142"/>
              <p:cNvSpPr/>
              <p:nvPr/>
            </p:nvSpPr>
            <p:spPr>
              <a:xfrm>
                <a:off x="7666200" y="2230560"/>
                <a:ext cx="170280" cy="109080"/>
              </a:xfrm>
              <a:custGeom>
                <a:avLst/>
                <a:gdLst/>
                <a:ahLst/>
                <a:rect l="0" t="0" r="r" b="b"/>
                <a:pathLst>
                  <a:path w="473" h="303">
                    <a:moveTo>
                      <a:pt x="472" y="7"/>
                    </a:moveTo>
                    <a:cubicBezTo>
                      <a:pt x="472" y="0"/>
                      <a:pt x="466" y="0"/>
                      <a:pt x="457" y="0"/>
                    </a:cubicBezTo>
                    <a:cubicBezTo>
                      <a:pt x="437" y="0"/>
                      <a:pt x="418" y="0"/>
                      <a:pt x="398" y="0"/>
                    </a:cubicBezTo>
                    <a:cubicBezTo>
                      <a:pt x="385" y="0"/>
                      <a:pt x="385" y="0"/>
                      <a:pt x="378" y="9"/>
                    </a:cubicBezTo>
                    <a:cubicBezTo>
                      <a:pt x="321" y="93"/>
                      <a:pt x="264" y="177"/>
                      <a:pt x="207" y="261"/>
                    </a:cubicBezTo>
                    <a:cubicBezTo>
                      <a:pt x="193" y="178"/>
                      <a:pt x="178" y="95"/>
                      <a:pt x="164" y="13"/>
                    </a:cubicBezTo>
                    <a:cubicBezTo>
                      <a:pt x="162" y="0"/>
                      <a:pt x="162" y="0"/>
                      <a:pt x="148" y="0"/>
                    </a:cubicBezTo>
                    <a:cubicBezTo>
                      <a:pt x="127" y="0"/>
                      <a:pt x="106" y="0"/>
                      <a:pt x="85" y="0"/>
                    </a:cubicBezTo>
                    <a:cubicBezTo>
                      <a:pt x="76" y="0"/>
                      <a:pt x="70" y="0"/>
                      <a:pt x="70" y="9"/>
                    </a:cubicBezTo>
                    <a:cubicBezTo>
                      <a:pt x="70" y="16"/>
                      <a:pt x="76" y="16"/>
                      <a:pt x="86" y="16"/>
                    </a:cubicBezTo>
                    <a:cubicBezTo>
                      <a:pt x="92" y="16"/>
                      <a:pt x="94" y="16"/>
                      <a:pt x="103" y="16"/>
                    </a:cubicBezTo>
                    <a:cubicBezTo>
                      <a:pt x="112" y="18"/>
                      <a:pt x="112" y="18"/>
                      <a:pt x="112" y="23"/>
                    </a:cubicBezTo>
                    <a:cubicBezTo>
                      <a:pt x="111" y="26"/>
                      <a:pt x="112" y="25"/>
                      <a:pt x="110" y="32"/>
                    </a:cubicBezTo>
                    <a:cubicBezTo>
                      <a:pt x="91" y="107"/>
                      <a:pt x="73" y="181"/>
                      <a:pt x="54" y="256"/>
                    </a:cubicBezTo>
                    <a:cubicBezTo>
                      <a:pt x="50" y="270"/>
                      <a:pt x="43" y="284"/>
                      <a:pt x="9" y="286"/>
                    </a:cubicBezTo>
                    <a:cubicBezTo>
                      <a:pt x="5" y="286"/>
                      <a:pt x="0" y="286"/>
                      <a:pt x="0" y="295"/>
                    </a:cubicBezTo>
                    <a:cubicBezTo>
                      <a:pt x="2" y="297"/>
                      <a:pt x="0" y="302"/>
                      <a:pt x="5" y="302"/>
                    </a:cubicBezTo>
                    <a:cubicBezTo>
                      <a:pt x="20" y="302"/>
                      <a:pt x="38" y="300"/>
                      <a:pt x="52" y="300"/>
                    </a:cubicBezTo>
                    <a:cubicBezTo>
                      <a:pt x="63" y="300"/>
                      <a:pt x="88" y="302"/>
                      <a:pt x="99" y="302"/>
                    </a:cubicBezTo>
                    <a:cubicBezTo>
                      <a:pt x="101" y="302"/>
                      <a:pt x="108" y="302"/>
                      <a:pt x="108" y="291"/>
                    </a:cubicBezTo>
                    <a:cubicBezTo>
                      <a:pt x="108" y="286"/>
                      <a:pt x="103" y="286"/>
                      <a:pt x="97" y="286"/>
                    </a:cubicBezTo>
                    <a:cubicBezTo>
                      <a:pt x="70" y="286"/>
                      <a:pt x="70" y="273"/>
                      <a:pt x="70" y="268"/>
                    </a:cubicBezTo>
                    <a:cubicBezTo>
                      <a:pt x="70" y="266"/>
                      <a:pt x="70" y="265"/>
                      <a:pt x="72" y="257"/>
                    </a:cubicBezTo>
                    <a:cubicBezTo>
                      <a:pt x="91" y="179"/>
                      <a:pt x="110" y="100"/>
                      <a:pt x="130" y="22"/>
                    </a:cubicBezTo>
                    <a:lnTo>
                      <a:pt x="131" y="22"/>
                    </a:lnTo>
                    <a:cubicBezTo>
                      <a:pt x="147" y="111"/>
                      <a:pt x="163" y="200"/>
                      <a:pt x="178" y="290"/>
                    </a:cubicBezTo>
                    <a:cubicBezTo>
                      <a:pt x="180" y="299"/>
                      <a:pt x="180" y="302"/>
                      <a:pt x="187" y="302"/>
                    </a:cubicBezTo>
                    <a:cubicBezTo>
                      <a:pt x="193" y="302"/>
                      <a:pt x="196" y="297"/>
                      <a:pt x="200" y="291"/>
                    </a:cubicBezTo>
                    <a:cubicBezTo>
                      <a:pt x="262" y="200"/>
                      <a:pt x="323" y="108"/>
                      <a:pt x="385" y="16"/>
                    </a:cubicBezTo>
                    <a:cubicBezTo>
                      <a:pt x="386" y="16"/>
                      <a:pt x="386" y="16"/>
                      <a:pt x="387" y="16"/>
                    </a:cubicBezTo>
                    <a:cubicBezTo>
                      <a:pt x="366" y="100"/>
                      <a:pt x="345" y="184"/>
                      <a:pt x="324" y="268"/>
                    </a:cubicBezTo>
                    <a:cubicBezTo>
                      <a:pt x="320" y="282"/>
                      <a:pt x="319" y="286"/>
                      <a:pt x="284" y="286"/>
                    </a:cubicBezTo>
                    <a:cubicBezTo>
                      <a:pt x="277" y="286"/>
                      <a:pt x="272" y="286"/>
                      <a:pt x="272" y="295"/>
                    </a:cubicBezTo>
                    <a:cubicBezTo>
                      <a:pt x="274" y="297"/>
                      <a:pt x="272" y="302"/>
                      <a:pt x="279" y="302"/>
                    </a:cubicBezTo>
                    <a:cubicBezTo>
                      <a:pt x="286" y="302"/>
                      <a:pt x="297" y="300"/>
                      <a:pt x="306" y="300"/>
                    </a:cubicBezTo>
                    <a:cubicBezTo>
                      <a:pt x="316" y="300"/>
                      <a:pt x="325" y="300"/>
                      <a:pt x="335" y="300"/>
                    </a:cubicBezTo>
                    <a:cubicBezTo>
                      <a:pt x="346" y="300"/>
                      <a:pt x="378" y="302"/>
                      <a:pt x="391" y="302"/>
                    </a:cubicBezTo>
                    <a:cubicBezTo>
                      <a:pt x="392" y="302"/>
                      <a:pt x="400" y="302"/>
                      <a:pt x="400" y="291"/>
                    </a:cubicBezTo>
                    <a:cubicBezTo>
                      <a:pt x="400" y="286"/>
                      <a:pt x="394" y="286"/>
                      <a:pt x="385" y="286"/>
                    </a:cubicBezTo>
                    <a:cubicBezTo>
                      <a:pt x="380" y="286"/>
                      <a:pt x="376" y="286"/>
                      <a:pt x="369" y="286"/>
                    </a:cubicBezTo>
                    <a:cubicBezTo>
                      <a:pt x="358" y="284"/>
                      <a:pt x="358" y="282"/>
                      <a:pt x="358" y="279"/>
                    </a:cubicBezTo>
                    <a:cubicBezTo>
                      <a:pt x="358" y="275"/>
                      <a:pt x="360" y="272"/>
                      <a:pt x="360" y="268"/>
                    </a:cubicBezTo>
                    <a:cubicBezTo>
                      <a:pt x="380" y="191"/>
                      <a:pt x="400" y="113"/>
                      <a:pt x="419" y="36"/>
                    </a:cubicBezTo>
                    <a:cubicBezTo>
                      <a:pt x="423" y="20"/>
                      <a:pt x="423" y="16"/>
                      <a:pt x="455" y="16"/>
                    </a:cubicBezTo>
                    <a:cubicBezTo>
                      <a:pt x="466" y="16"/>
                      <a:pt x="472" y="16"/>
                      <a:pt x="472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8" name="Freeform 143"/>
              <p:cNvSpPr/>
              <p:nvPr/>
            </p:nvSpPr>
            <p:spPr>
              <a:xfrm>
                <a:off x="7852320" y="2227320"/>
                <a:ext cx="101520" cy="115560"/>
              </a:xfrm>
              <a:custGeom>
                <a:avLst/>
                <a:gdLst/>
                <a:ahLst/>
                <a:rect l="0" t="0" r="r" b="b"/>
                <a:pathLst>
                  <a:path w="282" h="321">
                    <a:moveTo>
                      <a:pt x="281" y="5"/>
                    </a:moveTo>
                    <a:cubicBezTo>
                      <a:pt x="281" y="4"/>
                      <a:pt x="281" y="0"/>
                      <a:pt x="275" y="0"/>
                    </a:cubicBezTo>
                    <a:cubicBezTo>
                      <a:pt x="274" y="0"/>
                      <a:pt x="272" y="0"/>
                      <a:pt x="266" y="5"/>
                    </a:cubicBezTo>
                    <a:cubicBezTo>
                      <a:pt x="259" y="14"/>
                      <a:pt x="252" y="22"/>
                      <a:pt x="245" y="31"/>
                    </a:cubicBezTo>
                    <a:cubicBezTo>
                      <a:pt x="229" y="7"/>
                      <a:pt x="200" y="0"/>
                      <a:pt x="173" y="0"/>
                    </a:cubicBezTo>
                    <a:cubicBezTo>
                      <a:pt x="112" y="0"/>
                      <a:pt x="56" y="50"/>
                      <a:pt x="56" y="101"/>
                    </a:cubicBezTo>
                    <a:cubicBezTo>
                      <a:pt x="56" y="108"/>
                      <a:pt x="58" y="126"/>
                      <a:pt x="70" y="142"/>
                    </a:cubicBezTo>
                    <a:cubicBezTo>
                      <a:pt x="85" y="160"/>
                      <a:pt x="101" y="164"/>
                      <a:pt x="131" y="171"/>
                    </a:cubicBezTo>
                    <a:cubicBezTo>
                      <a:pt x="144" y="174"/>
                      <a:pt x="157" y="177"/>
                      <a:pt x="169" y="180"/>
                    </a:cubicBezTo>
                    <a:cubicBezTo>
                      <a:pt x="184" y="184"/>
                      <a:pt x="211" y="193"/>
                      <a:pt x="211" y="227"/>
                    </a:cubicBezTo>
                    <a:cubicBezTo>
                      <a:pt x="211" y="263"/>
                      <a:pt x="173" y="304"/>
                      <a:pt x="122" y="304"/>
                    </a:cubicBezTo>
                    <a:cubicBezTo>
                      <a:pt x="83" y="304"/>
                      <a:pt x="36" y="290"/>
                      <a:pt x="36" y="241"/>
                    </a:cubicBezTo>
                    <a:cubicBezTo>
                      <a:pt x="36" y="238"/>
                      <a:pt x="38" y="227"/>
                      <a:pt x="40" y="220"/>
                    </a:cubicBezTo>
                    <a:cubicBezTo>
                      <a:pt x="40" y="218"/>
                      <a:pt x="40" y="217"/>
                      <a:pt x="40" y="216"/>
                    </a:cubicBezTo>
                    <a:cubicBezTo>
                      <a:pt x="40" y="211"/>
                      <a:pt x="34" y="211"/>
                      <a:pt x="32" y="211"/>
                    </a:cubicBezTo>
                    <a:cubicBezTo>
                      <a:pt x="27" y="211"/>
                      <a:pt x="25" y="212"/>
                      <a:pt x="23" y="220"/>
                    </a:cubicBezTo>
                    <a:cubicBezTo>
                      <a:pt x="16" y="249"/>
                      <a:pt x="9" y="278"/>
                      <a:pt x="2" y="308"/>
                    </a:cubicBezTo>
                    <a:cubicBezTo>
                      <a:pt x="2" y="309"/>
                      <a:pt x="0" y="313"/>
                      <a:pt x="0" y="315"/>
                    </a:cubicBezTo>
                    <a:cubicBezTo>
                      <a:pt x="0" y="317"/>
                      <a:pt x="2" y="320"/>
                      <a:pt x="7" y="320"/>
                    </a:cubicBezTo>
                    <a:cubicBezTo>
                      <a:pt x="9" y="320"/>
                      <a:pt x="9" y="320"/>
                      <a:pt x="14" y="313"/>
                    </a:cubicBezTo>
                    <a:cubicBezTo>
                      <a:pt x="20" y="308"/>
                      <a:pt x="32" y="295"/>
                      <a:pt x="36" y="290"/>
                    </a:cubicBezTo>
                    <a:cubicBezTo>
                      <a:pt x="59" y="315"/>
                      <a:pt x="95" y="320"/>
                      <a:pt x="121" y="320"/>
                    </a:cubicBezTo>
                    <a:cubicBezTo>
                      <a:pt x="187" y="320"/>
                      <a:pt x="241" y="263"/>
                      <a:pt x="241" y="211"/>
                    </a:cubicBezTo>
                    <a:cubicBezTo>
                      <a:pt x="241" y="191"/>
                      <a:pt x="234" y="173"/>
                      <a:pt x="225" y="164"/>
                    </a:cubicBezTo>
                    <a:cubicBezTo>
                      <a:pt x="209" y="148"/>
                      <a:pt x="202" y="146"/>
                      <a:pt x="146" y="131"/>
                    </a:cubicBezTo>
                    <a:cubicBezTo>
                      <a:pt x="135" y="130"/>
                      <a:pt x="121" y="126"/>
                      <a:pt x="117" y="124"/>
                    </a:cubicBezTo>
                    <a:cubicBezTo>
                      <a:pt x="106" y="121"/>
                      <a:pt x="88" y="110"/>
                      <a:pt x="88" y="85"/>
                    </a:cubicBezTo>
                    <a:cubicBezTo>
                      <a:pt x="88" y="50"/>
                      <a:pt x="126" y="14"/>
                      <a:pt x="173" y="14"/>
                    </a:cubicBezTo>
                    <a:cubicBezTo>
                      <a:pt x="221" y="14"/>
                      <a:pt x="243" y="41"/>
                      <a:pt x="243" y="83"/>
                    </a:cubicBezTo>
                    <a:cubicBezTo>
                      <a:pt x="243" y="88"/>
                      <a:pt x="241" y="99"/>
                      <a:pt x="241" y="103"/>
                    </a:cubicBezTo>
                    <a:cubicBezTo>
                      <a:pt x="241" y="110"/>
                      <a:pt x="247" y="110"/>
                      <a:pt x="250" y="110"/>
                    </a:cubicBezTo>
                    <a:cubicBezTo>
                      <a:pt x="256" y="110"/>
                      <a:pt x="257" y="108"/>
                      <a:pt x="259" y="99"/>
                    </a:cubicBezTo>
                    <a:cubicBezTo>
                      <a:pt x="266" y="68"/>
                      <a:pt x="274" y="37"/>
                      <a:pt x="281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59" name="Freeform 144"/>
              <p:cNvSpPr/>
              <p:nvPr/>
            </p:nvSpPr>
            <p:spPr>
              <a:xfrm>
                <a:off x="7981560" y="2112480"/>
                <a:ext cx="89280" cy="227880"/>
              </a:xfrm>
              <a:custGeom>
                <a:avLst/>
                <a:gdLst/>
                <a:ahLst/>
                <a:rect l="0" t="0" r="r" b="b"/>
                <a:pathLst>
                  <a:path w="248" h="633">
                    <a:moveTo>
                      <a:pt x="247" y="13"/>
                    </a:moveTo>
                    <a:cubicBezTo>
                      <a:pt x="247" y="5"/>
                      <a:pt x="241" y="0"/>
                      <a:pt x="234" y="0"/>
                    </a:cubicBezTo>
                    <a:cubicBezTo>
                      <a:pt x="229" y="0"/>
                      <a:pt x="225" y="2"/>
                      <a:pt x="221" y="7"/>
                    </a:cubicBezTo>
                    <a:cubicBezTo>
                      <a:pt x="148" y="209"/>
                      <a:pt x="75" y="411"/>
                      <a:pt x="2" y="614"/>
                    </a:cubicBezTo>
                    <a:cubicBezTo>
                      <a:pt x="0" y="615"/>
                      <a:pt x="0" y="617"/>
                      <a:pt x="0" y="619"/>
                    </a:cubicBezTo>
                    <a:cubicBezTo>
                      <a:pt x="0" y="626"/>
                      <a:pt x="7" y="632"/>
                      <a:pt x="14" y="632"/>
                    </a:cubicBezTo>
                    <a:cubicBezTo>
                      <a:pt x="20" y="632"/>
                      <a:pt x="23" y="628"/>
                      <a:pt x="25" y="623"/>
                    </a:cubicBezTo>
                    <a:cubicBezTo>
                      <a:pt x="99" y="420"/>
                      <a:pt x="173" y="218"/>
                      <a:pt x="247" y="16"/>
                    </a:cubicBezTo>
                    <a:cubicBezTo>
                      <a:pt x="247" y="14"/>
                      <a:pt x="247" y="14"/>
                      <a:pt x="247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0" name="Freeform 145"/>
              <p:cNvSpPr/>
              <p:nvPr/>
            </p:nvSpPr>
            <p:spPr>
              <a:xfrm>
                <a:off x="8099640" y="2083320"/>
                <a:ext cx="177840" cy="227880"/>
              </a:xfrm>
              <a:custGeom>
                <a:avLst/>
                <a:gdLst/>
                <a:ahLst/>
                <a:rect l="0" t="0" r="r" b="b"/>
                <a:pathLst>
                  <a:path w="494" h="633">
                    <a:moveTo>
                      <a:pt x="493" y="13"/>
                    </a:moveTo>
                    <a:cubicBezTo>
                      <a:pt x="493" y="5"/>
                      <a:pt x="488" y="0"/>
                      <a:pt x="481" y="0"/>
                    </a:cubicBezTo>
                    <a:cubicBezTo>
                      <a:pt x="473" y="0"/>
                      <a:pt x="472" y="4"/>
                      <a:pt x="468" y="11"/>
                    </a:cubicBezTo>
                    <a:cubicBezTo>
                      <a:pt x="379" y="196"/>
                      <a:pt x="289" y="380"/>
                      <a:pt x="200" y="565"/>
                    </a:cubicBezTo>
                    <a:cubicBezTo>
                      <a:pt x="163" y="482"/>
                      <a:pt x="125" y="399"/>
                      <a:pt x="88" y="317"/>
                    </a:cubicBezTo>
                    <a:cubicBezTo>
                      <a:pt x="85" y="313"/>
                      <a:pt x="85" y="308"/>
                      <a:pt x="79" y="308"/>
                    </a:cubicBezTo>
                    <a:cubicBezTo>
                      <a:pt x="77" y="308"/>
                      <a:pt x="76" y="308"/>
                      <a:pt x="70" y="313"/>
                    </a:cubicBezTo>
                    <a:cubicBezTo>
                      <a:pt x="49" y="329"/>
                      <a:pt x="28" y="345"/>
                      <a:pt x="7" y="362"/>
                    </a:cubicBezTo>
                    <a:cubicBezTo>
                      <a:pt x="2" y="367"/>
                      <a:pt x="0" y="367"/>
                      <a:pt x="0" y="369"/>
                    </a:cubicBezTo>
                    <a:cubicBezTo>
                      <a:pt x="0" y="374"/>
                      <a:pt x="4" y="376"/>
                      <a:pt x="7" y="376"/>
                    </a:cubicBezTo>
                    <a:cubicBezTo>
                      <a:pt x="9" y="376"/>
                      <a:pt x="9" y="376"/>
                      <a:pt x="16" y="372"/>
                    </a:cubicBezTo>
                    <a:cubicBezTo>
                      <a:pt x="27" y="364"/>
                      <a:pt x="38" y="356"/>
                      <a:pt x="49" y="347"/>
                    </a:cubicBezTo>
                    <a:cubicBezTo>
                      <a:pt x="90" y="439"/>
                      <a:pt x="131" y="531"/>
                      <a:pt x="173" y="623"/>
                    </a:cubicBezTo>
                    <a:cubicBezTo>
                      <a:pt x="178" y="632"/>
                      <a:pt x="178" y="632"/>
                      <a:pt x="185" y="632"/>
                    </a:cubicBezTo>
                    <a:cubicBezTo>
                      <a:pt x="196" y="632"/>
                      <a:pt x="196" y="630"/>
                      <a:pt x="202" y="619"/>
                    </a:cubicBezTo>
                    <a:cubicBezTo>
                      <a:pt x="298" y="420"/>
                      <a:pt x="394" y="222"/>
                      <a:pt x="490" y="23"/>
                    </a:cubicBezTo>
                    <a:cubicBezTo>
                      <a:pt x="493" y="16"/>
                      <a:pt x="493" y="14"/>
                      <a:pt x="493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1" name="Freeform 146"/>
              <p:cNvSpPr/>
              <p:nvPr/>
            </p:nvSpPr>
            <p:spPr>
              <a:xfrm>
                <a:off x="8272800" y="2083320"/>
                <a:ext cx="114480" cy="9360"/>
              </a:xfrm>
              <a:custGeom>
                <a:avLst/>
                <a:gdLst/>
                <a:ahLst/>
                <a:rect l="0" t="0" r="r" b="b"/>
                <a:pathLst>
                  <a:path w="318" h="26">
                    <a:moveTo>
                      <a:pt x="0" y="0"/>
                    </a:moveTo>
                    <a:cubicBezTo>
                      <a:pt x="106" y="0"/>
                      <a:pt x="211" y="0"/>
                      <a:pt x="317" y="0"/>
                    </a:cubicBezTo>
                    <a:cubicBezTo>
                      <a:pt x="317" y="8"/>
                      <a:pt x="317" y="17"/>
                      <a:pt x="317" y="25"/>
                    </a:cubicBezTo>
                    <a:cubicBezTo>
                      <a:pt x="211" y="25"/>
                      <a:pt x="106" y="25"/>
                      <a:pt x="0" y="25"/>
                    </a:cubicBezTo>
                    <a:cubicBezTo>
                      <a:pt x="0" y="17"/>
                      <a:pt x="0" y="8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2" name="Freeform 147"/>
              <p:cNvSpPr/>
              <p:nvPr/>
            </p:nvSpPr>
            <p:spPr>
              <a:xfrm>
                <a:off x="8284320" y="2131200"/>
                <a:ext cx="91080" cy="151920"/>
              </a:xfrm>
              <a:custGeom>
                <a:avLst/>
                <a:gdLst/>
                <a:ahLst/>
                <a:rect l="0" t="0" r="r" b="b"/>
                <a:pathLst>
                  <a:path w="253" h="422">
                    <a:moveTo>
                      <a:pt x="252" y="311"/>
                    </a:moveTo>
                    <a:cubicBezTo>
                      <a:pt x="247" y="311"/>
                      <a:pt x="241" y="311"/>
                      <a:pt x="236" y="311"/>
                    </a:cubicBezTo>
                    <a:cubicBezTo>
                      <a:pt x="232" y="329"/>
                      <a:pt x="229" y="358"/>
                      <a:pt x="223" y="367"/>
                    </a:cubicBezTo>
                    <a:cubicBezTo>
                      <a:pt x="218" y="372"/>
                      <a:pt x="176" y="372"/>
                      <a:pt x="162" y="372"/>
                    </a:cubicBezTo>
                    <a:cubicBezTo>
                      <a:pt x="124" y="372"/>
                      <a:pt x="86" y="372"/>
                      <a:pt x="49" y="372"/>
                    </a:cubicBezTo>
                    <a:cubicBezTo>
                      <a:pt x="71" y="351"/>
                      <a:pt x="93" y="329"/>
                      <a:pt x="115" y="308"/>
                    </a:cubicBezTo>
                    <a:cubicBezTo>
                      <a:pt x="214" y="220"/>
                      <a:pt x="252" y="185"/>
                      <a:pt x="252" y="122"/>
                    </a:cubicBezTo>
                    <a:cubicBezTo>
                      <a:pt x="252" y="50"/>
                      <a:pt x="194" y="0"/>
                      <a:pt x="119" y="0"/>
                    </a:cubicBezTo>
                    <a:cubicBezTo>
                      <a:pt x="47" y="0"/>
                      <a:pt x="0" y="58"/>
                      <a:pt x="0" y="115"/>
                    </a:cubicBezTo>
                    <a:cubicBezTo>
                      <a:pt x="0" y="149"/>
                      <a:pt x="31" y="149"/>
                      <a:pt x="32" y="149"/>
                    </a:cubicBezTo>
                    <a:cubicBezTo>
                      <a:pt x="43" y="149"/>
                      <a:pt x="67" y="142"/>
                      <a:pt x="67" y="117"/>
                    </a:cubicBezTo>
                    <a:cubicBezTo>
                      <a:pt x="67" y="101"/>
                      <a:pt x="54" y="83"/>
                      <a:pt x="32" y="83"/>
                    </a:cubicBezTo>
                    <a:cubicBezTo>
                      <a:pt x="27" y="83"/>
                      <a:pt x="27" y="83"/>
                      <a:pt x="25" y="85"/>
                    </a:cubicBezTo>
                    <a:cubicBezTo>
                      <a:pt x="40" y="43"/>
                      <a:pt x="74" y="20"/>
                      <a:pt x="110" y="20"/>
                    </a:cubicBezTo>
                    <a:cubicBezTo>
                      <a:pt x="167" y="20"/>
                      <a:pt x="194" y="70"/>
                      <a:pt x="194" y="122"/>
                    </a:cubicBezTo>
                    <a:cubicBezTo>
                      <a:pt x="194" y="173"/>
                      <a:pt x="162" y="223"/>
                      <a:pt x="128" y="263"/>
                    </a:cubicBezTo>
                    <a:cubicBezTo>
                      <a:pt x="88" y="308"/>
                      <a:pt x="47" y="353"/>
                      <a:pt x="7" y="398"/>
                    </a:cubicBezTo>
                    <a:cubicBezTo>
                      <a:pt x="0" y="405"/>
                      <a:pt x="0" y="407"/>
                      <a:pt x="0" y="421"/>
                    </a:cubicBezTo>
                    <a:cubicBezTo>
                      <a:pt x="78" y="421"/>
                      <a:pt x="156" y="421"/>
                      <a:pt x="234" y="421"/>
                    </a:cubicBezTo>
                    <a:cubicBezTo>
                      <a:pt x="240" y="384"/>
                      <a:pt x="246" y="348"/>
                      <a:pt x="252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3" name="Freeform 148"/>
              <p:cNvSpPr/>
              <p:nvPr/>
            </p:nvSpPr>
            <p:spPr>
              <a:xfrm>
                <a:off x="8395920" y="2182680"/>
                <a:ext cx="89280" cy="103320"/>
              </a:xfrm>
              <a:custGeom>
                <a:avLst/>
                <a:gdLst/>
                <a:ahLst/>
                <a:rect l="0" t="0" r="r" b="b"/>
                <a:pathLst>
                  <a:path w="248" h="287">
                    <a:moveTo>
                      <a:pt x="247" y="212"/>
                    </a:moveTo>
                    <a:cubicBezTo>
                      <a:pt x="247" y="207"/>
                      <a:pt x="243" y="203"/>
                      <a:pt x="239" y="203"/>
                    </a:cubicBezTo>
                    <a:cubicBezTo>
                      <a:pt x="236" y="203"/>
                      <a:pt x="234" y="205"/>
                      <a:pt x="230" y="209"/>
                    </a:cubicBezTo>
                    <a:cubicBezTo>
                      <a:pt x="182" y="272"/>
                      <a:pt x="112" y="272"/>
                      <a:pt x="104" y="272"/>
                    </a:cubicBezTo>
                    <a:cubicBezTo>
                      <a:pt x="65" y="272"/>
                      <a:pt x="47" y="241"/>
                      <a:pt x="47" y="203"/>
                    </a:cubicBezTo>
                    <a:cubicBezTo>
                      <a:pt x="47" y="178"/>
                      <a:pt x="59" y="115"/>
                      <a:pt x="81" y="77"/>
                    </a:cubicBezTo>
                    <a:cubicBezTo>
                      <a:pt x="101" y="41"/>
                      <a:pt x="137" y="14"/>
                      <a:pt x="171" y="14"/>
                    </a:cubicBezTo>
                    <a:cubicBezTo>
                      <a:pt x="193" y="14"/>
                      <a:pt x="216" y="22"/>
                      <a:pt x="225" y="40"/>
                    </a:cubicBezTo>
                    <a:cubicBezTo>
                      <a:pt x="216" y="40"/>
                      <a:pt x="207" y="40"/>
                      <a:pt x="198" y="47"/>
                    </a:cubicBezTo>
                    <a:cubicBezTo>
                      <a:pt x="187" y="58"/>
                      <a:pt x="185" y="68"/>
                      <a:pt x="185" y="72"/>
                    </a:cubicBezTo>
                    <a:cubicBezTo>
                      <a:pt x="185" y="88"/>
                      <a:pt x="198" y="94"/>
                      <a:pt x="209" y="94"/>
                    </a:cubicBezTo>
                    <a:cubicBezTo>
                      <a:pt x="229" y="94"/>
                      <a:pt x="245" y="79"/>
                      <a:pt x="245" y="54"/>
                    </a:cubicBezTo>
                    <a:cubicBezTo>
                      <a:pt x="245" y="23"/>
                      <a:pt x="216" y="0"/>
                      <a:pt x="171" y="0"/>
                    </a:cubicBezTo>
                    <a:cubicBezTo>
                      <a:pt x="85" y="0"/>
                      <a:pt x="0" y="90"/>
                      <a:pt x="0" y="180"/>
                    </a:cubicBezTo>
                    <a:cubicBezTo>
                      <a:pt x="0" y="236"/>
                      <a:pt x="38" y="286"/>
                      <a:pt x="103" y="286"/>
                    </a:cubicBezTo>
                    <a:cubicBezTo>
                      <a:pt x="194" y="286"/>
                      <a:pt x="247" y="220"/>
                      <a:pt x="247" y="2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4" name="Freeform 149"/>
              <p:cNvSpPr/>
              <p:nvPr/>
            </p:nvSpPr>
            <p:spPr>
              <a:xfrm>
                <a:off x="8566920" y="2199240"/>
                <a:ext cx="151200" cy="53640"/>
              </a:xfrm>
              <a:custGeom>
                <a:avLst/>
                <a:gdLst/>
                <a:ahLst/>
                <a:rect l="0" t="0" r="r" b="b"/>
                <a:pathLst>
                  <a:path w="420" h="149">
                    <a:moveTo>
                      <a:pt x="419" y="9"/>
                    </a:moveTo>
                    <a:cubicBezTo>
                      <a:pt x="419" y="4"/>
                      <a:pt x="416" y="0"/>
                      <a:pt x="410" y="0"/>
                    </a:cubicBezTo>
                    <a:cubicBezTo>
                      <a:pt x="407" y="0"/>
                      <a:pt x="403" y="4"/>
                      <a:pt x="403" y="9"/>
                    </a:cubicBezTo>
                    <a:cubicBezTo>
                      <a:pt x="401" y="68"/>
                      <a:pt x="376" y="95"/>
                      <a:pt x="333" y="110"/>
                    </a:cubicBezTo>
                    <a:cubicBezTo>
                      <a:pt x="326" y="113"/>
                      <a:pt x="320" y="113"/>
                      <a:pt x="313" y="113"/>
                    </a:cubicBezTo>
                    <a:cubicBezTo>
                      <a:pt x="279" y="113"/>
                      <a:pt x="248" y="86"/>
                      <a:pt x="221" y="63"/>
                    </a:cubicBezTo>
                    <a:cubicBezTo>
                      <a:pt x="187" y="31"/>
                      <a:pt x="146" y="2"/>
                      <a:pt x="104" y="2"/>
                    </a:cubicBezTo>
                    <a:cubicBezTo>
                      <a:pt x="95" y="2"/>
                      <a:pt x="85" y="4"/>
                      <a:pt x="76" y="7"/>
                    </a:cubicBezTo>
                    <a:cubicBezTo>
                      <a:pt x="22" y="23"/>
                      <a:pt x="4" y="67"/>
                      <a:pt x="0" y="140"/>
                    </a:cubicBezTo>
                    <a:cubicBezTo>
                      <a:pt x="0" y="144"/>
                      <a:pt x="4" y="148"/>
                      <a:pt x="7" y="148"/>
                    </a:cubicBezTo>
                    <a:cubicBezTo>
                      <a:pt x="13" y="148"/>
                      <a:pt x="16" y="144"/>
                      <a:pt x="16" y="140"/>
                    </a:cubicBezTo>
                    <a:cubicBezTo>
                      <a:pt x="18" y="81"/>
                      <a:pt x="41" y="52"/>
                      <a:pt x="86" y="38"/>
                    </a:cubicBezTo>
                    <a:cubicBezTo>
                      <a:pt x="94" y="36"/>
                      <a:pt x="99" y="34"/>
                      <a:pt x="106" y="34"/>
                    </a:cubicBezTo>
                    <a:cubicBezTo>
                      <a:pt x="140" y="34"/>
                      <a:pt x="171" y="61"/>
                      <a:pt x="198" y="86"/>
                    </a:cubicBezTo>
                    <a:cubicBezTo>
                      <a:pt x="232" y="117"/>
                      <a:pt x="274" y="146"/>
                      <a:pt x="315" y="146"/>
                    </a:cubicBezTo>
                    <a:cubicBezTo>
                      <a:pt x="324" y="146"/>
                      <a:pt x="333" y="144"/>
                      <a:pt x="344" y="142"/>
                    </a:cubicBezTo>
                    <a:cubicBezTo>
                      <a:pt x="398" y="124"/>
                      <a:pt x="416" y="81"/>
                      <a:pt x="419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5" name="Freeform 150"/>
              <p:cNvSpPr/>
              <p:nvPr/>
            </p:nvSpPr>
            <p:spPr>
              <a:xfrm>
                <a:off x="8813520" y="2131200"/>
                <a:ext cx="75600" cy="151920"/>
              </a:xfrm>
              <a:custGeom>
                <a:avLst/>
                <a:gdLst/>
                <a:ahLst/>
                <a:rect l="0" t="0" r="r" b="b"/>
                <a:pathLst>
                  <a:path w="210" h="422">
                    <a:moveTo>
                      <a:pt x="209" y="421"/>
                    </a:moveTo>
                    <a:cubicBezTo>
                      <a:pt x="209" y="414"/>
                      <a:pt x="209" y="408"/>
                      <a:pt x="209" y="401"/>
                    </a:cubicBezTo>
                    <a:cubicBezTo>
                      <a:pt x="202" y="401"/>
                      <a:pt x="196" y="401"/>
                      <a:pt x="189" y="401"/>
                    </a:cubicBezTo>
                    <a:cubicBezTo>
                      <a:pt x="131" y="401"/>
                      <a:pt x="130" y="394"/>
                      <a:pt x="130" y="371"/>
                    </a:cubicBezTo>
                    <a:cubicBezTo>
                      <a:pt x="130" y="253"/>
                      <a:pt x="130" y="134"/>
                      <a:pt x="130" y="16"/>
                    </a:cubicBezTo>
                    <a:cubicBezTo>
                      <a:pt x="130" y="2"/>
                      <a:pt x="130" y="0"/>
                      <a:pt x="115" y="0"/>
                    </a:cubicBezTo>
                    <a:cubicBezTo>
                      <a:pt x="76" y="41"/>
                      <a:pt x="20" y="41"/>
                      <a:pt x="0" y="41"/>
                    </a:cubicBezTo>
                    <a:cubicBezTo>
                      <a:pt x="0" y="47"/>
                      <a:pt x="0" y="53"/>
                      <a:pt x="0" y="59"/>
                    </a:cubicBezTo>
                    <a:cubicBezTo>
                      <a:pt x="13" y="59"/>
                      <a:pt x="50" y="59"/>
                      <a:pt x="83" y="43"/>
                    </a:cubicBezTo>
                    <a:cubicBezTo>
                      <a:pt x="83" y="152"/>
                      <a:pt x="83" y="262"/>
                      <a:pt x="83" y="371"/>
                    </a:cubicBezTo>
                    <a:cubicBezTo>
                      <a:pt x="83" y="394"/>
                      <a:pt x="81" y="401"/>
                      <a:pt x="23" y="401"/>
                    </a:cubicBezTo>
                    <a:cubicBezTo>
                      <a:pt x="17" y="401"/>
                      <a:pt x="10" y="401"/>
                      <a:pt x="4" y="401"/>
                    </a:cubicBezTo>
                    <a:cubicBezTo>
                      <a:pt x="4" y="408"/>
                      <a:pt x="4" y="414"/>
                      <a:pt x="4" y="421"/>
                    </a:cubicBezTo>
                    <a:cubicBezTo>
                      <a:pt x="27" y="419"/>
                      <a:pt x="81" y="419"/>
                      <a:pt x="106" y="419"/>
                    </a:cubicBezTo>
                    <a:cubicBezTo>
                      <a:pt x="131" y="419"/>
                      <a:pt x="187" y="419"/>
                      <a:pt x="209" y="4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6" name="Freeform 151"/>
              <p:cNvSpPr/>
              <p:nvPr/>
            </p:nvSpPr>
            <p:spPr>
              <a:xfrm>
                <a:off x="8916840" y="2131200"/>
                <a:ext cx="95040" cy="156960"/>
              </a:xfrm>
              <a:custGeom>
                <a:avLst/>
                <a:gdLst/>
                <a:ahLst/>
                <a:rect l="0" t="0" r="r" b="b"/>
                <a:pathLst>
                  <a:path w="264" h="436">
                    <a:moveTo>
                      <a:pt x="263" y="315"/>
                    </a:moveTo>
                    <a:cubicBezTo>
                      <a:pt x="263" y="291"/>
                      <a:pt x="256" y="265"/>
                      <a:pt x="232" y="238"/>
                    </a:cubicBezTo>
                    <a:cubicBezTo>
                      <a:pt x="220" y="223"/>
                      <a:pt x="211" y="218"/>
                      <a:pt x="169" y="193"/>
                    </a:cubicBezTo>
                    <a:cubicBezTo>
                      <a:pt x="214" y="169"/>
                      <a:pt x="247" y="137"/>
                      <a:pt x="247" y="94"/>
                    </a:cubicBezTo>
                    <a:cubicBezTo>
                      <a:pt x="247" y="36"/>
                      <a:pt x="189" y="0"/>
                      <a:pt x="131" y="0"/>
                    </a:cubicBezTo>
                    <a:cubicBezTo>
                      <a:pt x="68" y="0"/>
                      <a:pt x="18" y="47"/>
                      <a:pt x="18" y="106"/>
                    </a:cubicBezTo>
                    <a:cubicBezTo>
                      <a:pt x="18" y="117"/>
                      <a:pt x="18" y="146"/>
                      <a:pt x="45" y="175"/>
                    </a:cubicBezTo>
                    <a:cubicBezTo>
                      <a:pt x="52" y="184"/>
                      <a:pt x="76" y="198"/>
                      <a:pt x="92" y="209"/>
                    </a:cubicBezTo>
                    <a:cubicBezTo>
                      <a:pt x="56" y="229"/>
                      <a:pt x="0" y="263"/>
                      <a:pt x="0" y="326"/>
                    </a:cubicBezTo>
                    <a:cubicBezTo>
                      <a:pt x="0" y="392"/>
                      <a:pt x="65" y="435"/>
                      <a:pt x="131" y="435"/>
                    </a:cubicBezTo>
                    <a:cubicBezTo>
                      <a:pt x="203" y="435"/>
                      <a:pt x="263" y="383"/>
                      <a:pt x="263" y="315"/>
                    </a:cubicBezTo>
                    <a:moveTo>
                      <a:pt x="218" y="94"/>
                    </a:moveTo>
                    <a:cubicBezTo>
                      <a:pt x="218" y="130"/>
                      <a:pt x="193" y="160"/>
                      <a:pt x="155" y="184"/>
                    </a:cubicBezTo>
                    <a:cubicBezTo>
                      <a:pt x="129" y="167"/>
                      <a:pt x="103" y="150"/>
                      <a:pt x="77" y="133"/>
                    </a:cubicBezTo>
                    <a:cubicBezTo>
                      <a:pt x="49" y="113"/>
                      <a:pt x="45" y="92"/>
                      <a:pt x="45" y="81"/>
                    </a:cubicBezTo>
                    <a:cubicBezTo>
                      <a:pt x="45" y="43"/>
                      <a:pt x="86" y="16"/>
                      <a:pt x="131" y="16"/>
                    </a:cubicBezTo>
                    <a:cubicBezTo>
                      <a:pt x="178" y="16"/>
                      <a:pt x="218" y="49"/>
                      <a:pt x="218" y="94"/>
                    </a:cubicBezTo>
                    <a:moveTo>
                      <a:pt x="232" y="338"/>
                    </a:moveTo>
                    <a:cubicBezTo>
                      <a:pt x="232" y="385"/>
                      <a:pt x="184" y="417"/>
                      <a:pt x="131" y="417"/>
                    </a:cubicBezTo>
                    <a:cubicBezTo>
                      <a:pt x="77" y="417"/>
                      <a:pt x="32" y="378"/>
                      <a:pt x="32" y="326"/>
                    </a:cubicBezTo>
                    <a:cubicBezTo>
                      <a:pt x="32" y="290"/>
                      <a:pt x="52" y="248"/>
                      <a:pt x="106" y="220"/>
                    </a:cubicBezTo>
                    <a:cubicBezTo>
                      <a:pt x="132" y="236"/>
                      <a:pt x="158" y="252"/>
                      <a:pt x="184" y="268"/>
                    </a:cubicBezTo>
                    <a:cubicBezTo>
                      <a:pt x="202" y="281"/>
                      <a:pt x="232" y="299"/>
                      <a:pt x="232" y="3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7" name="Freeform 152"/>
              <p:cNvSpPr/>
              <p:nvPr/>
            </p:nvSpPr>
            <p:spPr>
              <a:xfrm>
                <a:off x="9030240" y="2131200"/>
                <a:ext cx="96120" cy="156960"/>
              </a:xfrm>
              <a:custGeom>
                <a:avLst/>
                <a:gdLst/>
                <a:ahLst/>
                <a:rect l="0" t="0" r="r" b="b"/>
                <a:pathLst>
                  <a:path w="267" h="436">
                    <a:moveTo>
                      <a:pt x="266" y="220"/>
                    </a:moveTo>
                    <a:cubicBezTo>
                      <a:pt x="266" y="169"/>
                      <a:pt x="263" y="117"/>
                      <a:pt x="241" y="70"/>
                    </a:cubicBezTo>
                    <a:cubicBezTo>
                      <a:pt x="212" y="11"/>
                      <a:pt x="160" y="0"/>
                      <a:pt x="133" y="0"/>
                    </a:cubicBezTo>
                    <a:cubicBezTo>
                      <a:pt x="95" y="0"/>
                      <a:pt x="49" y="16"/>
                      <a:pt x="23" y="76"/>
                    </a:cubicBezTo>
                    <a:cubicBezTo>
                      <a:pt x="4" y="119"/>
                      <a:pt x="0" y="169"/>
                      <a:pt x="0" y="220"/>
                    </a:cubicBezTo>
                    <a:cubicBezTo>
                      <a:pt x="0" y="266"/>
                      <a:pt x="2" y="324"/>
                      <a:pt x="29" y="371"/>
                    </a:cubicBezTo>
                    <a:cubicBezTo>
                      <a:pt x="56" y="423"/>
                      <a:pt x="103" y="435"/>
                      <a:pt x="133" y="435"/>
                    </a:cubicBezTo>
                    <a:cubicBezTo>
                      <a:pt x="167" y="435"/>
                      <a:pt x="214" y="421"/>
                      <a:pt x="243" y="362"/>
                    </a:cubicBezTo>
                    <a:cubicBezTo>
                      <a:pt x="263" y="318"/>
                      <a:pt x="266" y="268"/>
                      <a:pt x="266" y="220"/>
                    </a:cubicBezTo>
                    <a:moveTo>
                      <a:pt x="214" y="211"/>
                    </a:moveTo>
                    <a:cubicBezTo>
                      <a:pt x="214" y="259"/>
                      <a:pt x="214" y="302"/>
                      <a:pt x="207" y="342"/>
                    </a:cubicBezTo>
                    <a:cubicBezTo>
                      <a:pt x="198" y="403"/>
                      <a:pt x="162" y="421"/>
                      <a:pt x="133" y="421"/>
                    </a:cubicBezTo>
                    <a:cubicBezTo>
                      <a:pt x="108" y="421"/>
                      <a:pt x="70" y="405"/>
                      <a:pt x="59" y="345"/>
                    </a:cubicBezTo>
                    <a:cubicBezTo>
                      <a:pt x="52" y="306"/>
                      <a:pt x="52" y="248"/>
                      <a:pt x="52" y="211"/>
                    </a:cubicBezTo>
                    <a:cubicBezTo>
                      <a:pt x="52" y="171"/>
                      <a:pt x="52" y="130"/>
                      <a:pt x="58" y="95"/>
                    </a:cubicBezTo>
                    <a:cubicBezTo>
                      <a:pt x="70" y="20"/>
                      <a:pt x="117" y="14"/>
                      <a:pt x="133" y="14"/>
                    </a:cubicBezTo>
                    <a:cubicBezTo>
                      <a:pt x="153" y="14"/>
                      <a:pt x="196" y="25"/>
                      <a:pt x="207" y="88"/>
                    </a:cubicBezTo>
                    <a:cubicBezTo>
                      <a:pt x="214" y="124"/>
                      <a:pt x="214" y="171"/>
                      <a:pt x="214" y="2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8" name="Freeform 153"/>
              <p:cNvSpPr/>
              <p:nvPr/>
            </p:nvSpPr>
            <p:spPr>
              <a:xfrm>
                <a:off x="9179280" y="2182680"/>
                <a:ext cx="113040" cy="144720"/>
              </a:xfrm>
              <a:custGeom>
                <a:avLst/>
                <a:gdLst/>
                <a:ahLst/>
                <a:rect l="0" t="0" r="r" b="b"/>
                <a:pathLst>
                  <a:path w="314" h="402">
                    <a:moveTo>
                      <a:pt x="313" y="142"/>
                    </a:moveTo>
                    <a:cubicBezTo>
                      <a:pt x="313" y="63"/>
                      <a:pt x="252" y="0"/>
                      <a:pt x="180" y="0"/>
                    </a:cubicBezTo>
                    <a:cubicBezTo>
                      <a:pt x="131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58"/>
                    </a:cubicBezTo>
                    <a:cubicBezTo>
                      <a:pt x="50" y="157"/>
                      <a:pt x="50" y="256"/>
                      <a:pt x="50" y="354"/>
                    </a:cubicBezTo>
                    <a:cubicBezTo>
                      <a:pt x="50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4" y="401"/>
                      <a:pt x="48" y="400"/>
                      <a:pt x="72" y="399"/>
                    </a:cubicBezTo>
                    <a:cubicBezTo>
                      <a:pt x="95" y="400"/>
                      <a:pt x="119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101" y="381"/>
                      <a:pt x="94" y="381"/>
                      <a:pt x="94" y="354"/>
                    </a:cubicBezTo>
                    <a:cubicBezTo>
                      <a:pt x="94" y="319"/>
                      <a:pt x="94" y="284"/>
                      <a:pt x="94" y="248"/>
                    </a:cubicBezTo>
                    <a:cubicBezTo>
                      <a:pt x="94" y="246"/>
                      <a:pt x="94" y="244"/>
                      <a:pt x="94" y="241"/>
                    </a:cubicBezTo>
                    <a:cubicBezTo>
                      <a:pt x="97" y="252"/>
                      <a:pt x="124" y="286"/>
                      <a:pt x="171" y="286"/>
                    </a:cubicBezTo>
                    <a:cubicBezTo>
                      <a:pt x="247" y="286"/>
                      <a:pt x="313" y="225"/>
                      <a:pt x="313" y="142"/>
                    </a:cubicBezTo>
                    <a:moveTo>
                      <a:pt x="259" y="142"/>
                    </a:moveTo>
                    <a:cubicBezTo>
                      <a:pt x="259" y="220"/>
                      <a:pt x="216" y="272"/>
                      <a:pt x="169" y="272"/>
                    </a:cubicBezTo>
                    <a:cubicBezTo>
                      <a:pt x="144" y="272"/>
                      <a:pt x="119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3"/>
                      <a:pt x="94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69" name="Freeform 154"/>
              <p:cNvSpPr/>
              <p:nvPr/>
            </p:nvSpPr>
            <p:spPr>
              <a:xfrm>
                <a:off x="9307440" y="2181240"/>
                <a:ext cx="74160" cy="104760"/>
              </a:xfrm>
              <a:custGeom>
                <a:avLst/>
                <a:gdLst/>
                <a:ahLst/>
                <a:rect l="0" t="0" r="r" b="b"/>
                <a:pathLst>
                  <a:path w="206" h="291">
                    <a:moveTo>
                      <a:pt x="205" y="202"/>
                    </a:moveTo>
                    <a:cubicBezTo>
                      <a:pt x="205" y="167"/>
                      <a:pt x="187" y="149"/>
                      <a:pt x="180" y="142"/>
                    </a:cubicBezTo>
                    <a:cubicBezTo>
                      <a:pt x="158" y="121"/>
                      <a:pt x="133" y="117"/>
                      <a:pt x="108" y="112"/>
                    </a:cubicBezTo>
                    <a:cubicBezTo>
                      <a:pt x="72" y="104"/>
                      <a:pt x="29" y="95"/>
                      <a:pt x="29" y="59"/>
                    </a:cubicBezTo>
                    <a:cubicBezTo>
                      <a:pt x="29" y="38"/>
                      <a:pt x="47" y="11"/>
                      <a:pt x="101" y="11"/>
                    </a:cubicBezTo>
                    <a:cubicBezTo>
                      <a:pt x="169" y="11"/>
                      <a:pt x="173" y="68"/>
                      <a:pt x="175" y="88"/>
                    </a:cubicBezTo>
                    <a:cubicBezTo>
                      <a:pt x="175" y="94"/>
                      <a:pt x="179" y="92"/>
                      <a:pt x="182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9"/>
                      <a:pt x="162" y="14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1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8"/>
                      <a:pt x="65" y="151"/>
                      <a:pt x="110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3" y="275"/>
                      <a:pt x="104" y="275"/>
                    </a:cubicBezTo>
                    <a:cubicBezTo>
                      <a:pt x="50" y="275"/>
                      <a:pt x="29" y="239"/>
                      <a:pt x="16" y="185"/>
                    </a:cubicBezTo>
                    <a:cubicBezTo>
                      <a:pt x="14" y="178"/>
                      <a:pt x="14" y="175"/>
                      <a:pt x="7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5" y="290"/>
                    </a:cubicBezTo>
                    <a:cubicBezTo>
                      <a:pt x="9" y="290"/>
                      <a:pt x="11" y="290"/>
                      <a:pt x="22" y="277"/>
                    </a:cubicBezTo>
                    <a:cubicBezTo>
                      <a:pt x="23" y="275"/>
                      <a:pt x="23" y="275"/>
                      <a:pt x="34" y="263"/>
                    </a:cubicBezTo>
                    <a:cubicBezTo>
                      <a:pt x="63" y="290"/>
                      <a:pt x="90" y="290"/>
                      <a:pt x="104" y="290"/>
                    </a:cubicBezTo>
                    <a:cubicBezTo>
                      <a:pt x="176" y="290"/>
                      <a:pt x="205" y="247"/>
                      <a:pt x="205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0" name="Freeform 155"/>
              <p:cNvSpPr/>
              <p:nvPr/>
            </p:nvSpPr>
            <p:spPr>
              <a:xfrm>
                <a:off x="9402120" y="2112480"/>
                <a:ext cx="53640" cy="227880"/>
              </a:xfrm>
              <a:custGeom>
                <a:avLst/>
                <a:gdLst/>
                <a:ahLst/>
                <a:rect l="0" t="0" r="r" b="b"/>
                <a:pathLst>
                  <a:path w="149" h="633">
                    <a:moveTo>
                      <a:pt x="148" y="315"/>
                    </a:moveTo>
                    <a:cubicBezTo>
                      <a:pt x="148" y="266"/>
                      <a:pt x="140" y="189"/>
                      <a:pt x="106" y="119"/>
                    </a:cubicBezTo>
                    <a:cubicBezTo>
                      <a:pt x="68" y="40"/>
                      <a:pt x="13" y="0"/>
                      <a:pt x="7" y="0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0" y="7"/>
                      <a:pt x="0" y="9"/>
                      <a:pt x="13" y="20"/>
                    </a:cubicBezTo>
                    <a:cubicBezTo>
                      <a:pt x="76" y="83"/>
                      <a:pt x="112" y="184"/>
                      <a:pt x="112" y="315"/>
                    </a:cubicBezTo>
                    <a:cubicBezTo>
                      <a:pt x="112" y="423"/>
                      <a:pt x="88" y="534"/>
                      <a:pt x="9" y="614"/>
                    </a:cubicBezTo>
                    <a:cubicBezTo>
                      <a:pt x="0" y="623"/>
                      <a:pt x="0" y="623"/>
                      <a:pt x="0" y="624"/>
                    </a:cubicBezTo>
                    <a:cubicBezTo>
                      <a:pt x="0" y="630"/>
                      <a:pt x="4" y="632"/>
                      <a:pt x="7" y="632"/>
                    </a:cubicBezTo>
                    <a:cubicBezTo>
                      <a:pt x="13" y="632"/>
                      <a:pt x="70" y="588"/>
                      <a:pt x="108" y="507"/>
                    </a:cubicBezTo>
                    <a:cubicBezTo>
                      <a:pt x="140" y="439"/>
                      <a:pt x="148" y="369"/>
                      <a:pt x="148" y="3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1" name="Freeform 156"/>
              <p:cNvSpPr/>
              <p:nvPr/>
            </p:nvSpPr>
            <p:spPr>
              <a:xfrm>
                <a:off x="4823640" y="2717640"/>
                <a:ext cx="131400" cy="8280"/>
              </a:xfrm>
              <a:custGeom>
                <a:avLst/>
                <a:gdLst/>
                <a:ahLst/>
                <a:rect l="0" t="0" r="r" b="b"/>
                <a:pathLst>
                  <a:path w="365" h="23">
                    <a:moveTo>
                      <a:pt x="0" y="0"/>
                    </a:moveTo>
                    <a:cubicBezTo>
                      <a:pt x="121" y="0"/>
                      <a:pt x="242" y="0"/>
                      <a:pt x="364" y="0"/>
                    </a:cubicBezTo>
                    <a:cubicBezTo>
                      <a:pt x="364" y="7"/>
                      <a:pt x="364" y="14"/>
                      <a:pt x="364" y="22"/>
                    </a:cubicBezTo>
                    <a:cubicBezTo>
                      <a:pt x="242" y="22"/>
                      <a:pt x="121" y="22"/>
                      <a:pt x="0" y="22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2" name="Freeform 157"/>
              <p:cNvSpPr/>
              <p:nvPr/>
            </p:nvSpPr>
            <p:spPr>
              <a:xfrm>
                <a:off x="5075280" y="2628000"/>
                <a:ext cx="69840" cy="155880"/>
              </a:xfrm>
              <a:custGeom>
                <a:avLst/>
                <a:gdLst/>
                <a:ahLst/>
                <a:rect l="0" t="0" r="r" b="b"/>
                <a:pathLst>
                  <a:path w="194" h="433">
                    <a:moveTo>
                      <a:pt x="193" y="432"/>
                    </a:moveTo>
                    <a:cubicBezTo>
                      <a:pt x="193" y="425"/>
                      <a:pt x="193" y="419"/>
                      <a:pt x="193" y="412"/>
                    </a:cubicBezTo>
                    <a:cubicBezTo>
                      <a:pt x="187" y="412"/>
                      <a:pt x="182" y="412"/>
                      <a:pt x="176" y="412"/>
                    </a:cubicBezTo>
                    <a:cubicBezTo>
                      <a:pt x="126" y="412"/>
                      <a:pt x="124" y="405"/>
                      <a:pt x="124" y="383"/>
                    </a:cubicBezTo>
                    <a:cubicBezTo>
                      <a:pt x="124" y="272"/>
                      <a:pt x="124" y="161"/>
                      <a:pt x="124" y="50"/>
                    </a:cubicBezTo>
                    <a:cubicBezTo>
                      <a:pt x="124" y="27"/>
                      <a:pt x="126" y="20"/>
                      <a:pt x="176" y="20"/>
                    </a:cubicBezTo>
                    <a:cubicBezTo>
                      <a:pt x="182" y="20"/>
                      <a:pt x="187" y="20"/>
                      <a:pt x="193" y="20"/>
                    </a:cubicBezTo>
                    <a:cubicBezTo>
                      <a:pt x="193" y="13"/>
                      <a:pt x="193" y="7"/>
                      <a:pt x="193" y="0"/>
                    </a:cubicBezTo>
                    <a:cubicBezTo>
                      <a:pt x="171" y="2"/>
                      <a:pt x="121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7" y="20"/>
                      <a:pt x="68" y="27"/>
                      <a:pt x="68" y="50"/>
                    </a:cubicBezTo>
                    <a:cubicBezTo>
                      <a:pt x="68" y="161"/>
                      <a:pt x="68" y="272"/>
                      <a:pt x="68" y="383"/>
                    </a:cubicBezTo>
                    <a:cubicBezTo>
                      <a:pt x="68" y="405"/>
                      <a:pt x="67" y="412"/>
                      <a:pt x="16" y="412"/>
                    </a:cubicBezTo>
                    <a:cubicBezTo>
                      <a:pt x="11" y="412"/>
                      <a:pt x="5" y="412"/>
                      <a:pt x="0" y="412"/>
                    </a:cubicBezTo>
                    <a:cubicBezTo>
                      <a:pt x="0" y="419"/>
                      <a:pt x="0" y="425"/>
                      <a:pt x="0" y="432"/>
                    </a:cubicBezTo>
                    <a:cubicBezTo>
                      <a:pt x="22" y="430"/>
                      <a:pt x="72" y="430"/>
                      <a:pt x="97" y="430"/>
                    </a:cubicBezTo>
                    <a:cubicBezTo>
                      <a:pt x="121" y="430"/>
                      <a:pt x="171" y="430"/>
                      <a:pt x="193" y="4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3" name="Freeform 158"/>
              <p:cNvSpPr/>
              <p:nvPr/>
            </p:nvSpPr>
            <p:spPr>
              <a:xfrm>
                <a:off x="5158080" y="26830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3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5"/>
                      <a:pt x="445" y="45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20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7" y="259"/>
                      <a:pt x="270" y="259"/>
                      <a:pt x="270" y="230"/>
                    </a:cubicBezTo>
                    <a:cubicBezTo>
                      <a:pt x="270" y="192"/>
                      <a:pt x="270" y="154"/>
                      <a:pt x="270" y="115"/>
                    </a:cubicBezTo>
                    <a:cubicBezTo>
                      <a:pt x="270" y="49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3"/>
                      <a:pt x="401" y="182"/>
                      <a:pt x="401" y="230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4" name="Freeform 159"/>
              <p:cNvSpPr/>
              <p:nvPr/>
            </p:nvSpPr>
            <p:spPr>
              <a:xfrm>
                <a:off x="5347080" y="268308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3" y="27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8"/>
                    </a:cubicBezTo>
                    <a:cubicBezTo>
                      <a:pt x="49" y="157"/>
                      <a:pt x="49" y="256"/>
                      <a:pt x="49" y="354"/>
                    </a:cubicBezTo>
                    <a:cubicBezTo>
                      <a:pt x="49" y="381"/>
                      <a:pt x="41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99" y="381"/>
                      <a:pt x="92" y="381"/>
                      <a:pt x="92" y="354"/>
                    </a:cubicBezTo>
                    <a:cubicBezTo>
                      <a:pt x="92" y="319"/>
                      <a:pt x="92" y="284"/>
                      <a:pt x="92" y="248"/>
                    </a:cubicBezTo>
                    <a:cubicBezTo>
                      <a:pt x="92" y="246"/>
                      <a:pt x="92" y="244"/>
                      <a:pt x="92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5" y="286"/>
                      <a:pt x="311" y="225"/>
                      <a:pt x="311" y="142"/>
                    </a:cubicBezTo>
                    <a:moveTo>
                      <a:pt x="259" y="142"/>
                    </a:moveTo>
                    <a:cubicBezTo>
                      <a:pt x="259" y="220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1" y="234"/>
                    </a:cubicBezTo>
                    <a:cubicBezTo>
                      <a:pt x="92" y="220"/>
                      <a:pt x="92" y="220"/>
                      <a:pt x="92" y="207"/>
                    </a:cubicBezTo>
                    <a:cubicBezTo>
                      <a:pt x="92" y="160"/>
                      <a:pt x="92" y="113"/>
                      <a:pt x="92" y="67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5" name="Freeform 160"/>
              <p:cNvSpPr/>
              <p:nvPr/>
            </p:nvSpPr>
            <p:spPr>
              <a:xfrm>
                <a:off x="5474880" y="262548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7" y="419"/>
                      <a:pt x="90" y="419"/>
                      <a:pt x="90" y="390"/>
                    </a:cubicBezTo>
                    <a:cubicBezTo>
                      <a:pt x="90" y="260"/>
                      <a:pt x="90" y="130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2"/>
                      <a:pt x="49" y="63"/>
                    </a:cubicBezTo>
                    <a:cubicBezTo>
                      <a:pt x="49" y="172"/>
                      <a:pt x="49" y="281"/>
                      <a:pt x="49" y="390"/>
                    </a:cubicBezTo>
                    <a:cubicBezTo>
                      <a:pt x="49" y="419"/>
                      <a:pt x="41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6" name="Freeform 161"/>
              <p:cNvSpPr/>
              <p:nvPr/>
            </p:nvSpPr>
            <p:spPr>
              <a:xfrm>
                <a:off x="5538240" y="26341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0" y="394"/>
                      <a:pt x="90" y="369"/>
                    </a:cubicBezTo>
                    <a:cubicBezTo>
                      <a:pt x="90" y="291"/>
                      <a:pt x="90" y="214"/>
                      <a:pt x="90" y="137"/>
                    </a:cubicBezTo>
                    <a:cubicBezTo>
                      <a:pt x="61" y="139"/>
                      <a:pt x="31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6" y="414"/>
                      <a:pt x="68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99" y="34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8"/>
                      <a:pt x="65" y="68"/>
                    </a:cubicBezTo>
                    <a:cubicBezTo>
                      <a:pt x="86" y="68"/>
                      <a:pt x="99" y="50"/>
                      <a:pt x="99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7" name="Freeform 162"/>
              <p:cNvSpPr/>
              <p:nvPr/>
            </p:nvSpPr>
            <p:spPr>
              <a:xfrm>
                <a:off x="5599800" y="2682000"/>
                <a:ext cx="89280" cy="104760"/>
              </a:xfrm>
              <a:custGeom>
                <a:avLst/>
                <a:gdLst/>
                <a:ahLst/>
                <a:rect l="0" t="0" r="r" b="b"/>
                <a:pathLst>
                  <a:path w="248" h="291">
                    <a:moveTo>
                      <a:pt x="247" y="207"/>
                    </a:moveTo>
                    <a:cubicBezTo>
                      <a:pt x="247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7" y="137"/>
                      <a:pt x="247" y="124"/>
                    </a:cubicBezTo>
                    <a:cubicBezTo>
                      <a:pt x="247" y="61"/>
                      <a:pt x="212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7" y="220"/>
                      <a:pt x="247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2" y="13"/>
                      <a:pt x="133" y="13"/>
                    </a:cubicBezTo>
                    <a:cubicBezTo>
                      <a:pt x="198" y="13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8" name="Freeform 163"/>
              <p:cNvSpPr/>
              <p:nvPr/>
            </p:nvSpPr>
            <p:spPr>
              <a:xfrm>
                <a:off x="5702400" y="26820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1"/>
                      <a:pt x="103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5" y="0"/>
                    </a:cubicBezTo>
                    <a:cubicBezTo>
                      <a:pt x="182" y="0"/>
                      <a:pt x="180" y="0"/>
                      <a:pt x="173" y="7"/>
                    </a:cubicBezTo>
                    <a:cubicBezTo>
                      <a:pt x="169" y="9"/>
                      <a:pt x="164" y="16"/>
                      <a:pt x="162" y="18"/>
                    </a:cubicBezTo>
                    <a:cubicBezTo>
                      <a:pt x="137" y="0"/>
                      <a:pt x="112" y="0"/>
                      <a:pt x="103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6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79" name="Freeform 164"/>
              <p:cNvSpPr/>
              <p:nvPr/>
            </p:nvSpPr>
            <p:spPr>
              <a:xfrm>
                <a:off x="5868360" y="262548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8" y="419"/>
                      <a:pt x="263" y="416"/>
                      <a:pt x="263" y="385"/>
                    </a:cubicBezTo>
                    <a:cubicBezTo>
                      <a:pt x="263" y="257"/>
                      <a:pt x="263" y="128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2"/>
                      <a:pt x="221" y="63"/>
                    </a:cubicBezTo>
                    <a:cubicBezTo>
                      <a:pt x="221" y="109"/>
                      <a:pt x="221" y="154"/>
                      <a:pt x="221" y="200"/>
                    </a:cubicBezTo>
                    <a:cubicBezTo>
                      <a:pt x="203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4"/>
                    </a:cubicBezTo>
                    <a:cubicBezTo>
                      <a:pt x="0" y="383"/>
                      <a:pt x="63" y="446"/>
                      <a:pt x="135" y="446"/>
                    </a:cubicBezTo>
                    <a:cubicBezTo>
                      <a:pt x="175" y="446"/>
                      <a:pt x="203" y="425"/>
                      <a:pt x="220" y="405"/>
                    </a:cubicBezTo>
                    <a:cubicBezTo>
                      <a:pt x="220" y="419"/>
                      <a:pt x="220" y="432"/>
                      <a:pt x="220" y="446"/>
                    </a:cubicBezTo>
                    <a:cubicBezTo>
                      <a:pt x="250" y="444"/>
                      <a:pt x="281" y="441"/>
                      <a:pt x="311" y="439"/>
                    </a:cubicBezTo>
                    <a:moveTo>
                      <a:pt x="220" y="365"/>
                    </a:moveTo>
                    <a:cubicBezTo>
                      <a:pt x="220" y="376"/>
                      <a:pt x="220" y="378"/>
                      <a:pt x="212" y="389"/>
                    </a:cubicBezTo>
                    <a:cubicBezTo>
                      <a:pt x="193" y="419"/>
                      <a:pt x="166" y="432"/>
                      <a:pt x="137" y="432"/>
                    </a:cubicBezTo>
                    <a:cubicBezTo>
                      <a:pt x="110" y="432"/>
                      <a:pt x="86" y="416"/>
                      <a:pt x="70" y="392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4" y="243"/>
                      <a:pt x="72" y="214"/>
                    </a:cubicBezTo>
                    <a:cubicBezTo>
                      <a:pt x="86" y="194"/>
                      <a:pt x="110" y="175"/>
                      <a:pt x="144" y="175"/>
                    </a:cubicBezTo>
                    <a:cubicBezTo>
                      <a:pt x="166" y="175"/>
                      <a:pt x="193" y="184"/>
                      <a:pt x="212" y="212"/>
                    </a:cubicBezTo>
                    <a:cubicBezTo>
                      <a:pt x="220" y="223"/>
                      <a:pt x="220" y="223"/>
                      <a:pt x="220" y="236"/>
                    </a:cubicBezTo>
                    <a:cubicBezTo>
                      <a:pt x="220" y="279"/>
                      <a:pt x="220" y="322"/>
                      <a:pt x="220" y="3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0" name="Freeform 165"/>
              <p:cNvSpPr/>
              <p:nvPr/>
            </p:nvSpPr>
            <p:spPr>
              <a:xfrm>
                <a:off x="5993280" y="2682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2" y="13"/>
                      <a:pt x="133" y="13"/>
                    </a:cubicBezTo>
                    <a:cubicBezTo>
                      <a:pt x="198" y="13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1" name="Freeform 166"/>
              <p:cNvSpPr/>
              <p:nvPr/>
            </p:nvSpPr>
            <p:spPr>
              <a:xfrm>
                <a:off x="6092280" y="2643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2" name="Freeform 167"/>
              <p:cNvSpPr/>
              <p:nvPr/>
            </p:nvSpPr>
            <p:spPr>
              <a:xfrm>
                <a:off x="6183000" y="2682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8" y="200"/>
                    </a:cubicBezTo>
                    <a:cubicBezTo>
                      <a:pt x="230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6"/>
                      <a:pt x="72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0" y="13"/>
                      <a:pt x="131" y="13"/>
                    </a:cubicBezTo>
                    <a:cubicBezTo>
                      <a:pt x="196" y="13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3" name="Freeform 168"/>
              <p:cNvSpPr/>
              <p:nvPr/>
            </p:nvSpPr>
            <p:spPr>
              <a:xfrm>
                <a:off x="6285600" y="2682000"/>
                <a:ext cx="87120" cy="104760"/>
              </a:xfrm>
              <a:custGeom>
                <a:avLst/>
                <a:gdLst/>
                <a:ahLst/>
                <a:rect l="0" t="0" r="r" b="b"/>
                <a:pathLst>
                  <a:path w="242" h="291">
                    <a:moveTo>
                      <a:pt x="241" y="207"/>
                    </a:moveTo>
                    <a:cubicBezTo>
                      <a:pt x="241" y="202"/>
                      <a:pt x="236" y="202"/>
                      <a:pt x="234" y="202"/>
                    </a:cubicBezTo>
                    <a:cubicBezTo>
                      <a:pt x="227" y="202"/>
                      <a:pt x="227" y="203"/>
                      <a:pt x="225" y="207"/>
                    </a:cubicBezTo>
                    <a:cubicBezTo>
                      <a:pt x="207" y="266"/>
                      <a:pt x="166" y="273"/>
                      <a:pt x="142" y="273"/>
                    </a:cubicBezTo>
                    <a:cubicBezTo>
                      <a:pt x="108" y="273"/>
                      <a:pt x="52" y="247"/>
                      <a:pt x="52" y="146"/>
                    </a:cubicBezTo>
                    <a:cubicBezTo>
                      <a:pt x="52" y="41"/>
                      <a:pt x="104" y="16"/>
                      <a:pt x="139" y="16"/>
                    </a:cubicBezTo>
                    <a:cubicBezTo>
                      <a:pt x="144" y="16"/>
                      <a:pt x="184" y="16"/>
                      <a:pt x="207" y="40"/>
                    </a:cubicBezTo>
                    <a:cubicBezTo>
                      <a:pt x="180" y="41"/>
                      <a:pt x="176" y="59"/>
                      <a:pt x="176" y="68"/>
                    </a:cubicBezTo>
                    <a:cubicBezTo>
                      <a:pt x="176" y="85"/>
                      <a:pt x="187" y="97"/>
                      <a:pt x="205" y="97"/>
                    </a:cubicBezTo>
                    <a:cubicBezTo>
                      <a:pt x="221" y="97"/>
                      <a:pt x="234" y="86"/>
                      <a:pt x="234" y="67"/>
                    </a:cubicBezTo>
                    <a:cubicBezTo>
                      <a:pt x="234" y="23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6"/>
                    </a:cubicBezTo>
                    <a:cubicBezTo>
                      <a:pt x="0" y="227"/>
                      <a:pt x="63" y="290"/>
                      <a:pt x="137" y="290"/>
                    </a:cubicBezTo>
                    <a:cubicBezTo>
                      <a:pt x="221" y="290"/>
                      <a:pt x="241" y="214"/>
                      <a:pt x="241" y="2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4" name="Freeform 169"/>
              <p:cNvSpPr/>
              <p:nvPr/>
            </p:nvSpPr>
            <p:spPr>
              <a:xfrm>
                <a:off x="6383160" y="2643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5" name="Freeform 170"/>
              <p:cNvSpPr/>
              <p:nvPr/>
            </p:nvSpPr>
            <p:spPr>
              <a:xfrm>
                <a:off x="6473880" y="26820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3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6" name="Freeform 171"/>
              <p:cNvSpPr/>
              <p:nvPr/>
            </p:nvSpPr>
            <p:spPr>
              <a:xfrm>
                <a:off x="6588000" y="26830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6" y="68"/>
                    </a:cubicBezTo>
                    <a:cubicBezTo>
                      <a:pt x="86" y="46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7" name="Freeform 172"/>
              <p:cNvSpPr/>
              <p:nvPr/>
            </p:nvSpPr>
            <p:spPr>
              <a:xfrm>
                <a:off x="6678000" y="26820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4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4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8" name="Freeform 173"/>
              <p:cNvSpPr/>
              <p:nvPr/>
            </p:nvSpPr>
            <p:spPr>
              <a:xfrm>
                <a:off x="6840000" y="2685960"/>
                <a:ext cx="156600" cy="100800"/>
              </a:xfrm>
              <a:custGeom>
                <a:avLst/>
                <a:gdLst/>
                <a:ahLst/>
                <a:rect l="0" t="0" r="r" b="b"/>
                <a:pathLst>
                  <a:path w="435" h="280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0"/>
                      <a:pt x="401" y="2"/>
                      <a:pt x="387" y="2"/>
                    </a:cubicBezTo>
                    <a:cubicBezTo>
                      <a:pt x="368" y="1"/>
                      <a:pt x="349" y="1"/>
                      <a:pt x="329" y="0"/>
                    </a:cubicBezTo>
                    <a:cubicBezTo>
                      <a:pt x="329" y="7"/>
                      <a:pt x="329" y="13"/>
                      <a:pt x="329" y="20"/>
                    </a:cubicBezTo>
                    <a:cubicBezTo>
                      <a:pt x="351" y="20"/>
                      <a:pt x="365" y="31"/>
                      <a:pt x="365" y="49"/>
                    </a:cubicBezTo>
                    <a:cubicBezTo>
                      <a:pt x="365" y="54"/>
                      <a:pt x="365" y="54"/>
                      <a:pt x="362" y="63"/>
                    </a:cubicBezTo>
                    <a:cubicBezTo>
                      <a:pt x="343" y="117"/>
                      <a:pt x="323" y="171"/>
                      <a:pt x="304" y="225"/>
                    </a:cubicBezTo>
                    <a:cubicBezTo>
                      <a:pt x="284" y="166"/>
                      <a:pt x="263" y="107"/>
                      <a:pt x="243" y="49"/>
                    </a:cubicBezTo>
                    <a:cubicBezTo>
                      <a:pt x="239" y="41"/>
                      <a:pt x="239" y="40"/>
                      <a:pt x="239" y="36"/>
                    </a:cubicBezTo>
                    <a:cubicBezTo>
                      <a:pt x="239" y="20"/>
                      <a:pt x="265" y="20"/>
                      <a:pt x="277" y="20"/>
                    </a:cubicBezTo>
                    <a:cubicBezTo>
                      <a:pt x="277" y="13"/>
                      <a:pt x="277" y="7"/>
                      <a:pt x="277" y="0"/>
                    </a:cubicBezTo>
                    <a:cubicBezTo>
                      <a:pt x="255" y="1"/>
                      <a:pt x="233" y="1"/>
                      <a:pt x="211" y="2"/>
                    </a:cubicBezTo>
                    <a:cubicBezTo>
                      <a:pt x="193" y="2"/>
                      <a:pt x="173" y="0"/>
                      <a:pt x="155" y="0"/>
                    </a:cubicBezTo>
                    <a:cubicBezTo>
                      <a:pt x="155" y="7"/>
                      <a:pt x="155" y="13"/>
                      <a:pt x="155" y="20"/>
                    </a:cubicBezTo>
                    <a:cubicBezTo>
                      <a:pt x="178" y="20"/>
                      <a:pt x="187" y="20"/>
                      <a:pt x="194" y="29"/>
                    </a:cubicBezTo>
                    <a:cubicBezTo>
                      <a:pt x="198" y="32"/>
                      <a:pt x="205" y="52"/>
                      <a:pt x="209" y="63"/>
                    </a:cubicBezTo>
                    <a:cubicBezTo>
                      <a:pt x="191" y="114"/>
                      <a:pt x="173" y="165"/>
                      <a:pt x="155" y="216"/>
                    </a:cubicBezTo>
                    <a:cubicBezTo>
                      <a:pt x="134" y="160"/>
                      <a:pt x="114" y="103"/>
                      <a:pt x="94" y="47"/>
                    </a:cubicBezTo>
                    <a:cubicBezTo>
                      <a:pt x="92" y="40"/>
                      <a:pt x="92" y="38"/>
                      <a:pt x="92" y="36"/>
                    </a:cubicBezTo>
                    <a:cubicBezTo>
                      <a:pt x="92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2" y="20"/>
                      <a:pt x="40" y="22"/>
                      <a:pt x="47" y="41"/>
                    </a:cubicBezTo>
                    <a:cubicBezTo>
                      <a:pt x="74" y="116"/>
                      <a:pt x="101" y="190"/>
                      <a:pt x="128" y="265"/>
                    </a:cubicBezTo>
                    <a:cubicBezTo>
                      <a:pt x="130" y="273"/>
                      <a:pt x="131" y="279"/>
                      <a:pt x="140" y="279"/>
                    </a:cubicBezTo>
                    <a:cubicBezTo>
                      <a:pt x="149" y="279"/>
                      <a:pt x="149" y="275"/>
                      <a:pt x="153" y="266"/>
                    </a:cubicBezTo>
                    <a:cubicBezTo>
                      <a:pt x="175" y="207"/>
                      <a:pt x="196" y="148"/>
                      <a:pt x="218" y="88"/>
                    </a:cubicBezTo>
                    <a:cubicBezTo>
                      <a:pt x="239" y="148"/>
                      <a:pt x="260" y="207"/>
                      <a:pt x="281" y="266"/>
                    </a:cubicBezTo>
                    <a:cubicBezTo>
                      <a:pt x="284" y="273"/>
                      <a:pt x="285" y="279"/>
                      <a:pt x="293" y="279"/>
                    </a:cubicBezTo>
                    <a:cubicBezTo>
                      <a:pt x="301" y="279"/>
                      <a:pt x="304" y="273"/>
                      <a:pt x="306" y="266"/>
                    </a:cubicBezTo>
                    <a:cubicBezTo>
                      <a:pt x="331" y="197"/>
                      <a:pt x="356" y="128"/>
                      <a:pt x="382" y="59"/>
                    </a:cubicBezTo>
                    <a:cubicBezTo>
                      <a:pt x="392" y="29"/>
                      <a:pt x="412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89" name="Freeform 174"/>
              <p:cNvSpPr/>
              <p:nvPr/>
            </p:nvSpPr>
            <p:spPr>
              <a:xfrm>
                <a:off x="7007760" y="2634120"/>
                <a:ext cx="49680" cy="150120"/>
              </a:xfrm>
              <a:custGeom>
                <a:avLst/>
                <a:gdLst/>
                <a:ahLst/>
                <a:rect l="0" t="0" r="r" b="b"/>
                <a:pathLst>
                  <a:path w="138" h="417">
                    <a:moveTo>
                      <a:pt x="137" y="416"/>
                    </a:moveTo>
                    <a:cubicBezTo>
                      <a:pt x="137" y="409"/>
                      <a:pt x="137" y="402"/>
                      <a:pt x="137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5" y="164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5" y="416"/>
                      <a:pt x="137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8" y="0"/>
                    </a:cubicBezTo>
                    <a:cubicBezTo>
                      <a:pt x="47" y="0"/>
                      <a:pt x="34" y="18"/>
                      <a:pt x="34" y="34"/>
                    </a:cubicBezTo>
                    <a:cubicBezTo>
                      <a:pt x="34" y="50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0" name="Freeform 175"/>
              <p:cNvSpPr/>
              <p:nvPr/>
            </p:nvSpPr>
            <p:spPr>
              <a:xfrm>
                <a:off x="7068240" y="2643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1" name="Freeform 176"/>
              <p:cNvSpPr/>
              <p:nvPr/>
            </p:nvSpPr>
            <p:spPr>
              <a:xfrm>
                <a:off x="7159680" y="2625480"/>
                <a:ext cx="115200" cy="158400"/>
              </a:xfrm>
              <a:custGeom>
                <a:avLst/>
                <a:gdLst/>
                <a:ahLst/>
                <a:rect l="0" t="0" r="r" b="b"/>
                <a:pathLst>
                  <a:path w="320" h="440">
                    <a:moveTo>
                      <a:pt x="319" y="439"/>
                    </a:moveTo>
                    <a:cubicBezTo>
                      <a:pt x="319" y="432"/>
                      <a:pt x="319" y="426"/>
                      <a:pt x="319" y="419"/>
                    </a:cubicBezTo>
                    <a:cubicBezTo>
                      <a:pt x="286" y="419"/>
                      <a:pt x="270" y="419"/>
                      <a:pt x="270" y="401"/>
                    </a:cubicBezTo>
                    <a:cubicBezTo>
                      <a:pt x="270" y="361"/>
                      <a:pt x="270" y="321"/>
                      <a:pt x="270" y="281"/>
                    </a:cubicBezTo>
                    <a:cubicBezTo>
                      <a:pt x="270" y="225"/>
                      <a:pt x="270" y="205"/>
                      <a:pt x="250" y="184"/>
                    </a:cubicBezTo>
                    <a:cubicBezTo>
                      <a:pt x="241" y="173"/>
                      <a:pt x="220" y="160"/>
                      <a:pt x="184" y="160"/>
                    </a:cubicBezTo>
                    <a:cubicBezTo>
                      <a:pt x="130" y="160"/>
                      <a:pt x="103" y="198"/>
                      <a:pt x="92" y="221"/>
                    </a:cubicBezTo>
                    <a:cubicBezTo>
                      <a:pt x="92" y="148"/>
                      <a:pt x="92" y="7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4" y="438"/>
                      <a:pt x="48" y="438"/>
                      <a:pt x="72" y="437"/>
                    </a:cubicBezTo>
                    <a:cubicBezTo>
                      <a:pt x="96" y="438"/>
                      <a:pt x="120" y="438"/>
                      <a:pt x="144" y="439"/>
                    </a:cubicBezTo>
                    <a:cubicBezTo>
                      <a:pt x="144" y="432"/>
                      <a:pt x="144" y="426"/>
                      <a:pt x="144" y="419"/>
                    </a:cubicBezTo>
                    <a:cubicBezTo>
                      <a:pt x="101" y="419"/>
                      <a:pt x="94" y="419"/>
                      <a:pt x="94" y="390"/>
                    </a:cubicBezTo>
                    <a:cubicBezTo>
                      <a:pt x="94" y="352"/>
                      <a:pt x="94" y="314"/>
                      <a:pt x="94" y="275"/>
                    </a:cubicBezTo>
                    <a:cubicBezTo>
                      <a:pt x="94" y="209"/>
                      <a:pt x="139" y="175"/>
                      <a:pt x="180" y="175"/>
                    </a:cubicBezTo>
                    <a:cubicBezTo>
                      <a:pt x="220" y="175"/>
                      <a:pt x="227" y="209"/>
                      <a:pt x="227" y="245"/>
                    </a:cubicBezTo>
                    <a:cubicBezTo>
                      <a:pt x="227" y="293"/>
                      <a:pt x="227" y="342"/>
                      <a:pt x="227" y="390"/>
                    </a:cubicBezTo>
                    <a:cubicBezTo>
                      <a:pt x="227" y="419"/>
                      <a:pt x="220" y="419"/>
                      <a:pt x="176" y="419"/>
                    </a:cubicBezTo>
                    <a:cubicBezTo>
                      <a:pt x="176" y="426"/>
                      <a:pt x="176" y="432"/>
                      <a:pt x="176" y="439"/>
                    </a:cubicBezTo>
                    <a:cubicBezTo>
                      <a:pt x="200" y="438"/>
                      <a:pt x="224" y="438"/>
                      <a:pt x="248" y="437"/>
                    </a:cubicBezTo>
                    <a:cubicBezTo>
                      <a:pt x="272" y="438"/>
                      <a:pt x="295" y="438"/>
                      <a:pt x="319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2" name="Freeform 177"/>
              <p:cNvSpPr/>
              <p:nvPr/>
            </p:nvSpPr>
            <p:spPr>
              <a:xfrm>
                <a:off x="7359120" y="2643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4" y="380"/>
                      <a:pt x="140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8" y="137"/>
                      <a:pt x="158" y="137"/>
                      <a:pt x="189" y="137"/>
                    </a:cubicBezTo>
                    <a:cubicBezTo>
                      <a:pt x="189" y="130"/>
                      <a:pt x="189" y="124"/>
                      <a:pt x="189" y="117"/>
                    </a:cubicBezTo>
                    <a:cubicBezTo>
                      <a:pt x="158" y="117"/>
                      <a:pt x="128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8" y="137"/>
                      <a:pt x="36" y="137"/>
                      <a:pt x="54" y="137"/>
                    </a:cubicBezTo>
                    <a:cubicBezTo>
                      <a:pt x="54" y="195"/>
                      <a:pt x="54" y="253"/>
                      <a:pt x="54" y="311"/>
                    </a:cubicBezTo>
                    <a:cubicBezTo>
                      <a:pt x="54" y="389"/>
                      <a:pt x="113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3" name="Freeform 178"/>
              <p:cNvSpPr/>
              <p:nvPr/>
            </p:nvSpPr>
            <p:spPr>
              <a:xfrm>
                <a:off x="7450920" y="26341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2" y="142"/>
                      <a:pt x="2" y="144"/>
                    </a:cubicBezTo>
                    <a:cubicBezTo>
                      <a:pt x="2" y="151"/>
                      <a:pt x="2" y="157"/>
                      <a:pt x="2" y="164"/>
                    </a:cubicBezTo>
                    <a:cubicBezTo>
                      <a:pt x="43" y="164"/>
                      <a:pt x="49" y="167"/>
                      <a:pt x="49" y="198"/>
                    </a:cubicBezTo>
                    <a:cubicBezTo>
                      <a:pt x="49" y="254"/>
                      <a:pt x="49" y="311"/>
                      <a:pt x="49" y="367"/>
                    </a:cubicBezTo>
                    <a:cubicBezTo>
                      <a:pt x="49" y="396"/>
                      <a:pt x="41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4" name="Freeform 179"/>
              <p:cNvSpPr/>
              <p:nvPr/>
            </p:nvSpPr>
            <p:spPr>
              <a:xfrm>
                <a:off x="7513920" y="2683080"/>
                <a:ext cx="178560" cy="100800"/>
              </a:xfrm>
              <a:custGeom>
                <a:avLst/>
                <a:gdLst/>
                <a:ahLst/>
                <a:rect l="0" t="0" r="r" b="b"/>
                <a:pathLst>
                  <a:path w="496" h="280">
                    <a:moveTo>
                      <a:pt x="495" y="279"/>
                    </a:moveTo>
                    <a:cubicBezTo>
                      <a:pt x="495" y="272"/>
                      <a:pt x="495" y="266"/>
                      <a:pt x="495" y="259"/>
                    </a:cubicBezTo>
                    <a:cubicBezTo>
                      <a:pt x="461" y="259"/>
                      <a:pt x="446" y="259"/>
                      <a:pt x="445" y="241"/>
                    </a:cubicBezTo>
                    <a:cubicBezTo>
                      <a:pt x="445" y="201"/>
                      <a:pt x="445" y="161"/>
                      <a:pt x="445" y="121"/>
                    </a:cubicBezTo>
                    <a:cubicBezTo>
                      <a:pt x="445" y="65"/>
                      <a:pt x="445" y="45"/>
                      <a:pt x="425" y="23"/>
                    </a:cubicBezTo>
                    <a:cubicBezTo>
                      <a:pt x="416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1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75" y="259"/>
                      <a:pt x="270" y="259"/>
                      <a:pt x="270" y="230"/>
                    </a:cubicBezTo>
                    <a:cubicBezTo>
                      <a:pt x="270" y="192"/>
                      <a:pt x="270" y="154"/>
                      <a:pt x="270" y="115"/>
                    </a:cubicBezTo>
                    <a:cubicBezTo>
                      <a:pt x="270" y="49"/>
                      <a:pt x="315" y="14"/>
                      <a:pt x="355" y="14"/>
                    </a:cubicBezTo>
                    <a:cubicBezTo>
                      <a:pt x="394" y="14"/>
                      <a:pt x="401" y="49"/>
                      <a:pt x="401" y="85"/>
                    </a:cubicBezTo>
                    <a:cubicBezTo>
                      <a:pt x="401" y="133"/>
                      <a:pt x="401" y="182"/>
                      <a:pt x="401" y="230"/>
                    </a:cubicBezTo>
                    <a:cubicBezTo>
                      <a:pt x="401" y="259"/>
                      <a:pt x="394" y="259"/>
                      <a:pt x="353" y="259"/>
                    </a:cubicBezTo>
                    <a:cubicBezTo>
                      <a:pt x="353" y="266"/>
                      <a:pt x="353" y="272"/>
                      <a:pt x="353" y="279"/>
                    </a:cubicBezTo>
                    <a:cubicBezTo>
                      <a:pt x="376" y="278"/>
                      <a:pt x="400" y="278"/>
                      <a:pt x="423" y="277"/>
                    </a:cubicBezTo>
                    <a:cubicBezTo>
                      <a:pt x="447" y="278"/>
                      <a:pt x="471" y="278"/>
                      <a:pt x="495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5" name="Freeform 180"/>
              <p:cNvSpPr/>
              <p:nvPr/>
            </p:nvSpPr>
            <p:spPr>
              <a:xfrm>
                <a:off x="7703280" y="2682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39" y="200"/>
                      <a:pt x="236" y="200"/>
                    </a:cubicBezTo>
                    <a:cubicBezTo>
                      <a:pt x="230" y="200"/>
                      <a:pt x="229" y="203"/>
                      <a:pt x="227" y="209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0" y="273"/>
                      <a:pt x="85" y="256"/>
                      <a:pt x="70" y="232"/>
                    </a:cubicBezTo>
                    <a:cubicBezTo>
                      <a:pt x="52" y="202"/>
                      <a:pt x="52" y="160"/>
                      <a:pt x="52" y="137"/>
                    </a:cubicBezTo>
                    <a:cubicBezTo>
                      <a:pt x="111" y="137"/>
                      <a:pt x="170" y="137"/>
                      <a:pt x="229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9"/>
                      <a:pt x="65" y="290"/>
                      <a:pt x="139" y="290"/>
                    </a:cubicBezTo>
                    <a:cubicBezTo>
                      <a:pt x="216" y="290"/>
                      <a:pt x="245" y="220"/>
                      <a:pt x="245" y="207"/>
                    </a:cubicBezTo>
                    <a:moveTo>
                      <a:pt x="202" y="124"/>
                    </a:moveTo>
                    <a:cubicBezTo>
                      <a:pt x="152" y="124"/>
                      <a:pt x="102" y="124"/>
                      <a:pt x="52" y="124"/>
                    </a:cubicBezTo>
                    <a:cubicBezTo>
                      <a:pt x="56" y="29"/>
                      <a:pt x="110" y="13"/>
                      <a:pt x="131" y="13"/>
                    </a:cubicBezTo>
                    <a:cubicBezTo>
                      <a:pt x="196" y="13"/>
                      <a:pt x="202" y="99"/>
                      <a:pt x="202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6" name="Freeform 181"/>
              <p:cNvSpPr/>
              <p:nvPr/>
            </p:nvSpPr>
            <p:spPr>
              <a:xfrm>
                <a:off x="7880040" y="2683080"/>
                <a:ext cx="76680" cy="100800"/>
              </a:xfrm>
              <a:custGeom>
                <a:avLst/>
                <a:gdLst/>
                <a:ahLst/>
                <a:rect l="0" t="0" r="r" b="b"/>
                <a:pathLst>
                  <a:path w="213" h="280">
                    <a:moveTo>
                      <a:pt x="212" y="38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19" y="0"/>
                      <a:pt x="95" y="41"/>
                      <a:pt x="86" y="68"/>
                    </a:cubicBezTo>
                    <a:cubicBezTo>
                      <a:pt x="86" y="46"/>
                      <a:pt x="86" y="23"/>
                      <a:pt x="86" y="0"/>
                    </a:cubicBezTo>
                    <a:cubicBezTo>
                      <a:pt x="58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3" y="27"/>
                      <a:pt x="49" y="31"/>
                      <a:pt x="49" y="61"/>
                    </a:cubicBezTo>
                    <a:cubicBezTo>
                      <a:pt x="49" y="118"/>
                      <a:pt x="49" y="174"/>
                      <a:pt x="49" y="230"/>
                    </a:cubicBezTo>
                    <a:cubicBezTo>
                      <a:pt x="49" y="259"/>
                      <a:pt x="41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7" y="277"/>
                      <a:pt x="126" y="277"/>
                      <a:pt x="151" y="279"/>
                    </a:cubicBezTo>
                    <a:cubicBezTo>
                      <a:pt x="151" y="272"/>
                      <a:pt x="151" y="266"/>
                      <a:pt x="151" y="259"/>
                    </a:cubicBezTo>
                    <a:cubicBezTo>
                      <a:pt x="147" y="259"/>
                      <a:pt x="143" y="259"/>
                      <a:pt x="139" y="259"/>
                    </a:cubicBezTo>
                    <a:cubicBezTo>
                      <a:pt x="92" y="259"/>
                      <a:pt x="90" y="252"/>
                      <a:pt x="90" y="230"/>
                    </a:cubicBezTo>
                    <a:cubicBezTo>
                      <a:pt x="90" y="198"/>
                      <a:pt x="90" y="166"/>
                      <a:pt x="90" y="133"/>
                    </a:cubicBezTo>
                    <a:cubicBezTo>
                      <a:pt x="90" y="70"/>
                      <a:pt x="117" y="14"/>
                      <a:pt x="166" y="14"/>
                    </a:cubicBezTo>
                    <a:cubicBezTo>
                      <a:pt x="169" y="14"/>
                      <a:pt x="171" y="14"/>
                      <a:pt x="173" y="14"/>
                    </a:cubicBezTo>
                    <a:cubicBezTo>
                      <a:pt x="171" y="14"/>
                      <a:pt x="158" y="22"/>
                      <a:pt x="158" y="40"/>
                    </a:cubicBezTo>
                    <a:cubicBezTo>
                      <a:pt x="158" y="56"/>
                      <a:pt x="171" y="67"/>
                      <a:pt x="185" y="67"/>
                    </a:cubicBezTo>
                    <a:cubicBezTo>
                      <a:pt x="196" y="67"/>
                      <a:pt x="212" y="59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7" name="Freeform 182"/>
              <p:cNvSpPr/>
              <p:nvPr/>
            </p:nvSpPr>
            <p:spPr>
              <a:xfrm>
                <a:off x="7968600" y="2682000"/>
                <a:ext cx="88560" cy="104760"/>
              </a:xfrm>
              <a:custGeom>
                <a:avLst/>
                <a:gdLst/>
                <a:ahLst/>
                <a:rect l="0" t="0" r="r" b="b"/>
                <a:pathLst>
                  <a:path w="246" h="291">
                    <a:moveTo>
                      <a:pt x="245" y="207"/>
                    </a:moveTo>
                    <a:cubicBezTo>
                      <a:pt x="245" y="202"/>
                      <a:pt x="241" y="200"/>
                      <a:pt x="238" y="200"/>
                    </a:cubicBezTo>
                    <a:cubicBezTo>
                      <a:pt x="232" y="200"/>
                      <a:pt x="230" y="203"/>
                      <a:pt x="229" y="209"/>
                    </a:cubicBezTo>
                    <a:cubicBezTo>
                      <a:pt x="207" y="273"/>
                      <a:pt x="149" y="273"/>
                      <a:pt x="144" y="273"/>
                    </a:cubicBezTo>
                    <a:cubicBezTo>
                      <a:pt x="112" y="273"/>
                      <a:pt x="86" y="256"/>
                      <a:pt x="72" y="232"/>
                    </a:cubicBezTo>
                    <a:cubicBezTo>
                      <a:pt x="54" y="202"/>
                      <a:pt x="54" y="160"/>
                      <a:pt x="54" y="137"/>
                    </a:cubicBezTo>
                    <a:cubicBezTo>
                      <a:pt x="113" y="137"/>
                      <a:pt x="172" y="137"/>
                      <a:pt x="230" y="137"/>
                    </a:cubicBezTo>
                    <a:cubicBezTo>
                      <a:pt x="243" y="137"/>
                      <a:pt x="245" y="137"/>
                      <a:pt x="245" y="124"/>
                    </a:cubicBezTo>
                    <a:cubicBezTo>
                      <a:pt x="245" y="61"/>
                      <a:pt x="211" y="0"/>
                      <a:pt x="133" y="0"/>
                    </a:cubicBezTo>
                    <a:cubicBezTo>
                      <a:pt x="59" y="0"/>
                      <a:pt x="0" y="65"/>
                      <a:pt x="0" y="144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8" y="290"/>
                      <a:pt x="245" y="220"/>
                      <a:pt x="245" y="207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29"/>
                      <a:pt x="112" y="13"/>
                      <a:pt x="133" y="13"/>
                    </a:cubicBezTo>
                    <a:cubicBezTo>
                      <a:pt x="198" y="13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8" name="Freeform 183"/>
              <p:cNvSpPr/>
              <p:nvPr/>
            </p:nvSpPr>
            <p:spPr>
              <a:xfrm>
                <a:off x="8071200" y="2682000"/>
                <a:ext cx="74880" cy="104760"/>
              </a:xfrm>
              <a:custGeom>
                <a:avLst/>
                <a:gdLst/>
                <a:ahLst/>
                <a:rect l="0" t="0" r="r" b="b"/>
                <a:pathLst>
                  <a:path w="208" h="291">
                    <a:moveTo>
                      <a:pt x="207" y="202"/>
                    </a:moveTo>
                    <a:cubicBezTo>
                      <a:pt x="207" y="169"/>
                      <a:pt x="189" y="149"/>
                      <a:pt x="180" y="142"/>
                    </a:cubicBezTo>
                    <a:cubicBezTo>
                      <a:pt x="160" y="122"/>
                      <a:pt x="135" y="117"/>
                      <a:pt x="108" y="112"/>
                    </a:cubicBezTo>
                    <a:cubicBezTo>
                      <a:pt x="74" y="104"/>
                      <a:pt x="31" y="97"/>
                      <a:pt x="31" y="59"/>
                    </a:cubicBezTo>
                    <a:cubicBezTo>
                      <a:pt x="31" y="38"/>
                      <a:pt x="47" y="11"/>
                      <a:pt x="101" y="11"/>
                    </a:cubicBezTo>
                    <a:cubicBezTo>
                      <a:pt x="171" y="11"/>
                      <a:pt x="175" y="68"/>
                      <a:pt x="176" y="88"/>
                    </a:cubicBezTo>
                    <a:cubicBezTo>
                      <a:pt x="176" y="94"/>
                      <a:pt x="181" y="92"/>
                      <a:pt x="184" y="94"/>
                    </a:cubicBezTo>
                    <a:cubicBezTo>
                      <a:pt x="191" y="94"/>
                      <a:pt x="191" y="90"/>
                      <a:pt x="191" y="79"/>
                    </a:cubicBezTo>
                    <a:cubicBezTo>
                      <a:pt x="191" y="58"/>
                      <a:pt x="191" y="36"/>
                      <a:pt x="191" y="14"/>
                    </a:cubicBezTo>
                    <a:cubicBezTo>
                      <a:pt x="191" y="4"/>
                      <a:pt x="191" y="0"/>
                      <a:pt x="184" y="0"/>
                    </a:cubicBezTo>
                    <a:cubicBezTo>
                      <a:pt x="182" y="0"/>
                      <a:pt x="180" y="0"/>
                      <a:pt x="171" y="7"/>
                    </a:cubicBezTo>
                    <a:cubicBezTo>
                      <a:pt x="169" y="9"/>
                      <a:pt x="164" y="16"/>
                      <a:pt x="160" y="18"/>
                    </a:cubicBezTo>
                    <a:cubicBezTo>
                      <a:pt x="137" y="0"/>
                      <a:pt x="112" y="0"/>
                      <a:pt x="101" y="0"/>
                    </a:cubicBezTo>
                    <a:cubicBezTo>
                      <a:pt x="25" y="0"/>
                      <a:pt x="0" y="41"/>
                      <a:pt x="0" y="77"/>
                    </a:cubicBezTo>
                    <a:cubicBezTo>
                      <a:pt x="0" y="99"/>
                      <a:pt x="11" y="117"/>
                      <a:pt x="27" y="131"/>
                    </a:cubicBezTo>
                    <a:cubicBezTo>
                      <a:pt x="49" y="148"/>
                      <a:pt x="65" y="151"/>
                      <a:pt x="112" y="160"/>
                    </a:cubicBezTo>
                    <a:cubicBezTo>
                      <a:pt x="124" y="162"/>
                      <a:pt x="176" y="173"/>
                      <a:pt x="176" y="218"/>
                    </a:cubicBezTo>
                    <a:cubicBezTo>
                      <a:pt x="176" y="250"/>
                      <a:pt x="155" y="275"/>
                      <a:pt x="106" y="275"/>
                    </a:cubicBezTo>
                    <a:cubicBezTo>
                      <a:pt x="52" y="275"/>
                      <a:pt x="29" y="239"/>
                      <a:pt x="18" y="185"/>
                    </a:cubicBezTo>
                    <a:cubicBezTo>
                      <a:pt x="16" y="178"/>
                      <a:pt x="14" y="175"/>
                      <a:pt x="9" y="175"/>
                    </a:cubicBezTo>
                    <a:cubicBezTo>
                      <a:pt x="0" y="175"/>
                      <a:pt x="0" y="180"/>
                      <a:pt x="0" y="191"/>
                    </a:cubicBezTo>
                    <a:cubicBezTo>
                      <a:pt x="0" y="219"/>
                      <a:pt x="0" y="247"/>
                      <a:pt x="0" y="275"/>
                    </a:cubicBezTo>
                    <a:cubicBezTo>
                      <a:pt x="0" y="286"/>
                      <a:pt x="0" y="290"/>
                      <a:pt x="7" y="290"/>
                    </a:cubicBezTo>
                    <a:cubicBezTo>
                      <a:pt x="11" y="290"/>
                      <a:pt x="11" y="290"/>
                      <a:pt x="23" y="277"/>
                    </a:cubicBezTo>
                    <a:cubicBezTo>
                      <a:pt x="25" y="275"/>
                      <a:pt x="25" y="275"/>
                      <a:pt x="36" y="263"/>
                    </a:cubicBezTo>
                    <a:cubicBezTo>
                      <a:pt x="63" y="290"/>
                      <a:pt x="92" y="290"/>
                      <a:pt x="106" y="290"/>
                    </a:cubicBezTo>
                    <a:cubicBezTo>
                      <a:pt x="178" y="290"/>
                      <a:pt x="207" y="247"/>
                      <a:pt x="207" y="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99" name="Freeform 184"/>
              <p:cNvSpPr/>
              <p:nvPr/>
            </p:nvSpPr>
            <p:spPr>
              <a:xfrm>
                <a:off x="8159760" y="26820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6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5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7" y="142"/>
                    </a:moveTo>
                    <a:cubicBezTo>
                      <a:pt x="227" y="166"/>
                      <a:pt x="227" y="200"/>
                      <a:pt x="214" y="227"/>
                    </a:cubicBezTo>
                    <a:cubicBezTo>
                      <a:pt x="200" y="256"/>
                      <a:pt x="171" y="273"/>
                      <a:pt x="140" y="273"/>
                    </a:cubicBezTo>
                    <a:cubicBezTo>
                      <a:pt x="113" y="273"/>
                      <a:pt x="85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4" y="27"/>
                      <a:pt x="211" y="54"/>
                    </a:cubicBezTo>
                    <a:cubicBezTo>
                      <a:pt x="227" y="81"/>
                      <a:pt x="227" y="119"/>
                      <a:pt x="227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0" name="Freeform 185"/>
              <p:cNvSpPr/>
              <p:nvPr/>
            </p:nvSpPr>
            <p:spPr>
              <a:xfrm>
                <a:off x="8274600" y="2625480"/>
                <a:ext cx="50760" cy="158400"/>
              </a:xfrm>
              <a:custGeom>
                <a:avLst/>
                <a:gdLst/>
                <a:ahLst/>
                <a:rect l="0" t="0" r="r" b="b"/>
                <a:pathLst>
                  <a:path w="141" h="440">
                    <a:moveTo>
                      <a:pt x="140" y="439"/>
                    </a:moveTo>
                    <a:cubicBezTo>
                      <a:pt x="140" y="432"/>
                      <a:pt x="140" y="426"/>
                      <a:pt x="140" y="419"/>
                    </a:cubicBezTo>
                    <a:cubicBezTo>
                      <a:pt x="99" y="419"/>
                      <a:pt x="92" y="419"/>
                      <a:pt x="92" y="390"/>
                    </a:cubicBezTo>
                    <a:cubicBezTo>
                      <a:pt x="92" y="260"/>
                      <a:pt x="92" y="13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72"/>
                      <a:pt x="50" y="281"/>
                      <a:pt x="50" y="390"/>
                    </a:cubicBezTo>
                    <a:cubicBezTo>
                      <a:pt x="50" y="419"/>
                      <a:pt x="43" y="419"/>
                      <a:pt x="0" y="419"/>
                    </a:cubicBezTo>
                    <a:cubicBezTo>
                      <a:pt x="0" y="426"/>
                      <a:pt x="0" y="432"/>
                      <a:pt x="0" y="439"/>
                    </a:cubicBezTo>
                    <a:cubicBezTo>
                      <a:pt x="23" y="438"/>
                      <a:pt x="47" y="438"/>
                      <a:pt x="70" y="437"/>
                    </a:cubicBezTo>
                    <a:cubicBezTo>
                      <a:pt x="94" y="438"/>
                      <a:pt x="117" y="438"/>
                      <a:pt x="140" y="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1" name="Freeform 186"/>
              <p:cNvSpPr/>
              <p:nvPr/>
            </p:nvSpPr>
            <p:spPr>
              <a:xfrm>
                <a:off x="8337960" y="2683080"/>
                <a:ext cx="114480" cy="103320"/>
              </a:xfrm>
              <a:custGeom>
                <a:avLst/>
                <a:gdLst/>
                <a:ahLst/>
                <a:rect l="0" t="0" r="r" b="b"/>
                <a:pathLst>
                  <a:path w="318" h="287">
                    <a:moveTo>
                      <a:pt x="317" y="279"/>
                    </a:moveTo>
                    <a:cubicBezTo>
                      <a:pt x="317" y="272"/>
                      <a:pt x="317" y="266"/>
                      <a:pt x="317" y="259"/>
                    </a:cubicBezTo>
                    <a:cubicBezTo>
                      <a:pt x="274" y="259"/>
                      <a:pt x="268" y="256"/>
                      <a:pt x="268" y="225"/>
                    </a:cubicBezTo>
                    <a:cubicBezTo>
                      <a:pt x="268" y="150"/>
                      <a:pt x="268" y="75"/>
                      <a:pt x="268" y="0"/>
                    </a:cubicBezTo>
                    <a:cubicBezTo>
                      <a:pt x="237" y="2"/>
                      <a:pt x="206" y="5"/>
                      <a:pt x="175" y="7"/>
                    </a:cubicBezTo>
                    <a:cubicBezTo>
                      <a:pt x="175" y="14"/>
                      <a:pt x="175" y="20"/>
                      <a:pt x="175" y="27"/>
                    </a:cubicBezTo>
                    <a:cubicBezTo>
                      <a:pt x="220" y="27"/>
                      <a:pt x="225" y="31"/>
                      <a:pt x="225" y="61"/>
                    </a:cubicBezTo>
                    <a:cubicBezTo>
                      <a:pt x="225" y="99"/>
                      <a:pt x="225" y="137"/>
                      <a:pt x="225" y="175"/>
                    </a:cubicBezTo>
                    <a:cubicBezTo>
                      <a:pt x="225" y="229"/>
                      <a:pt x="194" y="272"/>
                      <a:pt x="148" y="272"/>
                    </a:cubicBezTo>
                    <a:cubicBezTo>
                      <a:pt x="95" y="272"/>
                      <a:pt x="92" y="243"/>
                      <a:pt x="92" y="211"/>
                    </a:cubicBezTo>
                    <a:cubicBezTo>
                      <a:pt x="92" y="140"/>
                      <a:pt x="92" y="70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9" y="27"/>
                      <a:pt x="49" y="29"/>
                      <a:pt x="49" y="85"/>
                    </a:cubicBezTo>
                    <a:cubicBezTo>
                      <a:pt x="49" y="116"/>
                      <a:pt x="49" y="148"/>
                      <a:pt x="49" y="180"/>
                    </a:cubicBezTo>
                    <a:cubicBezTo>
                      <a:pt x="49" y="229"/>
                      <a:pt x="49" y="286"/>
                      <a:pt x="146" y="286"/>
                    </a:cubicBezTo>
                    <a:cubicBezTo>
                      <a:pt x="180" y="286"/>
                      <a:pt x="209" y="268"/>
                      <a:pt x="227" y="229"/>
                    </a:cubicBezTo>
                    <a:cubicBezTo>
                      <a:pt x="227" y="248"/>
                      <a:pt x="227" y="267"/>
                      <a:pt x="227" y="286"/>
                    </a:cubicBezTo>
                    <a:cubicBezTo>
                      <a:pt x="257" y="284"/>
                      <a:pt x="287" y="281"/>
                      <a:pt x="317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2" name="Freeform 187"/>
              <p:cNvSpPr/>
              <p:nvPr/>
            </p:nvSpPr>
            <p:spPr>
              <a:xfrm>
                <a:off x="8461800" y="2643840"/>
                <a:ext cx="71640" cy="142920"/>
              </a:xfrm>
              <a:custGeom>
                <a:avLst/>
                <a:gdLst/>
                <a:ahLst/>
                <a:rect l="0" t="0" r="r" b="b"/>
                <a:pathLst>
                  <a:path w="199" h="397">
                    <a:moveTo>
                      <a:pt x="198" y="311"/>
                    </a:moveTo>
                    <a:cubicBezTo>
                      <a:pt x="198" y="299"/>
                      <a:pt x="198" y="287"/>
                      <a:pt x="198" y="275"/>
                    </a:cubicBezTo>
                    <a:cubicBezTo>
                      <a:pt x="193" y="275"/>
                      <a:pt x="187" y="275"/>
                      <a:pt x="182" y="275"/>
                    </a:cubicBezTo>
                    <a:cubicBezTo>
                      <a:pt x="182" y="287"/>
                      <a:pt x="182" y="298"/>
                      <a:pt x="182" y="309"/>
                    </a:cubicBezTo>
                    <a:cubicBezTo>
                      <a:pt x="182" y="356"/>
                      <a:pt x="162" y="380"/>
                      <a:pt x="139" y="380"/>
                    </a:cubicBezTo>
                    <a:cubicBezTo>
                      <a:pt x="97" y="380"/>
                      <a:pt x="97" y="322"/>
                      <a:pt x="97" y="311"/>
                    </a:cubicBezTo>
                    <a:cubicBezTo>
                      <a:pt x="97" y="253"/>
                      <a:pt x="97" y="195"/>
                      <a:pt x="97" y="137"/>
                    </a:cubicBezTo>
                    <a:cubicBezTo>
                      <a:pt x="127" y="137"/>
                      <a:pt x="157" y="137"/>
                      <a:pt x="187" y="137"/>
                    </a:cubicBezTo>
                    <a:cubicBezTo>
                      <a:pt x="187" y="130"/>
                      <a:pt x="187" y="124"/>
                      <a:pt x="187" y="117"/>
                    </a:cubicBezTo>
                    <a:cubicBezTo>
                      <a:pt x="157" y="117"/>
                      <a:pt x="127" y="117"/>
                      <a:pt x="97" y="117"/>
                    </a:cubicBezTo>
                    <a:cubicBezTo>
                      <a:pt x="97" y="78"/>
                      <a:pt x="97" y="39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9"/>
                      <a:pt x="0" y="122"/>
                    </a:cubicBezTo>
                    <a:cubicBezTo>
                      <a:pt x="0" y="127"/>
                      <a:pt x="0" y="132"/>
                      <a:pt x="0" y="137"/>
                    </a:cubicBezTo>
                    <a:cubicBezTo>
                      <a:pt x="17" y="137"/>
                      <a:pt x="35" y="137"/>
                      <a:pt x="52" y="137"/>
                    </a:cubicBezTo>
                    <a:cubicBezTo>
                      <a:pt x="52" y="195"/>
                      <a:pt x="52" y="253"/>
                      <a:pt x="52" y="311"/>
                    </a:cubicBezTo>
                    <a:cubicBezTo>
                      <a:pt x="52" y="389"/>
                      <a:pt x="112" y="396"/>
                      <a:pt x="135" y="396"/>
                    </a:cubicBezTo>
                    <a:cubicBezTo>
                      <a:pt x="180" y="396"/>
                      <a:pt x="198" y="351"/>
                      <a:pt x="198" y="3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3" name="Freeform 188"/>
              <p:cNvSpPr/>
              <p:nvPr/>
            </p:nvSpPr>
            <p:spPr>
              <a:xfrm>
                <a:off x="8553240" y="263412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4"/>
                      <a:pt x="92" y="369"/>
                    </a:cubicBezTo>
                    <a:cubicBezTo>
                      <a:pt x="92" y="291"/>
                      <a:pt x="92" y="214"/>
                      <a:pt x="92" y="137"/>
                    </a:cubicBezTo>
                    <a:cubicBezTo>
                      <a:pt x="62" y="139"/>
                      <a:pt x="33" y="142"/>
                      <a:pt x="4" y="144"/>
                    </a:cubicBezTo>
                    <a:cubicBezTo>
                      <a:pt x="4" y="151"/>
                      <a:pt x="4" y="157"/>
                      <a:pt x="4" y="164"/>
                    </a:cubicBezTo>
                    <a:cubicBezTo>
                      <a:pt x="43" y="164"/>
                      <a:pt x="50" y="167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6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9" y="68"/>
                      <a:pt x="67" y="68"/>
                    </a:cubicBezTo>
                    <a:cubicBezTo>
                      <a:pt x="88" y="68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4" name="Freeform 189"/>
              <p:cNvSpPr/>
              <p:nvPr/>
            </p:nvSpPr>
            <p:spPr>
              <a:xfrm>
                <a:off x="8615520" y="2682000"/>
                <a:ext cx="101520" cy="104760"/>
              </a:xfrm>
              <a:custGeom>
                <a:avLst/>
                <a:gdLst/>
                <a:ahLst/>
                <a:rect l="0" t="0" r="r" b="b"/>
                <a:pathLst>
                  <a:path w="282" h="291">
                    <a:moveTo>
                      <a:pt x="281" y="148"/>
                    </a:moveTo>
                    <a:cubicBezTo>
                      <a:pt x="281" y="67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8"/>
                    </a:cubicBezTo>
                    <a:cubicBezTo>
                      <a:pt x="0" y="229"/>
                      <a:pt x="67" y="290"/>
                      <a:pt x="140" y="290"/>
                    </a:cubicBezTo>
                    <a:cubicBezTo>
                      <a:pt x="216" y="290"/>
                      <a:pt x="281" y="229"/>
                      <a:pt x="281" y="148"/>
                    </a:cubicBezTo>
                    <a:moveTo>
                      <a:pt x="229" y="142"/>
                    </a:moveTo>
                    <a:cubicBezTo>
                      <a:pt x="229" y="166"/>
                      <a:pt x="229" y="200"/>
                      <a:pt x="214" y="227"/>
                    </a:cubicBezTo>
                    <a:cubicBezTo>
                      <a:pt x="200" y="256"/>
                      <a:pt x="173" y="273"/>
                      <a:pt x="140" y="273"/>
                    </a:cubicBezTo>
                    <a:cubicBezTo>
                      <a:pt x="113" y="273"/>
                      <a:pt x="86" y="261"/>
                      <a:pt x="68" y="232"/>
                    </a:cubicBezTo>
                    <a:cubicBezTo>
                      <a:pt x="52" y="203"/>
                      <a:pt x="52" y="166"/>
                      <a:pt x="52" y="142"/>
                    </a:cubicBezTo>
                    <a:cubicBezTo>
                      <a:pt x="52" y="117"/>
                      <a:pt x="52" y="83"/>
                      <a:pt x="68" y="56"/>
                    </a:cubicBezTo>
                    <a:cubicBezTo>
                      <a:pt x="85" y="27"/>
                      <a:pt x="115" y="13"/>
                      <a:pt x="140" y="13"/>
                    </a:cubicBezTo>
                    <a:cubicBezTo>
                      <a:pt x="167" y="13"/>
                      <a:pt x="193" y="27"/>
                      <a:pt x="211" y="54"/>
                    </a:cubicBezTo>
                    <a:cubicBezTo>
                      <a:pt x="228" y="81"/>
                      <a:pt x="229" y="119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5" name="Freeform 190"/>
              <p:cNvSpPr/>
              <p:nvPr/>
            </p:nvSpPr>
            <p:spPr>
              <a:xfrm>
                <a:off x="8730000" y="26830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41"/>
                    </a:cubicBezTo>
                    <a:cubicBezTo>
                      <a:pt x="270" y="201"/>
                      <a:pt x="270" y="161"/>
                      <a:pt x="270" y="121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7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5" y="278"/>
                      <a:pt x="119" y="278"/>
                      <a:pt x="142" y="279"/>
                    </a:cubicBezTo>
                    <a:cubicBezTo>
                      <a:pt x="142" y="272"/>
                      <a:pt x="142" y="266"/>
                      <a:pt x="142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2"/>
                      <a:pt x="94" y="154"/>
                      <a:pt x="94" y="115"/>
                    </a:cubicBezTo>
                    <a:cubicBezTo>
                      <a:pt x="94" y="49"/>
                      <a:pt x="139" y="14"/>
                      <a:pt x="178" y="14"/>
                    </a:cubicBezTo>
                    <a:cubicBezTo>
                      <a:pt x="218" y="14"/>
                      <a:pt x="225" y="49"/>
                      <a:pt x="225" y="85"/>
                    </a:cubicBezTo>
                    <a:cubicBezTo>
                      <a:pt x="225" y="133"/>
                      <a:pt x="225" y="182"/>
                      <a:pt x="225" y="230"/>
                    </a:cubicBezTo>
                    <a:cubicBezTo>
                      <a:pt x="225" y="259"/>
                      <a:pt x="218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6" name="Freeform 191"/>
              <p:cNvSpPr/>
              <p:nvPr/>
            </p:nvSpPr>
            <p:spPr>
              <a:xfrm>
                <a:off x="8941680" y="2657160"/>
                <a:ext cx="146160" cy="139680"/>
              </a:xfrm>
              <a:custGeom>
                <a:avLst/>
                <a:gdLst/>
                <a:ahLst/>
                <a:rect l="0" t="0" r="r" b="b"/>
                <a:pathLst>
                  <a:path w="406" h="388">
                    <a:moveTo>
                      <a:pt x="391" y="357"/>
                    </a:moveTo>
                    <a:cubicBezTo>
                      <a:pt x="275" y="302"/>
                      <a:pt x="159" y="247"/>
                      <a:pt x="43" y="193"/>
                    </a:cubicBezTo>
                    <a:cubicBezTo>
                      <a:pt x="159" y="138"/>
                      <a:pt x="275" y="84"/>
                      <a:pt x="391" y="29"/>
                    </a:cubicBezTo>
                    <a:cubicBezTo>
                      <a:pt x="405" y="22"/>
                      <a:pt x="394" y="0"/>
                      <a:pt x="378" y="7"/>
                    </a:cubicBezTo>
                    <a:cubicBezTo>
                      <a:pt x="256" y="65"/>
                      <a:pt x="133" y="123"/>
                      <a:pt x="11" y="180"/>
                    </a:cubicBezTo>
                    <a:cubicBezTo>
                      <a:pt x="0" y="186"/>
                      <a:pt x="0" y="202"/>
                      <a:pt x="11" y="205"/>
                    </a:cubicBezTo>
                    <a:cubicBezTo>
                      <a:pt x="133" y="264"/>
                      <a:pt x="256" y="322"/>
                      <a:pt x="378" y="380"/>
                    </a:cubicBezTo>
                    <a:cubicBezTo>
                      <a:pt x="394" y="387"/>
                      <a:pt x="405" y="364"/>
                      <a:pt x="391" y="3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7" name="Freeform 192"/>
              <p:cNvSpPr/>
              <p:nvPr/>
            </p:nvSpPr>
            <p:spPr>
              <a:xfrm>
                <a:off x="9118800" y="2657160"/>
                <a:ext cx="146160" cy="139680"/>
              </a:xfrm>
              <a:custGeom>
                <a:avLst/>
                <a:gdLst/>
                <a:ahLst/>
                <a:rect l="0" t="0" r="r" b="b"/>
                <a:pathLst>
                  <a:path w="406" h="388">
                    <a:moveTo>
                      <a:pt x="391" y="357"/>
                    </a:moveTo>
                    <a:cubicBezTo>
                      <a:pt x="275" y="302"/>
                      <a:pt x="159" y="247"/>
                      <a:pt x="43" y="193"/>
                    </a:cubicBezTo>
                    <a:cubicBezTo>
                      <a:pt x="159" y="138"/>
                      <a:pt x="275" y="84"/>
                      <a:pt x="391" y="29"/>
                    </a:cubicBezTo>
                    <a:cubicBezTo>
                      <a:pt x="405" y="22"/>
                      <a:pt x="394" y="0"/>
                      <a:pt x="380" y="7"/>
                    </a:cubicBezTo>
                    <a:cubicBezTo>
                      <a:pt x="257" y="65"/>
                      <a:pt x="134" y="123"/>
                      <a:pt x="11" y="180"/>
                    </a:cubicBezTo>
                    <a:cubicBezTo>
                      <a:pt x="0" y="186"/>
                      <a:pt x="0" y="202"/>
                      <a:pt x="11" y="205"/>
                    </a:cubicBezTo>
                    <a:cubicBezTo>
                      <a:pt x="134" y="264"/>
                      <a:pt x="257" y="322"/>
                      <a:pt x="380" y="380"/>
                    </a:cubicBezTo>
                    <a:cubicBezTo>
                      <a:pt x="394" y="387"/>
                      <a:pt x="405" y="364"/>
                      <a:pt x="391" y="3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8" name="Freeform 193"/>
              <p:cNvSpPr/>
              <p:nvPr/>
            </p:nvSpPr>
            <p:spPr>
              <a:xfrm>
                <a:off x="9351360" y="2685960"/>
                <a:ext cx="120960" cy="100800"/>
              </a:xfrm>
              <a:custGeom>
                <a:avLst/>
                <a:gdLst/>
                <a:ahLst/>
                <a:rect l="0" t="0" r="r" b="b"/>
                <a:pathLst>
                  <a:path w="336" h="280">
                    <a:moveTo>
                      <a:pt x="335" y="14"/>
                    </a:moveTo>
                    <a:cubicBezTo>
                      <a:pt x="335" y="0"/>
                      <a:pt x="322" y="0"/>
                      <a:pt x="310" y="0"/>
                    </a:cubicBezTo>
                    <a:cubicBezTo>
                      <a:pt x="262" y="0"/>
                      <a:pt x="214" y="0"/>
                      <a:pt x="166" y="0"/>
                    </a:cubicBezTo>
                    <a:cubicBezTo>
                      <a:pt x="70" y="0"/>
                      <a:pt x="0" y="104"/>
                      <a:pt x="0" y="180"/>
                    </a:cubicBezTo>
                    <a:cubicBezTo>
                      <a:pt x="0" y="234"/>
                      <a:pt x="38" y="279"/>
                      <a:pt x="95" y="279"/>
                    </a:cubicBezTo>
                    <a:cubicBezTo>
                      <a:pt x="169" y="279"/>
                      <a:pt x="254" y="203"/>
                      <a:pt x="254" y="104"/>
                    </a:cubicBezTo>
                    <a:cubicBezTo>
                      <a:pt x="254" y="94"/>
                      <a:pt x="254" y="65"/>
                      <a:pt x="234" y="36"/>
                    </a:cubicBezTo>
                    <a:cubicBezTo>
                      <a:pt x="257" y="36"/>
                      <a:pt x="281" y="36"/>
                      <a:pt x="304" y="36"/>
                    </a:cubicBezTo>
                    <a:cubicBezTo>
                      <a:pt x="311" y="36"/>
                      <a:pt x="335" y="36"/>
                      <a:pt x="335" y="14"/>
                    </a:cubicBezTo>
                    <a:moveTo>
                      <a:pt x="214" y="97"/>
                    </a:moveTo>
                    <a:cubicBezTo>
                      <a:pt x="214" y="128"/>
                      <a:pt x="202" y="180"/>
                      <a:pt x="180" y="211"/>
                    </a:cubicBezTo>
                    <a:cubicBezTo>
                      <a:pt x="155" y="248"/>
                      <a:pt x="121" y="265"/>
                      <a:pt x="95" y="265"/>
                    </a:cubicBezTo>
                    <a:cubicBezTo>
                      <a:pt x="65" y="265"/>
                      <a:pt x="40" y="243"/>
                      <a:pt x="40" y="196"/>
                    </a:cubicBezTo>
                    <a:cubicBezTo>
                      <a:pt x="40" y="178"/>
                      <a:pt x="47" y="126"/>
                      <a:pt x="70" y="88"/>
                    </a:cubicBezTo>
                    <a:cubicBezTo>
                      <a:pt x="95" y="45"/>
                      <a:pt x="133" y="36"/>
                      <a:pt x="155" y="36"/>
                    </a:cubicBezTo>
                    <a:cubicBezTo>
                      <a:pt x="209" y="36"/>
                      <a:pt x="214" y="77"/>
                      <a:pt x="214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09" name="Freeform 194"/>
              <p:cNvSpPr/>
              <p:nvPr/>
            </p:nvSpPr>
            <p:spPr>
              <a:xfrm>
                <a:off x="9479880" y="2740320"/>
                <a:ext cx="54000" cy="101520"/>
              </a:xfrm>
              <a:custGeom>
                <a:avLst/>
                <a:gdLst/>
                <a:ahLst/>
                <a:rect l="0" t="0" r="r" b="b"/>
                <a:pathLst>
                  <a:path w="150" h="282">
                    <a:moveTo>
                      <a:pt x="149" y="92"/>
                    </a:moveTo>
                    <a:cubicBezTo>
                      <a:pt x="149" y="86"/>
                      <a:pt x="144" y="86"/>
                      <a:pt x="137" y="86"/>
                    </a:cubicBezTo>
                    <a:cubicBezTo>
                      <a:pt x="122" y="86"/>
                      <a:pt x="108" y="86"/>
                      <a:pt x="94" y="86"/>
                    </a:cubicBezTo>
                    <a:cubicBezTo>
                      <a:pt x="99" y="65"/>
                      <a:pt x="104" y="43"/>
                      <a:pt x="110" y="22"/>
                    </a:cubicBezTo>
                    <a:cubicBezTo>
                      <a:pt x="112" y="18"/>
                      <a:pt x="112" y="16"/>
                      <a:pt x="112" y="14"/>
                    </a:cubicBezTo>
                    <a:cubicBezTo>
                      <a:pt x="112" y="7"/>
                      <a:pt x="106" y="0"/>
                      <a:pt x="97" y="0"/>
                    </a:cubicBezTo>
                    <a:cubicBezTo>
                      <a:pt x="86" y="0"/>
                      <a:pt x="79" y="7"/>
                      <a:pt x="76" y="20"/>
                    </a:cubicBezTo>
                    <a:cubicBezTo>
                      <a:pt x="72" y="31"/>
                      <a:pt x="79" y="9"/>
                      <a:pt x="59" y="86"/>
                    </a:cubicBezTo>
                    <a:cubicBezTo>
                      <a:pt x="44" y="86"/>
                      <a:pt x="29" y="86"/>
                      <a:pt x="14" y="86"/>
                    </a:cubicBezTo>
                    <a:cubicBezTo>
                      <a:pt x="5" y="86"/>
                      <a:pt x="0" y="86"/>
                      <a:pt x="0" y="95"/>
                    </a:cubicBezTo>
                    <a:cubicBezTo>
                      <a:pt x="0" y="103"/>
                      <a:pt x="5" y="103"/>
                      <a:pt x="13" y="103"/>
                    </a:cubicBezTo>
                    <a:cubicBezTo>
                      <a:pt x="27" y="103"/>
                      <a:pt x="41" y="103"/>
                      <a:pt x="56" y="103"/>
                    </a:cubicBezTo>
                    <a:cubicBezTo>
                      <a:pt x="47" y="137"/>
                      <a:pt x="38" y="172"/>
                      <a:pt x="29" y="207"/>
                    </a:cubicBezTo>
                    <a:cubicBezTo>
                      <a:pt x="27" y="218"/>
                      <a:pt x="22" y="234"/>
                      <a:pt x="22" y="239"/>
                    </a:cubicBezTo>
                    <a:cubicBezTo>
                      <a:pt x="22" y="266"/>
                      <a:pt x="45" y="281"/>
                      <a:pt x="70" y="281"/>
                    </a:cubicBezTo>
                    <a:cubicBezTo>
                      <a:pt x="119" y="281"/>
                      <a:pt x="148" y="220"/>
                      <a:pt x="148" y="214"/>
                    </a:cubicBezTo>
                    <a:cubicBezTo>
                      <a:pt x="148" y="209"/>
                      <a:pt x="143" y="211"/>
                      <a:pt x="140" y="209"/>
                    </a:cubicBezTo>
                    <a:cubicBezTo>
                      <a:pt x="135" y="209"/>
                      <a:pt x="133" y="209"/>
                      <a:pt x="130" y="216"/>
                    </a:cubicBezTo>
                    <a:cubicBezTo>
                      <a:pt x="119" y="245"/>
                      <a:pt x="95" y="270"/>
                      <a:pt x="70" y="270"/>
                    </a:cubicBezTo>
                    <a:cubicBezTo>
                      <a:pt x="61" y="270"/>
                      <a:pt x="56" y="263"/>
                      <a:pt x="56" y="247"/>
                    </a:cubicBezTo>
                    <a:cubicBezTo>
                      <a:pt x="56" y="243"/>
                      <a:pt x="58" y="234"/>
                      <a:pt x="58" y="229"/>
                    </a:cubicBezTo>
                    <a:cubicBezTo>
                      <a:pt x="68" y="187"/>
                      <a:pt x="79" y="145"/>
                      <a:pt x="90" y="103"/>
                    </a:cubicBezTo>
                    <a:cubicBezTo>
                      <a:pt x="105" y="103"/>
                      <a:pt x="120" y="103"/>
                      <a:pt x="135" y="103"/>
                    </a:cubicBezTo>
                    <a:cubicBezTo>
                      <a:pt x="144" y="103"/>
                      <a:pt x="149" y="103"/>
                      <a:pt x="149" y="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0" name="Freeform 195"/>
              <p:cNvSpPr/>
              <p:nvPr/>
            </p:nvSpPr>
            <p:spPr>
              <a:xfrm>
                <a:off x="5081760" y="2938320"/>
                <a:ext cx="306720" cy="123480"/>
              </a:xfrm>
              <a:custGeom>
                <a:avLst/>
                <a:gdLst/>
                <a:ahLst/>
                <a:rect l="0" t="0" r="r" b="b"/>
                <a:pathLst>
                  <a:path w="852" h="343">
                    <a:moveTo>
                      <a:pt x="851" y="171"/>
                    </a:moveTo>
                    <a:cubicBezTo>
                      <a:pt x="851" y="167"/>
                      <a:pt x="848" y="164"/>
                      <a:pt x="844" y="162"/>
                    </a:cubicBezTo>
                    <a:cubicBezTo>
                      <a:pt x="799" y="151"/>
                      <a:pt x="760" y="124"/>
                      <a:pt x="725" y="95"/>
                    </a:cubicBezTo>
                    <a:cubicBezTo>
                      <a:pt x="698" y="70"/>
                      <a:pt x="675" y="41"/>
                      <a:pt x="657" y="7"/>
                    </a:cubicBezTo>
                    <a:cubicBezTo>
                      <a:pt x="655" y="4"/>
                      <a:pt x="652" y="0"/>
                      <a:pt x="646" y="0"/>
                    </a:cubicBezTo>
                    <a:cubicBezTo>
                      <a:pt x="639" y="0"/>
                      <a:pt x="634" y="5"/>
                      <a:pt x="634" y="13"/>
                    </a:cubicBezTo>
                    <a:cubicBezTo>
                      <a:pt x="634" y="14"/>
                      <a:pt x="634" y="16"/>
                      <a:pt x="635" y="18"/>
                    </a:cubicBezTo>
                    <a:cubicBezTo>
                      <a:pt x="650" y="47"/>
                      <a:pt x="670" y="74"/>
                      <a:pt x="691" y="97"/>
                    </a:cubicBezTo>
                    <a:cubicBezTo>
                      <a:pt x="465" y="97"/>
                      <a:pt x="239" y="97"/>
                      <a:pt x="13" y="97"/>
                    </a:cubicBezTo>
                    <a:cubicBezTo>
                      <a:pt x="5" y="97"/>
                      <a:pt x="0" y="103"/>
                      <a:pt x="0" y="110"/>
                    </a:cubicBezTo>
                    <a:cubicBezTo>
                      <a:pt x="0" y="117"/>
                      <a:pt x="5" y="122"/>
                      <a:pt x="13" y="122"/>
                    </a:cubicBezTo>
                    <a:cubicBezTo>
                      <a:pt x="248" y="122"/>
                      <a:pt x="484" y="122"/>
                      <a:pt x="720" y="122"/>
                    </a:cubicBezTo>
                    <a:cubicBezTo>
                      <a:pt x="745" y="142"/>
                      <a:pt x="772" y="158"/>
                      <a:pt x="803" y="171"/>
                    </a:cubicBezTo>
                    <a:cubicBezTo>
                      <a:pt x="772" y="184"/>
                      <a:pt x="745" y="200"/>
                      <a:pt x="720" y="220"/>
                    </a:cubicBezTo>
                    <a:cubicBezTo>
                      <a:pt x="484" y="220"/>
                      <a:pt x="248" y="220"/>
                      <a:pt x="13" y="220"/>
                    </a:cubicBezTo>
                    <a:cubicBezTo>
                      <a:pt x="5" y="220"/>
                      <a:pt x="0" y="225"/>
                      <a:pt x="0" y="232"/>
                    </a:cubicBezTo>
                    <a:cubicBezTo>
                      <a:pt x="0" y="239"/>
                      <a:pt x="5" y="245"/>
                      <a:pt x="13" y="245"/>
                    </a:cubicBezTo>
                    <a:cubicBezTo>
                      <a:pt x="239" y="245"/>
                      <a:pt x="465" y="245"/>
                      <a:pt x="691" y="245"/>
                    </a:cubicBezTo>
                    <a:cubicBezTo>
                      <a:pt x="670" y="268"/>
                      <a:pt x="650" y="295"/>
                      <a:pt x="635" y="324"/>
                    </a:cubicBezTo>
                    <a:cubicBezTo>
                      <a:pt x="634" y="326"/>
                      <a:pt x="634" y="327"/>
                      <a:pt x="634" y="329"/>
                    </a:cubicBezTo>
                    <a:cubicBezTo>
                      <a:pt x="634" y="336"/>
                      <a:pt x="639" y="342"/>
                      <a:pt x="646" y="342"/>
                    </a:cubicBezTo>
                    <a:cubicBezTo>
                      <a:pt x="652" y="342"/>
                      <a:pt x="655" y="338"/>
                      <a:pt x="657" y="335"/>
                    </a:cubicBezTo>
                    <a:cubicBezTo>
                      <a:pt x="675" y="300"/>
                      <a:pt x="698" y="272"/>
                      <a:pt x="725" y="247"/>
                    </a:cubicBezTo>
                    <a:cubicBezTo>
                      <a:pt x="760" y="218"/>
                      <a:pt x="799" y="191"/>
                      <a:pt x="844" y="180"/>
                    </a:cubicBezTo>
                    <a:cubicBezTo>
                      <a:pt x="848" y="178"/>
                      <a:pt x="851" y="175"/>
                      <a:pt x="851" y="1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1" name="Freeform 196"/>
              <p:cNvSpPr/>
              <p:nvPr/>
            </p:nvSpPr>
            <p:spPr>
              <a:xfrm>
                <a:off x="5559840" y="2905560"/>
                <a:ext cx="75600" cy="151920"/>
              </a:xfrm>
              <a:custGeom>
                <a:avLst/>
                <a:gdLst/>
                <a:ahLst/>
                <a:rect l="0" t="0" r="r" b="b"/>
                <a:pathLst>
                  <a:path w="210" h="422">
                    <a:moveTo>
                      <a:pt x="209" y="421"/>
                    </a:moveTo>
                    <a:cubicBezTo>
                      <a:pt x="209" y="414"/>
                      <a:pt x="209" y="408"/>
                      <a:pt x="209" y="401"/>
                    </a:cubicBezTo>
                    <a:cubicBezTo>
                      <a:pt x="202" y="401"/>
                      <a:pt x="196" y="401"/>
                      <a:pt x="189" y="401"/>
                    </a:cubicBezTo>
                    <a:cubicBezTo>
                      <a:pt x="131" y="401"/>
                      <a:pt x="130" y="394"/>
                      <a:pt x="130" y="371"/>
                    </a:cubicBezTo>
                    <a:cubicBezTo>
                      <a:pt x="130" y="253"/>
                      <a:pt x="130" y="134"/>
                      <a:pt x="130" y="16"/>
                    </a:cubicBezTo>
                    <a:cubicBezTo>
                      <a:pt x="130" y="2"/>
                      <a:pt x="130" y="0"/>
                      <a:pt x="115" y="0"/>
                    </a:cubicBezTo>
                    <a:cubicBezTo>
                      <a:pt x="76" y="40"/>
                      <a:pt x="20" y="40"/>
                      <a:pt x="0" y="40"/>
                    </a:cubicBezTo>
                    <a:cubicBezTo>
                      <a:pt x="0" y="46"/>
                      <a:pt x="0" y="53"/>
                      <a:pt x="0" y="59"/>
                    </a:cubicBezTo>
                    <a:cubicBezTo>
                      <a:pt x="13" y="59"/>
                      <a:pt x="50" y="59"/>
                      <a:pt x="83" y="43"/>
                    </a:cubicBezTo>
                    <a:cubicBezTo>
                      <a:pt x="83" y="152"/>
                      <a:pt x="83" y="262"/>
                      <a:pt x="83" y="371"/>
                    </a:cubicBezTo>
                    <a:cubicBezTo>
                      <a:pt x="83" y="394"/>
                      <a:pt x="81" y="401"/>
                      <a:pt x="25" y="401"/>
                    </a:cubicBezTo>
                    <a:cubicBezTo>
                      <a:pt x="18" y="401"/>
                      <a:pt x="11" y="401"/>
                      <a:pt x="4" y="401"/>
                    </a:cubicBezTo>
                    <a:cubicBezTo>
                      <a:pt x="4" y="408"/>
                      <a:pt x="4" y="414"/>
                      <a:pt x="4" y="421"/>
                    </a:cubicBezTo>
                    <a:cubicBezTo>
                      <a:pt x="27" y="419"/>
                      <a:pt x="81" y="419"/>
                      <a:pt x="106" y="419"/>
                    </a:cubicBezTo>
                    <a:cubicBezTo>
                      <a:pt x="131" y="419"/>
                      <a:pt x="187" y="419"/>
                      <a:pt x="209" y="4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2" name="Freeform 197"/>
              <p:cNvSpPr/>
              <p:nvPr/>
            </p:nvSpPr>
            <p:spPr>
              <a:xfrm>
                <a:off x="5662080" y="2905560"/>
                <a:ext cx="96120" cy="156960"/>
              </a:xfrm>
              <a:custGeom>
                <a:avLst/>
                <a:gdLst/>
                <a:ahLst/>
                <a:rect l="0" t="0" r="r" b="b"/>
                <a:pathLst>
                  <a:path w="267" h="436">
                    <a:moveTo>
                      <a:pt x="266" y="218"/>
                    </a:moveTo>
                    <a:cubicBezTo>
                      <a:pt x="266" y="167"/>
                      <a:pt x="265" y="117"/>
                      <a:pt x="241" y="70"/>
                    </a:cubicBezTo>
                    <a:cubicBezTo>
                      <a:pt x="212" y="9"/>
                      <a:pt x="160" y="0"/>
                      <a:pt x="135" y="0"/>
                    </a:cubicBezTo>
                    <a:cubicBezTo>
                      <a:pt x="95" y="0"/>
                      <a:pt x="50" y="16"/>
                      <a:pt x="23" y="76"/>
                    </a:cubicBezTo>
                    <a:cubicBezTo>
                      <a:pt x="4" y="119"/>
                      <a:pt x="0" y="167"/>
                      <a:pt x="0" y="218"/>
                    </a:cubicBezTo>
                    <a:cubicBezTo>
                      <a:pt x="0" y="266"/>
                      <a:pt x="4" y="322"/>
                      <a:pt x="29" y="371"/>
                    </a:cubicBezTo>
                    <a:cubicBezTo>
                      <a:pt x="56" y="423"/>
                      <a:pt x="103" y="435"/>
                      <a:pt x="133" y="435"/>
                    </a:cubicBezTo>
                    <a:cubicBezTo>
                      <a:pt x="167" y="435"/>
                      <a:pt x="216" y="421"/>
                      <a:pt x="243" y="362"/>
                    </a:cubicBezTo>
                    <a:cubicBezTo>
                      <a:pt x="265" y="318"/>
                      <a:pt x="266" y="268"/>
                      <a:pt x="266" y="218"/>
                    </a:cubicBezTo>
                    <a:moveTo>
                      <a:pt x="214" y="211"/>
                    </a:moveTo>
                    <a:cubicBezTo>
                      <a:pt x="214" y="259"/>
                      <a:pt x="214" y="300"/>
                      <a:pt x="207" y="342"/>
                    </a:cubicBezTo>
                    <a:cubicBezTo>
                      <a:pt x="198" y="401"/>
                      <a:pt x="162" y="421"/>
                      <a:pt x="133" y="421"/>
                    </a:cubicBezTo>
                    <a:cubicBezTo>
                      <a:pt x="108" y="421"/>
                      <a:pt x="72" y="405"/>
                      <a:pt x="59" y="344"/>
                    </a:cubicBezTo>
                    <a:cubicBezTo>
                      <a:pt x="54" y="306"/>
                      <a:pt x="54" y="248"/>
                      <a:pt x="54" y="211"/>
                    </a:cubicBezTo>
                    <a:cubicBezTo>
                      <a:pt x="54" y="171"/>
                      <a:pt x="54" y="128"/>
                      <a:pt x="58" y="95"/>
                    </a:cubicBezTo>
                    <a:cubicBezTo>
                      <a:pt x="70" y="20"/>
                      <a:pt x="117" y="14"/>
                      <a:pt x="133" y="14"/>
                    </a:cubicBezTo>
                    <a:cubicBezTo>
                      <a:pt x="155" y="14"/>
                      <a:pt x="196" y="25"/>
                      <a:pt x="209" y="88"/>
                    </a:cubicBezTo>
                    <a:cubicBezTo>
                      <a:pt x="214" y="122"/>
                      <a:pt x="214" y="171"/>
                      <a:pt x="214" y="2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3" name="Freeform 198"/>
              <p:cNvSpPr/>
              <p:nvPr/>
            </p:nvSpPr>
            <p:spPr>
              <a:xfrm>
                <a:off x="5774760" y="295452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60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90"/>
                    </a:cubicBezTo>
                    <a:cubicBezTo>
                      <a:pt x="176" y="95"/>
                      <a:pt x="181" y="94"/>
                      <a:pt x="184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5" y="277"/>
                      <a:pt x="104" y="277"/>
                    </a:cubicBezTo>
                    <a:cubicBezTo>
                      <a:pt x="52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9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7" y="291"/>
                    </a:cubicBezTo>
                    <a:cubicBezTo>
                      <a:pt x="11" y="291"/>
                      <a:pt x="12" y="291"/>
                      <a:pt x="23" y="279"/>
                    </a:cubicBezTo>
                    <a:cubicBezTo>
                      <a:pt x="25" y="278"/>
                      <a:pt x="23" y="275"/>
                      <a:pt x="36" y="265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8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4" name="Freeform 199"/>
              <p:cNvSpPr/>
              <p:nvPr/>
            </p:nvSpPr>
            <p:spPr>
              <a:xfrm>
                <a:off x="5939280" y="2954520"/>
                <a:ext cx="100800" cy="105120"/>
              </a:xfrm>
              <a:custGeom>
                <a:avLst/>
                <a:gdLst/>
                <a:ahLst/>
                <a:rect l="0" t="0" r="r" b="b"/>
                <a:pathLst>
                  <a:path w="280" h="292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91"/>
                      <a:pt x="139" y="291"/>
                    </a:cubicBezTo>
                    <a:cubicBezTo>
                      <a:pt x="216" y="291"/>
                      <a:pt x="279" y="229"/>
                      <a:pt x="279" y="149"/>
                    </a:cubicBezTo>
                    <a:moveTo>
                      <a:pt x="227" y="144"/>
                    </a:moveTo>
                    <a:cubicBezTo>
                      <a:pt x="227" y="166"/>
                      <a:pt x="227" y="200"/>
                      <a:pt x="212" y="229"/>
                    </a:cubicBezTo>
                    <a:cubicBezTo>
                      <a:pt x="200" y="257"/>
                      <a:pt x="171" y="275"/>
                      <a:pt x="140" y="275"/>
                    </a:cubicBezTo>
                    <a:cubicBezTo>
                      <a:pt x="113" y="275"/>
                      <a:pt x="85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7" y="58"/>
                    </a:cubicBezTo>
                    <a:cubicBezTo>
                      <a:pt x="85" y="29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9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5" name="Freeform 200"/>
              <p:cNvSpPr/>
              <p:nvPr/>
            </p:nvSpPr>
            <p:spPr>
              <a:xfrm>
                <a:off x="6054120" y="2896200"/>
                <a:ext cx="74160" cy="160920"/>
              </a:xfrm>
              <a:custGeom>
                <a:avLst/>
                <a:gdLst/>
                <a:ahLst/>
                <a:rect l="0" t="0" r="r" b="b"/>
                <a:pathLst>
                  <a:path w="206" h="447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1"/>
                    </a:cubicBezTo>
                    <a:cubicBezTo>
                      <a:pt x="50" y="125"/>
                      <a:pt x="50" y="149"/>
                      <a:pt x="50" y="173"/>
                    </a:cubicBezTo>
                    <a:cubicBezTo>
                      <a:pt x="34" y="173"/>
                      <a:pt x="17" y="173"/>
                      <a:pt x="0" y="173"/>
                    </a:cubicBezTo>
                    <a:cubicBezTo>
                      <a:pt x="0" y="179"/>
                      <a:pt x="0" y="186"/>
                      <a:pt x="0" y="193"/>
                    </a:cubicBezTo>
                    <a:cubicBezTo>
                      <a:pt x="17" y="193"/>
                      <a:pt x="34" y="193"/>
                      <a:pt x="50" y="193"/>
                    </a:cubicBezTo>
                    <a:cubicBezTo>
                      <a:pt x="50" y="261"/>
                      <a:pt x="50" y="329"/>
                      <a:pt x="50" y="398"/>
                    </a:cubicBezTo>
                    <a:cubicBezTo>
                      <a:pt x="50" y="426"/>
                      <a:pt x="43" y="426"/>
                      <a:pt x="2" y="426"/>
                    </a:cubicBezTo>
                    <a:cubicBezTo>
                      <a:pt x="2" y="433"/>
                      <a:pt x="2" y="440"/>
                      <a:pt x="2" y="446"/>
                    </a:cubicBezTo>
                    <a:cubicBezTo>
                      <a:pt x="26" y="446"/>
                      <a:pt x="50" y="445"/>
                      <a:pt x="74" y="444"/>
                    </a:cubicBezTo>
                    <a:cubicBezTo>
                      <a:pt x="99" y="444"/>
                      <a:pt x="128" y="444"/>
                      <a:pt x="153" y="446"/>
                    </a:cubicBezTo>
                    <a:cubicBezTo>
                      <a:pt x="153" y="440"/>
                      <a:pt x="153" y="433"/>
                      <a:pt x="153" y="426"/>
                    </a:cubicBezTo>
                    <a:cubicBezTo>
                      <a:pt x="149" y="426"/>
                      <a:pt x="145" y="426"/>
                      <a:pt x="140" y="426"/>
                    </a:cubicBezTo>
                    <a:cubicBezTo>
                      <a:pt x="94" y="426"/>
                      <a:pt x="92" y="419"/>
                      <a:pt x="92" y="396"/>
                    </a:cubicBezTo>
                    <a:cubicBezTo>
                      <a:pt x="92" y="328"/>
                      <a:pt x="92" y="260"/>
                      <a:pt x="92" y="193"/>
                    </a:cubicBezTo>
                    <a:cubicBezTo>
                      <a:pt x="116" y="193"/>
                      <a:pt x="140" y="193"/>
                      <a:pt x="164" y="193"/>
                    </a:cubicBezTo>
                    <a:cubicBezTo>
                      <a:pt x="164" y="186"/>
                      <a:pt x="164" y="179"/>
                      <a:pt x="164" y="173"/>
                    </a:cubicBezTo>
                    <a:cubicBezTo>
                      <a:pt x="139" y="173"/>
                      <a:pt x="115" y="173"/>
                      <a:pt x="90" y="173"/>
                    </a:cubicBezTo>
                    <a:cubicBezTo>
                      <a:pt x="90" y="149"/>
                      <a:pt x="90" y="125"/>
                      <a:pt x="90" y="101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6" name="Freeform 201"/>
              <p:cNvSpPr/>
              <p:nvPr/>
            </p:nvSpPr>
            <p:spPr>
              <a:xfrm>
                <a:off x="6198480" y="2956680"/>
                <a:ext cx="112320" cy="144720"/>
              </a:xfrm>
              <a:custGeom>
                <a:avLst/>
                <a:gdLst/>
                <a:ahLst/>
                <a:rect l="0" t="0" r="r" b="b"/>
                <a:pathLst>
                  <a:path w="312" h="402">
                    <a:moveTo>
                      <a:pt x="311" y="142"/>
                    </a:moveTo>
                    <a:cubicBezTo>
                      <a:pt x="311" y="61"/>
                      <a:pt x="250" y="0"/>
                      <a:pt x="180" y="0"/>
                    </a:cubicBezTo>
                    <a:cubicBezTo>
                      <a:pt x="130" y="0"/>
                      <a:pt x="104" y="27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29"/>
                      <a:pt x="49" y="58"/>
                    </a:cubicBezTo>
                    <a:cubicBezTo>
                      <a:pt x="49" y="156"/>
                      <a:pt x="49" y="254"/>
                      <a:pt x="49" y="353"/>
                    </a:cubicBezTo>
                    <a:cubicBezTo>
                      <a:pt x="49" y="381"/>
                      <a:pt x="43" y="381"/>
                      <a:pt x="0" y="381"/>
                    </a:cubicBezTo>
                    <a:cubicBezTo>
                      <a:pt x="0" y="388"/>
                      <a:pt x="0" y="395"/>
                      <a:pt x="0" y="401"/>
                    </a:cubicBezTo>
                    <a:cubicBezTo>
                      <a:pt x="23" y="401"/>
                      <a:pt x="47" y="400"/>
                      <a:pt x="70" y="399"/>
                    </a:cubicBezTo>
                    <a:cubicBezTo>
                      <a:pt x="94" y="400"/>
                      <a:pt x="118" y="401"/>
                      <a:pt x="142" y="401"/>
                    </a:cubicBezTo>
                    <a:cubicBezTo>
                      <a:pt x="142" y="395"/>
                      <a:pt x="142" y="388"/>
                      <a:pt x="142" y="381"/>
                    </a:cubicBezTo>
                    <a:cubicBezTo>
                      <a:pt x="101" y="381"/>
                      <a:pt x="94" y="381"/>
                      <a:pt x="94" y="353"/>
                    </a:cubicBezTo>
                    <a:cubicBezTo>
                      <a:pt x="94" y="317"/>
                      <a:pt x="94" y="282"/>
                      <a:pt x="94" y="247"/>
                    </a:cubicBezTo>
                    <a:cubicBezTo>
                      <a:pt x="94" y="245"/>
                      <a:pt x="94" y="243"/>
                      <a:pt x="94" y="241"/>
                    </a:cubicBezTo>
                    <a:cubicBezTo>
                      <a:pt x="95" y="252"/>
                      <a:pt x="122" y="286"/>
                      <a:pt x="171" y="286"/>
                    </a:cubicBezTo>
                    <a:cubicBezTo>
                      <a:pt x="247" y="286"/>
                      <a:pt x="311" y="223"/>
                      <a:pt x="311" y="142"/>
                    </a:cubicBezTo>
                    <a:moveTo>
                      <a:pt x="259" y="142"/>
                    </a:moveTo>
                    <a:cubicBezTo>
                      <a:pt x="259" y="218"/>
                      <a:pt x="214" y="272"/>
                      <a:pt x="167" y="272"/>
                    </a:cubicBezTo>
                    <a:cubicBezTo>
                      <a:pt x="142" y="272"/>
                      <a:pt x="119" y="259"/>
                      <a:pt x="103" y="234"/>
                    </a:cubicBezTo>
                    <a:cubicBezTo>
                      <a:pt x="94" y="220"/>
                      <a:pt x="94" y="220"/>
                      <a:pt x="94" y="207"/>
                    </a:cubicBezTo>
                    <a:cubicBezTo>
                      <a:pt x="94" y="160"/>
                      <a:pt x="94" y="112"/>
                      <a:pt x="94" y="65"/>
                    </a:cubicBezTo>
                    <a:cubicBezTo>
                      <a:pt x="112" y="32"/>
                      <a:pt x="142" y="14"/>
                      <a:pt x="175" y="14"/>
                    </a:cubicBezTo>
                    <a:cubicBezTo>
                      <a:pt x="221" y="14"/>
                      <a:pt x="259" y="70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7" name="Freeform 202"/>
              <p:cNvSpPr/>
              <p:nvPr/>
            </p:nvSpPr>
            <p:spPr>
              <a:xfrm>
                <a:off x="6326280" y="2907360"/>
                <a:ext cx="48960" cy="150120"/>
              </a:xfrm>
              <a:custGeom>
                <a:avLst/>
                <a:gdLst/>
                <a:ahLst/>
                <a:rect l="0" t="0" r="r" b="b"/>
                <a:pathLst>
                  <a:path w="136" h="417">
                    <a:moveTo>
                      <a:pt x="135" y="416"/>
                    </a:moveTo>
                    <a:cubicBezTo>
                      <a:pt x="135" y="409"/>
                      <a:pt x="135" y="402"/>
                      <a:pt x="135" y="396"/>
                    </a:cubicBezTo>
                    <a:cubicBezTo>
                      <a:pt x="94" y="396"/>
                      <a:pt x="92" y="392"/>
                      <a:pt x="92" y="367"/>
                    </a:cubicBezTo>
                    <a:cubicBezTo>
                      <a:pt x="92" y="290"/>
                      <a:pt x="92" y="214"/>
                      <a:pt x="92" y="137"/>
                    </a:cubicBezTo>
                    <a:cubicBezTo>
                      <a:pt x="62" y="139"/>
                      <a:pt x="33" y="140"/>
                      <a:pt x="4" y="142"/>
                    </a:cubicBezTo>
                    <a:cubicBezTo>
                      <a:pt x="4" y="149"/>
                      <a:pt x="4" y="155"/>
                      <a:pt x="4" y="162"/>
                    </a:cubicBezTo>
                    <a:cubicBezTo>
                      <a:pt x="43" y="162"/>
                      <a:pt x="50" y="166"/>
                      <a:pt x="50" y="198"/>
                    </a:cubicBezTo>
                    <a:cubicBezTo>
                      <a:pt x="50" y="254"/>
                      <a:pt x="50" y="311"/>
                      <a:pt x="50" y="367"/>
                    </a:cubicBezTo>
                    <a:cubicBezTo>
                      <a:pt x="50" y="396"/>
                      <a:pt x="43" y="396"/>
                      <a:pt x="0" y="396"/>
                    </a:cubicBezTo>
                    <a:cubicBezTo>
                      <a:pt x="0" y="402"/>
                      <a:pt x="0" y="409"/>
                      <a:pt x="0" y="416"/>
                    </a:cubicBezTo>
                    <a:cubicBezTo>
                      <a:pt x="23" y="415"/>
                      <a:pt x="47" y="414"/>
                      <a:pt x="70" y="414"/>
                    </a:cubicBezTo>
                    <a:cubicBezTo>
                      <a:pt x="92" y="414"/>
                      <a:pt x="113" y="414"/>
                      <a:pt x="135" y="416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7"/>
                      <a:pt x="67" y="67"/>
                    </a:cubicBezTo>
                    <a:cubicBezTo>
                      <a:pt x="88" y="67"/>
                      <a:pt x="101" y="49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8" name="Freeform 203"/>
              <p:cNvSpPr/>
              <p:nvPr/>
            </p:nvSpPr>
            <p:spPr>
              <a:xfrm>
                <a:off x="6389640" y="295452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6" y="203"/>
                      <a:pt x="234" y="203"/>
                    </a:cubicBezTo>
                    <a:cubicBezTo>
                      <a:pt x="227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6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7" y="0"/>
                      <a:pt x="137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1"/>
                      <a:pt x="137" y="291"/>
                    </a:cubicBezTo>
                    <a:cubicBezTo>
                      <a:pt x="221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19" name="Freeform 204"/>
              <p:cNvSpPr/>
              <p:nvPr/>
            </p:nvSpPr>
            <p:spPr>
              <a:xfrm>
                <a:off x="6489720" y="295452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81" y="229"/>
                      <a:pt x="281" y="149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3"/>
                      <a:pt x="68" y="232"/>
                    </a:cubicBezTo>
                    <a:cubicBezTo>
                      <a:pt x="52" y="205"/>
                      <a:pt x="52" y="166"/>
                      <a:pt x="52" y="144"/>
                    </a:cubicBezTo>
                    <a:cubicBezTo>
                      <a:pt x="52" y="119"/>
                      <a:pt x="52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20" name="Freeform 205"/>
              <p:cNvSpPr/>
              <p:nvPr/>
            </p:nvSpPr>
            <p:spPr>
              <a:xfrm>
                <a:off x="6604920" y="2954520"/>
                <a:ext cx="74160" cy="105120"/>
              </a:xfrm>
              <a:custGeom>
                <a:avLst/>
                <a:gdLst/>
                <a:ahLst/>
                <a:rect l="0" t="0" r="r" b="b"/>
                <a:pathLst>
                  <a:path w="206" h="292">
                    <a:moveTo>
                      <a:pt x="205" y="203"/>
                    </a:moveTo>
                    <a:cubicBezTo>
                      <a:pt x="205" y="169"/>
                      <a:pt x="187" y="151"/>
                      <a:pt x="180" y="142"/>
                    </a:cubicBezTo>
                    <a:cubicBezTo>
                      <a:pt x="158" y="122"/>
                      <a:pt x="133" y="117"/>
                      <a:pt x="108" y="113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70"/>
                      <a:pt x="175" y="90"/>
                    </a:cubicBezTo>
                    <a:cubicBezTo>
                      <a:pt x="175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5" y="291"/>
                    </a:cubicBezTo>
                    <a:cubicBezTo>
                      <a:pt x="9" y="291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4" y="265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6" y="291"/>
                      <a:pt x="205" y="248"/>
                      <a:pt x="205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21" name="Freeform 206"/>
              <p:cNvSpPr/>
              <p:nvPr/>
            </p:nvSpPr>
            <p:spPr>
              <a:xfrm>
                <a:off x="6693120" y="2954520"/>
                <a:ext cx="88560" cy="105120"/>
              </a:xfrm>
              <a:custGeom>
                <a:avLst/>
                <a:gdLst/>
                <a:ahLst/>
                <a:rect l="0" t="0" r="r" b="b"/>
                <a:pathLst>
                  <a:path w="246" h="292">
                    <a:moveTo>
                      <a:pt x="245" y="209"/>
                    </a:moveTo>
                    <a:cubicBezTo>
                      <a:pt x="245" y="203"/>
                      <a:pt x="239" y="202"/>
                      <a:pt x="238" y="202"/>
                    </a:cubicBezTo>
                    <a:cubicBezTo>
                      <a:pt x="232" y="202"/>
                      <a:pt x="230" y="205"/>
                      <a:pt x="229" y="211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6"/>
                      <a:pt x="72" y="232"/>
                    </a:cubicBezTo>
                    <a:cubicBezTo>
                      <a:pt x="52" y="203"/>
                      <a:pt x="52" y="160"/>
                      <a:pt x="52" y="139"/>
                    </a:cubicBezTo>
                    <a:cubicBezTo>
                      <a:pt x="112" y="139"/>
                      <a:pt x="171" y="139"/>
                      <a:pt x="230" y="139"/>
                    </a:cubicBezTo>
                    <a:cubicBezTo>
                      <a:pt x="243" y="139"/>
                      <a:pt x="245" y="139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7"/>
                      <a:pt x="0" y="146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6" y="291"/>
                      <a:pt x="245" y="221"/>
                      <a:pt x="245" y="209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22" name="Freeform 207"/>
              <p:cNvSpPr/>
              <p:nvPr/>
            </p:nvSpPr>
            <p:spPr>
              <a:xfrm>
                <a:off x="6795360" y="2954520"/>
                <a:ext cx="87120" cy="105120"/>
              </a:xfrm>
              <a:custGeom>
                <a:avLst/>
                <a:gdLst/>
                <a:ahLst/>
                <a:rect l="0" t="0" r="r" b="b"/>
                <a:pathLst>
                  <a:path w="242" h="292">
                    <a:moveTo>
                      <a:pt x="241" y="209"/>
                    </a:moveTo>
                    <a:cubicBezTo>
                      <a:pt x="241" y="203"/>
                      <a:pt x="236" y="203"/>
                      <a:pt x="234" y="203"/>
                    </a:cubicBezTo>
                    <a:cubicBezTo>
                      <a:pt x="229" y="203"/>
                      <a:pt x="227" y="205"/>
                      <a:pt x="225" y="209"/>
                    </a:cubicBezTo>
                    <a:cubicBezTo>
                      <a:pt x="207" y="268"/>
                      <a:pt x="166" y="275"/>
                      <a:pt x="142" y="275"/>
                    </a:cubicBezTo>
                    <a:cubicBezTo>
                      <a:pt x="110" y="275"/>
                      <a:pt x="54" y="248"/>
                      <a:pt x="54" y="146"/>
                    </a:cubicBezTo>
                    <a:cubicBezTo>
                      <a:pt x="54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7" y="40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5"/>
                      <a:pt x="187" y="99"/>
                      <a:pt x="205" y="99"/>
                    </a:cubicBezTo>
                    <a:cubicBezTo>
                      <a:pt x="221" y="99"/>
                      <a:pt x="234" y="88"/>
                      <a:pt x="234" y="68"/>
                    </a:cubicBezTo>
                    <a:cubicBezTo>
                      <a:pt x="234" y="25"/>
                      <a:pt x="187" y="0"/>
                      <a:pt x="139" y="0"/>
                    </a:cubicBezTo>
                    <a:cubicBezTo>
                      <a:pt x="59" y="0"/>
                      <a:pt x="0" y="68"/>
                      <a:pt x="0" y="148"/>
                    </a:cubicBezTo>
                    <a:cubicBezTo>
                      <a:pt x="0" y="229"/>
                      <a:pt x="63" y="291"/>
                      <a:pt x="137" y="291"/>
                    </a:cubicBezTo>
                    <a:cubicBezTo>
                      <a:pt x="221" y="291"/>
                      <a:pt x="241" y="216"/>
                      <a:pt x="241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23" name="Freeform 208"/>
              <p:cNvSpPr/>
              <p:nvPr/>
            </p:nvSpPr>
            <p:spPr>
              <a:xfrm>
                <a:off x="6895080" y="2954520"/>
                <a:ext cx="101520" cy="105120"/>
              </a:xfrm>
              <a:custGeom>
                <a:avLst/>
                <a:gdLst/>
                <a:ahLst/>
                <a:rect l="0" t="0" r="r" b="b"/>
                <a:pathLst>
                  <a:path w="282" h="292">
                    <a:moveTo>
                      <a:pt x="281" y="149"/>
                    </a:moveTo>
                    <a:cubicBezTo>
                      <a:pt x="281" y="68"/>
                      <a:pt x="218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7" y="291"/>
                      <a:pt x="140" y="291"/>
                    </a:cubicBezTo>
                    <a:cubicBezTo>
                      <a:pt x="218" y="291"/>
                      <a:pt x="281" y="229"/>
                      <a:pt x="281" y="149"/>
                    </a:cubicBezTo>
                    <a:moveTo>
                      <a:pt x="229" y="144"/>
                    </a:moveTo>
                    <a:cubicBezTo>
                      <a:pt x="229" y="166"/>
                      <a:pt x="229" y="200"/>
                      <a:pt x="214" y="229"/>
                    </a:cubicBezTo>
                    <a:cubicBezTo>
                      <a:pt x="200" y="257"/>
                      <a:pt x="173" y="275"/>
                      <a:pt x="140" y="275"/>
                    </a:cubicBezTo>
                    <a:cubicBezTo>
                      <a:pt x="113" y="275"/>
                      <a:pt x="86" y="263"/>
                      <a:pt x="68" y="232"/>
                    </a:cubicBezTo>
                    <a:cubicBezTo>
                      <a:pt x="54" y="205"/>
                      <a:pt x="54" y="166"/>
                      <a:pt x="54" y="144"/>
                    </a:cubicBezTo>
                    <a:cubicBezTo>
                      <a:pt x="54" y="119"/>
                      <a:pt x="54" y="85"/>
                      <a:pt x="68" y="58"/>
                    </a:cubicBezTo>
                    <a:cubicBezTo>
                      <a:pt x="85" y="29"/>
                      <a:pt x="115" y="14"/>
                      <a:pt x="140" y="14"/>
                    </a:cubicBezTo>
                    <a:cubicBezTo>
                      <a:pt x="167" y="14"/>
                      <a:pt x="196" y="29"/>
                      <a:pt x="212" y="56"/>
                    </a:cubicBezTo>
                    <a:cubicBezTo>
                      <a:pt x="229" y="83"/>
                      <a:pt x="229" y="119"/>
                      <a:pt x="229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24" name="Freeform 209"/>
              <p:cNvSpPr/>
              <p:nvPr/>
            </p:nvSpPr>
            <p:spPr>
              <a:xfrm>
                <a:off x="7009920" y="2956680"/>
                <a:ext cx="115200" cy="100800"/>
              </a:xfrm>
              <a:custGeom>
                <a:avLst/>
                <a:gdLst/>
                <a:ahLst/>
                <a:rect l="0" t="0" r="r" b="b"/>
                <a:pathLst>
                  <a:path w="320" h="280">
                    <a:moveTo>
                      <a:pt x="319" y="279"/>
                    </a:moveTo>
                    <a:cubicBezTo>
                      <a:pt x="319" y="272"/>
                      <a:pt x="319" y="266"/>
                      <a:pt x="319" y="259"/>
                    </a:cubicBezTo>
                    <a:cubicBezTo>
                      <a:pt x="286" y="259"/>
                      <a:pt x="270" y="259"/>
                      <a:pt x="270" y="239"/>
                    </a:cubicBezTo>
                    <a:cubicBezTo>
                      <a:pt x="270" y="199"/>
                      <a:pt x="270" y="159"/>
                      <a:pt x="270" y="119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9"/>
                      <a:pt x="43" y="259"/>
                      <a:pt x="0" y="259"/>
                    </a:cubicBezTo>
                    <a:cubicBezTo>
                      <a:pt x="0" y="266"/>
                      <a:pt x="0" y="272"/>
                      <a:pt x="0" y="279"/>
                    </a:cubicBezTo>
                    <a:cubicBezTo>
                      <a:pt x="24" y="278"/>
                      <a:pt x="48" y="278"/>
                      <a:pt x="72" y="277"/>
                    </a:cubicBezTo>
                    <a:cubicBezTo>
                      <a:pt x="96" y="278"/>
                      <a:pt x="120" y="278"/>
                      <a:pt x="144" y="279"/>
                    </a:cubicBezTo>
                    <a:cubicBezTo>
                      <a:pt x="144" y="272"/>
                      <a:pt x="144" y="266"/>
                      <a:pt x="144" y="259"/>
                    </a:cubicBezTo>
                    <a:cubicBezTo>
                      <a:pt x="101" y="259"/>
                      <a:pt x="94" y="259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9"/>
                      <a:pt x="139" y="13"/>
                      <a:pt x="180" y="13"/>
                    </a:cubicBezTo>
                    <a:cubicBezTo>
                      <a:pt x="220" y="13"/>
                      <a:pt x="227" y="47"/>
                      <a:pt x="227" y="83"/>
                    </a:cubicBezTo>
                    <a:cubicBezTo>
                      <a:pt x="227" y="132"/>
                      <a:pt x="227" y="181"/>
                      <a:pt x="227" y="230"/>
                    </a:cubicBezTo>
                    <a:cubicBezTo>
                      <a:pt x="227" y="259"/>
                      <a:pt x="220" y="259"/>
                      <a:pt x="176" y="259"/>
                    </a:cubicBezTo>
                    <a:cubicBezTo>
                      <a:pt x="176" y="266"/>
                      <a:pt x="176" y="272"/>
                      <a:pt x="176" y="279"/>
                    </a:cubicBezTo>
                    <a:cubicBezTo>
                      <a:pt x="200" y="278"/>
                      <a:pt x="224" y="278"/>
                      <a:pt x="248" y="277"/>
                    </a:cubicBezTo>
                    <a:cubicBezTo>
                      <a:pt x="272" y="278"/>
                      <a:pt x="295" y="278"/>
                      <a:pt x="319" y="2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25" name="Freeform 210"/>
              <p:cNvSpPr/>
              <p:nvPr/>
            </p:nvSpPr>
            <p:spPr>
              <a:xfrm>
                <a:off x="7137360" y="2899080"/>
                <a:ext cx="112320" cy="160920"/>
              </a:xfrm>
              <a:custGeom>
                <a:avLst/>
                <a:gdLst/>
                <a:ahLst/>
                <a:rect l="0" t="0" r="r" b="b"/>
                <a:pathLst>
                  <a:path w="312" h="447">
                    <a:moveTo>
                      <a:pt x="311" y="439"/>
                    </a:moveTo>
                    <a:cubicBezTo>
                      <a:pt x="311" y="432"/>
                      <a:pt x="311" y="426"/>
                      <a:pt x="311" y="419"/>
                    </a:cubicBezTo>
                    <a:cubicBezTo>
                      <a:pt x="266" y="419"/>
                      <a:pt x="261" y="414"/>
                      <a:pt x="261" y="383"/>
                    </a:cubicBezTo>
                    <a:cubicBezTo>
                      <a:pt x="261" y="256"/>
                      <a:pt x="261" y="128"/>
                      <a:pt x="261" y="0"/>
                    </a:cubicBezTo>
                    <a:cubicBezTo>
                      <a:pt x="231" y="2"/>
                      <a:pt x="201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4" y="27"/>
                      <a:pt x="220" y="31"/>
                      <a:pt x="220" y="61"/>
                    </a:cubicBezTo>
                    <a:cubicBezTo>
                      <a:pt x="220" y="107"/>
                      <a:pt x="220" y="152"/>
                      <a:pt x="220" y="198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5" y="160"/>
                      <a:pt x="0" y="221"/>
                      <a:pt x="0" y="302"/>
                    </a:cubicBezTo>
                    <a:cubicBezTo>
                      <a:pt x="0" y="383"/>
                      <a:pt x="61" y="446"/>
                      <a:pt x="133" y="446"/>
                    </a:cubicBezTo>
                    <a:cubicBezTo>
                      <a:pt x="175" y="446"/>
                      <a:pt x="202" y="425"/>
                      <a:pt x="218" y="405"/>
                    </a:cubicBezTo>
                    <a:cubicBezTo>
                      <a:pt x="218" y="419"/>
                      <a:pt x="218" y="432"/>
                      <a:pt x="218" y="446"/>
                    </a:cubicBezTo>
                    <a:cubicBezTo>
                      <a:pt x="249" y="444"/>
                      <a:pt x="280" y="441"/>
                      <a:pt x="311" y="439"/>
                    </a:cubicBezTo>
                    <a:moveTo>
                      <a:pt x="218" y="363"/>
                    </a:moveTo>
                    <a:cubicBezTo>
                      <a:pt x="218" y="376"/>
                      <a:pt x="218" y="376"/>
                      <a:pt x="211" y="387"/>
                    </a:cubicBezTo>
                    <a:cubicBezTo>
                      <a:pt x="193" y="417"/>
                      <a:pt x="164" y="432"/>
                      <a:pt x="137" y="432"/>
                    </a:cubicBezTo>
                    <a:cubicBezTo>
                      <a:pt x="108" y="432"/>
                      <a:pt x="85" y="416"/>
                      <a:pt x="70" y="390"/>
                    </a:cubicBezTo>
                    <a:cubicBezTo>
                      <a:pt x="54" y="365"/>
                      <a:pt x="52" y="329"/>
                      <a:pt x="52" y="304"/>
                    </a:cubicBezTo>
                    <a:cubicBezTo>
                      <a:pt x="52" y="281"/>
                      <a:pt x="52" y="243"/>
                      <a:pt x="72" y="214"/>
                    </a:cubicBezTo>
                    <a:cubicBezTo>
                      <a:pt x="85" y="194"/>
                      <a:pt x="108" y="173"/>
                      <a:pt x="142" y="173"/>
                    </a:cubicBezTo>
                    <a:cubicBezTo>
                      <a:pt x="166" y="173"/>
                      <a:pt x="191" y="184"/>
                      <a:pt x="211" y="211"/>
                    </a:cubicBezTo>
                    <a:cubicBezTo>
                      <a:pt x="218" y="221"/>
                      <a:pt x="218" y="223"/>
                      <a:pt x="218" y="234"/>
                    </a:cubicBezTo>
                    <a:cubicBezTo>
                      <a:pt x="218" y="277"/>
                      <a:pt x="218" y="320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26" name="Freeform 211"/>
              <p:cNvSpPr/>
              <p:nvPr/>
            </p:nvSpPr>
            <p:spPr>
              <a:xfrm>
                <a:off x="7263720" y="2954520"/>
                <a:ext cx="74880" cy="105120"/>
              </a:xfrm>
              <a:custGeom>
                <a:avLst/>
                <a:gdLst/>
                <a:ahLst/>
                <a:rect l="0" t="0" r="r" b="b"/>
                <a:pathLst>
                  <a:path w="208" h="292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3" y="117"/>
                      <a:pt x="108" y="113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70"/>
                      <a:pt x="175" y="90"/>
                    </a:cubicBezTo>
                    <a:cubicBezTo>
                      <a:pt x="175" y="95"/>
                      <a:pt x="179" y="94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9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9" y="119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4"/>
                      <a:pt x="176" y="175"/>
                      <a:pt x="176" y="220"/>
                    </a:cubicBezTo>
                    <a:cubicBezTo>
                      <a:pt x="176" y="252"/>
                      <a:pt x="153" y="277"/>
                      <a:pt x="104" y="277"/>
                    </a:cubicBezTo>
                    <a:cubicBezTo>
                      <a:pt x="50" y="277"/>
                      <a:pt x="29" y="241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82"/>
                      <a:pt x="0" y="193"/>
                    </a:cubicBezTo>
                    <a:cubicBezTo>
                      <a:pt x="0" y="220"/>
                      <a:pt x="0" y="248"/>
                      <a:pt x="0" y="275"/>
                    </a:cubicBezTo>
                    <a:cubicBezTo>
                      <a:pt x="0" y="286"/>
                      <a:pt x="0" y="291"/>
                      <a:pt x="5" y="291"/>
                    </a:cubicBezTo>
                    <a:cubicBezTo>
                      <a:pt x="9" y="291"/>
                      <a:pt x="11" y="290"/>
                      <a:pt x="22" y="279"/>
                    </a:cubicBezTo>
                    <a:cubicBezTo>
                      <a:pt x="23" y="277"/>
                      <a:pt x="23" y="275"/>
                      <a:pt x="34" y="265"/>
                    </a:cubicBezTo>
                    <a:cubicBezTo>
                      <a:pt x="63" y="290"/>
                      <a:pt x="92" y="291"/>
                      <a:pt x="104" y="291"/>
                    </a:cubicBezTo>
                    <a:cubicBezTo>
                      <a:pt x="176" y="291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5303520" y="2446560"/>
            <a:ext cx="4297680" cy="2762640"/>
          </a:xfrm>
          <a:prstGeom prst="rect">
            <a:avLst/>
          </a:prstGeom>
          <a:noFill/>
          <a:ln w="72000">
            <a:solidFill>
              <a:srgbClr val="800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28" name="Group 2"/>
          <p:cNvGrpSpPr/>
          <p:nvPr/>
        </p:nvGrpSpPr>
        <p:grpSpPr>
          <a:xfrm>
            <a:off x="183600" y="183600"/>
            <a:ext cx="1623960" cy="200880"/>
            <a:chOff x="183600" y="183600"/>
            <a:chExt cx="1623960" cy="200880"/>
          </a:xfrm>
        </p:grpSpPr>
        <p:grpSp>
          <p:nvGrpSpPr>
            <p:cNvPr id="629" name="Group 3"/>
            <p:cNvGrpSpPr/>
            <p:nvPr/>
          </p:nvGrpSpPr>
          <p:grpSpPr>
            <a:xfrm>
              <a:off x="183600" y="183600"/>
              <a:ext cx="1623960" cy="200880"/>
              <a:chOff x="183600" y="183600"/>
              <a:chExt cx="1623960" cy="200880"/>
            </a:xfrm>
          </p:grpSpPr>
          <p:sp>
            <p:nvSpPr>
              <p:cNvPr id="630" name="Freeform 4"/>
              <p:cNvSpPr/>
              <p:nvPr/>
            </p:nvSpPr>
            <p:spPr>
              <a:xfrm>
                <a:off x="183600" y="187560"/>
                <a:ext cx="147960" cy="153360"/>
              </a:xfrm>
              <a:custGeom>
                <a:avLst/>
                <a:gdLst/>
                <a:ahLst/>
                <a:rect l="0" t="0" r="r" b="b"/>
                <a:pathLst>
                  <a:path w="411" h="426">
                    <a:moveTo>
                      <a:pt x="410" y="142"/>
                    </a:moveTo>
                    <a:cubicBezTo>
                      <a:pt x="406" y="94"/>
                      <a:pt x="402" y="47"/>
                      <a:pt x="398" y="0"/>
                    </a:cubicBezTo>
                    <a:cubicBezTo>
                      <a:pt x="269" y="0"/>
                      <a:pt x="140" y="0"/>
                      <a:pt x="11" y="0"/>
                    </a:cubicBezTo>
                    <a:cubicBezTo>
                      <a:pt x="7" y="47"/>
                      <a:pt x="4" y="94"/>
                      <a:pt x="0" y="142"/>
                    </a:cubicBezTo>
                    <a:cubicBezTo>
                      <a:pt x="5" y="142"/>
                      <a:pt x="10" y="142"/>
                      <a:pt x="14" y="142"/>
                    </a:cubicBezTo>
                    <a:cubicBezTo>
                      <a:pt x="23" y="39"/>
                      <a:pt x="34" y="20"/>
                      <a:pt x="130" y="20"/>
                    </a:cubicBezTo>
                    <a:cubicBezTo>
                      <a:pt x="140" y="20"/>
                      <a:pt x="157" y="20"/>
                      <a:pt x="164" y="22"/>
                    </a:cubicBezTo>
                    <a:cubicBezTo>
                      <a:pt x="176" y="23"/>
                      <a:pt x="176" y="31"/>
                      <a:pt x="176" y="45"/>
                    </a:cubicBezTo>
                    <a:cubicBezTo>
                      <a:pt x="176" y="155"/>
                      <a:pt x="176" y="265"/>
                      <a:pt x="176" y="375"/>
                    </a:cubicBezTo>
                    <a:cubicBezTo>
                      <a:pt x="176" y="397"/>
                      <a:pt x="176" y="405"/>
                      <a:pt x="110" y="405"/>
                    </a:cubicBezTo>
                    <a:cubicBezTo>
                      <a:pt x="101" y="405"/>
                      <a:pt x="93" y="405"/>
                      <a:pt x="85" y="405"/>
                    </a:cubicBezTo>
                    <a:cubicBezTo>
                      <a:pt x="85" y="412"/>
                      <a:pt x="85" y="419"/>
                      <a:pt x="85" y="425"/>
                    </a:cubicBezTo>
                    <a:cubicBezTo>
                      <a:pt x="110" y="423"/>
                      <a:pt x="174" y="423"/>
                      <a:pt x="203" y="423"/>
                    </a:cubicBezTo>
                    <a:cubicBezTo>
                      <a:pt x="233" y="423"/>
                      <a:pt x="299" y="423"/>
                      <a:pt x="324" y="425"/>
                    </a:cubicBezTo>
                    <a:cubicBezTo>
                      <a:pt x="324" y="419"/>
                      <a:pt x="324" y="412"/>
                      <a:pt x="324" y="405"/>
                    </a:cubicBezTo>
                    <a:cubicBezTo>
                      <a:pt x="315" y="405"/>
                      <a:pt x="307" y="405"/>
                      <a:pt x="299" y="405"/>
                    </a:cubicBezTo>
                    <a:cubicBezTo>
                      <a:pt x="232" y="405"/>
                      <a:pt x="232" y="397"/>
                      <a:pt x="232" y="375"/>
                    </a:cubicBezTo>
                    <a:cubicBezTo>
                      <a:pt x="232" y="265"/>
                      <a:pt x="232" y="155"/>
                      <a:pt x="232" y="45"/>
                    </a:cubicBezTo>
                    <a:cubicBezTo>
                      <a:pt x="232" y="32"/>
                      <a:pt x="232" y="23"/>
                      <a:pt x="245" y="22"/>
                    </a:cubicBezTo>
                    <a:cubicBezTo>
                      <a:pt x="250" y="20"/>
                      <a:pt x="268" y="20"/>
                      <a:pt x="281" y="20"/>
                    </a:cubicBezTo>
                    <a:cubicBezTo>
                      <a:pt x="376" y="20"/>
                      <a:pt x="385" y="39"/>
                      <a:pt x="394" y="142"/>
                    </a:cubicBezTo>
                    <a:cubicBezTo>
                      <a:pt x="399" y="142"/>
                      <a:pt x="405" y="142"/>
                      <a:pt x="410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1" name="Freeform 5"/>
              <p:cNvSpPr/>
              <p:nvPr/>
            </p:nvSpPr>
            <p:spPr>
              <a:xfrm>
                <a:off x="324720" y="243000"/>
                <a:ext cx="156600" cy="100440"/>
              </a:xfrm>
              <a:custGeom>
                <a:avLst/>
                <a:gdLst/>
                <a:ahLst/>
                <a:rect l="0" t="0" r="r" b="b"/>
                <a:pathLst>
                  <a:path w="435" h="279">
                    <a:moveTo>
                      <a:pt x="434" y="20"/>
                    </a:moveTo>
                    <a:cubicBezTo>
                      <a:pt x="434" y="13"/>
                      <a:pt x="434" y="7"/>
                      <a:pt x="434" y="0"/>
                    </a:cubicBezTo>
                    <a:cubicBezTo>
                      <a:pt x="419" y="2"/>
                      <a:pt x="401" y="2"/>
                      <a:pt x="387" y="2"/>
                    </a:cubicBezTo>
                    <a:cubicBezTo>
                      <a:pt x="367" y="1"/>
                      <a:pt x="347" y="1"/>
                      <a:pt x="327" y="0"/>
                    </a:cubicBezTo>
                    <a:cubicBezTo>
                      <a:pt x="327" y="7"/>
                      <a:pt x="327" y="13"/>
                      <a:pt x="327" y="20"/>
                    </a:cubicBezTo>
                    <a:cubicBezTo>
                      <a:pt x="351" y="20"/>
                      <a:pt x="365" y="32"/>
                      <a:pt x="365" y="50"/>
                    </a:cubicBezTo>
                    <a:cubicBezTo>
                      <a:pt x="365" y="54"/>
                      <a:pt x="365" y="56"/>
                      <a:pt x="362" y="63"/>
                    </a:cubicBezTo>
                    <a:cubicBezTo>
                      <a:pt x="342" y="117"/>
                      <a:pt x="323" y="170"/>
                      <a:pt x="304" y="224"/>
                    </a:cubicBezTo>
                    <a:cubicBezTo>
                      <a:pt x="283" y="166"/>
                      <a:pt x="262" y="107"/>
                      <a:pt x="241" y="48"/>
                    </a:cubicBezTo>
                    <a:cubicBezTo>
                      <a:pt x="239" y="41"/>
                      <a:pt x="238" y="39"/>
                      <a:pt x="238" y="36"/>
                    </a:cubicBezTo>
                    <a:cubicBezTo>
                      <a:pt x="238" y="20"/>
                      <a:pt x="263" y="20"/>
                      <a:pt x="275" y="20"/>
                    </a:cubicBezTo>
                    <a:cubicBezTo>
                      <a:pt x="275" y="13"/>
                      <a:pt x="275" y="7"/>
                      <a:pt x="275" y="0"/>
                    </a:cubicBezTo>
                    <a:cubicBezTo>
                      <a:pt x="254" y="1"/>
                      <a:pt x="232" y="1"/>
                      <a:pt x="211" y="2"/>
                    </a:cubicBezTo>
                    <a:cubicBezTo>
                      <a:pt x="191" y="2"/>
                      <a:pt x="173" y="2"/>
                      <a:pt x="153" y="0"/>
                    </a:cubicBezTo>
                    <a:cubicBezTo>
                      <a:pt x="153" y="7"/>
                      <a:pt x="153" y="13"/>
                      <a:pt x="153" y="20"/>
                    </a:cubicBezTo>
                    <a:cubicBezTo>
                      <a:pt x="176" y="20"/>
                      <a:pt x="187" y="22"/>
                      <a:pt x="193" y="29"/>
                    </a:cubicBezTo>
                    <a:cubicBezTo>
                      <a:pt x="196" y="32"/>
                      <a:pt x="203" y="52"/>
                      <a:pt x="207" y="63"/>
                    </a:cubicBezTo>
                    <a:cubicBezTo>
                      <a:pt x="189" y="114"/>
                      <a:pt x="171" y="164"/>
                      <a:pt x="153" y="215"/>
                    </a:cubicBezTo>
                    <a:cubicBezTo>
                      <a:pt x="133" y="160"/>
                      <a:pt x="113" y="104"/>
                      <a:pt x="94" y="48"/>
                    </a:cubicBezTo>
                    <a:cubicBezTo>
                      <a:pt x="90" y="41"/>
                      <a:pt x="90" y="39"/>
                      <a:pt x="90" y="36"/>
                    </a:cubicBezTo>
                    <a:cubicBezTo>
                      <a:pt x="90" y="20"/>
                      <a:pt x="115" y="20"/>
                      <a:pt x="128" y="20"/>
                    </a:cubicBezTo>
                    <a:cubicBezTo>
                      <a:pt x="128" y="13"/>
                      <a:pt x="128" y="7"/>
                      <a:pt x="128" y="0"/>
                    </a:cubicBezTo>
                    <a:cubicBezTo>
                      <a:pt x="105" y="1"/>
                      <a:pt x="82" y="1"/>
                      <a:pt x="59" y="2"/>
                    </a:cubicBezTo>
                    <a:cubicBezTo>
                      <a:pt x="40" y="1"/>
                      <a:pt x="20" y="1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0" y="22"/>
                      <a:pt x="47" y="41"/>
                    </a:cubicBezTo>
                    <a:cubicBezTo>
                      <a:pt x="73" y="115"/>
                      <a:pt x="100" y="190"/>
                      <a:pt x="126" y="264"/>
                    </a:cubicBezTo>
                    <a:cubicBezTo>
                      <a:pt x="130" y="273"/>
                      <a:pt x="130" y="278"/>
                      <a:pt x="139" y="278"/>
                    </a:cubicBezTo>
                    <a:cubicBezTo>
                      <a:pt x="147" y="278"/>
                      <a:pt x="149" y="275"/>
                      <a:pt x="153" y="266"/>
                    </a:cubicBezTo>
                    <a:cubicBezTo>
                      <a:pt x="174" y="206"/>
                      <a:pt x="195" y="147"/>
                      <a:pt x="216" y="88"/>
                    </a:cubicBezTo>
                    <a:cubicBezTo>
                      <a:pt x="238" y="147"/>
                      <a:pt x="259" y="206"/>
                      <a:pt x="281" y="266"/>
                    </a:cubicBezTo>
                    <a:cubicBezTo>
                      <a:pt x="283" y="273"/>
                      <a:pt x="285" y="278"/>
                      <a:pt x="293" y="278"/>
                    </a:cubicBezTo>
                    <a:cubicBezTo>
                      <a:pt x="301" y="278"/>
                      <a:pt x="304" y="273"/>
                      <a:pt x="306" y="266"/>
                    </a:cubicBezTo>
                    <a:cubicBezTo>
                      <a:pt x="330" y="197"/>
                      <a:pt x="355" y="128"/>
                      <a:pt x="380" y="59"/>
                    </a:cubicBezTo>
                    <a:cubicBezTo>
                      <a:pt x="390" y="29"/>
                      <a:pt x="410" y="20"/>
                      <a:pt x="434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2" name="Freeform 6"/>
              <p:cNvSpPr/>
              <p:nvPr/>
            </p:nvSpPr>
            <p:spPr>
              <a:xfrm>
                <a:off x="484920" y="23904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6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6" y="289"/>
                      <a:pt x="281" y="228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199"/>
                      <a:pt x="214" y="226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6" y="260"/>
                      <a:pt x="68" y="231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8"/>
                      <a:pt x="52" y="84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5" y="29"/>
                      <a:pt x="212" y="56"/>
                    </a:cubicBezTo>
                    <a:cubicBezTo>
                      <a:pt x="229" y="83"/>
                      <a:pt x="229" y="118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3" name="Freeform 7"/>
              <p:cNvSpPr/>
              <p:nvPr/>
            </p:nvSpPr>
            <p:spPr>
              <a:xfrm>
                <a:off x="675360" y="239040"/>
                <a:ext cx="103320" cy="104400"/>
              </a:xfrm>
              <a:custGeom>
                <a:avLst/>
                <a:gdLst/>
                <a:ahLst/>
                <a:rect l="0" t="0" r="r" b="b"/>
                <a:pathLst>
                  <a:path w="287" h="290">
                    <a:moveTo>
                      <a:pt x="286" y="226"/>
                    </a:moveTo>
                    <a:cubicBezTo>
                      <a:pt x="286" y="214"/>
                      <a:pt x="286" y="202"/>
                      <a:pt x="286" y="190"/>
                    </a:cubicBezTo>
                    <a:cubicBezTo>
                      <a:pt x="281" y="190"/>
                      <a:pt x="275" y="190"/>
                      <a:pt x="270" y="190"/>
                    </a:cubicBezTo>
                    <a:cubicBezTo>
                      <a:pt x="270" y="202"/>
                      <a:pt x="270" y="214"/>
                      <a:pt x="270" y="226"/>
                    </a:cubicBezTo>
                    <a:cubicBezTo>
                      <a:pt x="270" y="262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09"/>
                    </a:cubicBezTo>
                    <a:cubicBezTo>
                      <a:pt x="223" y="83"/>
                      <a:pt x="223" y="57"/>
                      <a:pt x="202" y="34"/>
                    </a:cubicBezTo>
                    <a:cubicBezTo>
                      <a:pt x="176" y="11"/>
                      <a:pt x="144" y="0"/>
                      <a:pt x="115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2" y="100"/>
                      <a:pt x="49" y="100"/>
                    </a:cubicBezTo>
                    <a:cubicBezTo>
                      <a:pt x="65" y="100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4" y="14"/>
                      <a:pt x="113" y="14"/>
                    </a:cubicBezTo>
                    <a:cubicBezTo>
                      <a:pt x="144" y="14"/>
                      <a:pt x="180" y="39"/>
                      <a:pt x="180" y="95"/>
                    </a:cubicBezTo>
                    <a:cubicBezTo>
                      <a:pt x="180" y="103"/>
                      <a:pt x="180" y="111"/>
                      <a:pt x="180" y="118"/>
                    </a:cubicBezTo>
                    <a:cubicBezTo>
                      <a:pt x="148" y="120"/>
                      <a:pt x="104" y="122"/>
                      <a:pt x="63" y="140"/>
                    </a:cubicBezTo>
                    <a:cubicBezTo>
                      <a:pt x="16" y="161"/>
                      <a:pt x="0" y="194"/>
                      <a:pt x="0" y="222"/>
                    </a:cubicBezTo>
                    <a:cubicBezTo>
                      <a:pt x="0" y="273"/>
                      <a:pt x="61" y="289"/>
                      <a:pt x="103" y="289"/>
                    </a:cubicBezTo>
                    <a:cubicBezTo>
                      <a:pt x="144" y="289"/>
                      <a:pt x="173" y="264"/>
                      <a:pt x="185" y="233"/>
                    </a:cubicBezTo>
                    <a:cubicBezTo>
                      <a:pt x="187" y="258"/>
                      <a:pt x="203" y="285"/>
                      <a:pt x="234" y="285"/>
                    </a:cubicBezTo>
                    <a:cubicBezTo>
                      <a:pt x="247" y="285"/>
                      <a:pt x="286" y="276"/>
                      <a:pt x="286" y="226"/>
                    </a:cubicBezTo>
                    <a:moveTo>
                      <a:pt x="180" y="194"/>
                    </a:moveTo>
                    <a:cubicBezTo>
                      <a:pt x="180" y="253"/>
                      <a:pt x="135" y="275"/>
                      <a:pt x="106" y="275"/>
                    </a:cubicBezTo>
                    <a:cubicBezTo>
                      <a:pt x="76" y="275"/>
                      <a:pt x="49" y="253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4" name="Freeform 8"/>
              <p:cNvSpPr/>
              <p:nvPr/>
            </p:nvSpPr>
            <p:spPr>
              <a:xfrm>
                <a:off x="788760" y="240480"/>
                <a:ext cx="112320" cy="144360"/>
              </a:xfrm>
              <a:custGeom>
                <a:avLst/>
                <a:gdLst/>
                <a:ahLst/>
                <a:rect l="0" t="0" r="r" b="b"/>
                <a:pathLst>
                  <a:path w="312" h="401">
                    <a:moveTo>
                      <a:pt x="311" y="142"/>
                    </a:moveTo>
                    <a:cubicBezTo>
                      <a:pt x="311" y="63"/>
                      <a:pt x="250" y="0"/>
                      <a:pt x="178" y="0"/>
                    </a:cubicBezTo>
                    <a:cubicBezTo>
                      <a:pt x="130" y="0"/>
                      <a:pt x="103" y="29"/>
                      <a:pt x="90" y="41"/>
                    </a:cubicBezTo>
                    <a:cubicBezTo>
                      <a:pt x="90" y="28"/>
                      <a:pt x="90" y="14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7"/>
                    </a:cubicBezTo>
                    <a:cubicBezTo>
                      <a:pt x="49" y="156"/>
                      <a:pt x="49" y="254"/>
                      <a:pt x="49" y="352"/>
                    </a:cubicBezTo>
                    <a:cubicBezTo>
                      <a:pt x="49" y="380"/>
                      <a:pt x="41" y="380"/>
                      <a:pt x="0" y="380"/>
                    </a:cubicBezTo>
                    <a:cubicBezTo>
                      <a:pt x="0" y="387"/>
                      <a:pt x="0" y="394"/>
                      <a:pt x="0" y="400"/>
                    </a:cubicBezTo>
                    <a:cubicBezTo>
                      <a:pt x="23" y="400"/>
                      <a:pt x="47" y="399"/>
                      <a:pt x="70" y="398"/>
                    </a:cubicBezTo>
                    <a:cubicBezTo>
                      <a:pt x="94" y="399"/>
                      <a:pt x="118" y="400"/>
                      <a:pt x="142" y="400"/>
                    </a:cubicBezTo>
                    <a:cubicBezTo>
                      <a:pt x="142" y="394"/>
                      <a:pt x="142" y="387"/>
                      <a:pt x="142" y="380"/>
                    </a:cubicBezTo>
                    <a:cubicBezTo>
                      <a:pt x="99" y="380"/>
                      <a:pt x="92" y="380"/>
                      <a:pt x="92" y="352"/>
                    </a:cubicBezTo>
                    <a:cubicBezTo>
                      <a:pt x="92" y="317"/>
                      <a:pt x="92" y="282"/>
                      <a:pt x="92" y="248"/>
                    </a:cubicBezTo>
                    <a:cubicBezTo>
                      <a:pt x="92" y="245"/>
                      <a:pt x="92" y="243"/>
                      <a:pt x="92" y="240"/>
                    </a:cubicBezTo>
                    <a:cubicBezTo>
                      <a:pt x="95" y="251"/>
                      <a:pt x="122" y="285"/>
                      <a:pt x="169" y="285"/>
                    </a:cubicBezTo>
                    <a:cubicBezTo>
                      <a:pt x="245" y="285"/>
                      <a:pt x="311" y="224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4" y="271"/>
                      <a:pt x="167" y="271"/>
                    </a:cubicBezTo>
                    <a:cubicBezTo>
                      <a:pt x="142" y="271"/>
                      <a:pt x="119" y="258"/>
                      <a:pt x="101" y="233"/>
                    </a:cubicBezTo>
                    <a:cubicBezTo>
                      <a:pt x="92" y="219"/>
                      <a:pt x="92" y="219"/>
                      <a:pt x="92" y="206"/>
                    </a:cubicBezTo>
                    <a:cubicBezTo>
                      <a:pt x="92" y="160"/>
                      <a:pt x="92" y="113"/>
                      <a:pt x="92" y="66"/>
                    </a:cubicBezTo>
                    <a:cubicBezTo>
                      <a:pt x="110" y="34"/>
                      <a:pt x="142" y="16"/>
                      <a:pt x="175" y="16"/>
                    </a:cubicBezTo>
                    <a:cubicBezTo>
                      <a:pt x="220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5" name="Freeform 9"/>
              <p:cNvSpPr/>
              <p:nvPr/>
            </p:nvSpPr>
            <p:spPr>
              <a:xfrm>
                <a:off x="914760" y="240480"/>
                <a:ext cx="112320" cy="144360"/>
              </a:xfrm>
              <a:custGeom>
                <a:avLst/>
                <a:gdLst/>
                <a:ahLst/>
                <a:rect l="0" t="0" r="r" b="b"/>
                <a:pathLst>
                  <a:path w="312" h="401">
                    <a:moveTo>
                      <a:pt x="311" y="142"/>
                    </a:moveTo>
                    <a:cubicBezTo>
                      <a:pt x="311" y="63"/>
                      <a:pt x="250" y="0"/>
                      <a:pt x="180" y="0"/>
                    </a:cubicBezTo>
                    <a:cubicBezTo>
                      <a:pt x="130" y="0"/>
                      <a:pt x="104" y="29"/>
                      <a:pt x="92" y="41"/>
                    </a:cubicBezTo>
                    <a:cubicBezTo>
                      <a:pt x="92" y="28"/>
                      <a:pt x="92" y="14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57"/>
                    </a:cubicBezTo>
                    <a:cubicBezTo>
                      <a:pt x="49" y="156"/>
                      <a:pt x="49" y="254"/>
                      <a:pt x="49" y="352"/>
                    </a:cubicBezTo>
                    <a:cubicBezTo>
                      <a:pt x="49" y="380"/>
                      <a:pt x="41" y="380"/>
                      <a:pt x="0" y="380"/>
                    </a:cubicBezTo>
                    <a:cubicBezTo>
                      <a:pt x="0" y="387"/>
                      <a:pt x="0" y="394"/>
                      <a:pt x="0" y="400"/>
                    </a:cubicBezTo>
                    <a:cubicBezTo>
                      <a:pt x="23" y="400"/>
                      <a:pt x="47" y="399"/>
                      <a:pt x="70" y="398"/>
                    </a:cubicBezTo>
                    <a:cubicBezTo>
                      <a:pt x="94" y="399"/>
                      <a:pt x="118" y="400"/>
                      <a:pt x="142" y="400"/>
                    </a:cubicBezTo>
                    <a:cubicBezTo>
                      <a:pt x="142" y="394"/>
                      <a:pt x="142" y="387"/>
                      <a:pt x="142" y="380"/>
                    </a:cubicBezTo>
                    <a:cubicBezTo>
                      <a:pt x="99" y="380"/>
                      <a:pt x="94" y="380"/>
                      <a:pt x="94" y="352"/>
                    </a:cubicBezTo>
                    <a:cubicBezTo>
                      <a:pt x="94" y="317"/>
                      <a:pt x="94" y="282"/>
                      <a:pt x="94" y="248"/>
                    </a:cubicBezTo>
                    <a:cubicBezTo>
                      <a:pt x="94" y="245"/>
                      <a:pt x="94" y="243"/>
                      <a:pt x="94" y="240"/>
                    </a:cubicBezTo>
                    <a:cubicBezTo>
                      <a:pt x="95" y="251"/>
                      <a:pt x="122" y="285"/>
                      <a:pt x="171" y="285"/>
                    </a:cubicBezTo>
                    <a:cubicBezTo>
                      <a:pt x="247" y="285"/>
                      <a:pt x="311" y="224"/>
                      <a:pt x="311" y="142"/>
                    </a:cubicBezTo>
                    <a:moveTo>
                      <a:pt x="259" y="142"/>
                    </a:moveTo>
                    <a:cubicBezTo>
                      <a:pt x="259" y="219"/>
                      <a:pt x="214" y="271"/>
                      <a:pt x="167" y="271"/>
                    </a:cubicBezTo>
                    <a:cubicBezTo>
                      <a:pt x="142" y="271"/>
                      <a:pt x="119" y="258"/>
                      <a:pt x="103" y="233"/>
                    </a:cubicBezTo>
                    <a:cubicBezTo>
                      <a:pt x="94" y="219"/>
                      <a:pt x="94" y="219"/>
                      <a:pt x="94" y="206"/>
                    </a:cubicBezTo>
                    <a:cubicBezTo>
                      <a:pt x="94" y="160"/>
                      <a:pt x="94" y="113"/>
                      <a:pt x="94" y="66"/>
                    </a:cubicBezTo>
                    <a:cubicBezTo>
                      <a:pt x="112" y="34"/>
                      <a:pt x="142" y="16"/>
                      <a:pt x="175" y="16"/>
                    </a:cubicBezTo>
                    <a:cubicBezTo>
                      <a:pt x="221" y="16"/>
                      <a:pt x="259" y="72"/>
                      <a:pt x="25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6" name="Freeform 10"/>
              <p:cNvSpPr/>
              <p:nvPr/>
            </p:nvSpPr>
            <p:spPr>
              <a:xfrm>
                <a:off x="1041120" y="240480"/>
                <a:ext cx="76680" cy="100440"/>
              </a:xfrm>
              <a:custGeom>
                <a:avLst/>
                <a:gdLst/>
                <a:ahLst/>
                <a:rect l="0" t="0" r="r" b="b"/>
                <a:pathLst>
                  <a:path w="213" h="279">
                    <a:moveTo>
                      <a:pt x="212" y="39"/>
                    </a:moveTo>
                    <a:cubicBezTo>
                      <a:pt x="212" y="18"/>
                      <a:pt x="193" y="0"/>
                      <a:pt x="166" y="0"/>
                    </a:cubicBezTo>
                    <a:cubicBezTo>
                      <a:pt x="121" y="0"/>
                      <a:pt x="97" y="43"/>
                      <a:pt x="88" y="70"/>
                    </a:cubicBezTo>
                    <a:cubicBezTo>
                      <a:pt x="88" y="47"/>
                      <a:pt x="88" y="23"/>
                      <a:pt x="88" y="0"/>
                    </a:cubicBezTo>
                    <a:cubicBezTo>
                      <a:pt x="59" y="2"/>
                      <a:pt x="29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1"/>
                      <a:pt x="50" y="63"/>
                    </a:cubicBezTo>
                    <a:cubicBezTo>
                      <a:pt x="50" y="118"/>
                      <a:pt x="50" y="174"/>
                      <a:pt x="50" y="230"/>
                    </a:cubicBezTo>
                    <a:cubicBezTo>
                      <a:pt x="50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7" y="276"/>
                      <a:pt x="128" y="276"/>
                      <a:pt x="153" y="278"/>
                    </a:cubicBezTo>
                    <a:cubicBezTo>
                      <a:pt x="153" y="272"/>
                      <a:pt x="153" y="265"/>
                      <a:pt x="153" y="258"/>
                    </a:cubicBezTo>
                    <a:cubicBezTo>
                      <a:pt x="149" y="258"/>
                      <a:pt x="145" y="258"/>
                      <a:pt x="140" y="258"/>
                    </a:cubicBezTo>
                    <a:cubicBezTo>
                      <a:pt x="94" y="258"/>
                      <a:pt x="92" y="251"/>
                      <a:pt x="92" y="230"/>
                    </a:cubicBezTo>
                    <a:cubicBezTo>
                      <a:pt x="92" y="197"/>
                      <a:pt x="92" y="165"/>
                      <a:pt x="92" y="133"/>
                    </a:cubicBezTo>
                    <a:cubicBezTo>
                      <a:pt x="92" y="70"/>
                      <a:pt x="119" y="14"/>
                      <a:pt x="166" y="14"/>
                    </a:cubicBezTo>
                    <a:cubicBezTo>
                      <a:pt x="171" y="14"/>
                      <a:pt x="170" y="14"/>
                      <a:pt x="173" y="14"/>
                    </a:cubicBezTo>
                    <a:cubicBezTo>
                      <a:pt x="171" y="16"/>
                      <a:pt x="158" y="23"/>
                      <a:pt x="158" y="39"/>
                    </a:cubicBezTo>
                    <a:cubicBezTo>
                      <a:pt x="158" y="57"/>
                      <a:pt x="173" y="66"/>
                      <a:pt x="185" y="66"/>
                    </a:cubicBezTo>
                    <a:cubicBezTo>
                      <a:pt x="198" y="66"/>
                      <a:pt x="212" y="59"/>
                      <a:pt x="212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7" name="Freeform 11"/>
              <p:cNvSpPr/>
              <p:nvPr/>
            </p:nvSpPr>
            <p:spPr>
              <a:xfrm>
                <a:off x="1130760" y="239040"/>
                <a:ext cx="101520" cy="104400"/>
              </a:xfrm>
              <a:custGeom>
                <a:avLst/>
                <a:gdLst/>
                <a:ahLst/>
                <a:rect l="0" t="0" r="r" b="b"/>
                <a:pathLst>
                  <a:path w="282" h="290">
                    <a:moveTo>
                      <a:pt x="281" y="147"/>
                    </a:moveTo>
                    <a:cubicBezTo>
                      <a:pt x="281" y="66"/>
                      <a:pt x="218" y="0"/>
                      <a:pt x="140" y="0"/>
                    </a:cubicBezTo>
                    <a:cubicBezTo>
                      <a:pt x="61" y="0"/>
                      <a:pt x="0" y="68"/>
                      <a:pt x="0" y="147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6" y="289"/>
                      <a:pt x="281" y="228"/>
                      <a:pt x="281" y="147"/>
                    </a:cubicBezTo>
                    <a:moveTo>
                      <a:pt x="229" y="142"/>
                    </a:moveTo>
                    <a:cubicBezTo>
                      <a:pt x="229" y="165"/>
                      <a:pt x="229" y="199"/>
                      <a:pt x="214" y="226"/>
                    </a:cubicBezTo>
                    <a:cubicBezTo>
                      <a:pt x="200" y="255"/>
                      <a:pt x="173" y="273"/>
                      <a:pt x="140" y="273"/>
                    </a:cubicBezTo>
                    <a:cubicBezTo>
                      <a:pt x="113" y="273"/>
                      <a:pt x="85" y="260"/>
                      <a:pt x="68" y="231"/>
                    </a:cubicBezTo>
                    <a:cubicBezTo>
                      <a:pt x="52" y="203"/>
                      <a:pt x="52" y="165"/>
                      <a:pt x="52" y="142"/>
                    </a:cubicBezTo>
                    <a:cubicBezTo>
                      <a:pt x="52" y="118"/>
                      <a:pt x="52" y="84"/>
                      <a:pt x="68" y="56"/>
                    </a:cubicBezTo>
                    <a:cubicBezTo>
                      <a:pt x="85" y="27"/>
                      <a:pt x="115" y="14"/>
                      <a:pt x="140" y="14"/>
                    </a:cubicBezTo>
                    <a:cubicBezTo>
                      <a:pt x="167" y="14"/>
                      <a:pt x="193" y="29"/>
                      <a:pt x="211" y="56"/>
                    </a:cubicBezTo>
                    <a:cubicBezTo>
                      <a:pt x="228" y="83"/>
                      <a:pt x="229" y="118"/>
                      <a:pt x="229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8" name="Freeform 12"/>
              <p:cNvSpPr/>
              <p:nvPr/>
            </p:nvSpPr>
            <p:spPr>
              <a:xfrm>
                <a:off x="1245240" y="239040"/>
                <a:ext cx="103320" cy="104400"/>
              </a:xfrm>
              <a:custGeom>
                <a:avLst/>
                <a:gdLst/>
                <a:ahLst/>
                <a:rect l="0" t="0" r="r" b="b"/>
                <a:pathLst>
                  <a:path w="287" h="290">
                    <a:moveTo>
                      <a:pt x="286" y="226"/>
                    </a:moveTo>
                    <a:cubicBezTo>
                      <a:pt x="286" y="214"/>
                      <a:pt x="286" y="202"/>
                      <a:pt x="286" y="190"/>
                    </a:cubicBezTo>
                    <a:cubicBezTo>
                      <a:pt x="281" y="190"/>
                      <a:pt x="275" y="190"/>
                      <a:pt x="270" y="190"/>
                    </a:cubicBezTo>
                    <a:cubicBezTo>
                      <a:pt x="270" y="202"/>
                      <a:pt x="270" y="214"/>
                      <a:pt x="270" y="226"/>
                    </a:cubicBezTo>
                    <a:cubicBezTo>
                      <a:pt x="270" y="262"/>
                      <a:pt x="254" y="266"/>
                      <a:pt x="247" y="266"/>
                    </a:cubicBezTo>
                    <a:cubicBezTo>
                      <a:pt x="227" y="266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09"/>
                    </a:cubicBezTo>
                    <a:cubicBezTo>
                      <a:pt x="223" y="83"/>
                      <a:pt x="223" y="57"/>
                      <a:pt x="202" y="34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3" y="0"/>
                      <a:pt x="18" y="31"/>
                      <a:pt x="18" y="72"/>
                    </a:cubicBezTo>
                    <a:cubicBezTo>
                      <a:pt x="18" y="90"/>
                      <a:pt x="31" y="100"/>
                      <a:pt x="47" y="100"/>
                    </a:cubicBezTo>
                    <a:cubicBezTo>
                      <a:pt x="65" y="100"/>
                      <a:pt x="77" y="88"/>
                      <a:pt x="77" y="72"/>
                    </a:cubicBezTo>
                    <a:cubicBezTo>
                      <a:pt x="77" y="65"/>
                      <a:pt x="74" y="43"/>
                      <a:pt x="45" y="43"/>
                    </a:cubicBezTo>
                    <a:cubicBezTo>
                      <a:pt x="61" y="22"/>
                      <a:pt x="92" y="14"/>
                      <a:pt x="113" y="14"/>
                    </a:cubicBezTo>
                    <a:cubicBezTo>
                      <a:pt x="144" y="14"/>
                      <a:pt x="180" y="39"/>
                      <a:pt x="180" y="95"/>
                    </a:cubicBezTo>
                    <a:cubicBezTo>
                      <a:pt x="180" y="103"/>
                      <a:pt x="180" y="111"/>
                      <a:pt x="180" y="118"/>
                    </a:cubicBezTo>
                    <a:cubicBezTo>
                      <a:pt x="148" y="120"/>
                      <a:pt x="103" y="122"/>
                      <a:pt x="63" y="140"/>
                    </a:cubicBezTo>
                    <a:cubicBezTo>
                      <a:pt x="16" y="161"/>
                      <a:pt x="0" y="194"/>
                      <a:pt x="0" y="222"/>
                    </a:cubicBezTo>
                    <a:cubicBezTo>
                      <a:pt x="0" y="273"/>
                      <a:pt x="61" y="289"/>
                      <a:pt x="101" y="289"/>
                    </a:cubicBezTo>
                    <a:cubicBezTo>
                      <a:pt x="144" y="289"/>
                      <a:pt x="173" y="264"/>
                      <a:pt x="184" y="233"/>
                    </a:cubicBezTo>
                    <a:cubicBezTo>
                      <a:pt x="187" y="258"/>
                      <a:pt x="203" y="285"/>
                      <a:pt x="234" y="285"/>
                    </a:cubicBezTo>
                    <a:cubicBezTo>
                      <a:pt x="247" y="285"/>
                      <a:pt x="286" y="276"/>
                      <a:pt x="286" y="226"/>
                    </a:cubicBezTo>
                    <a:moveTo>
                      <a:pt x="180" y="194"/>
                    </a:moveTo>
                    <a:cubicBezTo>
                      <a:pt x="180" y="253"/>
                      <a:pt x="135" y="275"/>
                      <a:pt x="106" y="275"/>
                    </a:cubicBezTo>
                    <a:cubicBezTo>
                      <a:pt x="76" y="275"/>
                      <a:pt x="49" y="253"/>
                      <a:pt x="49" y="221"/>
                    </a:cubicBezTo>
                    <a:cubicBezTo>
                      <a:pt x="49" y="187"/>
                      <a:pt x="76" y="135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39" name="Freeform 13"/>
              <p:cNvSpPr/>
              <p:nvPr/>
            </p:nvSpPr>
            <p:spPr>
              <a:xfrm>
                <a:off x="1360080" y="239040"/>
                <a:ext cx="86400" cy="104400"/>
              </a:xfrm>
              <a:custGeom>
                <a:avLst/>
                <a:gdLst/>
                <a:ahLst/>
                <a:rect l="0" t="0" r="r" b="b"/>
                <a:pathLst>
                  <a:path w="240" h="290">
                    <a:moveTo>
                      <a:pt x="239" y="206"/>
                    </a:moveTo>
                    <a:cubicBezTo>
                      <a:pt x="239" y="201"/>
                      <a:pt x="234" y="201"/>
                      <a:pt x="232" y="201"/>
                    </a:cubicBezTo>
                    <a:cubicBezTo>
                      <a:pt x="227" y="201"/>
                      <a:pt x="225" y="203"/>
                      <a:pt x="223" y="206"/>
                    </a:cubicBezTo>
                    <a:cubicBezTo>
                      <a:pt x="205" y="266"/>
                      <a:pt x="164" y="273"/>
                      <a:pt x="140" y="273"/>
                    </a:cubicBezTo>
                    <a:cubicBezTo>
                      <a:pt x="108" y="273"/>
                      <a:pt x="52" y="246"/>
                      <a:pt x="52" y="145"/>
                    </a:cubicBezTo>
                    <a:cubicBezTo>
                      <a:pt x="52" y="43"/>
                      <a:pt x="103" y="16"/>
                      <a:pt x="137" y="16"/>
                    </a:cubicBezTo>
                    <a:cubicBezTo>
                      <a:pt x="142" y="16"/>
                      <a:pt x="182" y="16"/>
                      <a:pt x="205" y="39"/>
                    </a:cubicBezTo>
                    <a:cubicBezTo>
                      <a:pt x="178" y="41"/>
                      <a:pt x="175" y="59"/>
                      <a:pt x="175" y="68"/>
                    </a:cubicBezTo>
                    <a:cubicBezTo>
                      <a:pt x="175" y="84"/>
                      <a:pt x="187" y="97"/>
                      <a:pt x="203" y="97"/>
                    </a:cubicBezTo>
                    <a:cubicBezTo>
                      <a:pt x="220" y="97"/>
                      <a:pt x="234" y="86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5"/>
                    </a:cubicBezTo>
                    <a:cubicBezTo>
                      <a:pt x="0" y="226"/>
                      <a:pt x="61" y="289"/>
                      <a:pt x="135" y="289"/>
                    </a:cubicBezTo>
                    <a:cubicBezTo>
                      <a:pt x="220" y="289"/>
                      <a:pt x="239" y="214"/>
                      <a:pt x="239" y="2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0" name="Freeform 14"/>
              <p:cNvSpPr/>
              <p:nvPr/>
            </p:nvSpPr>
            <p:spPr>
              <a:xfrm>
                <a:off x="1454040" y="183600"/>
                <a:ext cx="114840" cy="157320"/>
              </a:xfrm>
              <a:custGeom>
                <a:avLst/>
                <a:gdLst/>
                <a:ahLst/>
                <a:rect l="0" t="0" r="r" b="b"/>
                <a:pathLst>
                  <a:path w="319" h="437">
                    <a:moveTo>
                      <a:pt x="318" y="436"/>
                    </a:moveTo>
                    <a:cubicBezTo>
                      <a:pt x="318" y="429"/>
                      <a:pt x="318" y="423"/>
                      <a:pt x="318" y="416"/>
                    </a:cubicBezTo>
                    <a:cubicBezTo>
                      <a:pt x="284" y="416"/>
                      <a:pt x="270" y="416"/>
                      <a:pt x="268" y="398"/>
                    </a:cubicBezTo>
                    <a:cubicBezTo>
                      <a:pt x="268" y="358"/>
                      <a:pt x="268" y="318"/>
                      <a:pt x="268" y="278"/>
                    </a:cubicBezTo>
                    <a:cubicBezTo>
                      <a:pt x="268" y="224"/>
                      <a:pt x="268" y="205"/>
                      <a:pt x="248" y="181"/>
                    </a:cubicBezTo>
                    <a:cubicBezTo>
                      <a:pt x="239" y="170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1"/>
                      <a:pt x="49" y="61"/>
                    </a:cubicBezTo>
                    <a:cubicBezTo>
                      <a:pt x="49" y="170"/>
                      <a:pt x="49" y="279"/>
                      <a:pt x="49" y="388"/>
                    </a:cubicBezTo>
                    <a:cubicBezTo>
                      <a:pt x="49" y="416"/>
                      <a:pt x="43" y="416"/>
                      <a:pt x="0" y="416"/>
                    </a:cubicBezTo>
                    <a:cubicBezTo>
                      <a:pt x="0" y="423"/>
                      <a:pt x="0" y="429"/>
                      <a:pt x="0" y="436"/>
                    </a:cubicBezTo>
                    <a:cubicBezTo>
                      <a:pt x="24" y="435"/>
                      <a:pt x="48" y="435"/>
                      <a:pt x="72" y="434"/>
                    </a:cubicBezTo>
                    <a:cubicBezTo>
                      <a:pt x="95" y="435"/>
                      <a:pt x="119" y="435"/>
                      <a:pt x="142" y="436"/>
                    </a:cubicBezTo>
                    <a:cubicBezTo>
                      <a:pt x="142" y="429"/>
                      <a:pt x="142" y="423"/>
                      <a:pt x="142" y="416"/>
                    </a:cubicBezTo>
                    <a:cubicBezTo>
                      <a:pt x="99" y="416"/>
                      <a:pt x="94" y="416"/>
                      <a:pt x="94" y="388"/>
                    </a:cubicBezTo>
                    <a:cubicBezTo>
                      <a:pt x="94" y="349"/>
                      <a:pt x="94" y="311"/>
                      <a:pt x="94" y="273"/>
                    </a:cubicBezTo>
                    <a:cubicBezTo>
                      <a:pt x="94" y="208"/>
                      <a:pt x="139" y="172"/>
                      <a:pt x="178" y="172"/>
                    </a:cubicBezTo>
                    <a:cubicBezTo>
                      <a:pt x="218" y="172"/>
                      <a:pt x="225" y="206"/>
                      <a:pt x="225" y="242"/>
                    </a:cubicBezTo>
                    <a:cubicBezTo>
                      <a:pt x="225" y="291"/>
                      <a:pt x="225" y="339"/>
                      <a:pt x="225" y="388"/>
                    </a:cubicBezTo>
                    <a:cubicBezTo>
                      <a:pt x="225" y="416"/>
                      <a:pt x="218" y="416"/>
                      <a:pt x="176" y="416"/>
                    </a:cubicBezTo>
                    <a:cubicBezTo>
                      <a:pt x="176" y="423"/>
                      <a:pt x="176" y="429"/>
                      <a:pt x="176" y="436"/>
                    </a:cubicBezTo>
                    <a:cubicBezTo>
                      <a:pt x="200" y="435"/>
                      <a:pt x="223" y="435"/>
                      <a:pt x="247" y="434"/>
                    </a:cubicBezTo>
                    <a:cubicBezTo>
                      <a:pt x="271" y="435"/>
                      <a:pt x="294" y="435"/>
                      <a:pt x="318" y="4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1" name="Freeform 15"/>
              <p:cNvSpPr/>
              <p:nvPr/>
            </p:nvSpPr>
            <p:spPr>
              <a:xfrm>
                <a:off x="1579680" y="2390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6"/>
                    </a:moveTo>
                    <a:cubicBezTo>
                      <a:pt x="245" y="201"/>
                      <a:pt x="239" y="199"/>
                      <a:pt x="236" y="199"/>
                    </a:cubicBezTo>
                    <a:cubicBezTo>
                      <a:pt x="230" y="199"/>
                      <a:pt x="229" y="203"/>
                      <a:pt x="229" y="208"/>
                    </a:cubicBezTo>
                    <a:cubicBezTo>
                      <a:pt x="205" y="273"/>
                      <a:pt x="149" y="273"/>
                      <a:pt x="142" y="273"/>
                    </a:cubicBezTo>
                    <a:cubicBezTo>
                      <a:pt x="112" y="273"/>
                      <a:pt x="86" y="255"/>
                      <a:pt x="72" y="231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6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2" name="Freeform 16"/>
              <p:cNvSpPr/>
              <p:nvPr/>
            </p:nvSpPr>
            <p:spPr>
              <a:xfrm>
                <a:off x="1681920" y="23904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1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5" y="117"/>
                      <a:pt x="108" y="111"/>
                    </a:cubicBezTo>
                    <a:cubicBezTo>
                      <a:pt x="72" y="104"/>
                      <a:pt x="31" y="97"/>
                      <a:pt x="31" y="59"/>
                    </a:cubicBezTo>
                    <a:cubicBezTo>
                      <a:pt x="31" y="38"/>
                      <a:pt x="47" y="13"/>
                      <a:pt x="101" y="13"/>
                    </a:cubicBezTo>
                    <a:cubicBezTo>
                      <a:pt x="171" y="13"/>
                      <a:pt x="173" y="68"/>
                      <a:pt x="175" y="88"/>
                    </a:cubicBezTo>
                    <a:cubicBezTo>
                      <a:pt x="175" y="93"/>
                      <a:pt x="179" y="92"/>
                      <a:pt x="182" y="93"/>
                    </a:cubicBezTo>
                    <a:cubicBezTo>
                      <a:pt x="191" y="93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99"/>
                      <a:pt x="9" y="117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3"/>
                      <a:pt x="176" y="172"/>
                      <a:pt x="176" y="217"/>
                    </a:cubicBezTo>
                    <a:cubicBezTo>
                      <a:pt x="176" y="249"/>
                      <a:pt x="153" y="275"/>
                      <a:pt x="104" y="275"/>
                    </a:cubicBezTo>
                    <a:cubicBezTo>
                      <a:pt x="52" y="275"/>
                      <a:pt x="29" y="239"/>
                      <a:pt x="16" y="185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79"/>
                      <a:pt x="0" y="190"/>
                    </a:cubicBezTo>
                    <a:cubicBezTo>
                      <a:pt x="0" y="218"/>
                      <a:pt x="0" y="246"/>
                      <a:pt x="0" y="275"/>
                    </a:cubicBezTo>
                    <a:cubicBezTo>
                      <a:pt x="0" y="283"/>
                      <a:pt x="0" y="289"/>
                      <a:pt x="7" y="289"/>
                    </a:cubicBezTo>
                    <a:cubicBezTo>
                      <a:pt x="9" y="289"/>
                      <a:pt x="11" y="289"/>
                      <a:pt x="22" y="276"/>
                    </a:cubicBezTo>
                    <a:cubicBezTo>
                      <a:pt x="23" y="275"/>
                      <a:pt x="23" y="275"/>
                      <a:pt x="34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6" y="289"/>
                      <a:pt x="207" y="246"/>
                      <a:pt x="207" y="2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3" name="Freeform 17"/>
              <p:cNvSpPr/>
              <p:nvPr/>
            </p:nvSpPr>
            <p:spPr>
              <a:xfrm>
                <a:off x="1783440" y="243000"/>
                <a:ext cx="24480" cy="97920"/>
              </a:xfrm>
              <a:custGeom>
                <a:avLst/>
                <a:gdLst/>
                <a:ahLst/>
                <a:rect l="0" t="0" r="r" b="b"/>
                <a:pathLst>
                  <a:path w="68" h="272">
                    <a:moveTo>
                      <a:pt x="67" y="34"/>
                    </a:moveTo>
                    <a:cubicBezTo>
                      <a:pt x="67" y="16"/>
                      <a:pt x="51" y="0"/>
                      <a:pt x="32" y="0"/>
                    </a:cubicBezTo>
                    <a:cubicBezTo>
                      <a:pt x="13" y="0"/>
                      <a:pt x="0" y="16"/>
                      <a:pt x="0" y="34"/>
                    </a:cubicBezTo>
                    <a:cubicBezTo>
                      <a:pt x="0" y="52"/>
                      <a:pt x="13" y="66"/>
                      <a:pt x="32" y="66"/>
                    </a:cubicBezTo>
                    <a:cubicBezTo>
                      <a:pt x="51" y="66"/>
                      <a:pt x="67" y="52"/>
                      <a:pt x="67" y="34"/>
                    </a:cubicBezTo>
                    <a:moveTo>
                      <a:pt x="67" y="237"/>
                    </a:moveTo>
                    <a:cubicBezTo>
                      <a:pt x="67" y="219"/>
                      <a:pt x="51" y="205"/>
                      <a:pt x="32" y="205"/>
                    </a:cubicBezTo>
                    <a:cubicBezTo>
                      <a:pt x="13" y="205"/>
                      <a:pt x="0" y="218"/>
                      <a:pt x="0" y="237"/>
                    </a:cubicBezTo>
                    <a:cubicBezTo>
                      <a:pt x="0" y="256"/>
                      <a:pt x="13" y="271"/>
                      <a:pt x="32" y="271"/>
                    </a:cubicBezTo>
                    <a:cubicBezTo>
                      <a:pt x="51" y="271"/>
                      <a:pt x="67" y="257"/>
                      <a:pt x="67" y="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644" name="Group 18"/>
          <p:cNvGrpSpPr/>
          <p:nvPr/>
        </p:nvGrpSpPr>
        <p:grpSpPr>
          <a:xfrm>
            <a:off x="5394960" y="2554200"/>
            <a:ext cx="4102560" cy="170280"/>
            <a:chOff x="5394960" y="2554200"/>
            <a:chExt cx="4102560" cy="170280"/>
          </a:xfrm>
        </p:grpSpPr>
        <p:grpSp>
          <p:nvGrpSpPr>
            <p:cNvPr id="645" name="Group 19"/>
            <p:cNvGrpSpPr/>
            <p:nvPr/>
          </p:nvGrpSpPr>
          <p:grpSpPr>
            <a:xfrm>
              <a:off x="5394960" y="2554200"/>
              <a:ext cx="4102560" cy="170280"/>
              <a:chOff x="5394960" y="2554200"/>
              <a:chExt cx="4102560" cy="170280"/>
            </a:xfrm>
          </p:grpSpPr>
          <p:sp>
            <p:nvSpPr>
              <p:cNvPr id="646" name="Freeform 20"/>
              <p:cNvSpPr/>
              <p:nvPr/>
            </p:nvSpPr>
            <p:spPr>
              <a:xfrm>
                <a:off x="5394960" y="2556360"/>
                <a:ext cx="57960" cy="129600"/>
              </a:xfrm>
              <a:custGeom>
                <a:avLst/>
                <a:gdLst/>
                <a:ahLst/>
                <a:rect l="0" t="0" r="r" b="b"/>
                <a:pathLst>
                  <a:path w="161" h="360">
                    <a:moveTo>
                      <a:pt x="160" y="359"/>
                    </a:moveTo>
                    <a:cubicBezTo>
                      <a:pt x="160" y="354"/>
                      <a:pt x="160" y="348"/>
                      <a:pt x="160" y="343"/>
                    </a:cubicBezTo>
                    <a:cubicBezTo>
                      <a:pt x="156" y="343"/>
                      <a:pt x="151" y="343"/>
                      <a:pt x="147" y="343"/>
                    </a:cubicBezTo>
                    <a:cubicBezTo>
                      <a:pt x="105" y="343"/>
                      <a:pt x="103" y="337"/>
                      <a:pt x="103" y="317"/>
                    </a:cubicBezTo>
                    <a:cubicBezTo>
                      <a:pt x="103" y="225"/>
                      <a:pt x="103" y="133"/>
                      <a:pt x="103" y="40"/>
                    </a:cubicBezTo>
                    <a:cubicBezTo>
                      <a:pt x="103" y="22"/>
                      <a:pt x="105" y="16"/>
                      <a:pt x="147" y="16"/>
                    </a:cubicBezTo>
                    <a:cubicBezTo>
                      <a:pt x="151" y="16"/>
                      <a:pt x="156" y="16"/>
                      <a:pt x="160" y="16"/>
                    </a:cubicBezTo>
                    <a:cubicBezTo>
                      <a:pt x="160" y="11"/>
                      <a:pt x="160" y="5"/>
                      <a:pt x="160" y="0"/>
                    </a:cubicBezTo>
                    <a:cubicBezTo>
                      <a:pt x="142" y="1"/>
                      <a:pt x="100" y="1"/>
                      <a:pt x="81" y="1"/>
                    </a:cubicBezTo>
                    <a:cubicBezTo>
                      <a:pt x="60" y="1"/>
                      <a:pt x="18" y="1"/>
                      <a:pt x="0" y="0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9" y="16"/>
                      <a:pt x="13" y="16"/>
                    </a:cubicBezTo>
                    <a:cubicBezTo>
                      <a:pt x="55" y="16"/>
                      <a:pt x="57" y="22"/>
                      <a:pt x="57" y="40"/>
                    </a:cubicBezTo>
                    <a:cubicBezTo>
                      <a:pt x="57" y="133"/>
                      <a:pt x="57" y="225"/>
                      <a:pt x="57" y="317"/>
                    </a:cubicBezTo>
                    <a:cubicBezTo>
                      <a:pt x="57" y="337"/>
                      <a:pt x="55" y="343"/>
                      <a:pt x="13" y="343"/>
                    </a:cubicBezTo>
                    <a:cubicBezTo>
                      <a:pt x="9" y="343"/>
                      <a:pt x="4" y="343"/>
                      <a:pt x="0" y="343"/>
                    </a:cubicBezTo>
                    <a:cubicBezTo>
                      <a:pt x="0" y="348"/>
                      <a:pt x="0" y="354"/>
                      <a:pt x="0" y="359"/>
                    </a:cubicBezTo>
                    <a:cubicBezTo>
                      <a:pt x="18" y="358"/>
                      <a:pt x="60" y="358"/>
                      <a:pt x="79" y="358"/>
                    </a:cubicBezTo>
                    <a:cubicBezTo>
                      <a:pt x="100" y="358"/>
                      <a:pt x="142" y="358"/>
                      <a:pt x="160" y="3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7" name="Freeform 21"/>
              <p:cNvSpPr/>
              <p:nvPr/>
            </p:nvSpPr>
            <p:spPr>
              <a:xfrm>
                <a:off x="5464080" y="2602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5" y="199"/>
                    </a:cubicBezTo>
                    <a:cubicBezTo>
                      <a:pt x="225" y="166"/>
                      <a:pt x="225" y="132"/>
                      <a:pt x="225" y="99"/>
                    </a:cubicBezTo>
                    <a:cubicBezTo>
                      <a:pt x="225" y="54"/>
                      <a:pt x="225" y="37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59"/>
                      <a:pt x="78" y="127"/>
                      <a:pt x="78" y="94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3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3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8" name="Freeform 22"/>
              <p:cNvSpPr/>
              <p:nvPr/>
            </p:nvSpPr>
            <p:spPr>
              <a:xfrm>
                <a:off x="5561640" y="2569320"/>
                <a:ext cx="59760" cy="118440"/>
              </a:xfrm>
              <a:custGeom>
                <a:avLst/>
                <a:gdLst/>
                <a:ahLst/>
                <a:rect l="0" t="0" r="r" b="b"/>
                <a:pathLst>
                  <a:path w="166" h="329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1" y="228"/>
                      <a:pt x="157" y="228"/>
                      <a:pt x="153" y="228"/>
                    </a:cubicBezTo>
                    <a:cubicBezTo>
                      <a:pt x="153" y="237"/>
                      <a:pt x="153" y="247"/>
                      <a:pt x="153" y="256"/>
                    </a:cubicBezTo>
                    <a:cubicBezTo>
                      <a:pt x="153" y="295"/>
                      <a:pt x="136" y="316"/>
                      <a:pt x="117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2" y="112"/>
                      <a:pt x="157" y="112"/>
                    </a:cubicBezTo>
                    <a:cubicBezTo>
                      <a:pt x="157" y="107"/>
                      <a:pt x="157" y="101"/>
                      <a:pt x="157" y="96"/>
                    </a:cubicBezTo>
                    <a:cubicBezTo>
                      <a:pt x="132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7" y="0"/>
                      <a:pt x="73" y="0"/>
                      <a:pt x="69" y="0"/>
                    </a:cubicBezTo>
                    <a:cubicBezTo>
                      <a:pt x="67" y="43"/>
                      <a:pt x="52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2"/>
                      <a:pt x="94" y="328"/>
                      <a:pt x="114" y="328"/>
                    </a:cubicBezTo>
                    <a:cubicBezTo>
                      <a:pt x="150" y="328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9" name="Freeform 23"/>
              <p:cNvSpPr/>
              <p:nvPr/>
            </p:nvSpPr>
            <p:spPr>
              <a:xfrm>
                <a:off x="5637240" y="260064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8"/>
                      <a:pt x="198" y="168"/>
                    </a:cubicBezTo>
                    <a:cubicBezTo>
                      <a:pt x="192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20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8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0" name="Freeform 24"/>
              <p:cNvSpPr/>
              <p:nvPr/>
            </p:nvSpPr>
            <p:spPr>
              <a:xfrm>
                <a:off x="5721480" y="2599920"/>
                <a:ext cx="87120" cy="124920"/>
              </a:xfrm>
              <a:custGeom>
                <a:avLst/>
                <a:gdLst/>
                <a:ahLst/>
                <a:rect l="0" t="0" r="r" b="b"/>
                <a:pathLst>
                  <a:path w="242" h="347">
                    <a:moveTo>
                      <a:pt x="241" y="25"/>
                    </a:moveTo>
                    <a:cubicBezTo>
                      <a:pt x="241" y="16"/>
                      <a:pt x="235" y="0"/>
                      <a:pt x="214" y="0"/>
                    </a:cubicBezTo>
                    <a:cubicBezTo>
                      <a:pt x="204" y="0"/>
                      <a:pt x="180" y="3"/>
                      <a:pt x="159" y="24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4" y="6"/>
                      <a:pt x="16" y="42"/>
                      <a:pt x="16" y="82"/>
                    </a:cubicBezTo>
                    <a:cubicBezTo>
                      <a:pt x="16" y="105"/>
                      <a:pt x="28" y="126"/>
                      <a:pt x="42" y="136"/>
                    </a:cubicBezTo>
                    <a:cubicBezTo>
                      <a:pt x="34" y="144"/>
                      <a:pt x="25" y="162"/>
                      <a:pt x="25" y="180"/>
                    </a:cubicBezTo>
                    <a:cubicBezTo>
                      <a:pt x="25" y="196"/>
                      <a:pt x="33" y="216"/>
                      <a:pt x="49" y="226"/>
                    </a:cubicBezTo>
                    <a:cubicBezTo>
                      <a:pt x="16" y="235"/>
                      <a:pt x="0" y="258"/>
                      <a:pt x="0" y="278"/>
                    </a:cubicBezTo>
                    <a:cubicBezTo>
                      <a:pt x="0" y="317"/>
                      <a:pt x="52" y="346"/>
                      <a:pt x="117" y="346"/>
                    </a:cubicBezTo>
                    <a:cubicBezTo>
                      <a:pt x="178" y="346"/>
                      <a:pt x="234" y="319"/>
                      <a:pt x="234" y="278"/>
                    </a:cubicBezTo>
                    <a:cubicBezTo>
                      <a:pt x="234" y="259"/>
                      <a:pt x="226" y="232"/>
                      <a:pt x="199" y="219"/>
                    </a:cubicBezTo>
                    <a:cubicBezTo>
                      <a:pt x="171" y="204"/>
                      <a:pt x="141" y="204"/>
                      <a:pt x="109" y="204"/>
                    </a:cubicBezTo>
                    <a:cubicBezTo>
                      <a:pt x="96" y="204"/>
                      <a:pt x="73" y="204"/>
                      <a:pt x="69" y="202"/>
                    </a:cubicBezTo>
                    <a:cubicBezTo>
                      <a:pt x="52" y="201"/>
                      <a:pt x="42" y="184"/>
                      <a:pt x="42" y="168"/>
                    </a:cubicBezTo>
                    <a:cubicBezTo>
                      <a:pt x="42" y="166"/>
                      <a:pt x="42" y="153"/>
                      <a:pt x="51" y="142"/>
                    </a:cubicBezTo>
                    <a:cubicBezTo>
                      <a:pt x="70" y="157"/>
                      <a:pt x="93" y="159"/>
                      <a:pt x="102" y="159"/>
                    </a:cubicBezTo>
                    <a:cubicBezTo>
                      <a:pt x="151" y="159"/>
                      <a:pt x="187" y="123"/>
                      <a:pt x="187" y="82"/>
                    </a:cubicBezTo>
                    <a:cubicBezTo>
                      <a:pt x="187" y="63"/>
                      <a:pt x="180" y="43"/>
                      <a:pt x="166" y="31"/>
                    </a:cubicBezTo>
                    <a:cubicBezTo>
                      <a:pt x="186" y="13"/>
                      <a:pt x="204" y="10"/>
                      <a:pt x="214" y="10"/>
                    </a:cubicBezTo>
                    <a:cubicBezTo>
                      <a:pt x="216" y="11"/>
                      <a:pt x="217" y="10"/>
                      <a:pt x="219" y="12"/>
                    </a:cubicBezTo>
                    <a:cubicBezTo>
                      <a:pt x="213" y="13"/>
                      <a:pt x="210" y="19"/>
                      <a:pt x="210" y="25"/>
                    </a:cubicBezTo>
                    <a:cubicBezTo>
                      <a:pt x="210" y="34"/>
                      <a:pt x="217" y="40"/>
                      <a:pt x="226" y="40"/>
                    </a:cubicBezTo>
                    <a:cubicBezTo>
                      <a:pt x="231" y="40"/>
                      <a:pt x="241" y="37"/>
                      <a:pt x="241" y="25"/>
                    </a:cubicBezTo>
                    <a:moveTo>
                      <a:pt x="148" y="82"/>
                    </a:moveTo>
                    <a:cubicBezTo>
                      <a:pt x="148" y="96"/>
                      <a:pt x="148" y="112"/>
                      <a:pt x="139" y="126"/>
                    </a:cubicBezTo>
                    <a:cubicBezTo>
                      <a:pt x="135" y="132"/>
                      <a:pt x="123" y="147"/>
                      <a:pt x="102" y="147"/>
                    </a:cubicBezTo>
                    <a:cubicBezTo>
                      <a:pt x="57" y="147"/>
                      <a:pt x="57" y="94"/>
                      <a:pt x="57" y="82"/>
                    </a:cubicBezTo>
                    <a:cubicBezTo>
                      <a:pt x="57" y="69"/>
                      <a:pt x="57" y="51"/>
                      <a:pt x="64" y="39"/>
                    </a:cubicBezTo>
                    <a:cubicBezTo>
                      <a:pt x="69" y="31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7" y="278"/>
                    </a:moveTo>
                    <a:cubicBezTo>
                      <a:pt x="207" y="307"/>
                      <a:pt x="169" y="334"/>
                      <a:pt x="117" y="334"/>
                    </a:cubicBezTo>
                    <a:cubicBezTo>
                      <a:pt x="64" y="334"/>
                      <a:pt x="27" y="307"/>
                      <a:pt x="27" y="278"/>
                    </a:cubicBezTo>
                    <a:cubicBezTo>
                      <a:pt x="27" y="255"/>
                      <a:pt x="48" y="235"/>
                      <a:pt x="70" y="234"/>
                    </a:cubicBezTo>
                    <a:cubicBezTo>
                      <a:pt x="81" y="234"/>
                      <a:pt x="91" y="234"/>
                      <a:pt x="102" y="234"/>
                    </a:cubicBezTo>
                    <a:cubicBezTo>
                      <a:pt x="147" y="234"/>
                      <a:pt x="207" y="234"/>
                      <a:pt x="207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1" name="Freeform 25"/>
              <p:cNvSpPr/>
              <p:nvPr/>
            </p:nvSpPr>
            <p:spPr>
              <a:xfrm>
                <a:off x="5816520" y="260208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99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3" y="216"/>
                      <a:pt x="119" y="216"/>
                      <a:pt x="115" y="216"/>
                    </a:cubicBezTo>
                    <a:cubicBezTo>
                      <a:pt x="76" y="216"/>
                      <a:pt x="75" y="210"/>
                      <a:pt x="75" y="190"/>
                    </a:cubicBezTo>
                    <a:cubicBezTo>
                      <a:pt x="75" y="163"/>
                      <a:pt x="75" y="136"/>
                      <a:pt x="75" y="109"/>
                    </a:cubicBezTo>
                    <a:cubicBezTo>
                      <a:pt x="75" y="57"/>
                      <a:pt x="97" y="10"/>
                      <a:pt x="138" y="10"/>
                    </a:cubicBezTo>
                    <a:cubicBezTo>
                      <a:pt x="141" y="10"/>
                      <a:pt x="142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2" y="54"/>
                      <a:pt x="154" y="54"/>
                    </a:cubicBezTo>
                    <a:cubicBezTo>
                      <a:pt x="163" y="54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2" name="Freeform 26"/>
              <p:cNvSpPr/>
              <p:nvPr/>
            </p:nvSpPr>
            <p:spPr>
              <a:xfrm>
                <a:off x="5891760" y="2600640"/>
                <a:ext cx="86040" cy="87120"/>
              </a:xfrm>
              <a:custGeom>
                <a:avLst/>
                <a:gdLst/>
                <a:ahLst/>
                <a:rect l="0" t="0" r="r" b="b"/>
                <a:pathLst>
                  <a:path w="239" h="242">
                    <a:moveTo>
                      <a:pt x="238" y="189"/>
                    </a:moveTo>
                    <a:cubicBezTo>
                      <a:pt x="238" y="179"/>
                      <a:pt x="238" y="170"/>
                      <a:pt x="238" y="160"/>
                    </a:cubicBezTo>
                    <a:cubicBezTo>
                      <a:pt x="234" y="160"/>
                      <a:pt x="229" y="160"/>
                      <a:pt x="225" y="160"/>
                    </a:cubicBezTo>
                    <a:cubicBezTo>
                      <a:pt x="225" y="170"/>
                      <a:pt x="225" y="179"/>
                      <a:pt x="225" y="189"/>
                    </a:cubicBezTo>
                    <a:cubicBezTo>
                      <a:pt x="225" y="220"/>
                      <a:pt x="211" y="223"/>
                      <a:pt x="205" y="223"/>
                    </a:cubicBezTo>
                    <a:cubicBezTo>
                      <a:pt x="187" y="223"/>
                      <a:pt x="186" y="199"/>
                      <a:pt x="186" y="196"/>
                    </a:cubicBezTo>
                    <a:cubicBezTo>
                      <a:pt x="186" y="161"/>
                      <a:pt x="186" y="126"/>
                      <a:pt x="186" y="91"/>
                    </a:cubicBezTo>
                    <a:cubicBezTo>
                      <a:pt x="186" y="69"/>
                      <a:pt x="186" y="49"/>
                      <a:pt x="166" y="30"/>
                    </a:cubicBezTo>
                    <a:cubicBezTo>
                      <a:pt x="147" y="9"/>
                      <a:pt x="120" y="0"/>
                      <a:pt x="94" y="0"/>
                    </a:cubicBezTo>
                    <a:cubicBezTo>
                      <a:pt x="51" y="0"/>
                      <a:pt x="15" y="25"/>
                      <a:pt x="15" y="60"/>
                    </a:cubicBezTo>
                    <a:cubicBezTo>
                      <a:pt x="15" y="76"/>
                      <a:pt x="25" y="85"/>
                      <a:pt x="39" y="85"/>
                    </a:cubicBezTo>
                    <a:cubicBezTo>
                      <a:pt x="54" y="85"/>
                      <a:pt x="64" y="75"/>
                      <a:pt x="64" y="60"/>
                    </a:cubicBezTo>
                    <a:cubicBezTo>
                      <a:pt x="64" y="54"/>
                      <a:pt x="61" y="37"/>
                      <a:pt x="37" y="36"/>
                    </a:cubicBezTo>
                    <a:cubicBezTo>
                      <a:pt x="51" y="18"/>
                      <a:pt x="76" y="12"/>
                      <a:pt x="94" y="12"/>
                    </a:cubicBezTo>
                    <a:cubicBezTo>
                      <a:pt x="120" y="12"/>
                      <a:pt x="150" y="33"/>
                      <a:pt x="150" y="79"/>
                    </a:cubicBezTo>
                    <a:cubicBezTo>
                      <a:pt x="150" y="86"/>
                      <a:pt x="150" y="92"/>
                      <a:pt x="150" y="99"/>
                    </a:cubicBezTo>
                    <a:cubicBezTo>
                      <a:pt x="123" y="100"/>
                      <a:pt x="85" y="102"/>
                      <a:pt x="52" y="118"/>
                    </a:cubicBezTo>
                    <a:cubicBezTo>
                      <a:pt x="13" y="136"/>
                      <a:pt x="0" y="163"/>
                      <a:pt x="0" y="186"/>
                    </a:cubicBezTo>
                    <a:cubicBezTo>
                      <a:pt x="0" y="229"/>
                      <a:pt x="51" y="241"/>
                      <a:pt x="84" y="241"/>
                    </a:cubicBezTo>
                    <a:cubicBezTo>
                      <a:pt x="118" y="241"/>
                      <a:pt x="144" y="220"/>
                      <a:pt x="153" y="196"/>
                    </a:cubicBezTo>
                    <a:cubicBezTo>
                      <a:pt x="156" y="217"/>
                      <a:pt x="169" y="240"/>
                      <a:pt x="195" y="240"/>
                    </a:cubicBezTo>
                    <a:cubicBezTo>
                      <a:pt x="205" y="240"/>
                      <a:pt x="238" y="232"/>
                      <a:pt x="238" y="189"/>
                    </a:cubicBezTo>
                    <a:moveTo>
                      <a:pt x="150" y="162"/>
                    </a:moveTo>
                    <a:cubicBezTo>
                      <a:pt x="150" y="213"/>
                      <a:pt x="112" y="231"/>
                      <a:pt x="88" y="231"/>
                    </a:cubicBezTo>
                    <a:cubicBezTo>
                      <a:pt x="63" y="231"/>
                      <a:pt x="40" y="211"/>
                      <a:pt x="40" y="186"/>
                    </a:cubicBezTo>
                    <a:cubicBezTo>
                      <a:pt x="40" y="157"/>
                      <a:pt x="63" y="114"/>
                      <a:pt x="150" y="109"/>
                    </a:cubicBezTo>
                    <a:cubicBezTo>
                      <a:pt x="150" y="127"/>
                      <a:pt x="150" y="144"/>
                      <a:pt x="150" y="1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3" name="Freeform 27"/>
              <p:cNvSpPr/>
              <p:nvPr/>
            </p:nvSpPr>
            <p:spPr>
              <a:xfrm>
                <a:off x="5983920" y="2569320"/>
                <a:ext cx="59760" cy="118440"/>
              </a:xfrm>
              <a:custGeom>
                <a:avLst/>
                <a:gdLst/>
                <a:ahLst/>
                <a:rect l="0" t="0" r="r" b="b"/>
                <a:pathLst>
                  <a:path w="166" h="329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7"/>
                      <a:pt x="151" y="247"/>
                      <a:pt x="151" y="256"/>
                    </a:cubicBezTo>
                    <a:cubicBezTo>
                      <a:pt x="151" y="295"/>
                      <a:pt x="136" y="316"/>
                      <a:pt x="117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2" y="112"/>
                      <a:pt x="157" y="112"/>
                    </a:cubicBezTo>
                    <a:cubicBezTo>
                      <a:pt x="157" y="107"/>
                      <a:pt x="157" y="101"/>
                      <a:pt x="157" y="96"/>
                    </a:cubicBezTo>
                    <a:cubicBezTo>
                      <a:pt x="132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7" y="0"/>
                      <a:pt x="73" y="0"/>
                      <a:pt x="69" y="0"/>
                    </a:cubicBezTo>
                    <a:cubicBezTo>
                      <a:pt x="67" y="43"/>
                      <a:pt x="52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2"/>
                      <a:pt x="94" y="328"/>
                      <a:pt x="112" y="328"/>
                    </a:cubicBezTo>
                    <a:cubicBezTo>
                      <a:pt x="150" y="328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4" name="Freeform 28"/>
              <p:cNvSpPr/>
              <p:nvPr/>
            </p:nvSpPr>
            <p:spPr>
              <a:xfrm>
                <a:off x="6060600" y="256104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0"/>
                      <a:pt x="112" y="335"/>
                      <a:pt x="112" y="329"/>
                    </a:cubicBezTo>
                    <a:cubicBezTo>
                      <a:pt x="78" y="329"/>
                      <a:pt x="75" y="326"/>
                      <a:pt x="75" y="305"/>
                    </a:cubicBezTo>
                    <a:cubicBezTo>
                      <a:pt x="75" y="242"/>
                      <a:pt x="75" y="178"/>
                      <a:pt x="75" y="114"/>
                    </a:cubicBezTo>
                    <a:cubicBezTo>
                      <a:pt x="50" y="115"/>
                      <a:pt x="26" y="117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5"/>
                    </a:cubicBezTo>
                    <a:cubicBezTo>
                      <a:pt x="40" y="212"/>
                      <a:pt x="40" y="259"/>
                      <a:pt x="40" y="305"/>
                    </a:cubicBezTo>
                    <a:cubicBezTo>
                      <a:pt x="40" y="329"/>
                      <a:pt x="34" y="329"/>
                      <a:pt x="0" y="329"/>
                    </a:cubicBezTo>
                    <a:cubicBezTo>
                      <a:pt x="0" y="335"/>
                      <a:pt x="0" y="340"/>
                      <a:pt x="0" y="346"/>
                    </a:cubicBezTo>
                    <a:cubicBezTo>
                      <a:pt x="19" y="345"/>
                      <a:pt x="38" y="345"/>
                      <a:pt x="57" y="344"/>
                    </a:cubicBezTo>
                    <a:cubicBezTo>
                      <a:pt x="76" y="344"/>
                      <a:pt x="94" y="344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5" name="Freeform 29"/>
              <p:cNvSpPr/>
              <p:nvPr/>
            </p:nvSpPr>
            <p:spPr>
              <a:xfrm>
                <a:off x="6113160" y="2602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8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90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59"/>
                      <a:pt x="78" y="127"/>
                      <a:pt x="78" y="94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7" y="232"/>
                      <a:pt x="187" y="231"/>
                      <a:pt x="207" y="231"/>
                    </a:cubicBezTo>
                    <a:cubicBezTo>
                      <a:pt x="226" y="231"/>
                      <a:pt x="246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6" name="Freeform 30"/>
              <p:cNvSpPr/>
              <p:nvPr/>
            </p:nvSpPr>
            <p:spPr>
              <a:xfrm>
                <a:off x="6217920" y="2599920"/>
                <a:ext cx="87120" cy="124920"/>
              </a:xfrm>
              <a:custGeom>
                <a:avLst/>
                <a:gdLst/>
                <a:ahLst/>
                <a:rect l="0" t="0" r="r" b="b"/>
                <a:pathLst>
                  <a:path w="242" h="347">
                    <a:moveTo>
                      <a:pt x="241" y="25"/>
                    </a:moveTo>
                    <a:cubicBezTo>
                      <a:pt x="241" y="16"/>
                      <a:pt x="234" y="0"/>
                      <a:pt x="214" y="0"/>
                    </a:cubicBezTo>
                    <a:cubicBezTo>
                      <a:pt x="204" y="0"/>
                      <a:pt x="180" y="3"/>
                      <a:pt x="159" y="24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4" y="6"/>
                      <a:pt x="16" y="42"/>
                      <a:pt x="16" y="82"/>
                    </a:cubicBezTo>
                    <a:cubicBezTo>
                      <a:pt x="16" y="105"/>
                      <a:pt x="28" y="126"/>
                      <a:pt x="42" y="136"/>
                    </a:cubicBezTo>
                    <a:cubicBezTo>
                      <a:pt x="34" y="144"/>
                      <a:pt x="25" y="162"/>
                      <a:pt x="25" y="180"/>
                    </a:cubicBezTo>
                    <a:cubicBezTo>
                      <a:pt x="25" y="196"/>
                      <a:pt x="33" y="216"/>
                      <a:pt x="48" y="226"/>
                    </a:cubicBezTo>
                    <a:cubicBezTo>
                      <a:pt x="16" y="235"/>
                      <a:pt x="0" y="258"/>
                      <a:pt x="0" y="278"/>
                    </a:cubicBezTo>
                    <a:cubicBezTo>
                      <a:pt x="0" y="317"/>
                      <a:pt x="52" y="346"/>
                      <a:pt x="117" y="346"/>
                    </a:cubicBezTo>
                    <a:cubicBezTo>
                      <a:pt x="178" y="346"/>
                      <a:pt x="234" y="319"/>
                      <a:pt x="234" y="278"/>
                    </a:cubicBezTo>
                    <a:cubicBezTo>
                      <a:pt x="234" y="259"/>
                      <a:pt x="226" y="232"/>
                      <a:pt x="199" y="219"/>
                    </a:cubicBezTo>
                    <a:cubicBezTo>
                      <a:pt x="171" y="204"/>
                      <a:pt x="141" y="204"/>
                      <a:pt x="108" y="204"/>
                    </a:cubicBezTo>
                    <a:cubicBezTo>
                      <a:pt x="96" y="204"/>
                      <a:pt x="73" y="204"/>
                      <a:pt x="69" y="202"/>
                    </a:cubicBezTo>
                    <a:cubicBezTo>
                      <a:pt x="52" y="201"/>
                      <a:pt x="42" y="184"/>
                      <a:pt x="42" y="168"/>
                    </a:cubicBezTo>
                    <a:cubicBezTo>
                      <a:pt x="42" y="166"/>
                      <a:pt x="42" y="153"/>
                      <a:pt x="49" y="142"/>
                    </a:cubicBezTo>
                    <a:cubicBezTo>
                      <a:pt x="70" y="157"/>
                      <a:pt x="93" y="159"/>
                      <a:pt x="102" y="159"/>
                    </a:cubicBezTo>
                    <a:cubicBezTo>
                      <a:pt x="151" y="159"/>
                      <a:pt x="187" y="123"/>
                      <a:pt x="187" y="82"/>
                    </a:cubicBezTo>
                    <a:cubicBezTo>
                      <a:pt x="187" y="63"/>
                      <a:pt x="180" y="43"/>
                      <a:pt x="166" y="31"/>
                    </a:cubicBezTo>
                    <a:cubicBezTo>
                      <a:pt x="184" y="13"/>
                      <a:pt x="204" y="10"/>
                      <a:pt x="213" y="10"/>
                    </a:cubicBezTo>
                    <a:cubicBezTo>
                      <a:pt x="215" y="11"/>
                      <a:pt x="217" y="10"/>
                      <a:pt x="219" y="12"/>
                    </a:cubicBezTo>
                    <a:cubicBezTo>
                      <a:pt x="213" y="13"/>
                      <a:pt x="210" y="19"/>
                      <a:pt x="210" y="25"/>
                    </a:cubicBezTo>
                    <a:cubicBezTo>
                      <a:pt x="210" y="34"/>
                      <a:pt x="217" y="40"/>
                      <a:pt x="226" y="40"/>
                    </a:cubicBezTo>
                    <a:cubicBezTo>
                      <a:pt x="231" y="40"/>
                      <a:pt x="241" y="37"/>
                      <a:pt x="241" y="25"/>
                    </a:cubicBezTo>
                    <a:moveTo>
                      <a:pt x="148" y="82"/>
                    </a:moveTo>
                    <a:cubicBezTo>
                      <a:pt x="148" y="96"/>
                      <a:pt x="147" y="112"/>
                      <a:pt x="139" y="126"/>
                    </a:cubicBezTo>
                    <a:cubicBezTo>
                      <a:pt x="135" y="132"/>
                      <a:pt x="123" y="147"/>
                      <a:pt x="102" y="147"/>
                    </a:cubicBezTo>
                    <a:cubicBezTo>
                      <a:pt x="57" y="147"/>
                      <a:pt x="57" y="94"/>
                      <a:pt x="57" y="82"/>
                    </a:cubicBezTo>
                    <a:cubicBezTo>
                      <a:pt x="57" y="69"/>
                      <a:pt x="57" y="51"/>
                      <a:pt x="64" y="39"/>
                    </a:cubicBezTo>
                    <a:cubicBezTo>
                      <a:pt x="69" y="31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7" y="278"/>
                    </a:moveTo>
                    <a:cubicBezTo>
                      <a:pt x="207" y="307"/>
                      <a:pt x="169" y="334"/>
                      <a:pt x="117" y="334"/>
                    </a:cubicBezTo>
                    <a:cubicBezTo>
                      <a:pt x="64" y="334"/>
                      <a:pt x="27" y="307"/>
                      <a:pt x="27" y="278"/>
                    </a:cubicBezTo>
                    <a:cubicBezTo>
                      <a:pt x="27" y="255"/>
                      <a:pt x="48" y="235"/>
                      <a:pt x="70" y="234"/>
                    </a:cubicBezTo>
                    <a:cubicBezTo>
                      <a:pt x="81" y="234"/>
                      <a:pt x="91" y="234"/>
                      <a:pt x="102" y="234"/>
                    </a:cubicBezTo>
                    <a:cubicBezTo>
                      <a:pt x="147" y="234"/>
                      <a:pt x="207" y="234"/>
                      <a:pt x="207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7" name="Freeform 31"/>
              <p:cNvSpPr/>
              <p:nvPr/>
            </p:nvSpPr>
            <p:spPr>
              <a:xfrm>
                <a:off x="6374520" y="2569320"/>
                <a:ext cx="59760" cy="118440"/>
              </a:xfrm>
              <a:custGeom>
                <a:avLst/>
                <a:gdLst/>
                <a:ahLst/>
                <a:rect l="0" t="0" r="r" b="b"/>
                <a:pathLst>
                  <a:path w="166" h="329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7"/>
                      <a:pt x="151" y="247"/>
                      <a:pt x="151" y="256"/>
                    </a:cubicBezTo>
                    <a:cubicBezTo>
                      <a:pt x="151" y="295"/>
                      <a:pt x="135" y="316"/>
                      <a:pt x="115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2"/>
                      <a:pt x="93" y="328"/>
                      <a:pt x="112" y="328"/>
                    </a:cubicBezTo>
                    <a:cubicBezTo>
                      <a:pt x="150" y="328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8" name="Freeform 32"/>
              <p:cNvSpPr/>
              <p:nvPr/>
            </p:nvSpPr>
            <p:spPr>
              <a:xfrm>
                <a:off x="6450480" y="256104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0"/>
                      <a:pt x="112" y="335"/>
                      <a:pt x="112" y="329"/>
                    </a:cubicBezTo>
                    <a:cubicBezTo>
                      <a:pt x="78" y="329"/>
                      <a:pt x="76" y="326"/>
                      <a:pt x="76" y="305"/>
                    </a:cubicBezTo>
                    <a:cubicBezTo>
                      <a:pt x="76" y="242"/>
                      <a:pt x="76" y="178"/>
                      <a:pt x="76" y="114"/>
                    </a:cubicBezTo>
                    <a:cubicBezTo>
                      <a:pt x="52" y="115"/>
                      <a:pt x="27" y="117"/>
                      <a:pt x="3" y="118"/>
                    </a:cubicBezTo>
                    <a:cubicBezTo>
                      <a:pt x="3" y="124"/>
                      <a:pt x="3" y="129"/>
                      <a:pt x="3" y="135"/>
                    </a:cubicBezTo>
                    <a:cubicBezTo>
                      <a:pt x="37" y="135"/>
                      <a:pt x="42" y="138"/>
                      <a:pt x="42" y="165"/>
                    </a:cubicBezTo>
                    <a:cubicBezTo>
                      <a:pt x="42" y="212"/>
                      <a:pt x="42" y="259"/>
                      <a:pt x="42" y="305"/>
                    </a:cubicBezTo>
                    <a:cubicBezTo>
                      <a:pt x="42" y="329"/>
                      <a:pt x="36" y="329"/>
                      <a:pt x="0" y="329"/>
                    </a:cubicBezTo>
                    <a:cubicBezTo>
                      <a:pt x="0" y="335"/>
                      <a:pt x="0" y="340"/>
                      <a:pt x="0" y="346"/>
                    </a:cubicBezTo>
                    <a:cubicBezTo>
                      <a:pt x="19" y="345"/>
                      <a:pt x="39" y="345"/>
                      <a:pt x="58" y="344"/>
                    </a:cubicBezTo>
                    <a:cubicBezTo>
                      <a:pt x="76" y="344"/>
                      <a:pt x="96" y="344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8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59" name="Freeform 33"/>
              <p:cNvSpPr/>
              <p:nvPr/>
            </p:nvSpPr>
            <p:spPr>
              <a:xfrm>
                <a:off x="6503400" y="2602080"/>
                <a:ext cx="148320" cy="83880"/>
              </a:xfrm>
              <a:custGeom>
                <a:avLst/>
                <a:gdLst/>
                <a:ahLst/>
                <a:rect l="0" t="0" r="r" b="b"/>
                <a:pathLst>
                  <a:path w="412" h="233">
                    <a:moveTo>
                      <a:pt x="411" y="232"/>
                    </a:moveTo>
                    <a:cubicBezTo>
                      <a:pt x="411" y="227"/>
                      <a:pt x="411" y="221"/>
                      <a:pt x="411" y="216"/>
                    </a:cubicBezTo>
                    <a:cubicBezTo>
                      <a:pt x="384" y="216"/>
                      <a:pt x="370" y="216"/>
                      <a:pt x="370" y="199"/>
                    </a:cubicBezTo>
                    <a:cubicBezTo>
                      <a:pt x="370" y="166"/>
                      <a:pt x="370" y="132"/>
                      <a:pt x="370" y="99"/>
                    </a:cubicBezTo>
                    <a:cubicBezTo>
                      <a:pt x="370" y="54"/>
                      <a:pt x="370" y="37"/>
                      <a:pt x="354" y="19"/>
                    </a:cubicBezTo>
                    <a:cubicBezTo>
                      <a:pt x="346" y="10"/>
                      <a:pt x="328" y="0"/>
                      <a:pt x="298" y="0"/>
                    </a:cubicBezTo>
                    <a:cubicBezTo>
                      <a:pt x="253" y="0"/>
                      <a:pt x="231" y="31"/>
                      <a:pt x="222" y="51"/>
                    </a:cubicBezTo>
                    <a:cubicBezTo>
                      <a:pt x="214" y="4"/>
                      <a:pt x="175" y="0"/>
                      <a:pt x="151" y="0"/>
                    </a:cubicBezTo>
                    <a:cubicBezTo>
                      <a:pt x="114" y="0"/>
                      <a:pt x="88" y="22"/>
                      <a:pt x="73" y="54"/>
                    </a:cubicBezTo>
                    <a:cubicBezTo>
                      <a:pt x="73" y="36"/>
                      <a:pt x="73" y="18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19" y="232"/>
                      <a:pt x="39" y="231"/>
                      <a:pt x="58" y="231"/>
                    </a:cubicBezTo>
                    <a:cubicBezTo>
                      <a:pt x="78" y="231"/>
                      <a:pt x="98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2"/>
                    </a:cubicBezTo>
                    <a:cubicBezTo>
                      <a:pt x="76" y="159"/>
                      <a:pt x="76" y="127"/>
                      <a:pt x="76" y="94"/>
                    </a:cubicBezTo>
                    <a:cubicBezTo>
                      <a:pt x="76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5" y="216"/>
                    </a:cubicBezTo>
                    <a:cubicBezTo>
                      <a:pt x="145" y="221"/>
                      <a:pt x="145" y="227"/>
                      <a:pt x="145" y="232"/>
                    </a:cubicBezTo>
                    <a:cubicBezTo>
                      <a:pt x="165" y="232"/>
                      <a:pt x="185" y="231"/>
                      <a:pt x="205" y="231"/>
                    </a:cubicBezTo>
                    <a:cubicBezTo>
                      <a:pt x="225" y="231"/>
                      <a:pt x="244" y="232"/>
                      <a:pt x="264" y="232"/>
                    </a:cubicBezTo>
                    <a:cubicBezTo>
                      <a:pt x="264" y="227"/>
                      <a:pt x="264" y="221"/>
                      <a:pt x="264" y="216"/>
                    </a:cubicBezTo>
                    <a:cubicBezTo>
                      <a:pt x="229" y="216"/>
                      <a:pt x="223" y="216"/>
                      <a:pt x="223" y="192"/>
                    </a:cubicBezTo>
                    <a:cubicBezTo>
                      <a:pt x="223" y="159"/>
                      <a:pt x="223" y="127"/>
                      <a:pt x="223" y="94"/>
                    </a:cubicBezTo>
                    <a:cubicBezTo>
                      <a:pt x="223" y="40"/>
                      <a:pt x="261" y="10"/>
                      <a:pt x="294" y="10"/>
                    </a:cubicBezTo>
                    <a:cubicBezTo>
                      <a:pt x="328" y="10"/>
                      <a:pt x="333" y="39"/>
                      <a:pt x="333" y="69"/>
                    </a:cubicBezTo>
                    <a:cubicBezTo>
                      <a:pt x="333" y="110"/>
                      <a:pt x="333" y="151"/>
                      <a:pt x="333" y="192"/>
                    </a:cubicBezTo>
                    <a:cubicBezTo>
                      <a:pt x="333" y="216"/>
                      <a:pt x="328" y="216"/>
                      <a:pt x="292" y="216"/>
                    </a:cubicBezTo>
                    <a:cubicBezTo>
                      <a:pt x="292" y="221"/>
                      <a:pt x="292" y="227"/>
                      <a:pt x="292" y="232"/>
                    </a:cubicBezTo>
                    <a:cubicBezTo>
                      <a:pt x="312" y="232"/>
                      <a:pt x="332" y="231"/>
                      <a:pt x="352" y="231"/>
                    </a:cubicBezTo>
                    <a:cubicBezTo>
                      <a:pt x="372" y="231"/>
                      <a:pt x="391" y="232"/>
                      <a:pt x="411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0" name="Freeform 34"/>
              <p:cNvSpPr/>
              <p:nvPr/>
            </p:nvSpPr>
            <p:spPr>
              <a:xfrm>
                <a:off x="6661800" y="256104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0"/>
                      <a:pt x="112" y="335"/>
                      <a:pt x="112" y="329"/>
                    </a:cubicBezTo>
                    <a:cubicBezTo>
                      <a:pt x="78" y="329"/>
                      <a:pt x="75" y="326"/>
                      <a:pt x="75" y="305"/>
                    </a:cubicBezTo>
                    <a:cubicBezTo>
                      <a:pt x="75" y="242"/>
                      <a:pt x="75" y="178"/>
                      <a:pt x="75" y="114"/>
                    </a:cubicBezTo>
                    <a:cubicBezTo>
                      <a:pt x="50" y="115"/>
                      <a:pt x="26" y="117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5"/>
                    </a:cubicBezTo>
                    <a:cubicBezTo>
                      <a:pt x="40" y="212"/>
                      <a:pt x="40" y="259"/>
                      <a:pt x="40" y="305"/>
                    </a:cubicBezTo>
                    <a:cubicBezTo>
                      <a:pt x="40" y="329"/>
                      <a:pt x="34" y="329"/>
                      <a:pt x="0" y="329"/>
                    </a:cubicBezTo>
                    <a:cubicBezTo>
                      <a:pt x="0" y="335"/>
                      <a:pt x="0" y="340"/>
                      <a:pt x="0" y="346"/>
                    </a:cubicBezTo>
                    <a:cubicBezTo>
                      <a:pt x="19" y="345"/>
                      <a:pt x="38" y="345"/>
                      <a:pt x="57" y="344"/>
                    </a:cubicBezTo>
                    <a:cubicBezTo>
                      <a:pt x="76" y="344"/>
                      <a:pt x="94" y="344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0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1" name="Freeform 35"/>
              <p:cNvSpPr/>
              <p:nvPr/>
            </p:nvSpPr>
            <p:spPr>
              <a:xfrm>
                <a:off x="6714000" y="2602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8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88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59"/>
                      <a:pt x="78" y="127"/>
                      <a:pt x="78" y="94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2" name="Freeform 36"/>
              <p:cNvSpPr/>
              <p:nvPr/>
            </p:nvSpPr>
            <p:spPr>
              <a:xfrm>
                <a:off x="6818760" y="2599920"/>
                <a:ext cx="87120" cy="124920"/>
              </a:xfrm>
              <a:custGeom>
                <a:avLst/>
                <a:gdLst/>
                <a:ahLst/>
                <a:rect l="0" t="0" r="r" b="b"/>
                <a:pathLst>
                  <a:path w="242" h="347">
                    <a:moveTo>
                      <a:pt x="241" y="25"/>
                    </a:moveTo>
                    <a:cubicBezTo>
                      <a:pt x="241" y="16"/>
                      <a:pt x="234" y="0"/>
                      <a:pt x="214" y="0"/>
                    </a:cubicBezTo>
                    <a:cubicBezTo>
                      <a:pt x="204" y="0"/>
                      <a:pt x="180" y="3"/>
                      <a:pt x="157" y="24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2" y="6"/>
                      <a:pt x="16" y="42"/>
                      <a:pt x="16" y="82"/>
                    </a:cubicBezTo>
                    <a:cubicBezTo>
                      <a:pt x="16" y="105"/>
                      <a:pt x="28" y="126"/>
                      <a:pt x="42" y="136"/>
                    </a:cubicBezTo>
                    <a:cubicBezTo>
                      <a:pt x="34" y="144"/>
                      <a:pt x="25" y="162"/>
                      <a:pt x="25" y="180"/>
                    </a:cubicBezTo>
                    <a:cubicBezTo>
                      <a:pt x="25" y="196"/>
                      <a:pt x="31" y="216"/>
                      <a:pt x="48" y="226"/>
                    </a:cubicBezTo>
                    <a:cubicBezTo>
                      <a:pt x="16" y="235"/>
                      <a:pt x="0" y="258"/>
                      <a:pt x="0" y="278"/>
                    </a:cubicBezTo>
                    <a:cubicBezTo>
                      <a:pt x="0" y="317"/>
                      <a:pt x="52" y="346"/>
                      <a:pt x="117" y="346"/>
                    </a:cubicBezTo>
                    <a:cubicBezTo>
                      <a:pt x="178" y="346"/>
                      <a:pt x="234" y="319"/>
                      <a:pt x="234" y="278"/>
                    </a:cubicBezTo>
                    <a:cubicBezTo>
                      <a:pt x="234" y="259"/>
                      <a:pt x="226" y="232"/>
                      <a:pt x="199" y="219"/>
                    </a:cubicBezTo>
                    <a:cubicBezTo>
                      <a:pt x="171" y="204"/>
                      <a:pt x="141" y="204"/>
                      <a:pt x="108" y="204"/>
                    </a:cubicBezTo>
                    <a:cubicBezTo>
                      <a:pt x="96" y="204"/>
                      <a:pt x="72" y="204"/>
                      <a:pt x="69" y="202"/>
                    </a:cubicBezTo>
                    <a:cubicBezTo>
                      <a:pt x="52" y="201"/>
                      <a:pt x="40" y="184"/>
                      <a:pt x="40" y="168"/>
                    </a:cubicBezTo>
                    <a:cubicBezTo>
                      <a:pt x="40" y="166"/>
                      <a:pt x="40" y="153"/>
                      <a:pt x="49" y="142"/>
                    </a:cubicBezTo>
                    <a:cubicBezTo>
                      <a:pt x="70" y="157"/>
                      <a:pt x="91" y="159"/>
                      <a:pt x="102" y="159"/>
                    </a:cubicBezTo>
                    <a:cubicBezTo>
                      <a:pt x="151" y="159"/>
                      <a:pt x="187" y="123"/>
                      <a:pt x="187" y="82"/>
                    </a:cubicBezTo>
                    <a:cubicBezTo>
                      <a:pt x="187" y="63"/>
                      <a:pt x="178" y="43"/>
                      <a:pt x="166" y="31"/>
                    </a:cubicBezTo>
                    <a:cubicBezTo>
                      <a:pt x="184" y="13"/>
                      <a:pt x="204" y="10"/>
                      <a:pt x="213" y="10"/>
                    </a:cubicBezTo>
                    <a:cubicBezTo>
                      <a:pt x="215" y="11"/>
                      <a:pt x="217" y="10"/>
                      <a:pt x="219" y="12"/>
                    </a:cubicBezTo>
                    <a:cubicBezTo>
                      <a:pt x="213" y="13"/>
                      <a:pt x="210" y="19"/>
                      <a:pt x="210" y="25"/>
                    </a:cubicBezTo>
                    <a:cubicBezTo>
                      <a:pt x="210" y="34"/>
                      <a:pt x="217" y="40"/>
                      <a:pt x="225" y="40"/>
                    </a:cubicBezTo>
                    <a:cubicBezTo>
                      <a:pt x="231" y="40"/>
                      <a:pt x="241" y="37"/>
                      <a:pt x="241" y="25"/>
                    </a:cubicBezTo>
                    <a:moveTo>
                      <a:pt x="148" y="82"/>
                    </a:moveTo>
                    <a:cubicBezTo>
                      <a:pt x="148" y="96"/>
                      <a:pt x="147" y="112"/>
                      <a:pt x="139" y="126"/>
                    </a:cubicBezTo>
                    <a:cubicBezTo>
                      <a:pt x="135" y="132"/>
                      <a:pt x="123" y="147"/>
                      <a:pt x="102" y="147"/>
                    </a:cubicBezTo>
                    <a:cubicBezTo>
                      <a:pt x="57" y="147"/>
                      <a:pt x="57" y="94"/>
                      <a:pt x="57" y="82"/>
                    </a:cubicBezTo>
                    <a:cubicBezTo>
                      <a:pt x="57" y="69"/>
                      <a:pt x="57" y="51"/>
                      <a:pt x="64" y="39"/>
                    </a:cubicBezTo>
                    <a:cubicBezTo>
                      <a:pt x="69" y="31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5" y="278"/>
                    </a:moveTo>
                    <a:cubicBezTo>
                      <a:pt x="205" y="307"/>
                      <a:pt x="168" y="334"/>
                      <a:pt x="117" y="334"/>
                    </a:cubicBezTo>
                    <a:cubicBezTo>
                      <a:pt x="64" y="334"/>
                      <a:pt x="27" y="307"/>
                      <a:pt x="27" y="278"/>
                    </a:cubicBezTo>
                    <a:cubicBezTo>
                      <a:pt x="27" y="255"/>
                      <a:pt x="48" y="235"/>
                      <a:pt x="70" y="234"/>
                    </a:cubicBezTo>
                    <a:cubicBezTo>
                      <a:pt x="81" y="234"/>
                      <a:pt x="91" y="234"/>
                      <a:pt x="102" y="234"/>
                    </a:cubicBezTo>
                    <a:cubicBezTo>
                      <a:pt x="147" y="234"/>
                      <a:pt x="205" y="234"/>
                      <a:pt x="205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3" name="Freeform 37"/>
              <p:cNvSpPr/>
              <p:nvPr/>
            </p:nvSpPr>
            <p:spPr>
              <a:xfrm>
                <a:off x="6977520" y="2561040"/>
                <a:ext cx="41400" cy="124920"/>
              </a:xfrm>
              <a:custGeom>
                <a:avLst/>
                <a:gdLst/>
                <a:ahLst/>
                <a:rect l="0" t="0" r="r" b="b"/>
                <a:pathLst>
                  <a:path w="115" h="347">
                    <a:moveTo>
                      <a:pt x="114" y="346"/>
                    </a:moveTo>
                    <a:cubicBezTo>
                      <a:pt x="114" y="340"/>
                      <a:pt x="114" y="335"/>
                      <a:pt x="114" y="329"/>
                    </a:cubicBezTo>
                    <a:cubicBezTo>
                      <a:pt x="78" y="329"/>
                      <a:pt x="76" y="326"/>
                      <a:pt x="76" y="305"/>
                    </a:cubicBezTo>
                    <a:cubicBezTo>
                      <a:pt x="76" y="242"/>
                      <a:pt x="76" y="178"/>
                      <a:pt x="76" y="114"/>
                    </a:cubicBezTo>
                    <a:cubicBezTo>
                      <a:pt x="52" y="115"/>
                      <a:pt x="27" y="117"/>
                      <a:pt x="3" y="118"/>
                    </a:cubicBezTo>
                    <a:cubicBezTo>
                      <a:pt x="3" y="124"/>
                      <a:pt x="3" y="129"/>
                      <a:pt x="3" y="135"/>
                    </a:cubicBezTo>
                    <a:cubicBezTo>
                      <a:pt x="37" y="135"/>
                      <a:pt x="42" y="138"/>
                      <a:pt x="42" y="165"/>
                    </a:cubicBezTo>
                    <a:cubicBezTo>
                      <a:pt x="42" y="212"/>
                      <a:pt x="42" y="259"/>
                      <a:pt x="42" y="305"/>
                    </a:cubicBezTo>
                    <a:cubicBezTo>
                      <a:pt x="42" y="329"/>
                      <a:pt x="36" y="329"/>
                      <a:pt x="0" y="329"/>
                    </a:cubicBezTo>
                    <a:cubicBezTo>
                      <a:pt x="0" y="335"/>
                      <a:pt x="0" y="340"/>
                      <a:pt x="0" y="346"/>
                    </a:cubicBezTo>
                    <a:cubicBezTo>
                      <a:pt x="19" y="345"/>
                      <a:pt x="39" y="345"/>
                      <a:pt x="58" y="344"/>
                    </a:cubicBezTo>
                    <a:cubicBezTo>
                      <a:pt x="76" y="344"/>
                      <a:pt x="96" y="344"/>
                      <a:pt x="114" y="346"/>
                    </a:cubicBezTo>
                    <a:moveTo>
                      <a:pt x="84" y="28"/>
                    </a:moveTo>
                    <a:cubicBezTo>
                      <a:pt x="84" y="13"/>
                      <a:pt x="72" y="0"/>
                      <a:pt x="57" y="0"/>
                    </a:cubicBezTo>
                    <a:cubicBezTo>
                      <a:pt x="39" y="0"/>
                      <a:pt x="28" y="15"/>
                      <a:pt x="28" y="28"/>
                    </a:cubicBezTo>
                    <a:cubicBezTo>
                      <a:pt x="28" y="42"/>
                      <a:pt x="40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4" name="Freeform 38"/>
              <p:cNvSpPr/>
              <p:nvPr/>
            </p:nvSpPr>
            <p:spPr>
              <a:xfrm>
                <a:off x="7030440" y="2602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7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199" y="10"/>
                      <a:pt x="183" y="0"/>
                      <a:pt x="151" y="0"/>
                    </a:cubicBezTo>
                    <a:cubicBezTo>
                      <a:pt x="114" y="0"/>
                      <a:pt x="88" y="22"/>
                      <a:pt x="73" y="54"/>
                    </a:cubicBezTo>
                    <a:cubicBezTo>
                      <a:pt x="73" y="36"/>
                      <a:pt x="73" y="18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6" y="216"/>
                      <a:pt x="76" y="192"/>
                    </a:cubicBezTo>
                    <a:cubicBezTo>
                      <a:pt x="76" y="159"/>
                      <a:pt x="76" y="127"/>
                      <a:pt x="76" y="94"/>
                    </a:cubicBezTo>
                    <a:cubicBezTo>
                      <a:pt x="76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5" name="Freeform 39"/>
              <p:cNvSpPr/>
              <p:nvPr/>
            </p:nvSpPr>
            <p:spPr>
              <a:xfrm>
                <a:off x="7128360" y="2569320"/>
                <a:ext cx="59760" cy="118440"/>
              </a:xfrm>
              <a:custGeom>
                <a:avLst/>
                <a:gdLst/>
                <a:ahLst/>
                <a:rect l="0" t="0" r="r" b="b"/>
                <a:pathLst>
                  <a:path w="166" h="329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7"/>
                      <a:pt x="151" y="247"/>
                      <a:pt x="151" y="256"/>
                    </a:cubicBezTo>
                    <a:cubicBezTo>
                      <a:pt x="151" y="295"/>
                      <a:pt x="135" y="316"/>
                      <a:pt x="115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2"/>
                      <a:pt x="93" y="328"/>
                      <a:pt x="112" y="328"/>
                    </a:cubicBezTo>
                    <a:cubicBezTo>
                      <a:pt x="150" y="328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6" name="Freeform 40"/>
              <p:cNvSpPr/>
              <p:nvPr/>
            </p:nvSpPr>
            <p:spPr>
              <a:xfrm>
                <a:off x="7203960" y="2600640"/>
                <a:ext cx="83880" cy="87120"/>
              </a:xfrm>
              <a:custGeom>
                <a:avLst/>
                <a:gdLst/>
                <a:ahLst/>
                <a:rect l="0" t="0" r="r" b="b"/>
                <a:pathLst>
                  <a:path w="233" h="242">
                    <a:moveTo>
                      <a:pt x="232" y="124"/>
                    </a:moveTo>
                    <a:cubicBezTo>
                      <a:pt x="232" y="57"/>
                      <a:pt x="180" y="0"/>
                      <a:pt x="117" y="0"/>
                    </a:cubicBezTo>
                    <a:cubicBezTo>
                      <a:pt x="51" y="0"/>
                      <a:pt x="0" y="58"/>
                      <a:pt x="0" y="124"/>
                    </a:cubicBezTo>
                    <a:cubicBezTo>
                      <a:pt x="0" y="192"/>
                      <a:pt x="54" y="241"/>
                      <a:pt x="115" y="241"/>
                    </a:cubicBezTo>
                    <a:cubicBezTo>
                      <a:pt x="180" y="241"/>
                      <a:pt x="232" y="190"/>
                      <a:pt x="232" y="124"/>
                    </a:cubicBezTo>
                    <a:moveTo>
                      <a:pt x="189" y="120"/>
                    </a:moveTo>
                    <a:cubicBezTo>
                      <a:pt x="189" y="138"/>
                      <a:pt x="189" y="166"/>
                      <a:pt x="177" y="190"/>
                    </a:cubicBezTo>
                    <a:cubicBezTo>
                      <a:pt x="166" y="213"/>
                      <a:pt x="142" y="229"/>
                      <a:pt x="117" y="229"/>
                    </a:cubicBezTo>
                    <a:cubicBezTo>
                      <a:pt x="94" y="229"/>
                      <a:pt x="70" y="217"/>
                      <a:pt x="57" y="193"/>
                    </a:cubicBezTo>
                    <a:cubicBezTo>
                      <a:pt x="43" y="171"/>
                      <a:pt x="43" y="138"/>
                      <a:pt x="43" y="120"/>
                    </a:cubicBezTo>
                    <a:cubicBezTo>
                      <a:pt x="43" y="99"/>
                      <a:pt x="43" y="70"/>
                      <a:pt x="55" y="48"/>
                    </a:cubicBezTo>
                    <a:cubicBezTo>
                      <a:pt x="70" y="24"/>
                      <a:pt x="94" y="12"/>
                      <a:pt x="115" y="12"/>
                    </a:cubicBezTo>
                    <a:cubicBezTo>
                      <a:pt x="139" y="12"/>
                      <a:pt x="162" y="24"/>
                      <a:pt x="175" y="46"/>
                    </a:cubicBezTo>
                    <a:cubicBezTo>
                      <a:pt x="189" y="69"/>
                      <a:pt x="189" y="99"/>
                      <a:pt x="189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7" name="Freeform 41"/>
              <p:cNvSpPr/>
              <p:nvPr/>
            </p:nvSpPr>
            <p:spPr>
              <a:xfrm>
                <a:off x="7361640" y="260064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201" y="168"/>
                      <a:pt x="198" y="168"/>
                    </a:cubicBezTo>
                    <a:cubicBezTo>
                      <a:pt x="193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20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5" y="168"/>
                      <a:pt x="45" y="133"/>
                      <a:pt x="45" y="115"/>
                    </a:cubicBezTo>
                    <a:cubicBezTo>
                      <a:pt x="94" y="115"/>
                      <a:pt x="143" y="115"/>
                      <a:pt x="192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9" y="0"/>
                      <a:pt x="0" y="55"/>
                      <a:pt x="0" y="120"/>
                    </a:cubicBezTo>
                    <a:cubicBezTo>
                      <a:pt x="0" y="190"/>
                      <a:pt x="55" y="241"/>
                      <a:pt x="117" y="241"/>
                    </a:cubicBezTo>
                    <a:cubicBezTo>
                      <a:pt x="181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3" y="12"/>
                      <a:pt x="109" y="12"/>
                    </a:cubicBezTo>
                    <a:cubicBezTo>
                      <a:pt x="165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8" name="Freeform 42"/>
              <p:cNvSpPr/>
              <p:nvPr/>
            </p:nvSpPr>
            <p:spPr>
              <a:xfrm>
                <a:off x="7443000" y="2603880"/>
                <a:ext cx="95760" cy="82440"/>
              </a:xfrm>
              <a:custGeom>
                <a:avLst/>
                <a:gdLst/>
                <a:ahLst/>
                <a:rect l="0" t="0" r="r" b="b"/>
                <a:pathLst>
                  <a:path w="266" h="229">
                    <a:moveTo>
                      <a:pt x="265" y="228"/>
                    </a:moveTo>
                    <a:cubicBezTo>
                      <a:pt x="265" y="222"/>
                      <a:pt x="265" y="217"/>
                      <a:pt x="265" y="211"/>
                    </a:cubicBezTo>
                    <a:cubicBezTo>
                      <a:pt x="237" y="211"/>
                      <a:pt x="228" y="210"/>
                      <a:pt x="214" y="195"/>
                    </a:cubicBezTo>
                    <a:cubicBezTo>
                      <a:pt x="191" y="164"/>
                      <a:pt x="167" y="134"/>
                      <a:pt x="144" y="103"/>
                    </a:cubicBezTo>
                    <a:cubicBezTo>
                      <a:pt x="160" y="84"/>
                      <a:pt x="180" y="58"/>
                      <a:pt x="193" y="45"/>
                    </a:cubicBezTo>
                    <a:cubicBezTo>
                      <a:pt x="210" y="25"/>
                      <a:pt x="231" y="18"/>
                      <a:pt x="256" y="16"/>
                    </a:cubicBezTo>
                    <a:cubicBezTo>
                      <a:pt x="256" y="11"/>
                      <a:pt x="256" y="5"/>
                      <a:pt x="256" y="0"/>
                    </a:cubicBezTo>
                    <a:cubicBezTo>
                      <a:pt x="241" y="1"/>
                      <a:pt x="226" y="1"/>
                      <a:pt x="213" y="1"/>
                    </a:cubicBezTo>
                    <a:cubicBezTo>
                      <a:pt x="196" y="1"/>
                      <a:pt x="169" y="1"/>
                      <a:pt x="162" y="0"/>
                    </a:cubicBezTo>
                    <a:cubicBezTo>
                      <a:pt x="162" y="5"/>
                      <a:pt x="162" y="11"/>
                      <a:pt x="162" y="16"/>
                    </a:cubicBezTo>
                    <a:cubicBezTo>
                      <a:pt x="172" y="18"/>
                      <a:pt x="177" y="25"/>
                      <a:pt x="177" y="33"/>
                    </a:cubicBezTo>
                    <a:cubicBezTo>
                      <a:pt x="177" y="41"/>
                      <a:pt x="172" y="48"/>
                      <a:pt x="169" y="51"/>
                    </a:cubicBezTo>
                    <a:cubicBezTo>
                      <a:pt x="158" y="65"/>
                      <a:pt x="147" y="79"/>
                      <a:pt x="136" y="93"/>
                    </a:cubicBezTo>
                    <a:cubicBezTo>
                      <a:pt x="123" y="75"/>
                      <a:pt x="109" y="57"/>
                      <a:pt x="96" y="39"/>
                    </a:cubicBezTo>
                    <a:cubicBezTo>
                      <a:pt x="91" y="34"/>
                      <a:pt x="91" y="33"/>
                      <a:pt x="91" y="30"/>
                    </a:cubicBezTo>
                    <a:cubicBezTo>
                      <a:pt x="91" y="22"/>
                      <a:pt x="99" y="18"/>
                      <a:pt x="109" y="16"/>
                    </a:cubicBezTo>
                    <a:cubicBezTo>
                      <a:pt x="109" y="11"/>
                      <a:pt x="109" y="5"/>
                      <a:pt x="109" y="0"/>
                    </a:cubicBezTo>
                    <a:cubicBezTo>
                      <a:pt x="90" y="0"/>
                      <a:pt x="71" y="1"/>
                      <a:pt x="52" y="1"/>
                    </a:cubicBezTo>
                    <a:cubicBezTo>
                      <a:pt x="42" y="1"/>
                      <a:pt x="16" y="1"/>
                      <a:pt x="3" y="0"/>
                    </a:cubicBezTo>
                    <a:cubicBezTo>
                      <a:pt x="3" y="5"/>
                      <a:pt x="3" y="11"/>
                      <a:pt x="3" y="16"/>
                    </a:cubicBezTo>
                    <a:cubicBezTo>
                      <a:pt x="39" y="16"/>
                      <a:pt x="39" y="18"/>
                      <a:pt x="64" y="49"/>
                    </a:cubicBezTo>
                    <a:cubicBezTo>
                      <a:pt x="82" y="72"/>
                      <a:pt x="99" y="94"/>
                      <a:pt x="117" y="117"/>
                    </a:cubicBezTo>
                    <a:cubicBezTo>
                      <a:pt x="91" y="148"/>
                      <a:pt x="91" y="150"/>
                      <a:pt x="67" y="180"/>
                    </a:cubicBezTo>
                    <a:cubicBezTo>
                      <a:pt x="42" y="210"/>
                      <a:pt x="10" y="211"/>
                      <a:pt x="0" y="211"/>
                    </a:cubicBezTo>
                    <a:cubicBezTo>
                      <a:pt x="0" y="217"/>
                      <a:pt x="0" y="222"/>
                      <a:pt x="0" y="228"/>
                    </a:cubicBezTo>
                    <a:cubicBezTo>
                      <a:pt x="13" y="226"/>
                      <a:pt x="30" y="226"/>
                      <a:pt x="43" y="226"/>
                    </a:cubicBezTo>
                    <a:cubicBezTo>
                      <a:pt x="60" y="227"/>
                      <a:pt x="76" y="227"/>
                      <a:pt x="93" y="228"/>
                    </a:cubicBezTo>
                    <a:cubicBezTo>
                      <a:pt x="93" y="222"/>
                      <a:pt x="93" y="217"/>
                      <a:pt x="93" y="211"/>
                    </a:cubicBezTo>
                    <a:cubicBezTo>
                      <a:pt x="82" y="210"/>
                      <a:pt x="78" y="202"/>
                      <a:pt x="78" y="195"/>
                    </a:cubicBezTo>
                    <a:cubicBezTo>
                      <a:pt x="78" y="183"/>
                      <a:pt x="93" y="166"/>
                      <a:pt x="126" y="127"/>
                    </a:cubicBezTo>
                    <a:cubicBezTo>
                      <a:pt x="139" y="145"/>
                      <a:pt x="152" y="162"/>
                      <a:pt x="165" y="180"/>
                    </a:cubicBezTo>
                    <a:cubicBezTo>
                      <a:pt x="169" y="186"/>
                      <a:pt x="177" y="195"/>
                      <a:pt x="177" y="198"/>
                    </a:cubicBezTo>
                    <a:cubicBezTo>
                      <a:pt x="177" y="202"/>
                      <a:pt x="172" y="210"/>
                      <a:pt x="157" y="211"/>
                    </a:cubicBezTo>
                    <a:cubicBezTo>
                      <a:pt x="157" y="217"/>
                      <a:pt x="157" y="222"/>
                      <a:pt x="157" y="228"/>
                    </a:cubicBezTo>
                    <a:cubicBezTo>
                      <a:pt x="176" y="227"/>
                      <a:pt x="195" y="227"/>
                      <a:pt x="214" y="226"/>
                    </a:cubicBezTo>
                    <a:cubicBezTo>
                      <a:pt x="229" y="226"/>
                      <a:pt x="249" y="226"/>
                      <a:pt x="265" y="2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69" name="Freeform 43"/>
              <p:cNvSpPr/>
              <p:nvPr/>
            </p:nvSpPr>
            <p:spPr>
              <a:xfrm>
                <a:off x="7547040" y="256104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0"/>
                      <a:pt x="112" y="335"/>
                      <a:pt x="112" y="329"/>
                    </a:cubicBezTo>
                    <a:cubicBezTo>
                      <a:pt x="78" y="329"/>
                      <a:pt x="75" y="326"/>
                      <a:pt x="75" y="305"/>
                    </a:cubicBezTo>
                    <a:cubicBezTo>
                      <a:pt x="75" y="242"/>
                      <a:pt x="75" y="178"/>
                      <a:pt x="75" y="114"/>
                    </a:cubicBezTo>
                    <a:cubicBezTo>
                      <a:pt x="50" y="115"/>
                      <a:pt x="26" y="117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5"/>
                    </a:cubicBezTo>
                    <a:cubicBezTo>
                      <a:pt x="40" y="212"/>
                      <a:pt x="40" y="259"/>
                      <a:pt x="40" y="305"/>
                    </a:cubicBezTo>
                    <a:cubicBezTo>
                      <a:pt x="40" y="329"/>
                      <a:pt x="34" y="329"/>
                      <a:pt x="0" y="329"/>
                    </a:cubicBezTo>
                    <a:cubicBezTo>
                      <a:pt x="0" y="335"/>
                      <a:pt x="0" y="340"/>
                      <a:pt x="0" y="346"/>
                    </a:cubicBezTo>
                    <a:cubicBezTo>
                      <a:pt x="19" y="345"/>
                      <a:pt x="38" y="345"/>
                      <a:pt x="57" y="344"/>
                    </a:cubicBezTo>
                    <a:cubicBezTo>
                      <a:pt x="76" y="344"/>
                      <a:pt x="94" y="344"/>
                      <a:pt x="112" y="346"/>
                    </a:cubicBezTo>
                    <a:moveTo>
                      <a:pt x="84" y="28"/>
                    </a:moveTo>
                    <a:cubicBezTo>
                      <a:pt x="84" y="13"/>
                      <a:pt x="70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5" y="55"/>
                    </a:cubicBezTo>
                    <a:cubicBezTo>
                      <a:pt x="73" y="55"/>
                      <a:pt x="84" y="42"/>
                      <a:pt x="84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0" name="Freeform 44"/>
              <p:cNvSpPr/>
              <p:nvPr/>
            </p:nvSpPr>
            <p:spPr>
              <a:xfrm>
                <a:off x="7599600" y="2600640"/>
                <a:ext cx="62280" cy="87120"/>
              </a:xfrm>
              <a:custGeom>
                <a:avLst/>
                <a:gdLst/>
                <a:ahLst/>
                <a:rect l="0" t="0" r="r" b="b"/>
                <a:pathLst>
                  <a:path w="173" h="242">
                    <a:moveTo>
                      <a:pt x="172" y="169"/>
                    </a:moveTo>
                    <a:cubicBezTo>
                      <a:pt x="172" y="141"/>
                      <a:pt x="157" y="126"/>
                      <a:pt x="151" y="118"/>
                    </a:cubicBezTo>
                    <a:cubicBezTo>
                      <a:pt x="133" y="102"/>
                      <a:pt x="112" y="97"/>
                      <a:pt x="90" y="94"/>
                    </a:cubicBezTo>
                    <a:cubicBezTo>
                      <a:pt x="61" y="88"/>
                      <a:pt x="25" y="81"/>
                      <a:pt x="25" y="51"/>
                    </a:cubicBezTo>
                    <a:cubicBezTo>
                      <a:pt x="25" y="33"/>
                      <a:pt x="39" y="10"/>
                      <a:pt x="85" y="10"/>
                    </a:cubicBezTo>
                    <a:cubicBezTo>
                      <a:pt x="142" y="10"/>
                      <a:pt x="145" y="58"/>
                      <a:pt x="147" y="75"/>
                    </a:cubicBezTo>
                    <a:cubicBezTo>
                      <a:pt x="147" y="79"/>
                      <a:pt x="151" y="78"/>
                      <a:pt x="153" y="79"/>
                    </a:cubicBezTo>
                    <a:cubicBezTo>
                      <a:pt x="160" y="79"/>
                      <a:pt x="160" y="76"/>
                      <a:pt x="160" y="66"/>
                    </a:cubicBezTo>
                    <a:cubicBezTo>
                      <a:pt x="160" y="48"/>
                      <a:pt x="160" y="31"/>
                      <a:pt x="160" y="13"/>
                    </a:cubicBezTo>
                    <a:cubicBezTo>
                      <a:pt x="160" y="4"/>
                      <a:pt x="160" y="0"/>
                      <a:pt x="154" y="0"/>
                    </a:cubicBezTo>
                    <a:cubicBezTo>
                      <a:pt x="151" y="0"/>
                      <a:pt x="150" y="0"/>
                      <a:pt x="144" y="7"/>
                    </a:cubicBezTo>
                    <a:cubicBezTo>
                      <a:pt x="142" y="9"/>
                      <a:pt x="136" y="13"/>
                      <a:pt x="135" y="15"/>
                    </a:cubicBezTo>
                    <a:cubicBezTo>
                      <a:pt x="114" y="0"/>
                      <a:pt x="93" y="0"/>
                      <a:pt x="85" y="0"/>
                    </a:cubicBezTo>
                    <a:cubicBezTo>
                      <a:pt x="21" y="0"/>
                      <a:pt x="0" y="36"/>
                      <a:pt x="0" y="66"/>
                    </a:cubicBezTo>
                    <a:cubicBezTo>
                      <a:pt x="0" y="84"/>
                      <a:pt x="9" y="99"/>
                      <a:pt x="22" y="109"/>
                    </a:cubicBezTo>
                    <a:cubicBezTo>
                      <a:pt x="40" y="124"/>
                      <a:pt x="55" y="127"/>
                      <a:pt x="93" y="135"/>
                    </a:cubicBezTo>
                    <a:cubicBezTo>
                      <a:pt x="105" y="136"/>
                      <a:pt x="147" y="145"/>
                      <a:pt x="147" y="183"/>
                    </a:cubicBezTo>
                    <a:cubicBezTo>
                      <a:pt x="147" y="210"/>
                      <a:pt x="129" y="231"/>
                      <a:pt x="88" y="231"/>
                    </a:cubicBezTo>
                    <a:cubicBezTo>
                      <a:pt x="43" y="231"/>
                      <a:pt x="25" y="201"/>
                      <a:pt x="15" y="156"/>
                    </a:cubicBezTo>
                    <a:cubicBezTo>
                      <a:pt x="13" y="148"/>
                      <a:pt x="12" y="147"/>
                      <a:pt x="7" y="147"/>
                    </a:cubicBezTo>
                    <a:cubicBezTo>
                      <a:pt x="0" y="147"/>
                      <a:pt x="0" y="150"/>
                      <a:pt x="0" y="160"/>
                    </a:cubicBezTo>
                    <a:cubicBezTo>
                      <a:pt x="0" y="183"/>
                      <a:pt x="0" y="206"/>
                      <a:pt x="0" y="229"/>
                    </a:cubicBezTo>
                    <a:cubicBezTo>
                      <a:pt x="0" y="238"/>
                      <a:pt x="0" y="241"/>
                      <a:pt x="6" y="241"/>
                    </a:cubicBezTo>
                    <a:cubicBezTo>
                      <a:pt x="9" y="241"/>
                      <a:pt x="9" y="241"/>
                      <a:pt x="19" y="231"/>
                    </a:cubicBezTo>
                    <a:cubicBezTo>
                      <a:pt x="21" y="231"/>
                      <a:pt x="21" y="229"/>
                      <a:pt x="30" y="219"/>
                    </a:cubicBezTo>
                    <a:cubicBezTo>
                      <a:pt x="54" y="241"/>
                      <a:pt x="76" y="241"/>
                      <a:pt x="88" y="241"/>
                    </a:cubicBezTo>
                    <a:cubicBezTo>
                      <a:pt x="148" y="241"/>
                      <a:pt x="172" y="207"/>
                      <a:pt x="172" y="1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1" name="Freeform 45"/>
              <p:cNvSpPr/>
              <p:nvPr/>
            </p:nvSpPr>
            <p:spPr>
              <a:xfrm>
                <a:off x="7671960" y="2569320"/>
                <a:ext cx="59760" cy="118440"/>
              </a:xfrm>
              <a:custGeom>
                <a:avLst/>
                <a:gdLst/>
                <a:ahLst/>
                <a:rect l="0" t="0" r="r" b="b"/>
                <a:pathLst>
                  <a:path w="166" h="329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7"/>
                      <a:pt x="151" y="247"/>
                      <a:pt x="151" y="256"/>
                    </a:cubicBezTo>
                    <a:cubicBezTo>
                      <a:pt x="151" y="295"/>
                      <a:pt x="136" y="316"/>
                      <a:pt x="117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2"/>
                      <a:pt x="93" y="328"/>
                      <a:pt x="112" y="328"/>
                    </a:cubicBezTo>
                    <a:cubicBezTo>
                      <a:pt x="150" y="328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2" name="Freeform 46"/>
              <p:cNvSpPr/>
              <p:nvPr/>
            </p:nvSpPr>
            <p:spPr>
              <a:xfrm>
                <a:off x="7748640" y="2561040"/>
                <a:ext cx="40680" cy="124920"/>
              </a:xfrm>
              <a:custGeom>
                <a:avLst/>
                <a:gdLst/>
                <a:ahLst/>
                <a:rect l="0" t="0" r="r" b="b"/>
                <a:pathLst>
                  <a:path w="113" h="347">
                    <a:moveTo>
                      <a:pt x="112" y="346"/>
                    </a:moveTo>
                    <a:cubicBezTo>
                      <a:pt x="112" y="340"/>
                      <a:pt x="112" y="335"/>
                      <a:pt x="112" y="329"/>
                    </a:cubicBezTo>
                    <a:cubicBezTo>
                      <a:pt x="78" y="329"/>
                      <a:pt x="75" y="326"/>
                      <a:pt x="75" y="305"/>
                    </a:cubicBezTo>
                    <a:cubicBezTo>
                      <a:pt x="75" y="242"/>
                      <a:pt x="75" y="178"/>
                      <a:pt x="75" y="114"/>
                    </a:cubicBezTo>
                    <a:cubicBezTo>
                      <a:pt x="50" y="115"/>
                      <a:pt x="26" y="117"/>
                      <a:pt x="1" y="118"/>
                    </a:cubicBezTo>
                    <a:cubicBezTo>
                      <a:pt x="1" y="124"/>
                      <a:pt x="1" y="129"/>
                      <a:pt x="1" y="135"/>
                    </a:cubicBezTo>
                    <a:cubicBezTo>
                      <a:pt x="36" y="135"/>
                      <a:pt x="40" y="138"/>
                      <a:pt x="40" y="165"/>
                    </a:cubicBezTo>
                    <a:cubicBezTo>
                      <a:pt x="40" y="212"/>
                      <a:pt x="40" y="259"/>
                      <a:pt x="40" y="305"/>
                    </a:cubicBezTo>
                    <a:cubicBezTo>
                      <a:pt x="40" y="329"/>
                      <a:pt x="34" y="329"/>
                      <a:pt x="0" y="329"/>
                    </a:cubicBezTo>
                    <a:cubicBezTo>
                      <a:pt x="0" y="335"/>
                      <a:pt x="0" y="340"/>
                      <a:pt x="0" y="346"/>
                    </a:cubicBezTo>
                    <a:cubicBezTo>
                      <a:pt x="19" y="345"/>
                      <a:pt x="38" y="345"/>
                      <a:pt x="57" y="344"/>
                    </a:cubicBezTo>
                    <a:cubicBezTo>
                      <a:pt x="75" y="344"/>
                      <a:pt x="94" y="344"/>
                      <a:pt x="112" y="346"/>
                    </a:cubicBezTo>
                    <a:moveTo>
                      <a:pt x="82" y="28"/>
                    </a:moveTo>
                    <a:cubicBezTo>
                      <a:pt x="82" y="13"/>
                      <a:pt x="70" y="0"/>
                      <a:pt x="55" y="0"/>
                    </a:cubicBezTo>
                    <a:cubicBezTo>
                      <a:pt x="37" y="0"/>
                      <a:pt x="27" y="15"/>
                      <a:pt x="27" y="28"/>
                    </a:cubicBezTo>
                    <a:cubicBezTo>
                      <a:pt x="27" y="42"/>
                      <a:pt x="39" y="55"/>
                      <a:pt x="54" y="55"/>
                    </a:cubicBezTo>
                    <a:cubicBezTo>
                      <a:pt x="72" y="55"/>
                      <a:pt x="82" y="42"/>
                      <a:pt x="82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3" name="Freeform 47"/>
              <p:cNvSpPr/>
              <p:nvPr/>
            </p:nvSpPr>
            <p:spPr>
              <a:xfrm>
                <a:off x="7800840" y="2602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7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199" y="10"/>
                      <a:pt x="183" y="0"/>
                      <a:pt x="151" y="0"/>
                    </a:cubicBezTo>
                    <a:cubicBezTo>
                      <a:pt x="114" y="0"/>
                      <a:pt x="88" y="22"/>
                      <a:pt x="73" y="54"/>
                    </a:cubicBezTo>
                    <a:cubicBezTo>
                      <a:pt x="73" y="36"/>
                      <a:pt x="73" y="18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6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4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2" y="216"/>
                      <a:pt x="78" y="216"/>
                      <a:pt x="78" y="192"/>
                    </a:cubicBezTo>
                    <a:cubicBezTo>
                      <a:pt x="78" y="159"/>
                      <a:pt x="78" y="127"/>
                      <a:pt x="78" y="94"/>
                    </a:cubicBezTo>
                    <a:cubicBezTo>
                      <a:pt x="78" y="40"/>
                      <a:pt x="114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4" name="Freeform 48"/>
              <p:cNvSpPr/>
              <p:nvPr/>
            </p:nvSpPr>
            <p:spPr>
              <a:xfrm>
                <a:off x="7905600" y="2599920"/>
                <a:ext cx="86760" cy="124920"/>
              </a:xfrm>
              <a:custGeom>
                <a:avLst/>
                <a:gdLst/>
                <a:ahLst/>
                <a:rect l="0" t="0" r="r" b="b"/>
                <a:pathLst>
                  <a:path w="241" h="347">
                    <a:moveTo>
                      <a:pt x="240" y="25"/>
                    </a:moveTo>
                    <a:cubicBezTo>
                      <a:pt x="240" y="16"/>
                      <a:pt x="234" y="0"/>
                      <a:pt x="214" y="0"/>
                    </a:cubicBezTo>
                    <a:cubicBezTo>
                      <a:pt x="202" y="0"/>
                      <a:pt x="180" y="3"/>
                      <a:pt x="157" y="24"/>
                    </a:cubicBezTo>
                    <a:cubicBezTo>
                      <a:pt x="136" y="7"/>
                      <a:pt x="114" y="6"/>
                      <a:pt x="102" y="6"/>
                    </a:cubicBezTo>
                    <a:cubicBezTo>
                      <a:pt x="52" y="6"/>
                      <a:pt x="16" y="42"/>
                      <a:pt x="16" y="82"/>
                    </a:cubicBezTo>
                    <a:cubicBezTo>
                      <a:pt x="16" y="105"/>
                      <a:pt x="28" y="126"/>
                      <a:pt x="42" y="136"/>
                    </a:cubicBezTo>
                    <a:cubicBezTo>
                      <a:pt x="34" y="144"/>
                      <a:pt x="25" y="162"/>
                      <a:pt x="25" y="180"/>
                    </a:cubicBezTo>
                    <a:cubicBezTo>
                      <a:pt x="25" y="196"/>
                      <a:pt x="31" y="216"/>
                      <a:pt x="48" y="226"/>
                    </a:cubicBezTo>
                    <a:cubicBezTo>
                      <a:pt x="16" y="235"/>
                      <a:pt x="0" y="258"/>
                      <a:pt x="0" y="278"/>
                    </a:cubicBezTo>
                    <a:cubicBezTo>
                      <a:pt x="0" y="317"/>
                      <a:pt x="52" y="346"/>
                      <a:pt x="117" y="346"/>
                    </a:cubicBezTo>
                    <a:cubicBezTo>
                      <a:pt x="178" y="346"/>
                      <a:pt x="234" y="319"/>
                      <a:pt x="234" y="278"/>
                    </a:cubicBezTo>
                    <a:cubicBezTo>
                      <a:pt x="234" y="259"/>
                      <a:pt x="226" y="232"/>
                      <a:pt x="199" y="219"/>
                    </a:cubicBezTo>
                    <a:cubicBezTo>
                      <a:pt x="171" y="204"/>
                      <a:pt x="141" y="204"/>
                      <a:pt x="108" y="204"/>
                    </a:cubicBezTo>
                    <a:cubicBezTo>
                      <a:pt x="94" y="204"/>
                      <a:pt x="72" y="204"/>
                      <a:pt x="69" y="202"/>
                    </a:cubicBezTo>
                    <a:cubicBezTo>
                      <a:pt x="52" y="201"/>
                      <a:pt x="40" y="184"/>
                      <a:pt x="40" y="168"/>
                    </a:cubicBezTo>
                    <a:cubicBezTo>
                      <a:pt x="40" y="166"/>
                      <a:pt x="40" y="153"/>
                      <a:pt x="49" y="142"/>
                    </a:cubicBezTo>
                    <a:cubicBezTo>
                      <a:pt x="70" y="157"/>
                      <a:pt x="91" y="159"/>
                      <a:pt x="102" y="159"/>
                    </a:cubicBezTo>
                    <a:cubicBezTo>
                      <a:pt x="151" y="159"/>
                      <a:pt x="187" y="123"/>
                      <a:pt x="187" y="82"/>
                    </a:cubicBezTo>
                    <a:cubicBezTo>
                      <a:pt x="187" y="63"/>
                      <a:pt x="178" y="43"/>
                      <a:pt x="166" y="31"/>
                    </a:cubicBezTo>
                    <a:cubicBezTo>
                      <a:pt x="184" y="13"/>
                      <a:pt x="204" y="10"/>
                      <a:pt x="213" y="10"/>
                    </a:cubicBezTo>
                    <a:cubicBezTo>
                      <a:pt x="215" y="11"/>
                      <a:pt x="217" y="10"/>
                      <a:pt x="219" y="12"/>
                    </a:cubicBezTo>
                    <a:cubicBezTo>
                      <a:pt x="213" y="13"/>
                      <a:pt x="210" y="19"/>
                      <a:pt x="210" y="25"/>
                    </a:cubicBezTo>
                    <a:cubicBezTo>
                      <a:pt x="210" y="34"/>
                      <a:pt x="217" y="40"/>
                      <a:pt x="225" y="40"/>
                    </a:cubicBezTo>
                    <a:cubicBezTo>
                      <a:pt x="231" y="40"/>
                      <a:pt x="240" y="37"/>
                      <a:pt x="240" y="25"/>
                    </a:cubicBezTo>
                    <a:moveTo>
                      <a:pt x="148" y="82"/>
                    </a:moveTo>
                    <a:cubicBezTo>
                      <a:pt x="148" y="96"/>
                      <a:pt x="147" y="112"/>
                      <a:pt x="139" y="126"/>
                    </a:cubicBezTo>
                    <a:cubicBezTo>
                      <a:pt x="135" y="132"/>
                      <a:pt x="123" y="147"/>
                      <a:pt x="102" y="147"/>
                    </a:cubicBezTo>
                    <a:cubicBezTo>
                      <a:pt x="55" y="147"/>
                      <a:pt x="55" y="94"/>
                      <a:pt x="55" y="82"/>
                    </a:cubicBezTo>
                    <a:cubicBezTo>
                      <a:pt x="55" y="69"/>
                      <a:pt x="57" y="51"/>
                      <a:pt x="64" y="39"/>
                    </a:cubicBezTo>
                    <a:cubicBezTo>
                      <a:pt x="69" y="31"/>
                      <a:pt x="81" y="18"/>
                      <a:pt x="102" y="18"/>
                    </a:cubicBezTo>
                    <a:cubicBezTo>
                      <a:pt x="148" y="18"/>
                      <a:pt x="148" y="70"/>
                      <a:pt x="148" y="82"/>
                    </a:cubicBezTo>
                    <a:moveTo>
                      <a:pt x="205" y="278"/>
                    </a:moveTo>
                    <a:cubicBezTo>
                      <a:pt x="205" y="307"/>
                      <a:pt x="168" y="334"/>
                      <a:pt x="117" y="334"/>
                    </a:cubicBezTo>
                    <a:cubicBezTo>
                      <a:pt x="63" y="334"/>
                      <a:pt x="27" y="307"/>
                      <a:pt x="27" y="278"/>
                    </a:cubicBezTo>
                    <a:cubicBezTo>
                      <a:pt x="27" y="255"/>
                      <a:pt x="46" y="235"/>
                      <a:pt x="70" y="234"/>
                    </a:cubicBezTo>
                    <a:cubicBezTo>
                      <a:pt x="81" y="234"/>
                      <a:pt x="91" y="234"/>
                      <a:pt x="102" y="234"/>
                    </a:cubicBezTo>
                    <a:cubicBezTo>
                      <a:pt x="147" y="234"/>
                      <a:pt x="205" y="234"/>
                      <a:pt x="205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5" name="Freeform 49"/>
              <p:cNvSpPr/>
              <p:nvPr/>
            </p:nvSpPr>
            <p:spPr>
              <a:xfrm>
                <a:off x="8065080" y="2554200"/>
                <a:ext cx="93600" cy="133560"/>
              </a:xfrm>
              <a:custGeom>
                <a:avLst/>
                <a:gdLst/>
                <a:ahLst/>
                <a:rect l="0" t="0" r="r" b="b"/>
                <a:pathLst>
                  <a:path w="260" h="371">
                    <a:moveTo>
                      <a:pt x="259" y="365"/>
                    </a:moveTo>
                    <a:cubicBezTo>
                      <a:pt x="259" y="360"/>
                      <a:pt x="259" y="354"/>
                      <a:pt x="259" y="349"/>
                    </a:cubicBezTo>
                    <a:cubicBezTo>
                      <a:pt x="222" y="349"/>
                      <a:pt x="219" y="344"/>
                      <a:pt x="219" y="319"/>
                    </a:cubicBezTo>
                    <a:cubicBezTo>
                      <a:pt x="219" y="213"/>
                      <a:pt x="219" y="106"/>
                      <a:pt x="219" y="0"/>
                    </a:cubicBezTo>
                    <a:cubicBezTo>
                      <a:pt x="193" y="2"/>
                      <a:pt x="168" y="4"/>
                      <a:pt x="142" y="6"/>
                    </a:cubicBezTo>
                    <a:cubicBezTo>
                      <a:pt x="142" y="11"/>
                      <a:pt x="142" y="17"/>
                      <a:pt x="142" y="22"/>
                    </a:cubicBezTo>
                    <a:cubicBezTo>
                      <a:pt x="180" y="22"/>
                      <a:pt x="183" y="25"/>
                      <a:pt x="183" y="52"/>
                    </a:cubicBezTo>
                    <a:cubicBezTo>
                      <a:pt x="183" y="90"/>
                      <a:pt x="183" y="127"/>
                      <a:pt x="183" y="165"/>
                    </a:cubicBezTo>
                    <a:cubicBezTo>
                      <a:pt x="168" y="147"/>
                      <a:pt x="145" y="133"/>
                      <a:pt x="117" y="133"/>
                    </a:cubicBezTo>
                    <a:cubicBezTo>
                      <a:pt x="55" y="133"/>
                      <a:pt x="0" y="184"/>
                      <a:pt x="0" y="252"/>
                    </a:cubicBezTo>
                    <a:cubicBezTo>
                      <a:pt x="0" y="319"/>
                      <a:pt x="51" y="370"/>
                      <a:pt x="111" y="370"/>
                    </a:cubicBezTo>
                    <a:cubicBezTo>
                      <a:pt x="145" y="370"/>
                      <a:pt x="168" y="352"/>
                      <a:pt x="181" y="335"/>
                    </a:cubicBezTo>
                    <a:cubicBezTo>
                      <a:pt x="181" y="347"/>
                      <a:pt x="181" y="358"/>
                      <a:pt x="181" y="370"/>
                    </a:cubicBezTo>
                    <a:cubicBezTo>
                      <a:pt x="207" y="368"/>
                      <a:pt x="233" y="367"/>
                      <a:pt x="259" y="365"/>
                    </a:cubicBezTo>
                    <a:moveTo>
                      <a:pt x="181" y="302"/>
                    </a:moveTo>
                    <a:cubicBezTo>
                      <a:pt x="181" y="311"/>
                      <a:pt x="181" y="313"/>
                      <a:pt x="175" y="322"/>
                    </a:cubicBezTo>
                    <a:cubicBezTo>
                      <a:pt x="160" y="347"/>
                      <a:pt x="136" y="359"/>
                      <a:pt x="114" y="359"/>
                    </a:cubicBezTo>
                    <a:cubicBezTo>
                      <a:pt x="90" y="359"/>
                      <a:pt x="70" y="346"/>
                      <a:pt x="58" y="325"/>
                    </a:cubicBezTo>
                    <a:cubicBezTo>
                      <a:pt x="45" y="304"/>
                      <a:pt x="43" y="274"/>
                      <a:pt x="43" y="253"/>
                    </a:cubicBezTo>
                    <a:cubicBezTo>
                      <a:pt x="43" y="234"/>
                      <a:pt x="45" y="202"/>
                      <a:pt x="60" y="178"/>
                    </a:cubicBezTo>
                    <a:cubicBezTo>
                      <a:pt x="70" y="162"/>
                      <a:pt x="90" y="144"/>
                      <a:pt x="118" y="144"/>
                    </a:cubicBezTo>
                    <a:cubicBezTo>
                      <a:pt x="138" y="144"/>
                      <a:pt x="159" y="153"/>
                      <a:pt x="175" y="175"/>
                    </a:cubicBezTo>
                    <a:cubicBezTo>
                      <a:pt x="181" y="184"/>
                      <a:pt x="181" y="186"/>
                      <a:pt x="181" y="195"/>
                    </a:cubicBezTo>
                    <a:cubicBezTo>
                      <a:pt x="181" y="231"/>
                      <a:pt x="181" y="267"/>
                      <a:pt x="181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6" name="Freeform 50"/>
              <p:cNvSpPr/>
              <p:nvPr/>
            </p:nvSpPr>
            <p:spPr>
              <a:xfrm>
                <a:off x="8169120" y="260064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8"/>
                      <a:pt x="196" y="168"/>
                    </a:cubicBezTo>
                    <a:cubicBezTo>
                      <a:pt x="192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8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7" y="103"/>
                      <a:pt x="85" y="103"/>
                      <a:pt x="43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7" name="Freeform 51"/>
              <p:cNvSpPr/>
              <p:nvPr/>
            </p:nvSpPr>
            <p:spPr>
              <a:xfrm>
                <a:off x="8251920" y="2569320"/>
                <a:ext cx="59760" cy="118440"/>
              </a:xfrm>
              <a:custGeom>
                <a:avLst/>
                <a:gdLst/>
                <a:ahLst/>
                <a:rect l="0" t="0" r="r" b="b"/>
                <a:pathLst>
                  <a:path w="166" h="329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7"/>
                      <a:pt x="151" y="247"/>
                      <a:pt x="151" y="256"/>
                    </a:cubicBezTo>
                    <a:cubicBezTo>
                      <a:pt x="151" y="295"/>
                      <a:pt x="135" y="316"/>
                      <a:pt x="115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2"/>
                      <a:pt x="93" y="328"/>
                      <a:pt x="112" y="328"/>
                    </a:cubicBezTo>
                    <a:cubicBezTo>
                      <a:pt x="150" y="328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8" name="Freeform 52"/>
              <p:cNvSpPr/>
              <p:nvPr/>
            </p:nvSpPr>
            <p:spPr>
              <a:xfrm>
                <a:off x="8327520" y="260064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8"/>
                      <a:pt x="196" y="168"/>
                    </a:cubicBezTo>
                    <a:cubicBezTo>
                      <a:pt x="192" y="168"/>
                      <a:pt x="190" y="171"/>
                      <a:pt x="190" y="175"/>
                    </a:cubicBezTo>
                    <a:cubicBezTo>
                      <a:pt x="171" y="229"/>
                      <a:pt x="124" y="229"/>
                      <a:pt x="118" y="229"/>
                    </a:cubicBezTo>
                    <a:cubicBezTo>
                      <a:pt x="93" y="229"/>
                      <a:pt x="70" y="213"/>
                      <a:pt x="58" y="193"/>
                    </a:cubicBezTo>
                    <a:cubicBezTo>
                      <a:pt x="43" y="168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8" y="103"/>
                    </a:moveTo>
                    <a:cubicBezTo>
                      <a:pt x="126" y="103"/>
                      <a:pt x="85" y="103"/>
                      <a:pt x="43" y="103"/>
                    </a:cubicBezTo>
                    <a:cubicBezTo>
                      <a:pt x="46" y="25"/>
                      <a:pt x="91" y="12"/>
                      <a:pt x="109" y="12"/>
                    </a:cubicBezTo>
                    <a:cubicBezTo>
                      <a:pt x="163" y="12"/>
                      <a:pt x="168" y="84"/>
                      <a:pt x="168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79" name="Freeform 53"/>
              <p:cNvSpPr/>
              <p:nvPr/>
            </p:nvSpPr>
            <p:spPr>
              <a:xfrm>
                <a:off x="8412840" y="2600640"/>
                <a:ext cx="72720" cy="87120"/>
              </a:xfrm>
              <a:custGeom>
                <a:avLst/>
                <a:gdLst/>
                <a:ahLst/>
                <a:rect l="0" t="0" r="r" b="b"/>
                <a:pathLst>
                  <a:path w="202" h="242">
                    <a:moveTo>
                      <a:pt x="201" y="174"/>
                    </a:moveTo>
                    <a:cubicBezTo>
                      <a:pt x="201" y="168"/>
                      <a:pt x="195" y="168"/>
                      <a:pt x="193" y="168"/>
                    </a:cubicBezTo>
                    <a:cubicBezTo>
                      <a:pt x="189" y="168"/>
                      <a:pt x="187" y="171"/>
                      <a:pt x="187" y="174"/>
                    </a:cubicBezTo>
                    <a:cubicBezTo>
                      <a:pt x="171" y="222"/>
                      <a:pt x="138" y="229"/>
                      <a:pt x="118" y="229"/>
                    </a:cubicBezTo>
                    <a:cubicBezTo>
                      <a:pt x="90" y="229"/>
                      <a:pt x="43" y="207"/>
                      <a:pt x="43" y="121"/>
                    </a:cubicBezTo>
                    <a:cubicBezTo>
                      <a:pt x="43" y="36"/>
                      <a:pt x="87" y="13"/>
                      <a:pt x="114" y="13"/>
                    </a:cubicBezTo>
                    <a:cubicBezTo>
                      <a:pt x="120" y="13"/>
                      <a:pt x="153" y="15"/>
                      <a:pt x="171" y="33"/>
                    </a:cubicBezTo>
                    <a:cubicBezTo>
                      <a:pt x="150" y="34"/>
                      <a:pt x="145" y="51"/>
                      <a:pt x="145" y="57"/>
                    </a:cubicBezTo>
                    <a:cubicBezTo>
                      <a:pt x="145" y="70"/>
                      <a:pt x="156" y="81"/>
                      <a:pt x="171" y="81"/>
                    </a:cubicBezTo>
                    <a:cubicBezTo>
                      <a:pt x="184" y="81"/>
                      <a:pt x="195" y="73"/>
                      <a:pt x="195" y="57"/>
                    </a:cubicBezTo>
                    <a:cubicBezTo>
                      <a:pt x="195" y="21"/>
                      <a:pt x="154" y="0"/>
                      <a:pt x="114" y="0"/>
                    </a:cubicBezTo>
                    <a:cubicBezTo>
                      <a:pt x="48" y="0"/>
                      <a:pt x="0" y="57"/>
                      <a:pt x="0" y="123"/>
                    </a:cubicBezTo>
                    <a:cubicBezTo>
                      <a:pt x="0" y="190"/>
                      <a:pt x="52" y="241"/>
                      <a:pt x="112" y="241"/>
                    </a:cubicBezTo>
                    <a:cubicBezTo>
                      <a:pt x="183" y="241"/>
                      <a:pt x="201" y="178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0" name="Freeform 54"/>
              <p:cNvSpPr/>
              <p:nvPr/>
            </p:nvSpPr>
            <p:spPr>
              <a:xfrm>
                <a:off x="8494200" y="2569320"/>
                <a:ext cx="59760" cy="118440"/>
              </a:xfrm>
              <a:custGeom>
                <a:avLst/>
                <a:gdLst/>
                <a:ahLst/>
                <a:rect l="0" t="0" r="r" b="b"/>
                <a:pathLst>
                  <a:path w="166" h="329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7"/>
                      <a:pt x="151" y="247"/>
                      <a:pt x="151" y="256"/>
                    </a:cubicBezTo>
                    <a:cubicBezTo>
                      <a:pt x="151" y="295"/>
                      <a:pt x="135" y="316"/>
                      <a:pt x="115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1" y="112"/>
                      <a:pt x="156" y="112"/>
                    </a:cubicBezTo>
                    <a:cubicBezTo>
                      <a:pt x="156" y="107"/>
                      <a:pt x="156" y="101"/>
                      <a:pt x="156" y="96"/>
                    </a:cubicBezTo>
                    <a:cubicBezTo>
                      <a:pt x="131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6" y="0"/>
                      <a:pt x="72" y="0"/>
                      <a:pt x="67" y="0"/>
                    </a:cubicBezTo>
                    <a:cubicBezTo>
                      <a:pt x="67" y="43"/>
                      <a:pt x="51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4" y="112"/>
                      <a:pt x="29" y="112"/>
                      <a:pt x="43" y="112"/>
                    </a:cubicBezTo>
                    <a:cubicBezTo>
                      <a:pt x="43" y="161"/>
                      <a:pt x="43" y="209"/>
                      <a:pt x="43" y="258"/>
                    </a:cubicBezTo>
                    <a:cubicBezTo>
                      <a:pt x="43" y="322"/>
                      <a:pt x="93" y="328"/>
                      <a:pt x="112" y="328"/>
                    </a:cubicBezTo>
                    <a:cubicBezTo>
                      <a:pt x="150" y="328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1" name="Freeform 55"/>
              <p:cNvSpPr/>
              <p:nvPr/>
            </p:nvSpPr>
            <p:spPr>
              <a:xfrm>
                <a:off x="8569440" y="260064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4"/>
                    </a:moveTo>
                    <a:cubicBezTo>
                      <a:pt x="234" y="57"/>
                      <a:pt x="181" y="0"/>
                      <a:pt x="117" y="0"/>
                    </a:cubicBezTo>
                    <a:cubicBezTo>
                      <a:pt x="51" y="0"/>
                      <a:pt x="0" y="58"/>
                      <a:pt x="0" y="124"/>
                    </a:cubicBezTo>
                    <a:cubicBezTo>
                      <a:pt x="0" y="192"/>
                      <a:pt x="55" y="241"/>
                      <a:pt x="117" y="241"/>
                    </a:cubicBezTo>
                    <a:cubicBezTo>
                      <a:pt x="181" y="241"/>
                      <a:pt x="234" y="190"/>
                      <a:pt x="234" y="124"/>
                    </a:cubicBezTo>
                    <a:moveTo>
                      <a:pt x="190" y="120"/>
                    </a:moveTo>
                    <a:cubicBezTo>
                      <a:pt x="190" y="138"/>
                      <a:pt x="190" y="166"/>
                      <a:pt x="178" y="190"/>
                    </a:cubicBezTo>
                    <a:cubicBezTo>
                      <a:pt x="166" y="213"/>
                      <a:pt x="144" y="229"/>
                      <a:pt x="117" y="229"/>
                    </a:cubicBezTo>
                    <a:cubicBezTo>
                      <a:pt x="94" y="229"/>
                      <a:pt x="72" y="217"/>
                      <a:pt x="57" y="193"/>
                    </a:cubicBezTo>
                    <a:cubicBezTo>
                      <a:pt x="45" y="171"/>
                      <a:pt x="45" y="138"/>
                      <a:pt x="45" y="120"/>
                    </a:cubicBezTo>
                    <a:cubicBezTo>
                      <a:pt x="45" y="99"/>
                      <a:pt x="45" y="70"/>
                      <a:pt x="57" y="48"/>
                    </a:cubicBezTo>
                    <a:cubicBezTo>
                      <a:pt x="70" y="24"/>
                      <a:pt x="96" y="12"/>
                      <a:pt x="117" y="12"/>
                    </a:cubicBezTo>
                    <a:cubicBezTo>
                      <a:pt x="141" y="12"/>
                      <a:pt x="163" y="24"/>
                      <a:pt x="177" y="46"/>
                    </a:cubicBezTo>
                    <a:cubicBezTo>
                      <a:pt x="190" y="69"/>
                      <a:pt x="190" y="99"/>
                      <a:pt x="190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2" name="Freeform 56"/>
              <p:cNvSpPr/>
              <p:nvPr/>
            </p:nvSpPr>
            <p:spPr>
              <a:xfrm>
                <a:off x="8664480" y="2602080"/>
                <a:ext cx="64080" cy="83880"/>
              </a:xfrm>
              <a:custGeom>
                <a:avLst/>
                <a:gdLst/>
                <a:ahLst/>
                <a:rect l="0" t="0" r="r" b="b"/>
                <a:pathLst>
                  <a:path w="178" h="233">
                    <a:moveTo>
                      <a:pt x="177" y="31"/>
                    </a:moveTo>
                    <a:cubicBezTo>
                      <a:pt x="177" y="15"/>
                      <a:pt x="160" y="0"/>
                      <a:pt x="138" y="0"/>
                    </a:cubicBezTo>
                    <a:cubicBezTo>
                      <a:pt x="100" y="0"/>
                      <a:pt x="81" y="34"/>
                      <a:pt x="73" y="57"/>
                    </a:cubicBezTo>
                    <a:cubicBezTo>
                      <a:pt x="73" y="38"/>
                      <a:pt x="73" y="19"/>
                      <a:pt x="73" y="0"/>
                    </a:cubicBezTo>
                    <a:cubicBezTo>
                      <a:pt x="49" y="1"/>
                      <a:pt x="24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2" y="25"/>
                      <a:pt x="42" y="51"/>
                    </a:cubicBezTo>
                    <a:cubicBezTo>
                      <a:pt x="42" y="98"/>
                      <a:pt x="42" y="145"/>
                      <a:pt x="42" y="192"/>
                    </a:cubicBezTo>
                    <a:cubicBezTo>
                      <a:pt x="42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81" y="231"/>
                      <a:pt x="106" y="231"/>
                      <a:pt x="127" y="232"/>
                    </a:cubicBezTo>
                    <a:cubicBezTo>
                      <a:pt x="127" y="227"/>
                      <a:pt x="127" y="221"/>
                      <a:pt x="127" y="216"/>
                    </a:cubicBezTo>
                    <a:cubicBezTo>
                      <a:pt x="123" y="216"/>
                      <a:pt x="119" y="216"/>
                      <a:pt x="115" y="216"/>
                    </a:cubicBezTo>
                    <a:cubicBezTo>
                      <a:pt x="76" y="216"/>
                      <a:pt x="76" y="210"/>
                      <a:pt x="76" y="190"/>
                    </a:cubicBezTo>
                    <a:cubicBezTo>
                      <a:pt x="76" y="163"/>
                      <a:pt x="76" y="136"/>
                      <a:pt x="76" y="109"/>
                    </a:cubicBezTo>
                    <a:cubicBezTo>
                      <a:pt x="76" y="57"/>
                      <a:pt x="97" y="10"/>
                      <a:pt x="138" y="10"/>
                    </a:cubicBezTo>
                    <a:cubicBezTo>
                      <a:pt x="142" y="10"/>
                      <a:pt x="142" y="10"/>
                      <a:pt x="144" y="12"/>
                    </a:cubicBezTo>
                    <a:cubicBezTo>
                      <a:pt x="142" y="12"/>
                      <a:pt x="132" y="18"/>
                      <a:pt x="132" y="31"/>
                    </a:cubicBezTo>
                    <a:cubicBezTo>
                      <a:pt x="132" y="46"/>
                      <a:pt x="142" y="54"/>
                      <a:pt x="154" y="54"/>
                    </a:cubicBezTo>
                    <a:cubicBezTo>
                      <a:pt x="163" y="54"/>
                      <a:pt x="177" y="48"/>
                      <a:pt x="177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3" name="Freeform 57"/>
              <p:cNvSpPr/>
              <p:nvPr/>
            </p:nvSpPr>
            <p:spPr>
              <a:xfrm>
                <a:off x="8803080" y="2600640"/>
                <a:ext cx="72720" cy="87120"/>
              </a:xfrm>
              <a:custGeom>
                <a:avLst/>
                <a:gdLst/>
                <a:ahLst/>
                <a:rect l="0" t="0" r="r" b="b"/>
                <a:pathLst>
                  <a:path w="202" h="242">
                    <a:moveTo>
                      <a:pt x="201" y="174"/>
                    </a:moveTo>
                    <a:cubicBezTo>
                      <a:pt x="201" y="168"/>
                      <a:pt x="195" y="168"/>
                      <a:pt x="193" y="168"/>
                    </a:cubicBezTo>
                    <a:cubicBezTo>
                      <a:pt x="189" y="168"/>
                      <a:pt x="187" y="171"/>
                      <a:pt x="187" y="174"/>
                    </a:cubicBezTo>
                    <a:cubicBezTo>
                      <a:pt x="172" y="222"/>
                      <a:pt x="138" y="229"/>
                      <a:pt x="118" y="229"/>
                    </a:cubicBezTo>
                    <a:cubicBezTo>
                      <a:pt x="90" y="229"/>
                      <a:pt x="43" y="207"/>
                      <a:pt x="43" y="121"/>
                    </a:cubicBezTo>
                    <a:cubicBezTo>
                      <a:pt x="43" y="36"/>
                      <a:pt x="87" y="13"/>
                      <a:pt x="115" y="13"/>
                    </a:cubicBezTo>
                    <a:cubicBezTo>
                      <a:pt x="120" y="13"/>
                      <a:pt x="153" y="15"/>
                      <a:pt x="171" y="33"/>
                    </a:cubicBezTo>
                    <a:cubicBezTo>
                      <a:pt x="150" y="34"/>
                      <a:pt x="147" y="51"/>
                      <a:pt x="147" y="57"/>
                    </a:cubicBezTo>
                    <a:cubicBezTo>
                      <a:pt x="147" y="70"/>
                      <a:pt x="156" y="81"/>
                      <a:pt x="171" y="81"/>
                    </a:cubicBezTo>
                    <a:cubicBezTo>
                      <a:pt x="184" y="81"/>
                      <a:pt x="195" y="73"/>
                      <a:pt x="195" y="57"/>
                    </a:cubicBezTo>
                    <a:cubicBezTo>
                      <a:pt x="195" y="21"/>
                      <a:pt x="154" y="0"/>
                      <a:pt x="114" y="0"/>
                    </a:cubicBezTo>
                    <a:cubicBezTo>
                      <a:pt x="48" y="0"/>
                      <a:pt x="0" y="57"/>
                      <a:pt x="0" y="123"/>
                    </a:cubicBezTo>
                    <a:cubicBezTo>
                      <a:pt x="0" y="190"/>
                      <a:pt x="52" y="241"/>
                      <a:pt x="114" y="241"/>
                    </a:cubicBezTo>
                    <a:cubicBezTo>
                      <a:pt x="184" y="241"/>
                      <a:pt x="201" y="178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4" name="Freeform 58"/>
              <p:cNvSpPr/>
              <p:nvPr/>
            </p:nvSpPr>
            <p:spPr>
              <a:xfrm>
                <a:off x="8886240" y="2600640"/>
                <a:ext cx="84600" cy="87120"/>
              </a:xfrm>
              <a:custGeom>
                <a:avLst/>
                <a:gdLst/>
                <a:ahLst/>
                <a:rect l="0" t="0" r="r" b="b"/>
                <a:pathLst>
                  <a:path w="235" h="242">
                    <a:moveTo>
                      <a:pt x="234" y="124"/>
                    </a:moveTo>
                    <a:cubicBezTo>
                      <a:pt x="234" y="57"/>
                      <a:pt x="180" y="0"/>
                      <a:pt x="117" y="0"/>
                    </a:cubicBezTo>
                    <a:cubicBezTo>
                      <a:pt x="51" y="0"/>
                      <a:pt x="0" y="58"/>
                      <a:pt x="0" y="124"/>
                    </a:cubicBezTo>
                    <a:cubicBezTo>
                      <a:pt x="0" y="192"/>
                      <a:pt x="54" y="241"/>
                      <a:pt x="117" y="241"/>
                    </a:cubicBezTo>
                    <a:cubicBezTo>
                      <a:pt x="180" y="241"/>
                      <a:pt x="234" y="190"/>
                      <a:pt x="234" y="124"/>
                    </a:cubicBezTo>
                    <a:moveTo>
                      <a:pt x="189" y="120"/>
                    </a:moveTo>
                    <a:cubicBezTo>
                      <a:pt x="189" y="138"/>
                      <a:pt x="189" y="166"/>
                      <a:pt x="178" y="190"/>
                    </a:cubicBezTo>
                    <a:cubicBezTo>
                      <a:pt x="166" y="213"/>
                      <a:pt x="142" y="229"/>
                      <a:pt x="117" y="229"/>
                    </a:cubicBezTo>
                    <a:cubicBezTo>
                      <a:pt x="94" y="229"/>
                      <a:pt x="70" y="217"/>
                      <a:pt x="57" y="193"/>
                    </a:cubicBezTo>
                    <a:cubicBezTo>
                      <a:pt x="43" y="171"/>
                      <a:pt x="43" y="138"/>
                      <a:pt x="43" y="120"/>
                    </a:cubicBezTo>
                    <a:cubicBezTo>
                      <a:pt x="43" y="99"/>
                      <a:pt x="43" y="70"/>
                      <a:pt x="57" y="48"/>
                    </a:cubicBezTo>
                    <a:cubicBezTo>
                      <a:pt x="70" y="24"/>
                      <a:pt x="96" y="12"/>
                      <a:pt x="117" y="12"/>
                    </a:cubicBezTo>
                    <a:cubicBezTo>
                      <a:pt x="139" y="12"/>
                      <a:pt x="162" y="24"/>
                      <a:pt x="175" y="46"/>
                    </a:cubicBezTo>
                    <a:cubicBezTo>
                      <a:pt x="189" y="69"/>
                      <a:pt x="189" y="99"/>
                      <a:pt x="189" y="1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5" name="Freeform 59"/>
              <p:cNvSpPr/>
              <p:nvPr/>
            </p:nvSpPr>
            <p:spPr>
              <a:xfrm>
                <a:off x="8982000" y="2602080"/>
                <a:ext cx="95760" cy="83880"/>
              </a:xfrm>
              <a:custGeom>
                <a:avLst/>
                <a:gdLst/>
                <a:ahLst/>
                <a:rect l="0" t="0" r="r" b="b"/>
                <a:pathLst>
                  <a:path w="266" h="233">
                    <a:moveTo>
                      <a:pt x="265" y="232"/>
                    </a:moveTo>
                    <a:cubicBezTo>
                      <a:pt x="265" y="227"/>
                      <a:pt x="265" y="221"/>
                      <a:pt x="265" y="216"/>
                    </a:cubicBezTo>
                    <a:cubicBezTo>
                      <a:pt x="237" y="216"/>
                      <a:pt x="225" y="216"/>
                      <a:pt x="223" y="199"/>
                    </a:cubicBezTo>
                    <a:cubicBezTo>
                      <a:pt x="223" y="166"/>
                      <a:pt x="223" y="132"/>
                      <a:pt x="223" y="99"/>
                    </a:cubicBezTo>
                    <a:cubicBezTo>
                      <a:pt x="223" y="54"/>
                      <a:pt x="223" y="37"/>
                      <a:pt x="207" y="19"/>
                    </a:cubicBezTo>
                    <a:cubicBezTo>
                      <a:pt x="201" y="10"/>
                      <a:pt x="183" y="0"/>
                      <a:pt x="153" y="0"/>
                    </a:cubicBezTo>
                    <a:cubicBezTo>
                      <a:pt x="114" y="0"/>
                      <a:pt x="88" y="22"/>
                      <a:pt x="75" y="54"/>
                    </a:cubicBezTo>
                    <a:cubicBezTo>
                      <a:pt x="75" y="36"/>
                      <a:pt x="75" y="18"/>
                      <a:pt x="75" y="0"/>
                    </a:cubicBezTo>
                    <a:cubicBezTo>
                      <a:pt x="50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0" y="25"/>
                      <a:pt x="40" y="51"/>
                    </a:cubicBezTo>
                    <a:cubicBezTo>
                      <a:pt x="40" y="98"/>
                      <a:pt x="40" y="145"/>
                      <a:pt x="40" y="192"/>
                    </a:cubicBezTo>
                    <a:cubicBezTo>
                      <a:pt x="40" y="216"/>
                      <a:pt x="36" y="216"/>
                      <a:pt x="0" y="216"/>
                    </a:cubicBezTo>
                    <a:cubicBezTo>
                      <a:pt x="0" y="221"/>
                      <a:pt x="0" y="227"/>
                      <a:pt x="0" y="232"/>
                    </a:cubicBezTo>
                    <a:cubicBezTo>
                      <a:pt x="20" y="232"/>
                      <a:pt x="40" y="231"/>
                      <a:pt x="60" y="231"/>
                    </a:cubicBezTo>
                    <a:cubicBezTo>
                      <a:pt x="79" y="231"/>
                      <a:pt x="99" y="232"/>
                      <a:pt x="118" y="232"/>
                    </a:cubicBezTo>
                    <a:cubicBezTo>
                      <a:pt x="118" y="227"/>
                      <a:pt x="118" y="221"/>
                      <a:pt x="118" y="216"/>
                    </a:cubicBezTo>
                    <a:cubicBezTo>
                      <a:pt x="84" y="216"/>
                      <a:pt x="78" y="216"/>
                      <a:pt x="78" y="192"/>
                    </a:cubicBezTo>
                    <a:cubicBezTo>
                      <a:pt x="78" y="159"/>
                      <a:pt x="78" y="127"/>
                      <a:pt x="78" y="94"/>
                    </a:cubicBezTo>
                    <a:cubicBezTo>
                      <a:pt x="78" y="40"/>
                      <a:pt x="115" y="10"/>
                      <a:pt x="148" y="10"/>
                    </a:cubicBezTo>
                    <a:cubicBezTo>
                      <a:pt x="181" y="10"/>
                      <a:pt x="187" y="39"/>
                      <a:pt x="187" y="69"/>
                    </a:cubicBezTo>
                    <a:cubicBezTo>
                      <a:pt x="187" y="110"/>
                      <a:pt x="187" y="151"/>
                      <a:pt x="187" y="192"/>
                    </a:cubicBezTo>
                    <a:cubicBezTo>
                      <a:pt x="187" y="216"/>
                      <a:pt x="181" y="216"/>
                      <a:pt x="147" y="216"/>
                    </a:cubicBezTo>
                    <a:cubicBezTo>
                      <a:pt x="147" y="221"/>
                      <a:pt x="147" y="227"/>
                      <a:pt x="147" y="232"/>
                    </a:cubicBezTo>
                    <a:cubicBezTo>
                      <a:pt x="166" y="232"/>
                      <a:pt x="186" y="231"/>
                      <a:pt x="205" y="231"/>
                    </a:cubicBezTo>
                    <a:cubicBezTo>
                      <a:pt x="225" y="231"/>
                      <a:pt x="245" y="232"/>
                      <a:pt x="265" y="2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6" name="Freeform 60"/>
              <p:cNvSpPr/>
              <p:nvPr/>
            </p:nvSpPr>
            <p:spPr>
              <a:xfrm>
                <a:off x="9087840" y="2600640"/>
                <a:ext cx="72720" cy="87120"/>
              </a:xfrm>
              <a:custGeom>
                <a:avLst/>
                <a:gdLst/>
                <a:ahLst/>
                <a:rect l="0" t="0" r="r" b="b"/>
                <a:pathLst>
                  <a:path w="202" h="242">
                    <a:moveTo>
                      <a:pt x="201" y="174"/>
                    </a:moveTo>
                    <a:cubicBezTo>
                      <a:pt x="201" y="168"/>
                      <a:pt x="195" y="168"/>
                      <a:pt x="193" y="168"/>
                    </a:cubicBezTo>
                    <a:cubicBezTo>
                      <a:pt x="189" y="168"/>
                      <a:pt x="189" y="171"/>
                      <a:pt x="187" y="174"/>
                    </a:cubicBezTo>
                    <a:cubicBezTo>
                      <a:pt x="172" y="222"/>
                      <a:pt x="138" y="229"/>
                      <a:pt x="118" y="229"/>
                    </a:cubicBezTo>
                    <a:cubicBezTo>
                      <a:pt x="90" y="229"/>
                      <a:pt x="43" y="207"/>
                      <a:pt x="43" y="121"/>
                    </a:cubicBezTo>
                    <a:cubicBezTo>
                      <a:pt x="43" y="36"/>
                      <a:pt x="87" y="13"/>
                      <a:pt x="115" y="13"/>
                    </a:cubicBezTo>
                    <a:cubicBezTo>
                      <a:pt x="120" y="13"/>
                      <a:pt x="153" y="15"/>
                      <a:pt x="171" y="33"/>
                    </a:cubicBezTo>
                    <a:cubicBezTo>
                      <a:pt x="150" y="34"/>
                      <a:pt x="147" y="51"/>
                      <a:pt x="147" y="57"/>
                    </a:cubicBezTo>
                    <a:cubicBezTo>
                      <a:pt x="147" y="70"/>
                      <a:pt x="156" y="81"/>
                      <a:pt x="171" y="81"/>
                    </a:cubicBezTo>
                    <a:cubicBezTo>
                      <a:pt x="184" y="81"/>
                      <a:pt x="195" y="73"/>
                      <a:pt x="195" y="57"/>
                    </a:cubicBezTo>
                    <a:cubicBezTo>
                      <a:pt x="195" y="21"/>
                      <a:pt x="154" y="0"/>
                      <a:pt x="114" y="0"/>
                    </a:cubicBezTo>
                    <a:cubicBezTo>
                      <a:pt x="48" y="0"/>
                      <a:pt x="0" y="57"/>
                      <a:pt x="0" y="123"/>
                    </a:cubicBezTo>
                    <a:cubicBezTo>
                      <a:pt x="0" y="190"/>
                      <a:pt x="52" y="241"/>
                      <a:pt x="114" y="241"/>
                    </a:cubicBezTo>
                    <a:cubicBezTo>
                      <a:pt x="184" y="241"/>
                      <a:pt x="201" y="178"/>
                      <a:pt x="201" y="1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7" name="Freeform 61"/>
              <p:cNvSpPr/>
              <p:nvPr/>
            </p:nvSpPr>
            <p:spPr>
              <a:xfrm>
                <a:off x="9171000" y="2600640"/>
                <a:ext cx="73800" cy="87120"/>
              </a:xfrm>
              <a:custGeom>
                <a:avLst/>
                <a:gdLst/>
                <a:ahLst/>
                <a:rect l="0" t="0" r="r" b="b"/>
                <a:pathLst>
                  <a:path w="205" h="242">
                    <a:moveTo>
                      <a:pt x="204" y="174"/>
                    </a:moveTo>
                    <a:cubicBezTo>
                      <a:pt x="204" y="168"/>
                      <a:pt x="199" y="168"/>
                      <a:pt x="196" y="168"/>
                    </a:cubicBezTo>
                    <a:cubicBezTo>
                      <a:pt x="192" y="168"/>
                      <a:pt x="192" y="171"/>
                      <a:pt x="190" y="175"/>
                    </a:cubicBezTo>
                    <a:cubicBezTo>
                      <a:pt x="172" y="229"/>
                      <a:pt x="124" y="229"/>
                      <a:pt x="118" y="229"/>
                    </a:cubicBezTo>
                    <a:cubicBezTo>
                      <a:pt x="93" y="229"/>
                      <a:pt x="72" y="213"/>
                      <a:pt x="60" y="193"/>
                    </a:cubicBezTo>
                    <a:cubicBezTo>
                      <a:pt x="43" y="168"/>
                      <a:pt x="43" y="133"/>
                      <a:pt x="43" y="115"/>
                    </a:cubicBezTo>
                    <a:cubicBezTo>
                      <a:pt x="92" y="115"/>
                      <a:pt x="141" y="115"/>
                      <a:pt x="190" y="115"/>
                    </a:cubicBezTo>
                    <a:cubicBezTo>
                      <a:pt x="202" y="115"/>
                      <a:pt x="204" y="115"/>
                      <a:pt x="204" y="103"/>
                    </a:cubicBezTo>
                    <a:cubicBezTo>
                      <a:pt x="204" y="51"/>
                      <a:pt x="175" y="0"/>
                      <a:pt x="109" y="0"/>
                    </a:cubicBezTo>
                    <a:cubicBezTo>
                      <a:pt x="48" y="0"/>
                      <a:pt x="0" y="55"/>
                      <a:pt x="0" y="120"/>
                    </a:cubicBezTo>
                    <a:cubicBezTo>
                      <a:pt x="0" y="190"/>
                      <a:pt x="55" y="241"/>
                      <a:pt x="115" y="241"/>
                    </a:cubicBezTo>
                    <a:cubicBezTo>
                      <a:pt x="180" y="241"/>
                      <a:pt x="204" y="183"/>
                      <a:pt x="204" y="174"/>
                    </a:cubicBezTo>
                    <a:moveTo>
                      <a:pt x="169" y="103"/>
                    </a:moveTo>
                    <a:cubicBezTo>
                      <a:pt x="128" y="103"/>
                      <a:pt x="86" y="103"/>
                      <a:pt x="45" y="103"/>
                    </a:cubicBezTo>
                    <a:cubicBezTo>
                      <a:pt x="48" y="25"/>
                      <a:pt x="91" y="12"/>
                      <a:pt x="109" y="12"/>
                    </a:cubicBezTo>
                    <a:cubicBezTo>
                      <a:pt x="163" y="12"/>
                      <a:pt x="169" y="84"/>
                      <a:pt x="169" y="1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8" name="Freeform 62"/>
              <p:cNvSpPr/>
              <p:nvPr/>
            </p:nvSpPr>
            <p:spPr>
              <a:xfrm>
                <a:off x="9255240" y="2602080"/>
                <a:ext cx="93600" cy="120600"/>
              </a:xfrm>
              <a:custGeom>
                <a:avLst/>
                <a:gdLst/>
                <a:ahLst/>
                <a:rect l="0" t="0" r="r" b="b"/>
                <a:pathLst>
                  <a:path w="260" h="335">
                    <a:moveTo>
                      <a:pt x="259" y="118"/>
                    </a:moveTo>
                    <a:cubicBezTo>
                      <a:pt x="259" y="51"/>
                      <a:pt x="208" y="0"/>
                      <a:pt x="150" y="0"/>
                    </a:cubicBezTo>
                    <a:cubicBezTo>
                      <a:pt x="108" y="0"/>
                      <a:pt x="87" y="22"/>
                      <a:pt x="76" y="34"/>
                    </a:cubicBezTo>
                    <a:cubicBezTo>
                      <a:pt x="76" y="23"/>
                      <a:pt x="76" y="11"/>
                      <a:pt x="76" y="0"/>
                    </a:cubicBezTo>
                    <a:cubicBezTo>
                      <a:pt x="51" y="1"/>
                      <a:pt x="25" y="3"/>
                      <a:pt x="0" y="4"/>
                    </a:cubicBezTo>
                    <a:cubicBezTo>
                      <a:pt x="0" y="10"/>
                      <a:pt x="0" y="15"/>
                      <a:pt x="0" y="21"/>
                    </a:cubicBezTo>
                    <a:cubicBezTo>
                      <a:pt x="37" y="21"/>
                      <a:pt x="40" y="24"/>
                      <a:pt x="40" y="48"/>
                    </a:cubicBezTo>
                    <a:cubicBezTo>
                      <a:pt x="40" y="130"/>
                      <a:pt x="40" y="212"/>
                      <a:pt x="40" y="293"/>
                    </a:cubicBezTo>
                    <a:cubicBezTo>
                      <a:pt x="40" y="317"/>
                      <a:pt x="36" y="317"/>
                      <a:pt x="0" y="317"/>
                    </a:cubicBezTo>
                    <a:cubicBezTo>
                      <a:pt x="0" y="323"/>
                      <a:pt x="0" y="328"/>
                      <a:pt x="0" y="334"/>
                    </a:cubicBezTo>
                    <a:cubicBezTo>
                      <a:pt x="19" y="333"/>
                      <a:pt x="39" y="333"/>
                      <a:pt x="58" y="332"/>
                    </a:cubicBezTo>
                    <a:cubicBezTo>
                      <a:pt x="78" y="333"/>
                      <a:pt x="98" y="333"/>
                      <a:pt x="118" y="334"/>
                    </a:cubicBezTo>
                    <a:cubicBezTo>
                      <a:pt x="118" y="328"/>
                      <a:pt x="118" y="323"/>
                      <a:pt x="118" y="317"/>
                    </a:cubicBezTo>
                    <a:cubicBezTo>
                      <a:pt x="84" y="317"/>
                      <a:pt x="78" y="317"/>
                      <a:pt x="78" y="293"/>
                    </a:cubicBezTo>
                    <a:cubicBezTo>
                      <a:pt x="78" y="264"/>
                      <a:pt x="78" y="235"/>
                      <a:pt x="78" y="205"/>
                    </a:cubicBezTo>
                    <a:cubicBezTo>
                      <a:pt x="78" y="204"/>
                      <a:pt x="78" y="202"/>
                      <a:pt x="78" y="201"/>
                    </a:cubicBezTo>
                    <a:cubicBezTo>
                      <a:pt x="79" y="208"/>
                      <a:pt x="102" y="237"/>
                      <a:pt x="142" y="237"/>
                    </a:cubicBezTo>
                    <a:cubicBezTo>
                      <a:pt x="205" y="237"/>
                      <a:pt x="259" y="186"/>
                      <a:pt x="259" y="118"/>
                    </a:cubicBezTo>
                    <a:moveTo>
                      <a:pt x="216" y="118"/>
                    </a:moveTo>
                    <a:cubicBezTo>
                      <a:pt x="216" y="181"/>
                      <a:pt x="180" y="226"/>
                      <a:pt x="141" y="226"/>
                    </a:cubicBezTo>
                    <a:cubicBezTo>
                      <a:pt x="118" y="226"/>
                      <a:pt x="99" y="216"/>
                      <a:pt x="85" y="193"/>
                    </a:cubicBezTo>
                    <a:cubicBezTo>
                      <a:pt x="78" y="183"/>
                      <a:pt x="78" y="183"/>
                      <a:pt x="78" y="172"/>
                    </a:cubicBezTo>
                    <a:cubicBezTo>
                      <a:pt x="78" y="133"/>
                      <a:pt x="78" y="93"/>
                      <a:pt x="78" y="54"/>
                    </a:cubicBezTo>
                    <a:cubicBezTo>
                      <a:pt x="93" y="28"/>
                      <a:pt x="118" y="12"/>
                      <a:pt x="145" y="12"/>
                    </a:cubicBezTo>
                    <a:cubicBezTo>
                      <a:pt x="184" y="12"/>
                      <a:pt x="216" y="58"/>
                      <a:pt x="216" y="1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89" name="Freeform 63"/>
              <p:cNvSpPr/>
              <p:nvPr/>
            </p:nvSpPr>
            <p:spPr>
              <a:xfrm>
                <a:off x="9358920" y="2569320"/>
                <a:ext cx="59760" cy="118440"/>
              </a:xfrm>
              <a:custGeom>
                <a:avLst/>
                <a:gdLst/>
                <a:ahLst/>
                <a:rect l="0" t="0" r="r" b="b"/>
                <a:pathLst>
                  <a:path w="166" h="329">
                    <a:moveTo>
                      <a:pt x="165" y="258"/>
                    </a:moveTo>
                    <a:cubicBezTo>
                      <a:pt x="165" y="248"/>
                      <a:pt x="165" y="238"/>
                      <a:pt x="165" y="228"/>
                    </a:cubicBezTo>
                    <a:cubicBezTo>
                      <a:pt x="160" y="228"/>
                      <a:pt x="156" y="228"/>
                      <a:pt x="151" y="228"/>
                    </a:cubicBezTo>
                    <a:cubicBezTo>
                      <a:pt x="151" y="237"/>
                      <a:pt x="151" y="247"/>
                      <a:pt x="151" y="256"/>
                    </a:cubicBezTo>
                    <a:cubicBezTo>
                      <a:pt x="151" y="295"/>
                      <a:pt x="136" y="316"/>
                      <a:pt x="117" y="316"/>
                    </a:cubicBezTo>
                    <a:cubicBezTo>
                      <a:pt x="81" y="316"/>
                      <a:pt x="81" y="268"/>
                      <a:pt x="81" y="259"/>
                    </a:cubicBezTo>
                    <a:cubicBezTo>
                      <a:pt x="81" y="210"/>
                      <a:pt x="81" y="161"/>
                      <a:pt x="81" y="112"/>
                    </a:cubicBezTo>
                    <a:cubicBezTo>
                      <a:pt x="106" y="112"/>
                      <a:pt x="132" y="112"/>
                      <a:pt x="157" y="112"/>
                    </a:cubicBezTo>
                    <a:cubicBezTo>
                      <a:pt x="157" y="107"/>
                      <a:pt x="157" y="101"/>
                      <a:pt x="157" y="96"/>
                    </a:cubicBezTo>
                    <a:cubicBezTo>
                      <a:pt x="132" y="96"/>
                      <a:pt x="106" y="96"/>
                      <a:pt x="81" y="96"/>
                    </a:cubicBezTo>
                    <a:cubicBezTo>
                      <a:pt x="81" y="64"/>
                      <a:pt x="81" y="32"/>
                      <a:pt x="81" y="0"/>
                    </a:cubicBezTo>
                    <a:cubicBezTo>
                      <a:pt x="77" y="0"/>
                      <a:pt x="73" y="0"/>
                      <a:pt x="69" y="0"/>
                    </a:cubicBezTo>
                    <a:cubicBezTo>
                      <a:pt x="67" y="43"/>
                      <a:pt x="52" y="99"/>
                      <a:pt x="0" y="102"/>
                    </a:cubicBezTo>
                    <a:cubicBezTo>
                      <a:pt x="0" y="105"/>
                      <a:pt x="0" y="109"/>
                      <a:pt x="0" y="112"/>
                    </a:cubicBezTo>
                    <a:cubicBezTo>
                      <a:pt x="15" y="112"/>
                      <a:pt x="30" y="112"/>
                      <a:pt x="45" y="112"/>
                    </a:cubicBezTo>
                    <a:cubicBezTo>
                      <a:pt x="45" y="161"/>
                      <a:pt x="45" y="209"/>
                      <a:pt x="45" y="258"/>
                    </a:cubicBezTo>
                    <a:cubicBezTo>
                      <a:pt x="45" y="322"/>
                      <a:pt x="94" y="328"/>
                      <a:pt x="112" y="328"/>
                    </a:cubicBezTo>
                    <a:cubicBezTo>
                      <a:pt x="150" y="328"/>
                      <a:pt x="165" y="292"/>
                      <a:pt x="165" y="2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90" name="Freeform 64"/>
              <p:cNvSpPr/>
              <p:nvPr/>
            </p:nvSpPr>
            <p:spPr>
              <a:xfrm>
                <a:off x="9435600" y="2600640"/>
                <a:ext cx="62280" cy="87120"/>
              </a:xfrm>
              <a:custGeom>
                <a:avLst/>
                <a:gdLst/>
                <a:ahLst/>
                <a:rect l="0" t="0" r="r" b="b"/>
                <a:pathLst>
                  <a:path w="173" h="242">
                    <a:moveTo>
                      <a:pt x="172" y="169"/>
                    </a:moveTo>
                    <a:cubicBezTo>
                      <a:pt x="172" y="141"/>
                      <a:pt x="156" y="126"/>
                      <a:pt x="150" y="118"/>
                    </a:cubicBezTo>
                    <a:cubicBezTo>
                      <a:pt x="132" y="102"/>
                      <a:pt x="112" y="97"/>
                      <a:pt x="90" y="94"/>
                    </a:cubicBezTo>
                    <a:cubicBezTo>
                      <a:pt x="60" y="88"/>
                      <a:pt x="25" y="81"/>
                      <a:pt x="25" y="51"/>
                    </a:cubicBezTo>
                    <a:cubicBezTo>
                      <a:pt x="25" y="33"/>
                      <a:pt x="39" y="10"/>
                      <a:pt x="84" y="10"/>
                    </a:cubicBezTo>
                    <a:cubicBezTo>
                      <a:pt x="142" y="10"/>
                      <a:pt x="144" y="58"/>
                      <a:pt x="145" y="75"/>
                    </a:cubicBezTo>
                    <a:cubicBezTo>
                      <a:pt x="147" y="79"/>
                      <a:pt x="149" y="78"/>
                      <a:pt x="151" y="79"/>
                    </a:cubicBezTo>
                    <a:cubicBezTo>
                      <a:pt x="159" y="79"/>
                      <a:pt x="159" y="76"/>
                      <a:pt x="159" y="66"/>
                    </a:cubicBezTo>
                    <a:cubicBezTo>
                      <a:pt x="159" y="48"/>
                      <a:pt x="159" y="31"/>
                      <a:pt x="159" y="13"/>
                    </a:cubicBezTo>
                    <a:cubicBezTo>
                      <a:pt x="159" y="4"/>
                      <a:pt x="159" y="0"/>
                      <a:pt x="153" y="0"/>
                    </a:cubicBezTo>
                    <a:cubicBezTo>
                      <a:pt x="150" y="0"/>
                      <a:pt x="150" y="0"/>
                      <a:pt x="142" y="7"/>
                    </a:cubicBezTo>
                    <a:cubicBezTo>
                      <a:pt x="141" y="9"/>
                      <a:pt x="136" y="13"/>
                      <a:pt x="133" y="15"/>
                    </a:cubicBezTo>
                    <a:cubicBezTo>
                      <a:pt x="114" y="0"/>
                      <a:pt x="91" y="0"/>
                      <a:pt x="84" y="0"/>
                    </a:cubicBezTo>
                    <a:cubicBezTo>
                      <a:pt x="19" y="0"/>
                      <a:pt x="0" y="36"/>
                      <a:pt x="0" y="66"/>
                    </a:cubicBezTo>
                    <a:cubicBezTo>
                      <a:pt x="0" y="84"/>
                      <a:pt x="7" y="99"/>
                      <a:pt x="22" y="109"/>
                    </a:cubicBezTo>
                    <a:cubicBezTo>
                      <a:pt x="39" y="124"/>
                      <a:pt x="54" y="127"/>
                      <a:pt x="91" y="135"/>
                    </a:cubicBezTo>
                    <a:cubicBezTo>
                      <a:pt x="103" y="136"/>
                      <a:pt x="147" y="145"/>
                      <a:pt x="147" y="183"/>
                    </a:cubicBezTo>
                    <a:cubicBezTo>
                      <a:pt x="147" y="210"/>
                      <a:pt x="129" y="231"/>
                      <a:pt x="87" y="231"/>
                    </a:cubicBezTo>
                    <a:cubicBezTo>
                      <a:pt x="43" y="231"/>
                      <a:pt x="24" y="201"/>
                      <a:pt x="13" y="156"/>
                    </a:cubicBezTo>
                    <a:cubicBezTo>
                      <a:pt x="12" y="148"/>
                      <a:pt x="12" y="147"/>
                      <a:pt x="6" y="147"/>
                    </a:cubicBezTo>
                    <a:cubicBezTo>
                      <a:pt x="0" y="147"/>
                      <a:pt x="0" y="150"/>
                      <a:pt x="0" y="160"/>
                    </a:cubicBezTo>
                    <a:cubicBezTo>
                      <a:pt x="0" y="183"/>
                      <a:pt x="0" y="206"/>
                      <a:pt x="0" y="229"/>
                    </a:cubicBezTo>
                    <a:cubicBezTo>
                      <a:pt x="0" y="238"/>
                      <a:pt x="0" y="241"/>
                      <a:pt x="6" y="241"/>
                    </a:cubicBezTo>
                    <a:cubicBezTo>
                      <a:pt x="7" y="241"/>
                      <a:pt x="9" y="241"/>
                      <a:pt x="19" y="231"/>
                    </a:cubicBezTo>
                    <a:cubicBezTo>
                      <a:pt x="23" y="227"/>
                      <a:pt x="19" y="229"/>
                      <a:pt x="30" y="219"/>
                    </a:cubicBezTo>
                    <a:cubicBezTo>
                      <a:pt x="52" y="241"/>
                      <a:pt x="76" y="241"/>
                      <a:pt x="87" y="241"/>
                    </a:cubicBezTo>
                    <a:cubicBezTo>
                      <a:pt x="148" y="241"/>
                      <a:pt x="172" y="207"/>
                      <a:pt x="172" y="1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691" name="Group 65"/>
          <p:cNvGrpSpPr/>
          <p:nvPr/>
        </p:nvGrpSpPr>
        <p:grpSpPr>
          <a:xfrm>
            <a:off x="6114240" y="2884320"/>
            <a:ext cx="2700000" cy="1972800"/>
            <a:chOff x="6114240" y="2884320"/>
            <a:chExt cx="2700000" cy="1972800"/>
          </a:xfrm>
        </p:grpSpPr>
        <p:pic>
          <p:nvPicPr>
            <p:cNvPr id="692" name="" descr=""/>
            <p:cNvPicPr/>
            <p:nvPr/>
          </p:nvPicPr>
          <p:blipFill>
            <a:blip r:embed="rId1"/>
            <a:stretch/>
          </p:blipFill>
          <p:spPr>
            <a:xfrm>
              <a:off x="6114240" y="2884320"/>
              <a:ext cx="2700000" cy="1972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93" name="CustomShape 66"/>
            <p:cNvSpPr/>
            <p:nvPr/>
          </p:nvSpPr>
          <p:spPr>
            <a:xfrm>
              <a:off x="6316200" y="3965400"/>
              <a:ext cx="231120" cy="150840"/>
            </a:xfrm>
            <a:prstGeom prst="rect">
              <a:avLst/>
            </a:prstGeom>
            <a:noFill/>
            <a:ln w="360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CustomShape 67"/>
            <p:cNvSpPr/>
            <p:nvPr/>
          </p:nvSpPr>
          <p:spPr>
            <a:xfrm>
              <a:off x="6489720" y="3849480"/>
              <a:ext cx="173160" cy="405360"/>
            </a:xfrm>
            <a:prstGeom prst="rect">
              <a:avLst/>
            </a:prstGeom>
            <a:noFill/>
            <a:ln w="36000">
              <a:solidFill>
                <a:srgbClr val="8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CustomShape 68"/>
            <p:cNvSpPr/>
            <p:nvPr/>
          </p:nvSpPr>
          <p:spPr>
            <a:xfrm>
              <a:off x="7309440" y="3686400"/>
              <a:ext cx="394200" cy="684360"/>
            </a:xfrm>
            <a:prstGeom prst="rect">
              <a:avLst/>
            </a:prstGeom>
            <a:noFill/>
            <a:ln w="36000">
              <a:solidFill>
                <a:srgbClr val="800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696" name="" descr=""/>
          <p:cNvPicPr/>
          <p:nvPr/>
        </p:nvPicPr>
        <p:blipFill>
          <a:blip r:embed="rId2"/>
          <a:stretch/>
        </p:blipFill>
        <p:spPr>
          <a:xfrm>
            <a:off x="670320" y="1030680"/>
            <a:ext cx="3438720" cy="1737720"/>
          </a:xfrm>
          <a:prstGeom prst="rect">
            <a:avLst/>
          </a:prstGeom>
          <a:ln>
            <a:noFill/>
          </a:ln>
        </p:spPr>
      </p:pic>
      <p:sp>
        <p:nvSpPr>
          <p:cNvPr id="697" name="TextShape 69"/>
          <p:cNvSpPr txBox="1"/>
          <p:nvPr/>
        </p:nvSpPr>
        <p:spPr>
          <a:xfrm>
            <a:off x="5343480" y="4843440"/>
            <a:ext cx="5684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Times New Roman"/>
                <a:hlinkClick r:id="rId3"/>
              </a:rPr>
              <a:t>The plans of the future upgrade LHCb Tracker (Velo)</a:t>
            </a:r>
            <a:endParaRPr b="0" lang="en-US" sz="1500" spc="-1" strike="noStrike">
              <a:latin typeface="Arial"/>
            </a:endParaRPr>
          </a:p>
        </p:txBody>
      </p:sp>
      <p:pic>
        <p:nvPicPr>
          <p:cNvPr id="698" name="" descr=""/>
          <p:cNvPicPr/>
          <p:nvPr/>
        </p:nvPicPr>
        <p:blipFill>
          <a:blip r:embed="rId4"/>
          <a:stretch/>
        </p:blipFill>
        <p:spPr>
          <a:xfrm>
            <a:off x="791640" y="3044880"/>
            <a:ext cx="3414600" cy="2006280"/>
          </a:xfrm>
          <a:prstGeom prst="rect">
            <a:avLst/>
          </a:prstGeom>
          <a:ln>
            <a:noFill/>
          </a:ln>
        </p:spPr>
      </p:pic>
      <p:grpSp>
        <p:nvGrpSpPr>
          <p:cNvPr id="699" name="Group 70"/>
          <p:cNvGrpSpPr/>
          <p:nvPr/>
        </p:nvGrpSpPr>
        <p:grpSpPr>
          <a:xfrm>
            <a:off x="484920" y="4716000"/>
            <a:ext cx="4361400" cy="427320"/>
            <a:chOff x="484920" y="4716000"/>
            <a:chExt cx="4361400" cy="427320"/>
          </a:xfrm>
        </p:grpSpPr>
        <p:sp>
          <p:nvSpPr>
            <p:cNvPr id="700" name="TextShape 71"/>
            <p:cNvSpPr txBox="1"/>
            <p:nvPr/>
          </p:nvSpPr>
          <p:spPr>
            <a:xfrm>
              <a:off x="484920" y="4716000"/>
              <a:ext cx="4361400" cy="427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500" spc="-1" strike="noStrike">
                  <a:latin typeface="Times New Roman"/>
                  <a:hlinkClick r:id="rId5"/>
                </a:rPr>
                <a:t>Precision Timing with the CMS MIP Timing Detector for High-Luminosity LHC </a:t>
              </a:r>
              <a:endParaRPr b="0" lang="en-US" sz="1500" spc="-1" strike="noStrike">
                <a:latin typeface="Arial"/>
              </a:endParaRPr>
            </a:p>
          </p:txBody>
        </p:sp>
      </p:grpSp>
      <p:grpSp>
        <p:nvGrpSpPr>
          <p:cNvPr id="701" name="Group 72"/>
          <p:cNvGrpSpPr/>
          <p:nvPr/>
        </p:nvGrpSpPr>
        <p:grpSpPr>
          <a:xfrm>
            <a:off x="5914440" y="2048400"/>
            <a:ext cx="3013200" cy="209160"/>
            <a:chOff x="5914440" y="2048400"/>
            <a:chExt cx="3013200" cy="209160"/>
          </a:xfrm>
        </p:grpSpPr>
        <p:grpSp>
          <p:nvGrpSpPr>
            <p:cNvPr id="702" name="Group 73"/>
            <p:cNvGrpSpPr/>
            <p:nvPr/>
          </p:nvGrpSpPr>
          <p:grpSpPr>
            <a:xfrm>
              <a:off x="5914440" y="2048400"/>
              <a:ext cx="3013200" cy="209160"/>
              <a:chOff x="5914440" y="2048400"/>
              <a:chExt cx="3013200" cy="209160"/>
            </a:xfrm>
          </p:grpSpPr>
          <p:sp>
            <p:nvSpPr>
              <p:cNvPr id="703" name="Freeform 74"/>
              <p:cNvSpPr/>
              <p:nvPr/>
            </p:nvSpPr>
            <p:spPr>
              <a:xfrm>
                <a:off x="5914440" y="2048400"/>
                <a:ext cx="156600" cy="162360"/>
              </a:xfrm>
              <a:custGeom>
                <a:avLst/>
                <a:gdLst/>
                <a:ahLst/>
                <a:rect l="0" t="0" r="r" b="b"/>
                <a:pathLst>
                  <a:path w="435" h="451">
                    <a:moveTo>
                      <a:pt x="434" y="450"/>
                    </a:moveTo>
                    <a:cubicBezTo>
                      <a:pt x="434" y="444"/>
                      <a:pt x="434" y="438"/>
                      <a:pt x="434" y="432"/>
                    </a:cubicBezTo>
                    <a:cubicBezTo>
                      <a:pt x="430" y="432"/>
                      <a:pt x="427" y="432"/>
                      <a:pt x="423" y="432"/>
                    </a:cubicBezTo>
                    <a:cubicBezTo>
                      <a:pt x="385" y="432"/>
                      <a:pt x="376" y="427"/>
                      <a:pt x="369" y="407"/>
                    </a:cubicBezTo>
                    <a:cubicBezTo>
                      <a:pt x="323" y="276"/>
                      <a:pt x="278" y="144"/>
                      <a:pt x="232" y="13"/>
                    </a:cubicBezTo>
                    <a:cubicBezTo>
                      <a:pt x="229" y="5"/>
                      <a:pt x="229" y="0"/>
                      <a:pt x="218" y="0"/>
                    </a:cubicBezTo>
                    <a:cubicBezTo>
                      <a:pt x="207" y="0"/>
                      <a:pt x="205" y="4"/>
                      <a:pt x="203" y="13"/>
                    </a:cubicBezTo>
                    <a:cubicBezTo>
                      <a:pt x="160" y="138"/>
                      <a:pt x="116" y="264"/>
                      <a:pt x="72" y="389"/>
                    </a:cubicBezTo>
                    <a:cubicBezTo>
                      <a:pt x="59" y="422"/>
                      <a:pt x="34" y="430"/>
                      <a:pt x="0" y="432"/>
                    </a:cubicBezTo>
                    <a:cubicBezTo>
                      <a:pt x="0" y="438"/>
                      <a:pt x="0" y="444"/>
                      <a:pt x="0" y="450"/>
                    </a:cubicBezTo>
                    <a:cubicBezTo>
                      <a:pt x="22" y="450"/>
                      <a:pt x="43" y="449"/>
                      <a:pt x="65" y="448"/>
                    </a:cubicBezTo>
                    <a:cubicBezTo>
                      <a:pt x="89" y="449"/>
                      <a:pt x="114" y="450"/>
                      <a:pt x="139" y="450"/>
                    </a:cubicBezTo>
                    <a:cubicBezTo>
                      <a:pt x="139" y="444"/>
                      <a:pt x="139" y="438"/>
                      <a:pt x="139" y="432"/>
                    </a:cubicBezTo>
                    <a:cubicBezTo>
                      <a:pt x="106" y="432"/>
                      <a:pt x="90" y="416"/>
                      <a:pt x="90" y="400"/>
                    </a:cubicBezTo>
                    <a:cubicBezTo>
                      <a:pt x="90" y="398"/>
                      <a:pt x="92" y="391"/>
                      <a:pt x="92" y="389"/>
                    </a:cubicBezTo>
                    <a:cubicBezTo>
                      <a:pt x="101" y="362"/>
                      <a:pt x="111" y="334"/>
                      <a:pt x="121" y="307"/>
                    </a:cubicBezTo>
                    <a:cubicBezTo>
                      <a:pt x="173" y="307"/>
                      <a:pt x="225" y="307"/>
                      <a:pt x="277" y="307"/>
                    </a:cubicBezTo>
                    <a:cubicBezTo>
                      <a:pt x="289" y="339"/>
                      <a:pt x="300" y="371"/>
                      <a:pt x="311" y="404"/>
                    </a:cubicBezTo>
                    <a:cubicBezTo>
                      <a:pt x="311" y="407"/>
                      <a:pt x="313" y="411"/>
                      <a:pt x="313" y="413"/>
                    </a:cubicBezTo>
                    <a:cubicBezTo>
                      <a:pt x="313" y="432"/>
                      <a:pt x="277" y="432"/>
                      <a:pt x="261" y="432"/>
                    </a:cubicBezTo>
                    <a:cubicBezTo>
                      <a:pt x="261" y="438"/>
                      <a:pt x="261" y="444"/>
                      <a:pt x="261" y="450"/>
                    </a:cubicBezTo>
                    <a:cubicBezTo>
                      <a:pt x="283" y="448"/>
                      <a:pt x="328" y="448"/>
                      <a:pt x="351" y="448"/>
                    </a:cubicBezTo>
                    <a:cubicBezTo>
                      <a:pt x="379" y="449"/>
                      <a:pt x="406" y="450"/>
                      <a:pt x="434" y="450"/>
                    </a:cubicBezTo>
                    <a:moveTo>
                      <a:pt x="270" y="289"/>
                    </a:moveTo>
                    <a:cubicBezTo>
                      <a:pt x="223" y="289"/>
                      <a:pt x="175" y="289"/>
                      <a:pt x="128" y="289"/>
                    </a:cubicBezTo>
                    <a:cubicBezTo>
                      <a:pt x="151" y="221"/>
                      <a:pt x="175" y="152"/>
                      <a:pt x="198" y="84"/>
                    </a:cubicBezTo>
                    <a:cubicBezTo>
                      <a:pt x="222" y="152"/>
                      <a:pt x="246" y="221"/>
                      <a:pt x="270" y="2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04" name="Freeform 75"/>
              <p:cNvSpPr/>
              <p:nvPr/>
            </p:nvSpPr>
            <p:spPr>
              <a:xfrm>
                <a:off x="6085440" y="2055960"/>
                <a:ext cx="125280" cy="154800"/>
              </a:xfrm>
              <a:custGeom>
                <a:avLst/>
                <a:gdLst/>
                <a:ahLst/>
                <a:rect l="0" t="0" r="r" b="b"/>
                <a:pathLst>
                  <a:path w="348" h="430">
                    <a:moveTo>
                      <a:pt x="347" y="267"/>
                    </a:moveTo>
                    <a:cubicBezTo>
                      <a:pt x="342" y="267"/>
                      <a:pt x="337" y="267"/>
                      <a:pt x="331" y="267"/>
                    </a:cubicBezTo>
                    <a:cubicBezTo>
                      <a:pt x="326" y="332"/>
                      <a:pt x="317" y="411"/>
                      <a:pt x="205" y="411"/>
                    </a:cubicBezTo>
                    <a:cubicBezTo>
                      <a:pt x="188" y="411"/>
                      <a:pt x="170" y="411"/>
                      <a:pt x="153" y="411"/>
                    </a:cubicBezTo>
                    <a:cubicBezTo>
                      <a:pt x="124" y="411"/>
                      <a:pt x="122" y="405"/>
                      <a:pt x="122" y="386"/>
                    </a:cubicBezTo>
                    <a:cubicBezTo>
                      <a:pt x="122" y="274"/>
                      <a:pt x="122" y="162"/>
                      <a:pt x="122" y="50"/>
                    </a:cubicBezTo>
                    <a:cubicBezTo>
                      <a:pt x="122" y="29"/>
                      <a:pt x="122" y="20"/>
                      <a:pt x="182" y="20"/>
                    </a:cubicBezTo>
                    <a:cubicBezTo>
                      <a:pt x="189" y="20"/>
                      <a:pt x="196" y="20"/>
                      <a:pt x="203" y="20"/>
                    </a:cubicBezTo>
                    <a:cubicBezTo>
                      <a:pt x="203" y="13"/>
                      <a:pt x="203" y="7"/>
                      <a:pt x="203" y="0"/>
                    </a:cubicBezTo>
                    <a:cubicBezTo>
                      <a:pt x="180" y="2"/>
                      <a:pt x="122" y="2"/>
                      <a:pt x="97" y="2"/>
                    </a:cubicBezTo>
                    <a:cubicBezTo>
                      <a:pt x="72" y="2"/>
                      <a:pt x="23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48"/>
                    </a:cubicBezTo>
                    <a:cubicBezTo>
                      <a:pt x="67" y="159"/>
                      <a:pt x="67" y="270"/>
                      <a:pt x="67" y="380"/>
                    </a:cubicBezTo>
                    <a:cubicBezTo>
                      <a:pt x="67" y="404"/>
                      <a:pt x="65" y="411"/>
                      <a:pt x="16" y="411"/>
                    </a:cubicBezTo>
                    <a:cubicBezTo>
                      <a:pt x="11" y="411"/>
                      <a:pt x="5" y="411"/>
                      <a:pt x="0" y="411"/>
                    </a:cubicBezTo>
                    <a:cubicBezTo>
                      <a:pt x="0" y="417"/>
                      <a:pt x="0" y="423"/>
                      <a:pt x="0" y="429"/>
                    </a:cubicBezTo>
                    <a:cubicBezTo>
                      <a:pt x="110" y="429"/>
                      <a:pt x="220" y="429"/>
                      <a:pt x="329" y="429"/>
                    </a:cubicBezTo>
                    <a:cubicBezTo>
                      <a:pt x="335" y="375"/>
                      <a:pt x="341" y="321"/>
                      <a:pt x="347" y="2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05" name="Freeform 76"/>
              <p:cNvSpPr/>
              <p:nvPr/>
            </p:nvSpPr>
            <p:spPr>
              <a:xfrm>
                <a:off x="6226560" y="2055960"/>
                <a:ext cx="69840" cy="154800"/>
              </a:xfrm>
              <a:custGeom>
                <a:avLst/>
                <a:gdLst/>
                <a:ahLst/>
                <a:rect l="0" t="0" r="r" b="b"/>
                <a:pathLst>
                  <a:path w="194" h="430">
                    <a:moveTo>
                      <a:pt x="193" y="429"/>
                    </a:moveTo>
                    <a:cubicBezTo>
                      <a:pt x="193" y="423"/>
                      <a:pt x="193" y="417"/>
                      <a:pt x="193" y="411"/>
                    </a:cubicBezTo>
                    <a:cubicBezTo>
                      <a:pt x="187" y="411"/>
                      <a:pt x="182" y="411"/>
                      <a:pt x="176" y="411"/>
                    </a:cubicBezTo>
                    <a:cubicBezTo>
                      <a:pt x="126" y="411"/>
                      <a:pt x="124" y="404"/>
                      <a:pt x="124" y="380"/>
                    </a:cubicBezTo>
                    <a:cubicBezTo>
                      <a:pt x="124" y="270"/>
                      <a:pt x="124" y="159"/>
                      <a:pt x="124" y="48"/>
                    </a:cubicBezTo>
                    <a:cubicBezTo>
                      <a:pt x="124" y="27"/>
                      <a:pt x="126" y="20"/>
                      <a:pt x="176" y="20"/>
                    </a:cubicBezTo>
                    <a:cubicBezTo>
                      <a:pt x="182" y="20"/>
                      <a:pt x="187" y="20"/>
                      <a:pt x="193" y="20"/>
                    </a:cubicBezTo>
                    <a:cubicBezTo>
                      <a:pt x="193" y="13"/>
                      <a:pt x="193" y="7"/>
                      <a:pt x="193" y="0"/>
                    </a:cubicBezTo>
                    <a:cubicBezTo>
                      <a:pt x="171" y="2"/>
                      <a:pt x="121" y="2"/>
                      <a:pt x="97" y="2"/>
                    </a:cubicBezTo>
                    <a:cubicBezTo>
                      <a:pt x="72" y="2"/>
                      <a:pt x="22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7" y="20"/>
                      <a:pt x="68" y="27"/>
                      <a:pt x="68" y="48"/>
                    </a:cubicBezTo>
                    <a:cubicBezTo>
                      <a:pt x="68" y="159"/>
                      <a:pt x="68" y="270"/>
                      <a:pt x="68" y="380"/>
                    </a:cubicBezTo>
                    <a:cubicBezTo>
                      <a:pt x="68" y="404"/>
                      <a:pt x="67" y="411"/>
                      <a:pt x="16" y="411"/>
                    </a:cubicBezTo>
                    <a:cubicBezTo>
                      <a:pt x="11" y="411"/>
                      <a:pt x="5" y="411"/>
                      <a:pt x="0" y="411"/>
                    </a:cubicBezTo>
                    <a:cubicBezTo>
                      <a:pt x="0" y="417"/>
                      <a:pt x="0" y="423"/>
                      <a:pt x="0" y="429"/>
                    </a:cubicBezTo>
                    <a:cubicBezTo>
                      <a:pt x="22" y="427"/>
                      <a:pt x="72" y="427"/>
                      <a:pt x="97" y="427"/>
                    </a:cubicBezTo>
                    <a:cubicBezTo>
                      <a:pt x="121" y="427"/>
                      <a:pt x="171" y="427"/>
                      <a:pt x="193" y="4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06" name="Freeform 77"/>
              <p:cNvSpPr/>
              <p:nvPr/>
            </p:nvSpPr>
            <p:spPr>
              <a:xfrm>
                <a:off x="6315480" y="2050920"/>
                <a:ext cx="138960" cy="164880"/>
              </a:xfrm>
              <a:custGeom>
                <a:avLst/>
                <a:gdLst/>
                <a:ahLst/>
                <a:rect l="0" t="0" r="r" b="b"/>
                <a:pathLst>
                  <a:path w="386" h="458">
                    <a:moveTo>
                      <a:pt x="385" y="298"/>
                    </a:moveTo>
                    <a:cubicBezTo>
                      <a:pt x="385" y="291"/>
                      <a:pt x="385" y="287"/>
                      <a:pt x="376" y="287"/>
                    </a:cubicBezTo>
                    <a:cubicBezTo>
                      <a:pt x="369" y="287"/>
                      <a:pt x="369" y="291"/>
                      <a:pt x="369" y="296"/>
                    </a:cubicBezTo>
                    <a:cubicBezTo>
                      <a:pt x="364" y="387"/>
                      <a:pt x="297" y="438"/>
                      <a:pt x="227" y="438"/>
                    </a:cubicBezTo>
                    <a:cubicBezTo>
                      <a:pt x="189" y="438"/>
                      <a:pt x="65" y="416"/>
                      <a:pt x="65" y="230"/>
                    </a:cubicBezTo>
                    <a:cubicBezTo>
                      <a:pt x="65" y="41"/>
                      <a:pt x="189" y="20"/>
                      <a:pt x="227" y="20"/>
                    </a:cubicBezTo>
                    <a:cubicBezTo>
                      <a:pt x="295" y="20"/>
                      <a:pt x="353" y="77"/>
                      <a:pt x="365" y="169"/>
                    </a:cubicBezTo>
                    <a:cubicBezTo>
                      <a:pt x="365" y="178"/>
                      <a:pt x="365" y="179"/>
                      <a:pt x="374" y="179"/>
                    </a:cubicBezTo>
                    <a:cubicBezTo>
                      <a:pt x="385" y="179"/>
                      <a:pt x="385" y="178"/>
                      <a:pt x="385" y="165"/>
                    </a:cubicBezTo>
                    <a:cubicBezTo>
                      <a:pt x="385" y="115"/>
                      <a:pt x="385" y="65"/>
                      <a:pt x="385" y="14"/>
                    </a:cubicBezTo>
                    <a:cubicBezTo>
                      <a:pt x="385" y="5"/>
                      <a:pt x="385" y="0"/>
                      <a:pt x="378" y="0"/>
                    </a:cubicBezTo>
                    <a:cubicBezTo>
                      <a:pt x="376" y="0"/>
                      <a:pt x="373" y="0"/>
                      <a:pt x="367" y="7"/>
                    </a:cubicBezTo>
                    <a:cubicBezTo>
                      <a:pt x="357" y="23"/>
                      <a:pt x="347" y="38"/>
                      <a:pt x="337" y="54"/>
                    </a:cubicBezTo>
                    <a:cubicBezTo>
                      <a:pt x="313" y="32"/>
                      <a:pt x="281" y="0"/>
                      <a:pt x="220" y="0"/>
                    </a:cubicBezTo>
                    <a:cubicBezTo>
                      <a:pt x="101" y="0"/>
                      <a:pt x="0" y="100"/>
                      <a:pt x="0" y="228"/>
                    </a:cubicBezTo>
                    <a:cubicBezTo>
                      <a:pt x="0" y="359"/>
                      <a:pt x="103" y="457"/>
                      <a:pt x="220" y="457"/>
                    </a:cubicBezTo>
                    <a:cubicBezTo>
                      <a:pt x="322" y="457"/>
                      <a:pt x="385" y="369"/>
                      <a:pt x="385" y="2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07" name="Freeform 78"/>
              <p:cNvSpPr/>
              <p:nvPr/>
            </p:nvSpPr>
            <p:spPr>
              <a:xfrm>
                <a:off x="6474240" y="2056680"/>
                <a:ext cx="141480" cy="154080"/>
              </a:xfrm>
              <a:custGeom>
                <a:avLst/>
                <a:gdLst/>
                <a:ahLst/>
                <a:rect l="0" t="0" r="r" b="b"/>
                <a:pathLst>
                  <a:path w="393" h="428">
                    <a:moveTo>
                      <a:pt x="392" y="265"/>
                    </a:moveTo>
                    <a:cubicBezTo>
                      <a:pt x="387" y="265"/>
                      <a:pt x="382" y="265"/>
                      <a:pt x="376" y="265"/>
                    </a:cubicBezTo>
                    <a:cubicBezTo>
                      <a:pt x="360" y="362"/>
                      <a:pt x="346" y="409"/>
                      <a:pt x="238" y="409"/>
                    </a:cubicBezTo>
                    <a:cubicBezTo>
                      <a:pt x="209" y="409"/>
                      <a:pt x="181" y="409"/>
                      <a:pt x="153" y="409"/>
                    </a:cubicBezTo>
                    <a:cubicBezTo>
                      <a:pt x="124" y="409"/>
                      <a:pt x="122" y="404"/>
                      <a:pt x="122" y="384"/>
                    </a:cubicBezTo>
                    <a:cubicBezTo>
                      <a:pt x="122" y="328"/>
                      <a:pt x="122" y="271"/>
                      <a:pt x="122" y="215"/>
                    </a:cubicBezTo>
                    <a:cubicBezTo>
                      <a:pt x="142" y="215"/>
                      <a:pt x="161" y="215"/>
                      <a:pt x="180" y="215"/>
                    </a:cubicBezTo>
                    <a:cubicBezTo>
                      <a:pt x="241" y="215"/>
                      <a:pt x="248" y="235"/>
                      <a:pt x="248" y="289"/>
                    </a:cubicBezTo>
                    <a:cubicBezTo>
                      <a:pt x="253" y="289"/>
                      <a:pt x="258" y="289"/>
                      <a:pt x="263" y="289"/>
                    </a:cubicBezTo>
                    <a:cubicBezTo>
                      <a:pt x="263" y="233"/>
                      <a:pt x="263" y="178"/>
                      <a:pt x="263" y="122"/>
                    </a:cubicBezTo>
                    <a:cubicBezTo>
                      <a:pt x="258" y="122"/>
                      <a:pt x="253" y="122"/>
                      <a:pt x="248" y="122"/>
                    </a:cubicBezTo>
                    <a:cubicBezTo>
                      <a:pt x="248" y="176"/>
                      <a:pt x="241" y="196"/>
                      <a:pt x="180" y="196"/>
                    </a:cubicBezTo>
                    <a:cubicBezTo>
                      <a:pt x="161" y="196"/>
                      <a:pt x="142" y="196"/>
                      <a:pt x="122" y="196"/>
                    </a:cubicBezTo>
                    <a:cubicBezTo>
                      <a:pt x="122" y="145"/>
                      <a:pt x="122" y="95"/>
                      <a:pt x="122" y="45"/>
                    </a:cubicBezTo>
                    <a:cubicBezTo>
                      <a:pt x="122" y="23"/>
                      <a:pt x="124" y="20"/>
                      <a:pt x="153" y="20"/>
                    </a:cubicBezTo>
                    <a:cubicBezTo>
                      <a:pt x="180" y="20"/>
                      <a:pt x="207" y="20"/>
                      <a:pt x="234" y="20"/>
                    </a:cubicBezTo>
                    <a:cubicBezTo>
                      <a:pt x="331" y="20"/>
                      <a:pt x="349" y="54"/>
                      <a:pt x="358" y="142"/>
                    </a:cubicBezTo>
                    <a:cubicBezTo>
                      <a:pt x="364" y="142"/>
                      <a:pt x="369" y="142"/>
                      <a:pt x="374" y="142"/>
                    </a:cubicBezTo>
                    <a:cubicBezTo>
                      <a:pt x="368" y="94"/>
                      <a:pt x="362" y="47"/>
                      <a:pt x="356" y="0"/>
                    </a:cubicBezTo>
                    <a:cubicBezTo>
                      <a:pt x="238" y="0"/>
                      <a:pt x="119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1" y="20"/>
                      <a:pt x="16" y="20"/>
                    </a:cubicBezTo>
                    <a:cubicBezTo>
                      <a:pt x="65" y="20"/>
                      <a:pt x="67" y="27"/>
                      <a:pt x="67" y="48"/>
                    </a:cubicBezTo>
                    <a:cubicBezTo>
                      <a:pt x="67" y="158"/>
                      <a:pt x="67" y="268"/>
                      <a:pt x="67" y="378"/>
                    </a:cubicBezTo>
                    <a:cubicBezTo>
                      <a:pt x="67" y="402"/>
                      <a:pt x="65" y="409"/>
                      <a:pt x="16" y="409"/>
                    </a:cubicBezTo>
                    <a:cubicBezTo>
                      <a:pt x="11" y="409"/>
                      <a:pt x="5" y="409"/>
                      <a:pt x="0" y="409"/>
                    </a:cubicBezTo>
                    <a:cubicBezTo>
                      <a:pt x="0" y="415"/>
                      <a:pt x="0" y="421"/>
                      <a:pt x="0" y="427"/>
                    </a:cubicBezTo>
                    <a:cubicBezTo>
                      <a:pt x="122" y="427"/>
                      <a:pt x="244" y="427"/>
                      <a:pt x="365" y="427"/>
                    </a:cubicBezTo>
                    <a:cubicBezTo>
                      <a:pt x="374" y="373"/>
                      <a:pt x="383" y="319"/>
                      <a:pt x="392" y="2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08" name="Freeform 79"/>
              <p:cNvSpPr/>
              <p:nvPr/>
            </p:nvSpPr>
            <p:spPr>
              <a:xfrm>
                <a:off x="6631560" y="2059920"/>
                <a:ext cx="95040" cy="155880"/>
              </a:xfrm>
              <a:custGeom>
                <a:avLst/>
                <a:gdLst/>
                <a:ahLst/>
                <a:rect l="0" t="0" r="r" b="b"/>
                <a:pathLst>
                  <a:path w="264" h="433">
                    <a:moveTo>
                      <a:pt x="263" y="310"/>
                    </a:moveTo>
                    <a:cubicBezTo>
                      <a:pt x="263" y="260"/>
                      <a:pt x="223" y="210"/>
                      <a:pt x="157" y="197"/>
                    </a:cubicBezTo>
                    <a:cubicBezTo>
                      <a:pt x="209" y="179"/>
                      <a:pt x="245" y="136"/>
                      <a:pt x="245" y="86"/>
                    </a:cubicBezTo>
                    <a:cubicBezTo>
                      <a:pt x="245" y="34"/>
                      <a:pt x="189" y="0"/>
                      <a:pt x="130" y="0"/>
                    </a:cubicBezTo>
                    <a:cubicBezTo>
                      <a:pt x="65" y="0"/>
                      <a:pt x="16" y="38"/>
                      <a:pt x="16" y="84"/>
                    </a:cubicBezTo>
                    <a:cubicBezTo>
                      <a:pt x="16" y="106"/>
                      <a:pt x="31" y="118"/>
                      <a:pt x="49" y="118"/>
                    </a:cubicBezTo>
                    <a:cubicBezTo>
                      <a:pt x="68" y="118"/>
                      <a:pt x="81" y="104"/>
                      <a:pt x="81" y="86"/>
                    </a:cubicBezTo>
                    <a:cubicBezTo>
                      <a:pt x="81" y="54"/>
                      <a:pt x="52" y="54"/>
                      <a:pt x="41" y="54"/>
                    </a:cubicBezTo>
                    <a:cubicBezTo>
                      <a:pt x="61" y="23"/>
                      <a:pt x="104" y="16"/>
                      <a:pt x="126" y="16"/>
                    </a:cubicBezTo>
                    <a:cubicBezTo>
                      <a:pt x="153" y="16"/>
                      <a:pt x="187" y="29"/>
                      <a:pt x="187" y="86"/>
                    </a:cubicBezTo>
                    <a:cubicBezTo>
                      <a:pt x="187" y="93"/>
                      <a:pt x="185" y="129"/>
                      <a:pt x="169" y="158"/>
                    </a:cubicBezTo>
                    <a:cubicBezTo>
                      <a:pt x="151" y="188"/>
                      <a:pt x="130" y="190"/>
                      <a:pt x="113" y="190"/>
                    </a:cubicBezTo>
                    <a:cubicBezTo>
                      <a:pt x="108" y="190"/>
                      <a:pt x="94" y="192"/>
                      <a:pt x="88" y="192"/>
                    </a:cubicBezTo>
                    <a:cubicBezTo>
                      <a:pt x="83" y="194"/>
                      <a:pt x="79" y="194"/>
                      <a:pt x="79" y="199"/>
                    </a:cubicBezTo>
                    <a:cubicBezTo>
                      <a:pt x="79" y="206"/>
                      <a:pt x="83" y="206"/>
                      <a:pt x="94" y="206"/>
                    </a:cubicBezTo>
                    <a:cubicBezTo>
                      <a:pt x="103" y="206"/>
                      <a:pt x="113" y="206"/>
                      <a:pt x="122" y="206"/>
                    </a:cubicBezTo>
                    <a:cubicBezTo>
                      <a:pt x="175" y="206"/>
                      <a:pt x="198" y="249"/>
                      <a:pt x="198" y="310"/>
                    </a:cubicBezTo>
                    <a:cubicBezTo>
                      <a:pt x="198" y="396"/>
                      <a:pt x="153" y="414"/>
                      <a:pt x="126" y="414"/>
                    </a:cubicBezTo>
                    <a:cubicBezTo>
                      <a:pt x="99" y="414"/>
                      <a:pt x="50" y="404"/>
                      <a:pt x="29" y="368"/>
                    </a:cubicBezTo>
                    <a:cubicBezTo>
                      <a:pt x="50" y="369"/>
                      <a:pt x="70" y="357"/>
                      <a:pt x="70" y="332"/>
                    </a:cubicBezTo>
                    <a:cubicBezTo>
                      <a:pt x="70" y="310"/>
                      <a:pt x="54" y="298"/>
                      <a:pt x="36" y="298"/>
                    </a:cubicBezTo>
                    <a:cubicBezTo>
                      <a:pt x="20" y="298"/>
                      <a:pt x="0" y="307"/>
                      <a:pt x="0" y="334"/>
                    </a:cubicBezTo>
                    <a:cubicBezTo>
                      <a:pt x="0" y="391"/>
                      <a:pt x="59" y="432"/>
                      <a:pt x="128" y="432"/>
                    </a:cubicBezTo>
                    <a:cubicBezTo>
                      <a:pt x="205" y="432"/>
                      <a:pt x="263" y="375"/>
                      <a:pt x="263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09" name="Freeform 80"/>
              <p:cNvSpPr/>
              <p:nvPr/>
            </p:nvSpPr>
            <p:spPr>
              <a:xfrm>
                <a:off x="6819480" y="2057400"/>
                <a:ext cx="148680" cy="153360"/>
              </a:xfrm>
              <a:custGeom>
                <a:avLst/>
                <a:gdLst/>
                <a:ahLst/>
                <a:rect l="0" t="0" r="r" b="b"/>
                <a:pathLst>
                  <a:path w="413" h="426">
                    <a:moveTo>
                      <a:pt x="412" y="142"/>
                    </a:moveTo>
                    <a:cubicBezTo>
                      <a:pt x="408" y="94"/>
                      <a:pt x="404" y="47"/>
                      <a:pt x="400" y="0"/>
                    </a:cubicBezTo>
                    <a:cubicBezTo>
                      <a:pt x="271" y="0"/>
                      <a:pt x="142" y="0"/>
                      <a:pt x="13" y="0"/>
                    </a:cubicBezTo>
                    <a:cubicBezTo>
                      <a:pt x="8" y="47"/>
                      <a:pt x="4" y="94"/>
                      <a:pt x="0" y="142"/>
                    </a:cubicBezTo>
                    <a:cubicBezTo>
                      <a:pt x="5" y="142"/>
                      <a:pt x="11" y="142"/>
                      <a:pt x="16" y="142"/>
                    </a:cubicBezTo>
                    <a:cubicBezTo>
                      <a:pt x="25" y="39"/>
                      <a:pt x="34" y="20"/>
                      <a:pt x="131" y="20"/>
                    </a:cubicBezTo>
                    <a:cubicBezTo>
                      <a:pt x="142" y="20"/>
                      <a:pt x="158" y="20"/>
                      <a:pt x="164" y="20"/>
                    </a:cubicBezTo>
                    <a:cubicBezTo>
                      <a:pt x="178" y="23"/>
                      <a:pt x="178" y="30"/>
                      <a:pt x="178" y="45"/>
                    </a:cubicBezTo>
                    <a:cubicBezTo>
                      <a:pt x="178" y="155"/>
                      <a:pt x="178" y="266"/>
                      <a:pt x="178" y="377"/>
                    </a:cubicBezTo>
                    <a:cubicBezTo>
                      <a:pt x="178" y="398"/>
                      <a:pt x="178" y="407"/>
                      <a:pt x="112" y="407"/>
                    </a:cubicBezTo>
                    <a:cubicBezTo>
                      <a:pt x="103" y="407"/>
                      <a:pt x="95" y="407"/>
                      <a:pt x="86" y="407"/>
                    </a:cubicBezTo>
                    <a:cubicBezTo>
                      <a:pt x="86" y="413"/>
                      <a:pt x="86" y="419"/>
                      <a:pt x="86" y="425"/>
                    </a:cubicBezTo>
                    <a:cubicBezTo>
                      <a:pt x="112" y="423"/>
                      <a:pt x="176" y="423"/>
                      <a:pt x="205" y="423"/>
                    </a:cubicBezTo>
                    <a:cubicBezTo>
                      <a:pt x="234" y="423"/>
                      <a:pt x="301" y="423"/>
                      <a:pt x="326" y="425"/>
                    </a:cubicBezTo>
                    <a:cubicBezTo>
                      <a:pt x="326" y="419"/>
                      <a:pt x="326" y="413"/>
                      <a:pt x="326" y="407"/>
                    </a:cubicBezTo>
                    <a:cubicBezTo>
                      <a:pt x="317" y="407"/>
                      <a:pt x="309" y="407"/>
                      <a:pt x="301" y="407"/>
                    </a:cubicBezTo>
                    <a:cubicBezTo>
                      <a:pt x="234" y="407"/>
                      <a:pt x="234" y="398"/>
                      <a:pt x="234" y="377"/>
                    </a:cubicBezTo>
                    <a:cubicBezTo>
                      <a:pt x="234" y="266"/>
                      <a:pt x="234" y="155"/>
                      <a:pt x="234" y="45"/>
                    </a:cubicBezTo>
                    <a:cubicBezTo>
                      <a:pt x="234" y="32"/>
                      <a:pt x="234" y="23"/>
                      <a:pt x="245" y="20"/>
                    </a:cubicBezTo>
                    <a:cubicBezTo>
                      <a:pt x="252" y="20"/>
                      <a:pt x="270" y="20"/>
                      <a:pt x="281" y="20"/>
                    </a:cubicBezTo>
                    <a:cubicBezTo>
                      <a:pt x="378" y="20"/>
                      <a:pt x="387" y="39"/>
                      <a:pt x="396" y="142"/>
                    </a:cubicBezTo>
                    <a:cubicBezTo>
                      <a:pt x="401" y="142"/>
                      <a:pt x="407" y="142"/>
                      <a:pt x="412" y="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0" name="Freeform 81"/>
              <p:cNvSpPr/>
              <p:nvPr/>
            </p:nvSpPr>
            <p:spPr>
              <a:xfrm>
                <a:off x="6983280" y="2062080"/>
                <a:ext cx="48960" cy="149040"/>
              </a:xfrm>
              <a:custGeom>
                <a:avLst/>
                <a:gdLst/>
                <a:ahLst/>
                <a:rect l="0" t="0" r="r" b="b"/>
                <a:pathLst>
                  <a:path w="136" h="414">
                    <a:moveTo>
                      <a:pt x="135" y="413"/>
                    </a:moveTo>
                    <a:cubicBezTo>
                      <a:pt x="135" y="407"/>
                      <a:pt x="135" y="401"/>
                      <a:pt x="135" y="395"/>
                    </a:cubicBezTo>
                    <a:cubicBezTo>
                      <a:pt x="94" y="395"/>
                      <a:pt x="92" y="391"/>
                      <a:pt x="92" y="366"/>
                    </a:cubicBezTo>
                    <a:cubicBezTo>
                      <a:pt x="92" y="289"/>
                      <a:pt x="92" y="212"/>
                      <a:pt x="92" y="135"/>
                    </a:cubicBezTo>
                    <a:cubicBezTo>
                      <a:pt x="62" y="137"/>
                      <a:pt x="33" y="139"/>
                      <a:pt x="4" y="142"/>
                    </a:cubicBezTo>
                    <a:cubicBezTo>
                      <a:pt x="4" y="148"/>
                      <a:pt x="4" y="155"/>
                      <a:pt x="4" y="161"/>
                    </a:cubicBezTo>
                    <a:cubicBezTo>
                      <a:pt x="43" y="161"/>
                      <a:pt x="50" y="165"/>
                      <a:pt x="50" y="196"/>
                    </a:cubicBezTo>
                    <a:cubicBezTo>
                      <a:pt x="50" y="252"/>
                      <a:pt x="50" y="309"/>
                      <a:pt x="50" y="366"/>
                    </a:cubicBezTo>
                    <a:cubicBezTo>
                      <a:pt x="50" y="395"/>
                      <a:pt x="43" y="395"/>
                      <a:pt x="0" y="395"/>
                    </a:cubicBezTo>
                    <a:cubicBezTo>
                      <a:pt x="0" y="401"/>
                      <a:pt x="0" y="407"/>
                      <a:pt x="0" y="413"/>
                    </a:cubicBezTo>
                    <a:cubicBezTo>
                      <a:pt x="23" y="412"/>
                      <a:pt x="47" y="411"/>
                      <a:pt x="70" y="411"/>
                    </a:cubicBezTo>
                    <a:cubicBezTo>
                      <a:pt x="92" y="411"/>
                      <a:pt x="113" y="413"/>
                      <a:pt x="135" y="413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48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1" name="Freeform 82"/>
              <p:cNvSpPr/>
              <p:nvPr/>
            </p:nvSpPr>
            <p:spPr>
              <a:xfrm>
                <a:off x="7046280" y="2110320"/>
                <a:ext cx="178560" cy="100440"/>
              </a:xfrm>
              <a:custGeom>
                <a:avLst/>
                <a:gdLst/>
                <a:ahLst/>
                <a:rect l="0" t="0" r="r" b="b"/>
                <a:pathLst>
                  <a:path w="496" h="279">
                    <a:moveTo>
                      <a:pt x="495" y="278"/>
                    </a:moveTo>
                    <a:cubicBezTo>
                      <a:pt x="495" y="272"/>
                      <a:pt x="495" y="266"/>
                      <a:pt x="495" y="260"/>
                    </a:cubicBezTo>
                    <a:cubicBezTo>
                      <a:pt x="463" y="260"/>
                      <a:pt x="446" y="260"/>
                      <a:pt x="445" y="240"/>
                    </a:cubicBezTo>
                    <a:cubicBezTo>
                      <a:pt x="445" y="200"/>
                      <a:pt x="445" y="160"/>
                      <a:pt x="445" y="120"/>
                    </a:cubicBezTo>
                    <a:cubicBezTo>
                      <a:pt x="445" y="66"/>
                      <a:pt x="445" y="47"/>
                      <a:pt x="427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6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5"/>
                      <a:pt x="50" y="231"/>
                    </a:cubicBezTo>
                    <a:cubicBezTo>
                      <a:pt x="50" y="260"/>
                      <a:pt x="43" y="260"/>
                      <a:pt x="0" y="260"/>
                    </a:cubicBezTo>
                    <a:cubicBezTo>
                      <a:pt x="0" y="266"/>
                      <a:pt x="0" y="272"/>
                      <a:pt x="0" y="278"/>
                    </a:cubicBezTo>
                    <a:cubicBezTo>
                      <a:pt x="24" y="277"/>
                      <a:pt x="48" y="277"/>
                      <a:pt x="72" y="276"/>
                    </a:cubicBezTo>
                    <a:cubicBezTo>
                      <a:pt x="96" y="277"/>
                      <a:pt x="120" y="277"/>
                      <a:pt x="144" y="278"/>
                    </a:cubicBezTo>
                    <a:cubicBezTo>
                      <a:pt x="144" y="272"/>
                      <a:pt x="144" y="266"/>
                      <a:pt x="144" y="260"/>
                    </a:cubicBezTo>
                    <a:cubicBezTo>
                      <a:pt x="101" y="260"/>
                      <a:pt x="94" y="260"/>
                      <a:pt x="94" y="231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80" y="14"/>
                    </a:cubicBezTo>
                    <a:cubicBezTo>
                      <a:pt x="220" y="14"/>
                      <a:pt x="227" y="48"/>
                      <a:pt x="227" y="84"/>
                    </a:cubicBezTo>
                    <a:cubicBezTo>
                      <a:pt x="227" y="133"/>
                      <a:pt x="227" y="182"/>
                      <a:pt x="227" y="231"/>
                    </a:cubicBezTo>
                    <a:cubicBezTo>
                      <a:pt x="227" y="260"/>
                      <a:pt x="220" y="260"/>
                      <a:pt x="176" y="260"/>
                    </a:cubicBezTo>
                    <a:cubicBezTo>
                      <a:pt x="176" y="266"/>
                      <a:pt x="176" y="272"/>
                      <a:pt x="176" y="278"/>
                    </a:cubicBezTo>
                    <a:cubicBezTo>
                      <a:pt x="200" y="277"/>
                      <a:pt x="224" y="277"/>
                      <a:pt x="248" y="276"/>
                    </a:cubicBezTo>
                    <a:cubicBezTo>
                      <a:pt x="272" y="277"/>
                      <a:pt x="295" y="277"/>
                      <a:pt x="319" y="278"/>
                    </a:cubicBezTo>
                    <a:cubicBezTo>
                      <a:pt x="319" y="272"/>
                      <a:pt x="319" y="266"/>
                      <a:pt x="319" y="260"/>
                    </a:cubicBezTo>
                    <a:cubicBezTo>
                      <a:pt x="277" y="260"/>
                      <a:pt x="270" y="260"/>
                      <a:pt x="270" y="231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8"/>
                      <a:pt x="401" y="84"/>
                    </a:cubicBezTo>
                    <a:cubicBezTo>
                      <a:pt x="401" y="133"/>
                      <a:pt x="401" y="182"/>
                      <a:pt x="401" y="231"/>
                    </a:cubicBezTo>
                    <a:cubicBezTo>
                      <a:pt x="401" y="260"/>
                      <a:pt x="394" y="260"/>
                      <a:pt x="353" y="260"/>
                    </a:cubicBezTo>
                    <a:cubicBezTo>
                      <a:pt x="353" y="266"/>
                      <a:pt x="353" y="272"/>
                      <a:pt x="353" y="278"/>
                    </a:cubicBezTo>
                    <a:cubicBezTo>
                      <a:pt x="377" y="277"/>
                      <a:pt x="401" y="277"/>
                      <a:pt x="425" y="276"/>
                    </a:cubicBezTo>
                    <a:cubicBezTo>
                      <a:pt x="448" y="277"/>
                      <a:pt x="471" y="277"/>
                      <a:pt x="495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2" name="Freeform 83"/>
              <p:cNvSpPr/>
              <p:nvPr/>
            </p:nvSpPr>
            <p:spPr>
              <a:xfrm>
                <a:off x="7235280" y="21092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4"/>
                      <a:pt x="229" y="208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5"/>
                      <a:pt x="70" y="231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3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6" y="30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3" name="Freeform 84"/>
              <p:cNvSpPr/>
              <p:nvPr/>
            </p:nvSpPr>
            <p:spPr>
              <a:xfrm>
                <a:off x="7332480" y="2155680"/>
                <a:ext cx="60480" cy="13320"/>
              </a:xfrm>
              <a:custGeom>
                <a:avLst/>
                <a:gdLst/>
                <a:ahLst/>
                <a:rect l="0" t="0" r="r" b="b"/>
                <a:pathLst>
                  <a:path w="168" h="37">
                    <a:moveTo>
                      <a:pt x="167" y="36"/>
                    </a:moveTo>
                    <a:cubicBezTo>
                      <a:pt x="167" y="24"/>
                      <a:pt x="167" y="12"/>
                      <a:pt x="167" y="0"/>
                    </a:cubicBezTo>
                    <a:cubicBezTo>
                      <a:pt x="112" y="0"/>
                      <a:pt x="56" y="0"/>
                      <a:pt x="0" y="0"/>
                    </a:cubicBezTo>
                    <a:cubicBezTo>
                      <a:pt x="0" y="12"/>
                      <a:pt x="0" y="24"/>
                      <a:pt x="0" y="36"/>
                    </a:cubicBezTo>
                    <a:cubicBezTo>
                      <a:pt x="56" y="36"/>
                      <a:pt x="112" y="36"/>
                      <a:pt x="167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4" name="Freeform 85"/>
              <p:cNvSpPr/>
              <p:nvPr/>
            </p:nvSpPr>
            <p:spPr>
              <a:xfrm>
                <a:off x="7412400" y="210924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7"/>
                    </a:moveTo>
                    <a:cubicBezTo>
                      <a:pt x="279" y="66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7"/>
                    </a:cubicBezTo>
                    <a:cubicBezTo>
                      <a:pt x="0" y="230"/>
                      <a:pt x="65" y="289"/>
                      <a:pt x="139" y="289"/>
                    </a:cubicBezTo>
                    <a:cubicBezTo>
                      <a:pt x="216" y="289"/>
                      <a:pt x="279" y="228"/>
                      <a:pt x="279" y="147"/>
                    </a:cubicBezTo>
                    <a:moveTo>
                      <a:pt x="227" y="143"/>
                    </a:moveTo>
                    <a:cubicBezTo>
                      <a:pt x="227" y="165"/>
                      <a:pt x="227" y="199"/>
                      <a:pt x="214" y="228"/>
                    </a:cubicBezTo>
                    <a:cubicBezTo>
                      <a:pt x="200" y="255"/>
                      <a:pt x="171" y="274"/>
                      <a:pt x="140" y="274"/>
                    </a:cubicBezTo>
                    <a:cubicBezTo>
                      <a:pt x="113" y="274"/>
                      <a:pt x="85" y="260"/>
                      <a:pt x="68" y="231"/>
                    </a:cubicBezTo>
                    <a:cubicBezTo>
                      <a:pt x="52" y="204"/>
                      <a:pt x="52" y="165"/>
                      <a:pt x="52" y="143"/>
                    </a:cubicBezTo>
                    <a:cubicBezTo>
                      <a:pt x="52" y="118"/>
                      <a:pt x="52" y="84"/>
                      <a:pt x="67" y="57"/>
                    </a:cubicBezTo>
                    <a:cubicBezTo>
                      <a:pt x="85" y="27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8"/>
                      <a:pt x="227" y="1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5" name="Freeform 86"/>
              <p:cNvSpPr/>
              <p:nvPr/>
            </p:nvSpPr>
            <p:spPr>
              <a:xfrm>
                <a:off x="7526880" y="2050920"/>
                <a:ext cx="74160" cy="159840"/>
              </a:xfrm>
              <a:custGeom>
                <a:avLst/>
                <a:gdLst/>
                <a:ahLst/>
                <a:rect l="0" t="0" r="r" b="b"/>
                <a:pathLst>
                  <a:path w="206" h="444">
                    <a:moveTo>
                      <a:pt x="205" y="45"/>
                    </a:moveTo>
                    <a:cubicBezTo>
                      <a:pt x="205" y="22"/>
                      <a:pt x="182" y="0"/>
                      <a:pt x="148" y="0"/>
                    </a:cubicBezTo>
                    <a:cubicBezTo>
                      <a:pt x="104" y="0"/>
                      <a:pt x="50" y="34"/>
                      <a:pt x="50" y="100"/>
                    </a:cubicBezTo>
                    <a:cubicBezTo>
                      <a:pt x="50" y="124"/>
                      <a:pt x="50" y="148"/>
                      <a:pt x="50" y="172"/>
                    </a:cubicBezTo>
                    <a:cubicBezTo>
                      <a:pt x="34" y="172"/>
                      <a:pt x="17" y="172"/>
                      <a:pt x="0" y="172"/>
                    </a:cubicBezTo>
                    <a:cubicBezTo>
                      <a:pt x="0" y="179"/>
                      <a:pt x="0" y="185"/>
                      <a:pt x="0" y="192"/>
                    </a:cubicBezTo>
                    <a:cubicBezTo>
                      <a:pt x="17" y="192"/>
                      <a:pt x="34" y="192"/>
                      <a:pt x="50" y="192"/>
                    </a:cubicBezTo>
                    <a:cubicBezTo>
                      <a:pt x="50" y="260"/>
                      <a:pt x="50" y="328"/>
                      <a:pt x="50" y="396"/>
                    </a:cubicBezTo>
                    <a:cubicBezTo>
                      <a:pt x="50" y="425"/>
                      <a:pt x="43" y="425"/>
                      <a:pt x="2" y="425"/>
                    </a:cubicBezTo>
                    <a:cubicBezTo>
                      <a:pt x="2" y="431"/>
                      <a:pt x="2" y="437"/>
                      <a:pt x="2" y="443"/>
                    </a:cubicBezTo>
                    <a:cubicBezTo>
                      <a:pt x="26" y="442"/>
                      <a:pt x="50" y="442"/>
                      <a:pt x="74" y="441"/>
                    </a:cubicBezTo>
                    <a:cubicBezTo>
                      <a:pt x="99" y="441"/>
                      <a:pt x="128" y="441"/>
                      <a:pt x="153" y="443"/>
                    </a:cubicBezTo>
                    <a:cubicBezTo>
                      <a:pt x="153" y="437"/>
                      <a:pt x="153" y="431"/>
                      <a:pt x="153" y="425"/>
                    </a:cubicBezTo>
                    <a:cubicBezTo>
                      <a:pt x="149" y="425"/>
                      <a:pt x="145" y="425"/>
                      <a:pt x="140" y="425"/>
                    </a:cubicBezTo>
                    <a:cubicBezTo>
                      <a:pt x="94" y="425"/>
                      <a:pt x="92" y="418"/>
                      <a:pt x="92" y="395"/>
                    </a:cubicBezTo>
                    <a:cubicBezTo>
                      <a:pt x="92" y="327"/>
                      <a:pt x="92" y="259"/>
                      <a:pt x="92" y="192"/>
                    </a:cubicBezTo>
                    <a:cubicBezTo>
                      <a:pt x="116" y="192"/>
                      <a:pt x="140" y="192"/>
                      <a:pt x="164" y="192"/>
                    </a:cubicBezTo>
                    <a:cubicBezTo>
                      <a:pt x="164" y="185"/>
                      <a:pt x="164" y="179"/>
                      <a:pt x="164" y="172"/>
                    </a:cubicBezTo>
                    <a:cubicBezTo>
                      <a:pt x="139" y="172"/>
                      <a:pt x="115" y="172"/>
                      <a:pt x="90" y="172"/>
                    </a:cubicBezTo>
                    <a:cubicBezTo>
                      <a:pt x="90" y="148"/>
                      <a:pt x="90" y="124"/>
                      <a:pt x="90" y="100"/>
                    </a:cubicBezTo>
                    <a:cubicBezTo>
                      <a:pt x="90" y="45"/>
                      <a:pt x="121" y="14"/>
                      <a:pt x="148" y="14"/>
                    </a:cubicBezTo>
                    <a:cubicBezTo>
                      <a:pt x="149" y="14"/>
                      <a:pt x="160" y="14"/>
                      <a:pt x="169" y="18"/>
                    </a:cubicBezTo>
                    <a:cubicBezTo>
                      <a:pt x="162" y="22"/>
                      <a:pt x="149" y="29"/>
                      <a:pt x="149" y="45"/>
                    </a:cubicBezTo>
                    <a:cubicBezTo>
                      <a:pt x="149" y="59"/>
                      <a:pt x="160" y="72"/>
                      <a:pt x="178" y="72"/>
                    </a:cubicBezTo>
                    <a:cubicBezTo>
                      <a:pt x="196" y="72"/>
                      <a:pt x="205" y="59"/>
                      <a:pt x="205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6" name="Freeform 87"/>
              <p:cNvSpPr/>
              <p:nvPr/>
            </p:nvSpPr>
            <p:spPr>
              <a:xfrm>
                <a:off x="7591680" y="2155680"/>
                <a:ext cx="60480" cy="13320"/>
              </a:xfrm>
              <a:custGeom>
                <a:avLst/>
                <a:gdLst/>
                <a:ahLst/>
                <a:rect l="0" t="0" r="r" b="b"/>
                <a:pathLst>
                  <a:path w="168" h="37">
                    <a:moveTo>
                      <a:pt x="167" y="36"/>
                    </a:moveTo>
                    <a:cubicBezTo>
                      <a:pt x="167" y="24"/>
                      <a:pt x="167" y="12"/>
                      <a:pt x="167" y="0"/>
                    </a:cubicBezTo>
                    <a:cubicBezTo>
                      <a:pt x="112" y="0"/>
                      <a:pt x="56" y="0"/>
                      <a:pt x="0" y="0"/>
                    </a:cubicBezTo>
                    <a:cubicBezTo>
                      <a:pt x="0" y="12"/>
                      <a:pt x="0" y="24"/>
                      <a:pt x="0" y="36"/>
                    </a:cubicBezTo>
                    <a:cubicBezTo>
                      <a:pt x="56" y="36"/>
                      <a:pt x="112" y="36"/>
                      <a:pt x="167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7" name="Freeform 88"/>
              <p:cNvSpPr/>
              <p:nvPr/>
            </p:nvSpPr>
            <p:spPr>
              <a:xfrm>
                <a:off x="7671600" y="2050920"/>
                <a:ext cx="113760" cy="159840"/>
              </a:xfrm>
              <a:custGeom>
                <a:avLst/>
                <a:gdLst/>
                <a:ahLst/>
                <a:rect l="0" t="0" r="r" b="b"/>
                <a:pathLst>
                  <a:path w="316" h="444">
                    <a:moveTo>
                      <a:pt x="315" y="443"/>
                    </a:moveTo>
                    <a:cubicBezTo>
                      <a:pt x="315" y="437"/>
                      <a:pt x="315" y="431"/>
                      <a:pt x="315" y="425"/>
                    </a:cubicBezTo>
                    <a:cubicBezTo>
                      <a:pt x="274" y="425"/>
                      <a:pt x="266" y="425"/>
                      <a:pt x="266" y="396"/>
                    </a:cubicBezTo>
                    <a:cubicBezTo>
                      <a:pt x="266" y="267"/>
                      <a:pt x="266" y="137"/>
                      <a:pt x="266" y="7"/>
                    </a:cubicBezTo>
                    <a:cubicBezTo>
                      <a:pt x="259" y="8"/>
                      <a:pt x="251" y="10"/>
                      <a:pt x="243" y="11"/>
                    </a:cubicBezTo>
                    <a:cubicBezTo>
                      <a:pt x="241" y="11"/>
                      <a:pt x="239" y="11"/>
                      <a:pt x="238" y="9"/>
                    </a:cubicBezTo>
                    <a:cubicBezTo>
                      <a:pt x="218" y="0"/>
                      <a:pt x="191" y="0"/>
                      <a:pt x="185" y="0"/>
                    </a:cubicBezTo>
                    <a:cubicBezTo>
                      <a:pt x="119" y="0"/>
                      <a:pt x="49" y="36"/>
                      <a:pt x="49" y="100"/>
                    </a:cubicBezTo>
                    <a:cubicBezTo>
                      <a:pt x="49" y="124"/>
                      <a:pt x="49" y="148"/>
                      <a:pt x="49" y="172"/>
                    </a:cubicBezTo>
                    <a:cubicBezTo>
                      <a:pt x="32" y="172"/>
                      <a:pt x="16" y="172"/>
                      <a:pt x="0" y="172"/>
                    </a:cubicBezTo>
                    <a:cubicBezTo>
                      <a:pt x="0" y="179"/>
                      <a:pt x="0" y="185"/>
                      <a:pt x="0" y="192"/>
                    </a:cubicBezTo>
                    <a:cubicBezTo>
                      <a:pt x="16" y="192"/>
                      <a:pt x="32" y="192"/>
                      <a:pt x="49" y="192"/>
                    </a:cubicBezTo>
                    <a:cubicBezTo>
                      <a:pt x="49" y="260"/>
                      <a:pt x="49" y="328"/>
                      <a:pt x="49" y="396"/>
                    </a:cubicBezTo>
                    <a:cubicBezTo>
                      <a:pt x="49" y="425"/>
                      <a:pt x="41" y="425"/>
                      <a:pt x="0" y="425"/>
                    </a:cubicBezTo>
                    <a:cubicBezTo>
                      <a:pt x="0" y="431"/>
                      <a:pt x="0" y="437"/>
                      <a:pt x="0" y="443"/>
                    </a:cubicBezTo>
                    <a:cubicBezTo>
                      <a:pt x="23" y="442"/>
                      <a:pt x="47" y="442"/>
                      <a:pt x="70" y="441"/>
                    </a:cubicBezTo>
                    <a:cubicBezTo>
                      <a:pt x="94" y="442"/>
                      <a:pt x="117" y="442"/>
                      <a:pt x="140" y="443"/>
                    </a:cubicBezTo>
                    <a:cubicBezTo>
                      <a:pt x="140" y="437"/>
                      <a:pt x="140" y="431"/>
                      <a:pt x="140" y="425"/>
                    </a:cubicBezTo>
                    <a:cubicBezTo>
                      <a:pt x="97" y="425"/>
                      <a:pt x="92" y="425"/>
                      <a:pt x="92" y="396"/>
                    </a:cubicBezTo>
                    <a:cubicBezTo>
                      <a:pt x="92" y="328"/>
                      <a:pt x="92" y="260"/>
                      <a:pt x="92" y="192"/>
                    </a:cubicBezTo>
                    <a:cubicBezTo>
                      <a:pt x="136" y="192"/>
                      <a:pt x="181" y="192"/>
                      <a:pt x="225" y="192"/>
                    </a:cubicBezTo>
                    <a:cubicBezTo>
                      <a:pt x="225" y="260"/>
                      <a:pt x="225" y="328"/>
                      <a:pt x="225" y="396"/>
                    </a:cubicBezTo>
                    <a:cubicBezTo>
                      <a:pt x="225" y="425"/>
                      <a:pt x="218" y="425"/>
                      <a:pt x="175" y="425"/>
                    </a:cubicBezTo>
                    <a:cubicBezTo>
                      <a:pt x="175" y="431"/>
                      <a:pt x="175" y="437"/>
                      <a:pt x="175" y="443"/>
                    </a:cubicBezTo>
                    <a:cubicBezTo>
                      <a:pt x="198" y="442"/>
                      <a:pt x="221" y="442"/>
                      <a:pt x="245" y="441"/>
                    </a:cubicBezTo>
                    <a:cubicBezTo>
                      <a:pt x="268" y="442"/>
                      <a:pt x="292" y="442"/>
                      <a:pt x="315" y="443"/>
                    </a:cubicBezTo>
                    <a:moveTo>
                      <a:pt x="225" y="172"/>
                    </a:moveTo>
                    <a:cubicBezTo>
                      <a:pt x="179" y="172"/>
                      <a:pt x="134" y="172"/>
                      <a:pt x="88" y="172"/>
                    </a:cubicBezTo>
                    <a:cubicBezTo>
                      <a:pt x="88" y="149"/>
                      <a:pt x="88" y="126"/>
                      <a:pt x="88" y="102"/>
                    </a:cubicBezTo>
                    <a:cubicBezTo>
                      <a:pt x="88" y="43"/>
                      <a:pt x="137" y="14"/>
                      <a:pt x="184" y="14"/>
                    </a:cubicBezTo>
                    <a:cubicBezTo>
                      <a:pt x="189" y="14"/>
                      <a:pt x="207" y="14"/>
                      <a:pt x="225" y="20"/>
                    </a:cubicBezTo>
                    <a:cubicBezTo>
                      <a:pt x="220" y="22"/>
                      <a:pt x="209" y="29"/>
                      <a:pt x="209" y="45"/>
                    </a:cubicBezTo>
                    <a:cubicBezTo>
                      <a:pt x="209" y="56"/>
                      <a:pt x="214" y="66"/>
                      <a:pt x="225" y="70"/>
                    </a:cubicBezTo>
                    <a:cubicBezTo>
                      <a:pt x="225" y="104"/>
                      <a:pt x="225" y="138"/>
                      <a:pt x="225" y="1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8" name="Freeform 89"/>
              <p:cNvSpPr/>
              <p:nvPr/>
            </p:nvSpPr>
            <p:spPr>
              <a:xfrm>
                <a:off x="7799040" y="2062080"/>
                <a:ext cx="48960" cy="149040"/>
              </a:xfrm>
              <a:custGeom>
                <a:avLst/>
                <a:gdLst/>
                <a:ahLst/>
                <a:rect l="0" t="0" r="r" b="b"/>
                <a:pathLst>
                  <a:path w="136" h="414">
                    <a:moveTo>
                      <a:pt x="135" y="413"/>
                    </a:moveTo>
                    <a:cubicBezTo>
                      <a:pt x="135" y="407"/>
                      <a:pt x="135" y="401"/>
                      <a:pt x="135" y="395"/>
                    </a:cubicBezTo>
                    <a:cubicBezTo>
                      <a:pt x="94" y="395"/>
                      <a:pt x="92" y="391"/>
                      <a:pt x="92" y="366"/>
                    </a:cubicBezTo>
                    <a:cubicBezTo>
                      <a:pt x="92" y="289"/>
                      <a:pt x="92" y="212"/>
                      <a:pt x="92" y="135"/>
                    </a:cubicBezTo>
                    <a:cubicBezTo>
                      <a:pt x="62" y="137"/>
                      <a:pt x="32" y="139"/>
                      <a:pt x="2" y="142"/>
                    </a:cubicBezTo>
                    <a:cubicBezTo>
                      <a:pt x="2" y="148"/>
                      <a:pt x="2" y="155"/>
                      <a:pt x="2" y="161"/>
                    </a:cubicBezTo>
                    <a:cubicBezTo>
                      <a:pt x="43" y="161"/>
                      <a:pt x="49" y="165"/>
                      <a:pt x="49" y="196"/>
                    </a:cubicBezTo>
                    <a:cubicBezTo>
                      <a:pt x="49" y="252"/>
                      <a:pt x="49" y="309"/>
                      <a:pt x="49" y="366"/>
                    </a:cubicBezTo>
                    <a:cubicBezTo>
                      <a:pt x="49" y="395"/>
                      <a:pt x="43" y="395"/>
                      <a:pt x="0" y="395"/>
                    </a:cubicBezTo>
                    <a:cubicBezTo>
                      <a:pt x="0" y="401"/>
                      <a:pt x="0" y="407"/>
                      <a:pt x="0" y="413"/>
                    </a:cubicBezTo>
                    <a:cubicBezTo>
                      <a:pt x="23" y="412"/>
                      <a:pt x="47" y="411"/>
                      <a:pt x="70" y="411"/>
                    </a:cubicBezTo>
                    <a:cubicBezTo>
                      <a:pt x="92" y="411"/>
                      <a:pt x="113" y="413"/>
                      <a:pt x="135" y="413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48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19" name="Freeform 90"/>
              <p:cNvSpPr/>
              <p:nvPr/>
            </p:nvSpPr>
            <p:spPr>
              <a:xfrm>
                <a:off x="7861320" y="2108520"/>
                <a:ext cx="104760" cy="149400"/>
              </a:xfrm>
              <a:custGeom>
                <a:avLst/>
                <a:gdLst/>
                <a:ahLst/>
                <a:rect l="0" t="0" r="r" b="b"/>
                <a:pathLst>
                  <a:path w="291" h="415">
                    <a:moveTo>
                      <a:pt x="290" y="30"/>
                    </a:moveTo>
                    <a:cubicBezTo>
                      <a:pt x="290" y="20"/>
                      <a:pt x="281" y="0"/>
                      <a:pt x="257" y="0"/>
                    </a:cubicBezTo>
                    <a:cubicBezTo>
                      <a:pt x="245" y="0"/>
                      <a:pt x="216" y="4"/>
                      <a:pt x="189" y="29"/>
                    </a:cubicBezTo>
                    <a:cubicBezTo>
                      <a:pt x="164" y="7"/>
                      <a:pt x="137" y="5"/>
                      <a:pt x="122" y="5"/>
                    </a:cubicBezTo>
                    <a:cubicBezTo>
                      <a:pt x="63" y="5"/>
                      <a:pt x="20" y="50"/>
                      <a:pt x="20" y="99"/>
                    </a:cubicBezTo>
                    <a:cubicBezTo>
                      <a:pt x="20" y="126"/>
                      <a:pt x="34" y="149"/>
                      <a:pt x="50" y="163"/>
                    </a:cubicBezTo>
                    <a:cubicBezTo>
                      <a:pt x="41" y="172"/>
                      <a:pt x="31" y="194"/>
                      <a:pt x="31" y="215"/>
                    </a:cubicBezTo>
                    <a:cubicBezTo>
                      <a:pt x="31" y="235"/>
                      <a:pt x="38" y="258"/>
                      <a:pt x="58" y="271"/>
                    </a:cubicBezTo>
                    <a:cubicBezTo>
                      <a:pt x="20" y="282"/>
                      <a:pt x="0" y="309"/>
                      <a:pt x="0" y="334"/>
                    </a:cubicBezTo>
                    <a:cubicBezTo>
                      <a:pt x="0" y="378"/>
                      <a:pt x="63" y="414"/>
                      <a:pt x="140" y="414"/>
                    </a:cubicBezTo>
                    <a:cubicBezTo>
                      <a:pt x="214" y="414"/>
                      <a:pt x="281" y="382"/>
                      <a:pt x="281" y="334"/>
                    </a:cubicBezTo>
                    <a:cubicBezTo>
                      <a:pt x="281" y="310"/>
                      <a:pt x="272" y="278"/>
                      <a:pt x="239" y="262"/>
                    </a:cubicBezTo>
                    <a:cubicBezTo>
                      <a:pt x="205" y="244"/>
                      <a:pt x="169" y="244"/>
                      <a:pt x="130" y="244"/>
                    </a:cubicBezTo>
                    <a:cubicBezTo>
                      <a:pt x="115" y="244"/>
                      <a:pt x="86" y="244"/>
                      <a:pt x="83" y="242"/>
                    </a:cubicBezTo>
                    <a:cubicBezTo>
                      <a:pt x="63" y="240"/>
                      <a:pt x="49" y="221"/>
                      <a:pt x="49" y="201"/>
                    </a:cubicBezTo>
                    <a:cubicBezTo>
                      <a:pt x="49" y="197"/>
                      <a:pt x="49" y="183"/>
                      <a:pt x="59" y="170"/>
                    </a:cubicBezTo>
                    <a:cubicBezTo>
                      <a:pt x="85" y="188"/>
                      <a:pt x="110" y="190"/>
                      <a:pt x="122" y="190"/>
                    </a:cubicBezTo>
                    <a:cubicBezTo>
                      <a:pt x="182" y="190"/>
                      <a:pt x="225" y="147"/>
                      <a:pt x="225" y="99"/>
                    </a:cubicBezTo>
                    <a:cubicBezTo>
                      <a:pt x="225" y="75"/>
                      <a:pt x="214" y="52"/>
                      <a:pt x="200" y="38"/>
                    </a:cubicBezTo>
                    <a:cubicBezTo>
                      <a:pt x="221" y="16"/>
                      <a:pt x="245" y="13"/>
                      <a:pt x="256" y="13"/>
                    </a:cubicBezTo>
                    <a:cubicBezTo>
                      <a:pt x="258" y="13"/>
                      <a:pt x="261" y="13"/>
                      <a:pt x="263" y="14"/>
                    </a:cubicBezTo>
                    <a:cubicBezTo>
                      <a:pt x="256" y="16"/>
                      <a:pt x="252" y="23"/>
                      <a:pt x="252" y="30"/>
                    </a:cubicBezTo>
                    <a:cubicBezTo>
                      <a:pt x="252" y="41"/>
                      <a:pt x="261" y="48"/>
                      <a:pt x="270" y="48"/>
                    </a:cubicBezTo>
                    <a:cubicBezTo>
                      <a:pt x="277" y="48"/>
                      <a:pt x="290" y="45"/>
                      <a:pt x="290" y="30"/>
                    </a:cubicBezTo>
                    <a:moveTo>
                      <a:pt x="178" y="99"/>
                    </a:moveTo>
                    <a:cubicBezTo>
                      <a:pt x="178" y="115"/>
                      <a:pt x="176" y="135"/>
                      <a:pt x="167" y="151"/>
                    </a:cubicBezTo>
                    <a:cubicBezTo>
                      <a:pt x="162" y="158"/>
                      <a:pt x="148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1"/>
                      <a:pt x="68" y="61"/>
                      <a:pt x="77" y="45"/>
                    </a:cubicBezTo>
                    <a:cubicBezTo>
                      <a:pt x="83" y="38"/>
                      <a:pt x="97" y="20"/>
                      <a:pt x="122" y="20"/>
                    </a:cubicBezTo>
                    <a:cubicBezTo>
                      <a:pt x="178" y="20"/>
                      <a:pt x="178" y="84"/>
                      <a:pt x="178" y="99"/>
                    </a:cubicBezTo>
                    <a:moveTo>
                      <a:pt x="247" y="334"/>
                    </a:moveTo>
                    <a:cubicBezTo>
                      <a:pt x="247" y="368"/>
                      <a:pt x="202" y="400"/>
                      <a:pt x="140" y="400"/>
                    </a:cubicBezTo>
                    <a:cubicBezTo>
                      <a:pt x="76" y="400"/>
                      <a:pt x="32" y="368"/>
                      <a:pt x="32" y="334"/>
                    </a:cubicBezTo>
                    <a:cubicBezTo>
                      <a:pt x="32" y="305"/>
                      <a:pt x="58" y="282"/>
                      <a:pt x="85" y="280"/>
                    </a:cubicBezTo>
                    <a:cubicBezTo>
                      <a:pt x="97" y="280"/>
                      <a:pt x="110" y="280"/>
                      <a:pt x="122" y="280"/>
                    </a:cubicBezTo>
                    <a:cubicBezTo>
                      <a:pt x="176" y="280"/>
                      <a:pt x="247" y="280"/>
                      <a:pt x="247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0" name="Freeform 91"/>
              <p:cNvSpPr/>
              <p:nvPr/>
            </p:nvSpPr>
            <p:spPr>
              <a:xfrm>
                <a:off x="7975800" y="2053440"/>
                <a:ext cx="115200" cy="157320"/>
              </a:xfrm>
              <a:custGeom>
                <a:avLst/>
                <a:gdLst/>
                <a:ahLst/>
                <a:rect l="0" t="0" r="r" b="b"/>
                <a:pathLst>
                  <a:path w="320" h="437">
                    <a:moveTo>
                      <a:pt x="319" y="436"/>
                    </a:moveTo>
                    <a:cubicBezTo>
                      <a:pt x="319" y="430"/>
                      <a:pt x="319" y="424"/>
                      <a:pt x="319" y="418"/>
                    </a:cubicBezTo>
                    <a:cubicBezTo>
                      <a:pt x="286" y="418"/>
                      <a:pt x="270" y="418"/>
                      <a:pt x="268" y="398"/>
                    </a:cubicBezTo>
                    <a:cubicBezTo>
                      <a:pt x="268" y="358"/>
                      <a:pt x="268" y="318"/>
                      <a:pt x="268" y="278"/>
                    </a:cubicBezTo>
                    <a:cubicBezTo>
                      <a:pt x="268" y="224"/>
                      <a:pt x="268" y="204"/>
                      <a:pt x="250" y="181"/>
                    </a:cubicBezTo>
                    <a:cubicBezTo>
                      <a:pt x="241" y="170"/>
                      <a:pt x="220" y="158"/>
                      <a:pt x="184" y="158"/>
                    </a:cubicBezTo>
                    <a:cubicBezTo>
                      <a:pt x="130" y="158"/>
                      <a:pt x="103" y="196"/>
                      <a:pt x="92" y="219"/>
                    </a:cubicBezTo>
                    <a:cubicBezTo>
                      <a:pt x="92" y="146"/>
                      <a:pt x="92" y="73"/>
                      <a:pt x="92" y="0"/>
                    </a:cubicBezTo>
                    <a:cubicBezTo>
                      <a:pt x="61" y="2"/>
                      <a:pt x="31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49" y="30"/>
                      <a:pt x="49" y="61"/>
                    </a:cubicBezTo>
                    <a:cubicBezTo>
                      <a:pt x="49" y="170"/>
                      <a:pt x="49" y="280"/>
                      <a:pt x="49" y="389"/>
                    </a:cubicBezTo>
                    <a:cubicBezTo>
                      <a:pt x="49" y="418"/>
                      <a:pt x="43" y="418"/>
                      <a:pt x="0" y="418"/>
                    </a:cubicBezTo>
                    <a:cubicBezTo>
                      <a:pt x="0" y="424"/>
                      <a:pt x="0" y="430"/>
                      <a:pt x="0" y="436"/>
                    </a:cubicBezTo>
                    <a:cubicBezTo>
                      <a:pt x="24" y="435"/>
                      <a:pt x="48" y="435"/>
                      <a:pt x="72" y="434"/>
                    </a:cubicBezTo>
                    <a:cubicBezTo>
                      <a:pt x="95" y="435"/>
                      <a:pt x="119" y="435"/>
                      <a:pt x="142" y="436"/>
                    </a:cubicBezTo>
                    <a:cubicBezTo>
                      <a:pt x="142" y="430"/>
                      <a:pt x="142" y="424"/>
                      <a:pt x="142" y="418"/>
                    </a:cubicBezTo>
                    <a:cubicBezTo>
                      <a:pt x="101" y="418"/>
                      <a:pt x="94" y="418"/>
                      <a:pt x="94" y="389"/>
                    </a:cubicBezTo>
                    <a:cubicBezTo>
                      <a:pt x="94" y="350"/>
                      <a:pt x="94" y="311"/>
                      <a:pt x="94" y="273"/>
                    </a:cubicBezTo>
                    <a:cubicBezTo>
                      <a:pt x="94" y="208"/>
                      <a:pt x="139" y="172"/>
                      <a:pt x="178" y="172"/>
                    </a:cubicBezTo>
                    <a:cubicBezTo>
                      <a:pt x="218" y="172"/>
                      <a:pt x="225" y="206"/>
                      <a:pt x="225" y="242"/>
                    </a:cubicBezTo>
                    <a:cubicBezTo>
                      <a:pt x="225" y="291"/>
                      <a:pt x="225" y="340"/>
                      <a:pt x="225" y="389"/>
                    </a:cubicBezTo>
                    <a:cubicBezTo>
                      <a:pt x="225" y="418"/>
                      <a:pt x="218" y="418"/>
                      <a:pt x="176" y="418"/>
                    </a:cubicBezTo>
                    <a:cubicBezTo>
                      <a:pt x="176" y="424"/>
                      <a:pt x="176" y="430"/>
                      <a:pt x="176" y="436"/>
                    </a:cubicBezTo>
                    <a:cubicBezTo>
                      <a:pt x="200" y="435"/>
                      <a:pt x="223" y="435"/>
                      <a:pt x="247" y="434"/>
                    </a:cubicBezTo>
                    <a:cubicBezTo>
                      <a:pt x="271" y="435"/>
                      <a:pt x="295" y="435"/>
                      <a:pt x="319" y="4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1" name="Freeform 92"/>
              <p:cNvSpPr/>
              <p:nvPr/>
            </p:nvSpPr>
            <p:spPr>
              <a:xfrm>
                <a:off x="8093160" y="207180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5"/>
                      <a:pt x="182" y="307"/>
                    </a:cubicBezTo>
                    <a:cubicBezTo>
                      <a:pt x="182" y="353"/>
                      <a:pt x="164" y="378"/>
                      <a:pt x="140" y="378"/>
                    </a:cubicBezTo>
                    <a:cubicBezTo>
                      <a:pt x="97" y="378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1" y="118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5" y="393"/>
                    </a:cubicBezTo>
                    <a:cubicBezTo>
                      <a:pt x="180" y="393"/>
                      <a:pt x="198" y="348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2" name="Freeform 93"/>
              <p:cNvSpPr/>
              <p:nvPr/>
            </p:nvSpPr>
            <p:spPr>
              <a:xfrm>
                <a:off x="8260920" y="210924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3"/>
                    </a:moveTo>
                    <a:cubicBezTo>
                      <a:pt x="207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1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70"/>
                      <a:pt x="175" y="88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1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0"/>
                      <a:pt x="9" y="118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3"/>
                      <a:pt x="176" y="172"/>
                      <a:pt x="176" y="219"/>
                    </a:cubicBezTo>
                    <a:cubicBezTo>
                      <a:pt x="176" y="251"/>
                      <a:pt x="153" y="276"/>
                      <a:pt x="104" y="276"/>
                    </a:cubicBezTo>
                    <a:cubicBezTo>
                      <a:pt x="50" y="276"/>
                      <a:pt x="29" y="240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79"/>
                      <a:pt x="0" y="192"/>
                    </a:cubicBezTo>
                    <a:cubicBezTo>
                      <a:pt x="0" y="219"/>
                      <a:pt x="0" y="247"/>
                      <a:pt x="0" y="274"/>
                    </a:cubicBezTo>
                    <a:cubicBezTo>
                      <a:pt x="0" y="285"/>
                      <a:pt x="0" y="289"/>
                      <a:pt x="5" y="289"/>
                    </a:cubicBezTo>
                    <a:cubicBezTo>
                      <a:pt x="9" y="289"/>
                      <a:pt x="10" y="288"/>
                      <a:pt x="22" y="276"/>
                    </a:cubicBezTo>
                    <a:cubicBezTo>
                      <a:pt x="23" y="275"/>
                      <a:pt x="23" y="274"/>
                      <a:pt x="34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6" y="289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3" name="Freeform 94"/>
              <p:cNvSpPr/>
              <p:nvPr/>
            </p:nvSpPr>
            <p:spPr>
              <a:xfrm>
                <a:off x="8347320" y="2112840"/>
                <a:ext cx="111960" cy="144360"/>
              </a:xfrm>
              <a:custGeom>
                <a:avLst/>
                <a:gdLst/>
                <a:ahLst/>
                <a:rect l="0" t="0" r="r" b="b"/>
                <a:pathLst>
                  <a:path w="311" h="401">
                    <a:moveTo>
                      <a:pt x="310" y="20"/>
                    </a:moveTo>
                    <a:cubicBezTo>
                      <a:pt x="310" y="13"/>
                      <a:pt x="310" y="7"/>
                      <a:pt x="310" y="0"/>
                    </a:cubicBezTo>
                    <a:cubicBezTo>
                      <a:pt x="295" y="2"/>
                      <a:pt x="277" y="2"/>
                      <a:pt x="263" y="2"/>
                    </a:cubicBezTo>
                    <a:cubicBezTo>
                      <a:pt x="244" y="1"/>
                      <a:pt x="226" y="1"/>
                      <a:pt x="207" y="0"/>
                    </a:cubicBezTo>
                    <a:cubicBezTo>
                      <a:pt x="207" y="7"/>
                      <a:pt x="207" y="13"/>
                      <a:pt x="207" y="20"/>
                    </a:cubicBezTo>
                    <a:cubicBezTo>
                      <a:pt x="227" y="20"/>
                      <a:pt x="238" y="30"/>
                      <a:pt x="238" y="47"/>
                    </a:cubicBezTo>
                    <a:cubicBezTo>
                      <a:pt x="238" y="54"/>
                      <a:pt x="236" y="54"/>
                      <a:pt x="232" y="63"/>
                    </a:cubicBezTo>
                    <a:cubicBezTo>
                      <a:pt x="211" y="114"/>
                      <a:pt x="190" y="166"/>
                      <a:pt x="169" y="217"/>
                    </a:cubicBezTo>
                    <a:cubicBezTo>
                      <a:pt x="146" y="161"/>
                      <a:pt x="122" y="105"/>
                      <a:pt x="99" y="48"/>
                    </a:cubicBezTo>
                    <a:cubicBezTo>
                      <a:pt x="97" y="41"/>
                      <a:pt x="95" y="39"/>
                      <a:pt x="95" y="36"/>
                    </a:cubicBezTo>
                    <a:cubicBezTo>
                      <a:pt x="95" y="20"/>
                      <a:pt x="119" y="20"/>
                      <a:pt x="131" y="20"/>
                    </a:cubicBezTo>
                    <a:cubicBezTo>
                      <a:pt x="131" y="13"/>
                      <a:pt x="131" y="7"/>
                      <a:pt x="131" y="0"/>
                    </a:cubicBezTo>
                    <a:cubicBezTo>
                      <a:pt x="108" y="1"/>
                      <a:pt x="85" y="1"/>
                      <a:pt x="61" y="2"/>
                    </a:cubicBezTo>
                    <a:cubicBezTo>
                      <a:pt x="45" y="2"/>
                      <a:pt x="20" y="2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31" y="20"/>
                      <a:pt x="43" y="20"/>
                      <a:pt x="52" y="41"/>
                    </a:cubicBezTo>
                    <a:cubicBezTo>
                      <a:pt x="83" y="118"/>
                      <a:pt x="115" y="194"/>
                      <a:pt x="146" y="271"/>
                    </a:cubicBezTo>
                    <a:cubicBezTo>
                      <a:pt x="141" y="283"/>
                      <a:pt x="136" y="296"/>
                      <a:pt x="131" y="309"/>
                    </a:cubicBezTo>
                    <a:cubicBezTo>
                      <a:pt x="117" y="344"/>
                      <a:pt x="99" y="387"/>
                      <a:pt x="58" y="387"/>
                    </a:cubicBezTo>
                    <a:cubicBezTo>
                      <a:pt x="56" y="387"/>
                      <a:pt x="41" y="387"/>
                      <a:pt x="29" y="375"/>
                    </a:cubicBezTo>
                    <a:cubicBezTo>
                      <a:pt x="49" y="373"/>
                      <a:pt x="54" y="359"/>
                      <a:pt x="54" y="350"/>
                    </a:cubicBezTo>
                    <a:cubicBezTo>
                      <a:pt x="54" y="334"/>
                      <a:pt x="41" y="323"/>
                      <a:pt x="27" y="323"/>
                    </a:cubicBezTo>
                    <a:cubicBezTo>
                      <a:pt x="14" y="323"/>
                      <a:pt x="0" y="330"/>
                      <a:pt x="0" y="350"/>
                    </a:cubicBezTo>
                    <a:cubicBezTo>
                      <a:pt x="0" y="378"/>
                      <a:pt x="27" y="400"/>
                      <a:pt x="58" y="400"/>
                    </a:cubicBezTo>
                    <a:cubicBezTo>
                      <a:pt x="99" y="400"/>
                      <a:pt x="124" y="364"/>
                      <a:pt x="139" y="328"/>
                    </a:cubicBezTo>
                    <a:cubicBezTo>
                      <a:pt x="176" y="239"/>
                      <a:pt x="213" y="150"/>
                      <a:pt x="250" y="61"/>
                    </a:cubicBezTo>
                    <a:cubicBezTo>
                      <a:pt x="266" y="20"/>
                      <a:pt x="299" y="20"/>
                      <a:pt x="31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4" name="Freeform 95"/>
              <p:cNvSpPr/>
              <p:nvPr/>
            </p:nvSpPr>
            <p:spPr>
              <a:xfrm>
                <a:off x="8470800" y="2109240"/>
                <a:ext cx="74160" cy="104400"/>
              </a:xfrm>
              <a:custGeom>
                <a:avLst/>
                <a:gdLst/>
                <a:ahLst/>
                <a:rect l="0" t="0" r="r" b="b"/>
                <a:pathLst>
                  <a:path w="206" h="290">
                    <a:moveTo>
                      <a:pt x="205" y="203"/>
                    </a:moveTo>
                    <a:cubicBezTo>
                      <a:pt x="205" y="169"/>
                      <a:pt x="187" y="149"/>
                      <a:pt x="180" y="142"/>
                    </a:cubicBezTo>
                    <a:cubicBezTo>
                      <a:pt x="158" y="122"/>
                      <a:pt x="133" y="117"/>
                      <a:pt x="108" y="111"/>
                    </a:cubicBezTo>
                    <a:cubicBezTo>
                      <a:pt x="72" y="106"/>
                      <a:pt x="29" y="97"/>
                      <a:pt x="29" y="61"/>
                    </a:cubicBezTo>
                    <a:cubicBezTo>
                      <a:pt x="29" y="38"/>
                      <a:pt x="47" y="13"/>
                      <a:pt x="101" y="13"/>
                    </a:cubicBezTo>
                    <a:cubicBezTo>
                      <a:pt x="169" y="13"/>
                      <a:pt x="173" y="70"/>
                      <a:pt x="175" y="88"/>
                    </a:cubicBezTo>
                    <a:cubicBezTo>
                      <a:pt x="175" y="95"/>
                      <a:pt x="179" y="93"/>
                      <a:pt x="182" y="95"/>
                    </a:cubicBezTo>
                    <a:cubicBezTo>
                      <a:pt x="191" y="95"/>
                      <a:pt x="191" y="91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78" y="0"/>
                      <a:pt x="171" y="7"/>
                    </a:cubicBezTo>
                    <a:cubicBezTo>
                      <a:pt x="169" y="11"/>
                      <a:pt x="162" y="16"/>
                      <a:pt x="160" y="18"/>
                    </a:cubicBezTo>
                    <a:cubicBezTo>
                      <a:pt x="135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7"/>
                    </a:cubicBezTo>
                    <a:cubicBezTo>
                      <a:pt x="0" y="100"/>
                      <a:pt x="9" y="118"/>
                      <a:pt x="27" y="131"/>
                    </a:cubicBezTo>
                    <a:cubicBezTo>
                      <a:pt x="47" y="147"/>
                      <a:pt x="65" y="151"/>
                      <a:pt x="110" y="160"/>
                    </a:cubicBezTo>
                    <a:cubicBezTo>
                      <a:pt x="124" y="163"/>
                      <a:pt x="176" y="172"/>
                      <a:pt x="176" y="219"/>
                    </a:cubicBezTo>
                    <a:cubicBezTo>
                      <a:pt x="176" y="251"/>
                      <a:pt x="153" y="276"/>
                      <a:pt x="104" y="276"/>
                    </a:cubicBezTo>
                    <a:cubicBezTo>
                      <a:pt x="50" y="276"/>
                      <a:pt x="29" y="240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79"/>
                      <a:pt x="0" y="192"/>
                    </a:cubicBezTo>
                    <a:cubicBezTo>
                      <a:pt x="0" y="219"/>
                      <a:pt x="0" y="247"/>
                      <a:pt x="0" y="274"/>
                    </a:cubicBezTo>
                    <a:cubicBezTo>
                      <a:pt x="0" y="285"/>
                      <a:pt x="0" y="289"/>
                      <a:pt x="5" y="289"/>
                    </a:cubicBezTo>
                    <a:cubicBezTo>
                      <a:pt x="9" y="289"/>
                      <a:pt x="11" y="289"/>
                      <a:pt x="22" y="276"/>
                    </a:cubicBezTo>
                    <a:cubicBezTo>
                      <a:pt x="23" y="276"/>
                      <a:pt x="23" y="274"/>
                      <a:pt x="34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6" y="289"/>
                      <a:pt x="205" y="248"/>
                      <a:pt x="205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5" name="Freeform 96"/>
              <p:cNvSpPr/>
              <p:nvPr/>
            </p:nvSpPr>
            <p:spPr>
              <a:xfrm>
                <a:off x="8557200" y="207180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5"/>
                      <a:pt x="182" y="307"/>
                    </a:cubicBezTo>
                    <a:cubicBezTo>
                      <a:pt x="182" y="353"/>
                      <a:pt x="164" y="378"/>
                      <a:pt x="140" y="378"/>
                    </a:cubicBezTo>
                    <a:cubicBezTo>
                      <a:pt x="97" y="378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0"/>
                      <a:pt x="63" y="118"/>
                      <a:pt x="0" y="120"/>
                    </a:cubicBezTo>
                    <a:cubicBezTo>
                      <a:pt x="0" y="125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5" y="393"/>
                    </a:cubicBezTo>
                    <a:cubicBezTo>
                      <a:pt x="180" y="393"/>
                      <a:pt x="198" y="348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6" name="Freeform 97"/>
              <p:cNvSpPr/>
              <p:nvPr/>
            </p:nvSpPr>
            <p:spPr>
              <a:xfrm>
                <a:off x="8647920" y="210924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4"/>
                      <a:pt x="229" y="208"/>
                    </a:cubicBezTo>
                    <a:cubicBezTo>
                      <a:pt x="205" y="274"/>
                      <a:pt x="149" y="274"/>
                      <a:pt x="142" y="274"/>
                    </a:cubicBezTo>
                    <a:cubicBezTo>
                      <a:pt x="112" y="274"/>
                      <a:pt x="86" y="255"/>
                      <a:pt x="72" y="231"/>
                    </a:cubicBezTo>
                    <a:cubicBezTo>
                      <a:pt x="52" y="201"/>
                      <a:pt x="52" y="160"/>
                      <a:pt x="52" y="136"/>
                    </a:cubicBezTo>
                    <a:cubicBezTo>
                      <a:pt x="111" y="136"/>
                      <a:pt x="170" y="136"/>
                      <a:pt x="229" y="136"/>
                    </a:cubicBezTo>
                    <a:cubicBezTo>
                      <a:pt x="243" y="136"/>
                      <a:pt x="245" y="136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5"/>
                      <a:pt x="0" y="143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0"/>
                      <a:pt x="110" y="14"/>
                      <a:pt x="131" y="14"/>
                    </a:cubicBezTo>
                    <a:cubicBezTo>
                      <a:pt x="196" y="14"/>
                      <a:pt x="203" y="99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27" name="Freeform 98"/>
              <p:cNvSpPr/>
              <p:nvPr/>
            </p:nvSpPr>
            <p:spPr>
              <a:xfrm>
                <a:off x="8749440" y="2110320"/>
                <a:ext cx="178560" cy="100440"/>
              </a:xfrm>
              <a:custGeom>
                <a:avLst/>
                <a:gdLst/>
                <a:ahLst/>
                <a:rect l="0" t="0" r="r" b="b"/>
                <a:pathLst>
                  <a:path w="496" h="279">
                    <a:moveTo>
                      <a:pt x="495" y="278"/>
                    </a:moveTo>
                    <a:cubicBezTo>
                      <a:pt x="495" y="272"/>
                      <a:pt x="495" y="266"/>
                      <a:pt x="495" y="260"/>
                    </a:cubicBezTo>
                    <a:cubicBezTo>
                      <a:pt x="463" y="260"/>
                      <a:pt x="446" y="260"/>
                      <a:pt x="445" y="240"/>
                    </a:cubicBezTo>
                    <a:cubicBezTo>
                      <a:pt x="445" y="200"/>
                      <a:pt x="445" y="160"/>
                      <a:pt x="445" y="120"/>
                    </a:cubicBezTo>
                    <a:cubicBezTo>
                      <a:pt x="445" y="66"/>
                      <a:pt x="445" y="47"/>
                      <a:pt x="425" y="23"/>
                    </a:cubicBezTo>
                    <a:cubicBezTo>
                      <a:pt x="418" y="13"/>
                      <a:pt x="396" y="0"/>
                      <a:pt x="360" y="0"/>
                    </a:cubicBezTo>
                    <a:cubicBezTo>
                      <a:pt x="306" y="0"/>
                      <a:pt x="279" y="38"/>
                      <a:pt x="268" y="63"/>
                    </a:cubicBezTo>
                    <a:cubicBezTo>
                      <a:pt x="259" y="7"/>
                      <a:pt x="212" y="0"/>
                      <a:pt x="184" y="0"/>
                    </a:cubicBezTo>
                    <a:cubicBezTo>
                      <a:pt x="137" y="0"/>
                      <a:pt x="108" y="27"/>
                      <a:pt x="90" y="66"/>
                    </a:cubicBezTo>
                    <a:cubicBezTo>
                      <a:pt x="90" y="44"/>
                      <a:pt x="90" y="22"/>
                      <a:pt x="90" y="0"/>
                    </a:cubicBezTo>
                    <a:cubicBezTo>
                      <a:pt x="60" y="2"/>
                      <a:pt x="30" y="5"/>
                      <a:pt x="0" y="7"/>
                    </a:cubicBezTo>
                    <a:cubicBezTo>
                      <a:pt x="0" y="14"/>
                      <a:pt x="0" y="20"/>
                      <a:pt x="0" y="27"/>
                    </a:cubicBezTo>
                    <a:cubicBezTo>
                      <a:pt x="45" y="27"/>
                      <a:pt x="50" y="32"/>
                      <a:pt x="50" y="63"/>
                    </a:cubicBezTo>
                    <a:cubicBezTo>
                      <a:pt x="50" y="119"/>
                      <a:pt x="50" y="175"/>
                      <a:pt x="50" y="231"/>
                    </a:cubicBezTo>
                    <a:cubicBezTo>
                      <a:pt x="50" y="260"/>
                      <a:pt x="43" y="260"/>
                      <a:pt x="0" y="260"/>
                    </a:cubicBezTo>
                    <a:cubicBezTo>
                      <a:pt x="0" y="266"/>
                      <a:pt x="0" y="272"/>
                      <a:pt x="0" y="278"/>
                    </a:cubicBezTo>
                    <a:cubicBezTo>
                      <a:pt x="24" y="277"/>
                      <a:pt x="48" y="277"/>
                      <a:pt x="72" y="276"/>
                    </a:cubicBezTo>
                    <a:cubicBezTo>
                      <a:pt x="95" y="277"/>
                      <a:pt x="119" y="277"/>
                      <a:pt x="142" y="278"/>
                    </a:cubicBezTo>
                    <a:cubicBezTo>
                      <a:pt x="142" y="272"/>
                      <a:pt x="142" y="266"/>
                      <a:pt x="142" y="260"/>
                    </a:cubicBezTo>
                    <a:cubicBezTo>
                      <a:pt x="101" y="260"/>
                      <a:pt x="94" y="260"/>
                      <a:pt x="94" y="231"/>
                    </a:cubicBezTo>
                    <a:cubicBezTo>
                      <a:pt x="94" y="193"/>
                      <a:pt x="94" y="154"/>
                      <a:pt x="94" y="115"/>
                    </a:cubicBezTo>
                    <a:cubicBezTo>
                      <a:pt x="94" y="50"/>
                      <a:pt x="139" y="14"/>
                      <a:pt x="178" y="14"/>
                    </a:cubicBezTo>
                    <a:cubicBezTo>
                      <a:pt x="220" y="14"/>
                      <a:pt x="225" y="48"/>
                      <a:pt x="225" y="84"/>
                    </a:cubicBezTo>
                    <a:cubicBezTo>
                      <a:pt x="225" y="133"/>
                      <a:pt x="225" y="182"/>
                      <a:pt x="225" y="231"/>
                    </a:cubicBezTo>
                    <a:cubicBezTo>
                      <a:pt x="225" y="260"/>
                      <a:pt x="220" y="260"/>
                      <a:pt x="176" y="260"/>
                    </a:cubicBezTo>
                    <a:cubicBezTo>
                      <a:pt x="176" y="266"/>
                      <a:pt x="176" y="272"/>
                      <a:pt x="176" y="278"/>
                    </a:cubicBezTo>
                    <a:cubicBezTo>
                      <a:pt x="200" y="277"/>
                      <a:pt x="224" y="277"/>
                      <a:pt x="248" y="276"/>
                    </a:cubicBezTo>
                    <a:cubicBezTo>
                      <a:pt x="272" y="277"/>
                      <a:pt x="295" y="277"/>
                      <a:pt x="319" y="278"/>
                    </a:cubicBezTo>
                    <a:cubicBezTo>
                      <a:pt x="319" y="272"/>
                      <a:pt x="319" y="266"/>
                      <a:pt x="319" y="260"/>
                    </a:cubicBezTo>
                    <a:cubicBezTo>
                      <a:pt x="277" y="260"/>
                      <a:pt x="270" y="260"/>
                      <a:pt x="270" y="231"/>
                    </a:cubicBezTo>
                    <a:cubicBezTo>
                      <a:pt x="270" y="193"/>
                      <a:pt x="270" y="154"/>
                      <a:pt x="270" y="115"/>
                    </a:cubicBezTo>
                    <a:cubicBezTo>
                      <a:pt x="270" y="50"/>
                      <a:pt x="315" y="14"/>
                      <a:pt x="355" y="14"/>
                    </a:cubicBezTo>
                    <a:cubicBezTo>
                      <a:pt x="394" y="14"/>
                      <a:pt x="401" y="48"/>
                      <a:pt x="401" y="84"/>
                    </a:cubicBezTo>
                    <a:cubicBezTo>
                      <a:pt x="401" y="133"/>
                      <a:pt x="401" y="182"/>
                      <a:pt x="401" y="231"/>
                    </a:cubicBezTo>
                    <a:cubicBezTo>
                      <a:pt x="401" y="260"/>
                      <a:pt x="394" y="260"/>
                      <a:pt x="353" y="260"/>
                    </a:cubicBezTo>
                    <a:cubicBezTo>
                      <a:pt x="353" y="266"/>
                      <a:pt x="353" y="272"/>
                      <a:pt x="353" y="278"/>
                    </a:cubicBezTo>
                    <a:cubicBezTo>
                      <a:pt x="376" y="277"/>
                      <a:pt x="400" y="277"/>
                      <a:pt x="423" y="276"/>
                    </a:cubicBezTo>
                    <a:cubicBezTo>
                      <a:pt x="447" y="277"/>
                      <a:pt x="471" y="277"/>
                      <a:pt x="495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728" name="Group 99"/>
          <p:cNvGrpSpPr/>
          <p:nvPr/>
        </p:nvGrpSpPr>
        <p:grpSpPr>
          <a:xfrm>
            <a:off x="512640" y="620640"/>
            <a:ext cx="2676240" cy="204120"/>
            <a:chOff x="512640" y="620640"/>
            <a:chExt cx="2676240" cy="204120"/>
          </a:xfrm>
        </p:grpSpPr>
        <p:grpSp>
          <p:nvGrpSpPr>
            <p:cNvPr id="729" name="Group 100"/>
            <p:cNvGrpSpPr/>
            <p:nvPr/>
          </p:nvGrpSpPr>
          <p:grpSpPr>
            <a:xfrm>
              <a:off x="512640" y="620640"/>
              <a:ext cx="2676240" cy="204120"/>
              <a:chOff x="512640" y="620640"/>
              <a:chExt cx="2676240" cy="204120"/>
            </a:xfrm>
          </p:grpSpPr>
          <p:sp>
            <p:nvSpPr>
              <p:cNvPr id="730" name="Freeform 101"/>
              <p:cNvSpPr/>
              <p:nvPr/>
            </p:nvSpPr>
            <p:spPr>
              <a:xfrm>
                <a:off x="512640" y="623160"/>
                <a:ext cx="153360" cy="155520"/>
              </a:xfrm>
              <a:custGeom>
                <a:avLst/>
                <a:gdLst/>
                <a:ahLst/>
                <a:rect l="0" t="0" r="r" b="b"/>
                <a:pathLst>
                  <a:path w="426" h="432">
                    <a:moveTo>
                      <a:pt x="425" y="219"/>
                    </a:moveTo>
                    <a:cubicBezTo>
                      <a:pt x="425" y="99"/>
                      <a:pt x="338" y="0"/>
                      <a:pt x="230" y="0"/>
                    </a:cubicBezTo>
                    <a:cubicBezTo>
                      <a:pt x="154" y="0"/>
                      <a:pt x="77" y="0"/>
                      <a:pt x="0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5" y="20"/>
                      <a:pt x="10" y="20"/>
                      <a:pt x="14" y="20"/>
                    </a:cubicBezTo>
                    <a:cubicBezTo>
                      <a:pt x="63" y="20"/>
                      <a:pt x="65" y="27"/>
                      <a:pt x="65" y="48"/>
                    </a:cubicBezTo>
                    <a:cubicBezTo>
                      <a:pt x="65" y="159"/>
                      <a:pt x="65" y="270"/>
                      <a:pt x="65" y="380"/>
                    </a:cubicBezTo>
                    <a:cubicBezTo>
                      <a:pt x="65" y="404"/>
                      <a:pt x="63" y="411"/>
                      <a:pt x="14" y="411"/>
                    </a:cubicBezTo>
                    <a:cubicBezTo>
                      <a:pt x="10" y="411"/>
                      <a:pt x="5" y="411"/>
                      <a:pt x="0" y="411"/>
                    </a:cubicBezTo>
                    <a:cubicBezTo>
                      <a:pt x="0" y="418"/>
                      <a:pt x="0" y="424"/>
                      <a:pt x="0" y="431"/>
                    </a:cubicBezTo>
                    <a:cubicBezTo>
                      <a:pt x="77" y="431"/>
                      <a:pt x="154" y="431"/>
                      <a:pt x="230" y="431"/>
                    </a:cubicBezTo>
                    <a:cubicBezTo>
                      <a:pt x="337" y="431"/>
                      <a:pt x="425" y="337"/>
                      <a:pt x="425" y="219"/>
                    </a:cubicBezTo>
                    <a:moveTo>
                      <a:pt x="360" y="219"/>
                    </a:moveTo>
                    <a:cubicBezTo>
                      <a:pt x="360" y="289"/>
                      <a:pt x="349" y="327"/>
                      <a:pt x="326" y="357"/>
                    </a:cubicBezTo>
                    <a:cubicBezTo>
                      <a:pt x="313" y="373"/>
                      <a:pt x="277" y="411"/>
                      <a:pt x="214" y="411"/>
                    </a:cubicBezTo>
                    <a:cubicBezTo>
                      <a:pt x="193" y="411"/>
                      <a:pt x="171" y="411"/>
                      <a:pt x="149" y="411"/>
                    </a:cubicBezTo>
                    <a:cubicBezTo>
                      <a:pt x="121" y="411"/>
                      <a:pt x="119" y="406"/>
                      <a:pt x="119" y="386"/>
                    </a:cubicBezTo>
                    <a:cubicBezTo>
                      <a:pt x="119" y="272"/>
                      <a:pt x="119" y="159"/>
                      <a:pt x="119" y="45"/>
                    </a:cubicBezTo>
                    <a:cubicBezTo>
                      <a:pt x="119" y="23"/>
                      <a:pt x="121" y="20"/>
                      <a:pt x="149" y="20"/>
                    </a:cubicBezTo>
                    <a:cubicBezTo>
                      <a:pt x="170" y="20"/>
                      <a:pt x="191" y="20"/>
                      <a:pt x="212" y="20"/>
                    </a:cubicBezTo>
                    <a:cubicBezTo>
                      <a:pt x="252" y="20"/>
                      <a:pt x="295" y="34"/>
                      <a:pt x="328" y="79"/>
                    </a:cubicBezTo>
                    <a:cubicBezTo>
                      <a:pt x="355" y="115"/>
                      <a:pt x="360" y="169"/>
                      <a:pt x="360" y="2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1" name="Freeform 102"/>
              <p:cNvSpPr/>
              <p:nvPr/>
            </p:nvSpPr>
            <p:spPr>
              <a:xfrm>
                <a:off x="684360" y="67608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41" y="201"/>
                      <a:pt x="238" y="201"/>
                    </a:cubicBezTo>
                    <a:cubicBezTo>
                      <a:pt x="232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8"/>
                    </a:cubicBezTo>
                    <a:cubicBezTo>
                      <a:pt x="113" y="138"/>
                      <a:pt x="172" y="138"/>
                      <a:pt x="230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2" y="0"/>
                      <a:pt x="133" y="0"/>
                    </a:cubicBezTo>
                    <a:cubicBezTo>
                      <a:pt x="59" y="0"/>
                      <a:pt x="0" y="66"/>
                      <a:pt x="0" y="144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2" y="14"/>
                      <a:pt x="133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2" name="Freeform 103"/>
              <p:cNvSpPr/>
              <p:nvPr/>
            </p:nvSpPr>
            <p:spPr>
              <a:xfrm>
                <a:off x="787320" y="620640"/>
                <a:ext cx="112320" cy="159840"/>
              </a:xfrm>
              <a:custGeom>
                <a:avLst/>
                <a:gdLst/>
                <a:ahLst/>
                <a:rect l="0" t="0" r="r" b="b"/>
                <a:pathLst>
                  <a:path w="312" h="444">
                    <a:moveTo>
                      <a:pt x="311" y="438"/>
                    </a:moveTo>
                    <a:cubicBezTo>
                      <a:pt x="311" y="431"/>
                      <a:pt x="311" y="425"/>
                      <a:pt x="311" y="418"/>
                    </a:cubicBezTo>
                    <a:cubicBezTo>
                      <a:pt x="266" y="418"/>
                      <a:pt x="261" y="413"/>
                      <a:pt x="261" y="382"/>
                    </a:cubicBezTo>
                    <a:cubicBezTo>
                      <a:pt x="261" y="255"/>
                      <a:pt x="261" y="127"/>
                      <a:pt x="261" y="0"/>
                    </a:cubicBezTo>
                    <a:cubicBezTo>
                      <a:pt x="231" y="2"/>
                      <a:pt x="201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4" y="27"/>
                      <a:pt x="220" y="31"/>
                      <a:pt x="220" y="63"/>
                    </a:cubicBezTo>
                    <a:cubicBezTo>
                      <a:pt x="220" y="108"/>
                      <a:pt x="220" y="153"/>
                      <a:pt x="220" y="197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2"/>
                      <a:pt x="61" y="443"/>
                      <a:pt x="133" y="443"/>
                    </a:cubicBezTo>
                    <a:cubicBezTo>
                      <a:pt x="175" y="443"/>
                      <a:pt x="202" y="422"/>
                      <a:pt x="218" y="402"/>
                    </a:cubicBezTo>
                    <a:cubicBezTo>
                      <a:pt x="218" y="416"/>
                      <a:pt x="218" y="430"/>
                      <a:pt x="218" y="443"/>
                    </a:cubicBezTo>
                    <a:cubicBezTo>
                      <a:pt x="249" y="442"/>
                      <a:pt x="280" y="440"/>
                      <a:pt x="311" y="438"/>
                    </a:cubicBezTo>
                    <a:moveTo>
                      <a:pt x="218" y="363"/>
                    </a:moveTo>
                    <a:cubicBezTo>
                      <a:pt x="218" y="373"/>
                      <a:pt x="218" y="375"/>
                      <a:pt x="211" y="386"/>
                    </a:cubicBezTo>
                    <a:cubicBezTo>
                      <a:pt x="193" y="416"/>
                      <a:pt x="164" y="431"/>
                      <a:pt x="137" y="431"/>
                    </a:cubicBezTo>
                    <a:cubicBezTo>
                      <a:pt x="108" y="431"/>
                      <a:pt x="85" y="415"/>
                      <a:pt x="70" y="389"/>
                    </a:cubicBezTo>
                    <a:cubicBezTo>
                      <a:pt x="54" y="364"/>
                      <a:pt x="52" y="328"/>
                      <a:pt x="52" y="303"/>
                    </a:cubicBezTo>
                    <a:cubicBezTo>
                      <a:pt x="52" y="280"/>
                      <a:pt x="52" y="242"/>
                      <a:pt x="72" y="214"/>
                    </a:cubicBezTo>
                    <a:cubicBezTo>
                      <a:pt x="85" y="194"/>
                      <a:pt x="108" y="172"/>
                      <a:pt x="142" y="172"/>
                    </a:cubicBezTo>
                    <a:cubicBezTo>
                      <a:pt x="166" y="172"/>
                      <a:pt x="191" y="183"/>
                      <a:pt x="211" y="210"/>
                    </a:cubicBezTo>
                    <a:cubicBezTo>
                      <a:pt x="218" y="221"/>
                      <a:pt x="218" y="223"/>
                      <a:pt x="218" y="233"/>
                    </a:cubicBezTo>
                    <a:cubicBezTo>
                      <a:pt x="218" y="276"/>
                      <a:pt x="218" y="319"/>
                      <a:pt x="218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3" name="Freeform 104"/>
              <p:cNvSpPr/>
              <p:nvPr/>
            </p:nvSpPr>
            <p:spPr>
              <a:xfrm>
                <a:off x="913680" y="6289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8"/>
                      <a:pt x="135" y="401"/>
                      <a:pt x="135" y="395"/>
                    </a:cubicBezTo>
                    <a:cubicBezTo>
                      <a:pt x="94" y="395"/>
                      <a:pt x="90" y="391"/>
                      <a:pt x="90" y="366"/>
                    </a:cubicBezTo>
                    <a:cubicBezTo>
                      <a:pt x="90" y="290"/>
                      <a:pt x="90" y="213"/>
                      <a:pt x="90" y="136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7"/>
                    </a:cubicBezTo>
                    <a:cubicBezTo>
                      <a:pt x="49" y="254"/>
                      <a:pt x="49" y="310"/>
                      <a:pt x="49" y="366"/>
                    </a:cubicBezTo>
                    <a:cubicBezTo>
                      <a:pt x="49" y="395"/>
                      <a:pt x="41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6" y="413"/>
                      <a:pt x="68" y="413"/>
                    </a:cubicBezTo>
                    <a:cubicBezTo>
                      <a:pt x="92" y="413"/>
                      <a:pt x="113" y="413"/>
                      <a:pt x="135" y="415"/>
                    </a:cubicBezTo>
                    <a:moveTo>
                      <a:pt x="99" y="34"/>
                    </a:moveTo>
                    <a:cubicBezTo>
                      <a:pt x="99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6" y="66"/>
                      <a:pt x="99" y="50"/>
                      <a:pt x="99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4" name="Freeform 105"/>
              <p:cNvSpPr/>
              <p:nvPr/>
            </p:nvSpPr>
            <p:spPr>
              <a:xfrm>
                <a:off x="977040" y="67608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8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5" y="205"/>
                      <a:pt x="223" y="208"/>
                    </a:cubicBezTo>
                    <a:cubicBezTo>
                      <a:pt x="205" y="266"/>
                      <a:pt x="164" y="275"/>
                      <a:pt x="140" y="275"/>
                    </a:cubicBezTo>
                    <a:cubicBezTo>
                      <a:pt x="108" y="275"/>
                      <a:pt x="52" y="248"/>
                      <a:pt x="52" y="145"/>
                    </a:cubicBezTo>
                    <a:cubicBezTo>
                      <a:pt x="52" y="43"/>
                      <a:pt x="104" y="16"/>
                      <a:pt x="137" y="16"/>
                    </a:cubicBezTo>
                    <a:cubicBezTo>
                      <a:pt x="142" y="16"/>
                      <a:pt x="184" y="18"/>
                      <a:pt x="205" y="39"/>
                    </a:cubicBezTo>
                    <a:cubicBezTo>
                      <a:pt x="178" y="41"/>
                      <a:pt x="175" y="61"/>
                      <a:pt x="175" y="68"/>
                    </a:cubicBezTo>
                    <a:cubicBezTo>
                      <a:pt x="175" y="84"/>
                      <a:pt x="187" y="97"/>
                      <a:pt x="203" y="97"/>
                    </a:cubicBezTo>
                    <a:cubicBezTo>
                      <a:pt x="221" y="97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1" y="289"/>
                      <a:pt x="135" y="289"/>
                    </a:cubicBezTo>
                    <a:cubicBezTo>
                      <a:pt x="220" y="289"/>
                      <a:pt x="241" y="214"/>
                      <a:pt x="241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5" name="Freeform 106"/>
              <p:cNvSpPr/>
              <p:nvPr/>
            </p:nvSpPr>
            <p:spPr>
              <a:xfrm>
                <a:off x="1077480" y="676080"/>
                <a:ext cx="102600" cy="104400"/>
              </a:xfrm>
              <a:custGeom>
                <a:avLst/>
                <a:gdLst/>
                <a:ahLst/>
                <a:rect l="0" t="0" r="r" b="b"/>
                <a:pathLst>
                  <a:path w="285" h="290">
                    <a:moveTo>
                      <a:pt x="284" y="226"/>
                    </a:moveTo>
                    <a:cubicBezTo>
                      <a:pt x="284" y="215"/>
                      <a:pt x="284" y="203"/>
                      <a:pt x="284" y="192"/>
                    </a:cubicBezTo>
                    <a:cubicBezTo>
                      <a:pt x="280" y="192"/>
                      <a:pt x="275" y="192"/>
                      <a:pt x="270" y="192"/>
                    </a:cubicBezTo>
                    <a:cubicBezTo>
                      <a:pt x="270" y="203"/>
                      <a:pt x="270" y="215"/>
                      <a:pt x="270" y="226"/>
                    </a:cubicBezTo>
                    <a:cubicBezTo>
                      <a:pt x="270" y="264"/>
                      <a:pt x="254" y="267"/>
                      <a:pt x="247" y="267"/>
                    </a:cubicBezTo>
                    <a:cubicBezTo>
                      <a:pt x="225" y="267"/>
                      <a:pt x="223" y="239"/>
                      <a:pt x="223" y="235"/>
                    </a:cubicBezTo>
                    <a:cubicBezTo>
                      <a:pt x="223" y="193"/>
                      <a:pt x="223" y="151"/>
                      <a:pt x="223" y="109"/>
                    </a:cubicBezTo>
                    <a:cubicBezTo>
                      <a:pt x="223" y="83"/>
                      <a:pt x="223" y="59"/>
                      <a:pt x="200" y="36"/>
                    </a:cubicBezTo>
                    <a:cubicBezTo>
                      <a:pt x="176" y="11"/>
                      <a:pt x="144" y="0"/>
                      <a:pt x="113" y="0"/>
                    </a:cubicBezTo>
                    <a:cubicBezTo>
                      <a:pt x="61" y="0"/>
                      <a:pt x="18" y="31"/>
                      <a:pt x="18" y="72"/>
                    </a:cubicBezTo>
                    <a:cubicBezTo>
                      <a:pt x="18" y="92"/>
                      <a:pt x="31" y="102"/>
                      <a:pt x="47" y="102"/>
                    </a:cubicBezTo>
                    <a:cubicBezTo>
                      <a:pt x="65" y="102"/>
                      <a:pt x="76" y="90"/>
                      <a:pt x="76" y="72"/>
                    </a:cubicBezTo>
                    <a:cubicBezTo>
                      <a:pt x="76" y="65"/>
                      <a:pt x="74" y="45"/>
                      <a:pt x="45" y="43"/>
                    </a:cubicBezTo>
                    <a:cubicBezTo>
                      <a:pt x="61" y="22"/>
                      <a:pt x="92" y="14"/>
                      <a:pt x="112" y="14"/>
                    </a:cubicBezTo>
                    <a:cubicBezTo>
                      <a:pt x="144" y="14"/>
                      <a:pt x="180" y="39"/>
                      <a:pt x="180" y="95"/>
                    </a:cubicBezTo>
                    <a:cubicBezTo>
                      <a:pt x="180" y="103"/>
                      <a:pt x="180" y="111"/>
                      <a:pt x="180" y="118"/>
                    </a:cubicBezTo>
                    <a:cubicBezTo>
                      <a:pt x="148" y="120"/>
                      <a:pt x="103" y="122"/>
                      <a:pt x="63" y="142"/>
                    </a:cubicBezTo>
                    <a:cubicBezTo>
                      <a:pt x="16" y="163"/>
                      <a:pt x="0" y="196"/>
                      <a:pt x="0" y="223"/>
                    </a:cubicBezTo>
                    <a:cubicBezTo>
                      <a:pt x="0" y="275"/>
                      <a:pt x="61" y="289"/>
                      <a:pt x="101" y="289"/>
                    </a:cubicBezTo>
                    <a:cubicBezTo>
                      <a:pt x="142" y="289"/>
                      <a:pt x="173" y="264"/>
                      <a:pt x="184" y="235"/>
                    </a:cubicBezTo>
                    <a:cubicBezTo>
                      <a:pt x="187" y="260"/>
                      <a:pt x="203" y="287"/>
                      <a:pt x="234" y="287"/>
                    </a:cubicBezTo>
                    <a:cubicBezTo>
                      <a:pt x="247" y="287"/>
                      <a:pt x="284" y="278"/>
                      <a:pt x="284" y="226"/>
                    </a:cubicBezTo>
                    <a:moveTo>
                      <a:pt x="180" y="194"/>
                    </a:moveTo>
                    <a:cubicBezTo>
                      <a:pt x="180" y="255"/>
                      <a:pt x="133" y="276"/>
                      <a:pt x="106" y="276"/>
                    </a:cubicBezTo>
                    <a:cubicBezTo>
                      <a:pt x="74" y="276"/>
                      <a:pt x="49" y="253"/>
                      <a:pt x="49" y="223"/>
                    </a:cubicBezTo>
                    <a:cubicBezTo>
                      <a:pt x="49" y="188"/>
                      <a:pt x="76" y="136"/>
                      <a:pt x="180" y="131"/>
                    </a:cubicBezTo>
                    <a:cubicBezTo>
                      <a:pt x="180" y="152"/>
                      <a:pt x="180" y="173"/>
                      <a:pt x="180" y="1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6" name="Freeform 107"/>
              <p:cNvSpPr/>
              <p:nvPr/>
            </p:nvSpPr>
            <p:spPr>
              <a:xfrm>
                <a:off x="1188360" y="6386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7" name="Freeform 108"/>
              <p:cNvSpPr/>
              <p:nvPr/>
            </p:nvSpPr>
            <p:spPr>
              <a:xfrm>
                <a:off x="1279080" y="67608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29" y="205"/>
                      <a:pt x="229" y="210"/>
                    </a:cubicBezTo>
                    <a:cubicBezTo>
                      <a:pt x="205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8"/>
                    </a:cubicBezTo>
                    <a:cubicBezTo>
                      <a:pt x="111" y="138"/>
                      <a:pt x="170" y="138"/>
                      <a:pt x="229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6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3" y="124"/>
                      <a:pt x="103" y="124"/>
                      <a:pt x="52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8" name="Freeform 109"/>
              <p:cNvSpPr/>
              <p:nvPr/>
            </p:nvSpPr>
            <p:spPr>
              <a:xfrm>
                <a:off x="1381320" y="620640"/>
                <a:ext cx="112320" cy="159840"/>
              </a:xfrm>
              <a:custGeom>
                <a:avLst/>
                <a:gdLst/>
                <a:ahLst/>
                <a:rect l="0" t="0" r="r" b="b"/>
                <a:pathLst>
                  <a:path w="312" h="444">
                    <a:moveTo>
                      <a:pt x="311" y="438"/>
                    </a:moveTo>
                    <a:cubicBezTo>
                      <a:pt x="311" y="431"/>
                      <a:pt x="311" y="425"/>
                      <a:pt x="311" y="418"/>
                    </a:cubicBezTo>
                    <a:cubicBezTo>
                      <a:pt x="268" y="418"/>
                      <a:pt x="263" y="413"/>
                      <a:pt x="263" y="382"/>
                    </a:cubicBezTo>
                    <a:cubicBezTo>
                      <a:pt x="263" y="255"/>
                      <a:pt x="263" y="127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8"/>
                      <a:pt x="221" y="153"/>
                      <a:pt x="221" y="197"/>
                    </a:cubicBezTo>
                    <a:cubicBezTo>
                      <a:pt x="202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2"/>
                      <a:pt x="61" y="443"/>
                      <a:pt x="133" y="443"/>
                    </a:cubicBezTo>
                    <a:cubicBezTo>
                      <a:pt x="175" y="443"/>
                      <a:pt x="203" y="422"/>
                      <a:pt x="220" y="402"/>
                    </a:cubicBezTo>
                    <a:cubicBezTo>
                      <a:pt x="220" y="416"/>
                      <a:pt x="220" y="430"/>
                      <a:pt x="220" y="443"/>
                    </a:cubicBezTo>
                    <a:cubicBezTo>
                      <a:pt x="250" y="442"/>
                      <a:pt x="281" y="440"/>
                      <a:pt x="311" y="438"/>
                    </a:cubicBezTo>
                    <a:moveTo>
                      <a:pt x="220" y="363"/>
                    </a:moveTo>
                    <a:cubicBezTo>
                      <a:pt x="220" y="373"/>
                      <a:pt x="220" y="375"/>
                      <a:pt x="212" y="386"/>
                    </a:cubicBezTo>
                    <a:cubicBezTo>
                      <a:pt x="193" y="416"/>
                      <a:pt x="164" y="431"/>
                      <a:pt x="137" y="431"/>
                    </a:cubicBezTo>
                    <a:cubicBezTo>
                      <a:pt x="108" y="431"/>
                      <a:pt x="86" y="415"/>
                      <a:pt x="70" y="389"/>
                    </a:cubicBezTo>
                    <a:cubicBezTo>
                      <a:pt x="54" y="364"/>
                      <a:pt x="52" y="328"/>
                      <a:pt x="52" y="303"/>
                    </a:cubicBezTo>
                    <a:cubicBezTo>
                      <a:pt x="52" y="280"/>
                      <a:pt x="54" y="242"/>
                      <a:pt x="72" y="214"/>
                    </a:cubicBezTo>
                    <a:cubicBezTo>
                      <a:pt x="85" y="194"/>
                      <a:pt x="110" y="172"/>
                      <a:pt x="144" y="172"/>
                    </a:cubicBezTo>
                    <a:cubicBezTo>
                      <a:pt x="166" y="172"/>
                      <a:pt x="193" y="183"/>
                      <a:pt x="212" y="210"/>
                    </a:cubicBezTo>
                    <a:cubicBezTo>
                      <a:pt x="220" y="221"/>
                      <a:pt x="220" y="223"/>
                      <a:pt x="220" y="233"/>
                    </a:cubicBezTo>
                    <a:cubicBezTo>
                      <a:pt x="220" y="276"/>
                      <a:pt x="220" y="319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39" name="Freeform 110"/>
              <p:cNvSpPr/>
              <p:nvPr/>
            </p:nvSpPr>
            <p:spPr>
              <a:xfrm>
                <a:off x="1580400" y="6386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3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0" name="Freeform 111"/>
              <p:cNvSpPr/>
              <p:nvPr/>
            </p:nvSpPr>
            <p:spPr>
              <a:xfrm>
                <a:off x="1672200" y="6289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8"/>
                      <a:pt x="135" y="401"/>
                      <a:pt x="135" y="395"/>
                    </a:cubicBezTo>
                    <a:cubicBezTo>
                      <a:pt x="94" y="395"/>
                      <a:pt x="90" y="391"/>
                      <a:pt x="90" y="366"/>
                    </a:cubicBezTo>
                    <a:cubicBezTo>
                      <a:pt x="90" y="290"/>
                      <a:pt x="90" y="213"/>
                      <a:pt x="90" y="136"/>
                    </a:cubicBezTo>
                    <a:cubicBezTo>
                      <a:pt x="61" y="138"/>
                      <a:pt x="31" y="140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7"/>
                    </a:cubicBezTo>
                    <a:cubicBezTo>
                      <a:pt x="49" y="254"/>
                      <a:pt x="49" y="310"/>
                      <a:pt x="49" y="366"/>
                    </a:cubicBezTo>
                    <a:cubicBezTo>
                      <a:pt x="49" y="395"/>
                      <a:pt x="41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6" y="413"/>
                      <a:pt x="68" y="413"/>
                    </a:cubicBezTo>
                    <a:cubicBezTo>
                      <a:pt x="92" y="413"/>
                      <a:pt x="113" y="413"/>
                      <a:pt x="135" y="415"/>
                    </a:cubicBezTo>
                    <a:moveTo>
                      <a:pt x="101" y="34"/>
                    </a:moveTo>
                    <a:cubicBezTo>
                      <a:pt x="101" y="16"/>
                      <a:pt x="85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1" name="Freeform 112"/>
              <p:cNvSpPr/>
              <p:nvPr/>
            </p:nvSpPr>
            <p:spPr>
              <a:xfrm>
                <a:off x="1735200" y="678240"/>
                <a:ext cx="177840" cy="100440"/>
              </a:xfrm>
              <a:custGeom>
                <a:avLst/>
                <a:gdLst/>
                <a:ahLst/>
                <a:rect l="0" t="0" r="r" b="b"/>
                <a:pathLst>
                  <a:path w="494" h="279">
                    <a:moveTo>
                      <a:pt x="493" y="278"/>
                    </a:moveTo>
                    <a:cubicBezTo>
                      <a:pt x="493" y="272"/>
                      <a:pt x="493" y="265"/>
                      <a:pt x="493" y="258"/>
                    </a:cubicBezTo>
                    <a:cubicBezTo>
                      <a:pt x="461" y="258"/>
                      <a:pt x="444" y="258"/>
                      <a:pt x="444" y="239"/>
                    </a:cubicBezTo>
                    <a:cubicBezTo>
                      <a:pt x="444" y="199"/>
                      <a:pt x="444" y="159"/>
                      <a:pt x="444" y="118"/>
                    </a:cubicBezTo>
                    <a:cubicBezTo>
                      <a:pt x="444" y="65"/>
                      <a:pt x="444" y="45"/>
                      <a:pt x="425" y="23"/>
                    </a:cubicBezTo>
                    <a:cubicBezTo>
                      <a:pt x="416" y="13"/>
                      <a:pt x="396" y="0"/>
                      <a:pt x="358" y="0"/>
                    </a:cubicBezTo>
                    <a:cubicBezTo>
                      <a:pt x="306" y="0"/>
                      <a:pt x="277" y="38"/>
                      <a:pt x="266" y="61"/>
                    </a:cubicBezTo>
                    <a:cubicBezTo>
                      <a:pt x="257" y="5"/>
                      <a:pt x="211" y="0"/>
                      <a:pt x="184" y="0"/>
                    </a:cubicBezTo>
                    <a:cubicBezTo>
                      <a:pt x="137" y="0"/>
                      <a:pt x="106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49" y="31"/>
                      <a:pt x="49" y="61"/>
                    </a:cubicBezTo>
                    <a:cubicBezTo>
                      <a:pt x="49" y="117"/>
                      <a:pt x="49" y="173"/>
                      <a:pt x="49" y="230"/>
                    </a:cubicBezTo>
                    <a:cubicBezTo>
                      <a:pt x="49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8"/>
                    </a:cubicBezTo>
                    <a:cubicBezTo>
                      <a:pt x="101" y="258"/>
                      <a:pt x="94" y="258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8"/>
                      <a:pt x="139" y="13"/>
                      <a:pt x="178" y="13"/>
                    </a:cubicBezTo>
                    <a:cubicBezTo>
                      <a:pt x="218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8"/>
                      <a:pt x="218" y="258"/>
                      <a:pt x="176" y="258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3" y="277"/>
                      <a:pt x="247" y="276"/>
                    </a:cubicBezTo>
                    <a:cubicBezTo>
                      <a:pt x="271" y="277"/>
                      <a:pt x="295" y="278"/>
                      <a:pt x="319" y="278"/>
                    </a:cubicBezTo>
                    <a:cubicBezTo>
                      <a:pt x="319" y="272"/>
                      <a:pt x="319" y="265"/>
                      <a:pt x="319" y="258"/>
                    </a:cubicBezTo>
                    <a:cubicBezTo>
                      <a:pt x="275" y="258"/>
                      <a:pt x="268" y="258"/>
                      <a:pt x="268" y="230"/>
                    </a:cubicBezTo>
                    <a:cubicBezTo>
                      <a:pt x="268" y="191"/>
                      <a:pt x="268" y="152"/>
                      <a:pt x="268" y="113"/>
                    </a:cubicBezTo>
                    <a:cubicBezTo>
                      <a:pt x="268" y="48"/>
                      <a:pt x="313" y="13"/>
                      <a:pt x="355" y="13"/>
                    </a:cubicBezTo>
                    <a:cubicBezTo>
                      <a:pt x="394" y="13"/>
                      <a:pt x="401" y="47"/>
                      <a:pt x="401" y="83"/>
                    </a:cubicBezTo>
                    <a:cubicBezTo>
                      <a:pt x="401" y="132"/>
                      <a:pt x="401" y="181"/>
                      <a:pt x="401" y="230"/>
                    </a:cubicBezTo>
                    <a:cubicBezTo>
                      <a:pt x="401" y="258"/>
                      <a:pt x="394" y="258"/>
                      <a:pt x="351" y="258"/>
                    </a:cubicBezTo>
                    <a:cubicBezTo>
                      <a:pt x="351" y="265"/>
                      <a:pt x="351" y="272"/>
                      <a:pt x="351" y="278"/>
                    </a:cubicBezTo>
                    <a:cubicBezTo>
                      <a:pt x="375" y="278"/>
                      <a:pt x="399" y="277"/>
                      <a:pt x="423" y="276"/>
                    </a:cubicBezTo>
                    <a:cubicBezTo>
                      <a:pt x="446" y="277"/>
                      <a:pt x="470" y="278"/>
                      <a:pt x="493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2" name="Freeform 113"/>
              <p:cNvSpPr/>
              <p:nvPr/>
            </p:nvSpPr>
            <p:spPr>
              <a:xfrm>
                <a:off x="1924920" y="628920"/>
                <a:ext cx="48960" cy="149760"/>
              </a:xfrm>
              <a:custGeom>
                <a:avLst/>
                <a:gdLst/>
                <a:ahLst/>
                <a:rect l="0" t="0" r="r" b="b"/>
                <a:pathLst>
                  <a:path w="136" h="416">
                    <a:moveTo>
                      <a:pt x="135" y="415"/>
                    </a:moveTo>
                    <a:cubicBezTo>
                      <a:pt x="135" y="408"/>
                      <a:pt x="135" y="401"/>
                      <a:pt x="135" y="395"/>
                    </a:cubicBezTo>
                    <a:cubicBezTo>
                      <a:pt x="94" y="395"/>
                      <a:pt x="92" y="391"/>
                      <a:pt x="92" y="366"/>
                    </a:cubicBezTo>
                    <a:cubicBezTo>
                      <a:pt x="92" y="290"/>
                      <a:pt x="92" y="213"/>
                      <a:pt x="92" y="136"/>
                    </a:cubicBezTo>
                    <a:cubicBezTo>
                      <a:pt x="62" y="138"/>
                      <a:pt x="32" y="140"/>
                      <a:pt x="2" y="142"/>
                    </a:cubicBezTo>
                    <a:cubicBezTo>
                      <a:pt x="2" y="148"/>
                      <a:pt x="2" y="155"/>
                      <a:pt x="2" y="162"/>
                    </a:cubicBezTo>
                    <a:cubicBezTo>
                      <a:pt x="43" y="162"/>
                      <a:pt x="49" y="165"/>
                      <a:pt x="49" y="197"/>
                    </a:cubicBezTo>
                    <a:cubicBezTo>
                      <a:pt x="49" y="254"/>
                      <a:pt x="49" y="310"/>
                      <a:pt x="49" y="366"/>
                    </a:cubicBezTo>
                    <a:cubicBezTo>
                      <a:pt x="49" y="395"/>
                      <a:pt x="43" y="395"/>
                      <a:pt x="0" y="395"/>
                    </a:cubicBezTo>
                    <a:cubicBezTo>
                      <a:pt x="0" y="401"/>
                      <a:pt x="0" y="408"/>
                      <a:pt x="0" y="415"/>
                    </a:cubicBezTo>
                    <a:cubicBezTo>
                      <a:pt x="23" y="414"/>
                      <a:pt x="47" y="413"/>
                      <a:pt x="70" y="413"/>
                    </a:cubicBezTo>
                    <a:cubicBezTo>
                      <a:pt x="92" y="413"/>
                      <a:pt x="113" y="413"/>
                      <a:pt x="135" y="415"/>
                    </a:cubicBezTo>
                    <a:moveTo>
                      <a:pt x="101" y="34"/>
                    </a:moveTo>
                    <a:cubicBezTo>
                      <a:pt x="101" y="16"/>
                      <a:pt x="86" y="0"/>
                      <a:pt x="67" y="0"/>
                    </a:cubicBezTo>
                    <a:cubicBezTo>
                      <a:pt x="45" y="0"/>
                      <a:pt x="32" y="18"/>
                      <a:pt x="32" y="34"/>
                    </a:cubicBezTo>
                    <a:cubicBezTo>
                      <a:pt x="32" y="50"/>
                      <a:pt x="47" y="66"/>
                      <a:pt x="67" y="66"/>
                    </a:cubicBezTo>
                    <a:cubicBezTo>
                      <a:pt x="88" y="66"/>
                      <a:pt x="101" y="50"/>
                      <a:pt x="101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3" name="Freeform 114"/>
              <p:cNvSpPr/>
              <p:nvPr/>
            </p:nvSpPr>
            <p:spPr>
              <a:xfrm>
                <a:off x="1987920" y="678240"/>
                <a:ext cx="115200" cy="100440"/>
              </a:xfrm>
              <a:custGeom>
                <a:avLst/>
                <a:gdLst/>
                <a:ahLst/>
                <a:rect l="0" t="0" r="r" b="b"/>
                <a:pathLst>
                  <a:path w="320" h="279">
                    <a:moveTo>
                      <a:pt x="319" y="278"/>
                    </a:moveTo>
                    <a:cubicBezTo>
                      <a:pt x="319" y="272"/>
                      <a:pt x="319" y="265"/>
                      <a:pt x="319" y="258"/>
                    </a:cubicBezTo>
                    <a:cubicBezTo>
                      <a:pt x="286" y="258"/>
                      <a:pt x="270" y="258"/>
                      <a:pt x="270" y="239"/>
                    </a:cubicBezTo>
                    <a:cubicBezTo>
                      <a:pt x="270" y="199"/>
                      <a:pt x="270" y="159"/>
                      <a:pt x="270" y="118"/>
                    </a:cubicBezTo>
                    <a:cubicBezTo>
                      <a:pt x="270" y="65"/>
                      <a:pt x="270" y="45"/>
                      <a:pt x="250" y="23"/>
                    </a:cubicBezTo>
                    <a:cubicBezTo>
                      <a:pt x="241" y="13"/>
                      <a:pt x="220" y="0"/>
                      <a:pt x="184" y="0"/>
                    </a:cubicBezTo>
                    <a:cubicBezTo>
                      <a:pt x="137" y="0"/>
                      <a:pt x="108" y="27"/>
                      <a:pt x="90" y="65"/>
                    </a:cubicBezTo>
                    <a:cubicBezTo>
                      <a:pt x="90" y="43"/>
                      <a:pt x="90" y="22"/>
                      <a:pt x="90" y="0"/>
                    </a:cubicBezTo>
                    <a:cubicBezTo>
                      <a:pt x="60" y="2"/>
                      <a:pt x="30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7"/>
                      <a:pt x="50" y="173"/>
                      <a:pt x="50" y="230"/>
                    </a:cubicBezTo>
                    <a:cubicBezTo>
                      <a:pt x="50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5" y="277"/>
                      <a:pt x="119" y="278"/>
                      <a:pt x="142" y="278"/>
                    </a:cubicBezTo>
                    <a:cubicBezTo>
                      <a:pt x="142" y="272"/>
                      <a:pt x="142" y="265"/>
                      <a:pt x="142" y="258"/>
                    </a:cubicBezTo>
                    <a:cubicBezTo>
                      <a:pt x="101" y="258"/>
                      <a:pt x="94" y="258"/>
                      <a:pt x="94" y="230"/>
                    </a:cubicBezTo>
                    <a:cubicBezTo>
                      <a:pt x="94" y="191"/>
                      <a:pt x="94" y="152"/>
                      <a:pt x="94" y="113"/>
                    </a:cubicBezTo>
                    <a:cubicBezTo>
                      <a:pt x="94" y="48"/>
                      <a:pt x="139" y="13"/>
                      <a:pt x="178" y="13"/>
                    </a:cubicBezTo>
                    <a:cubicBezTo>
                      <a:pt x="220" y="13"/>
                      <a:pt x="225" y="47"/>
                      <a:pt x="225" y="83"/>
                    </a:cubicBezTo>
                    <a:cubicBezTo>
                      <a:pt x="225" y="132"/>
                      <a:pt x="225" y="181"/>
                      <a:pt x="225" y="230"/>
                    </a:cubicBezTo>
                    <a:cubicBezTo>
                      <a:pt x="225" y="258"/>
                      <a:pt x="220" y="258"/>
                      <a:pt x="176" y="258"/>
                    </a:cubicBezTo>
                    <a:cubicBezTo>
                      <a:pt x="176" y="265"/>
                      <a:pt x="176" y="272"/>
                      <a:pt x="176" y="278"/>
                    </a:cubicBezTo>
                    <a:cubicBezTo>
                      <a:pt x="200" y="278"/>
                      <a:pt x="224" y="277"/>
                      <a:pt x="248" y="276"/>
                    </a:cubicBezTo>
                    <a:cubicBezTo>
                      <a:pt x="272" y="277"/>
                      <a:pt x="295" y="278"/>
                      <a:pt x="319" y="2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4" name="Freeform 115"/>
              <p:cNvSpPr/>
              <p:nvPr/>
            </p:nvSpPr>
            <p:spPr>
              <a:xfrm>
                <a:off x="2113560" y="675360"/>
                <a:ext cx="104760" cy="149760"/>
              </a:xfrm>
              <a:custGeom>
                <a:avLst/>
                <a:gdLst/>
                <a:ahLst/>
                <a:rect l="0" t="0" r="r" b="b"/>
                <a:pathLst>
                  <a:path w="291" h="416">
                    <a:moveTo>
                      <a:pt x="290" y="31"/>
                    </a:moveTo>
                    <a:cubicBezTo>
                      <a:pt x="290" y="20"/>
                      <a:pt x="283" y="0"/>
                      <a:pt x="257" y="0"/>
                    </a:cubicBezTo>
                    <a:cubicBezTo>
                      <a:pt x="245" y="0"/>
                      <a:pt x="216" y="4"/>
                      <a:pt x="191" y="29"/>
                    </a:cubicBezTo>
                    <a:cubicBezTo>
                      <a:pt x="164" y="9"/>
                      <a:pt x="137" y="7"/>
                      <a:pt x="122" y="7"/>
                    </a:cubicBezTo>
                    <a:cubicBezTo>
                      <a:pt x="65" y="7"/>
                      <a:pt x="22" y="50"/>
                      <a:pt x="22" y="99"/>
                    </a:cubicBezTo>
                    <a:cubicBezTo>
                      <a:pt x="22" y="126"/>
                      <a:pt x="34" y="151"/>
                      <a:pt x="50" y="163"/>
                    </a:cubicBezTo>
                    <a:cubicBezTo>
                      <a:pt x="43" y="172"/>
                      <a:pt x="31" y="194"/>
                      <a:pt x="31" y="215"/>
                    </a:cubicBezTo>
                    <a:cubicBezTo>
                      <a:pt x="31" y="235"/>
                      <a:pt x="40" y="258"/>
                      <a:pt x="59" y="271"/>
                    </a:cubicBezTo>
                    <a:cubicBezTo>
                      <a:pt x="22" y="282"/>
                      <a:pt x="0" y="309"/>
                      <a:pt x="0" y="334"/>
                    </a:cubicBezTo>
                    <a:cubicBezTo>
                      <a:pt x="0" y="380"/>
                      <a:pt x="63" y="415"/>
                      <a:pt x="140" y="415"/>
                    </a:cubicBezTo>
                    <a:cubicBezTo>
                      <a:pt x="214" y="415"/>
                      <a:pt x="281" y="382"/>
                      <a:pt x="281" y="334"/>
                    </a:cubicBezTo>
                    <a:cubicBezTo>
                      <a:pt x="281" y="310"/>
                      <a:pt x="272" y="278"/>
                      <a:pt x="239" y="262"/>
                    </a:cubicBezTo>
                    <a:cubicBezTo>
                      <a:pt x="207" y="244"/>
                      <a:pt x="169" y="244"/>
                      <a:pt x="131" y="244"/>
                    </a:cubicBezTo>
                    <a:cubicBezTo>
                      <a:pt x="115" y="244"/>
                      <a:pt x="88" y="244"/>
                      <a:pt x="83" y="242"/>
                    </a:cubicBezTo>
                    <a:cubicBezTo>
                      <a:pt x="63" y="240"/>
                      <a:pt x="50" y="221"/>
                      <a:pt x="50" y="201"/>
                    </a:cubicBezTo>
                    <a:cubicBezTo>
                      <a:pt x="50" y="199"/>
                      <a:pt x="50" y="183"/>
                      <a:pt x="61" y="171"/>
                    </a:cubicBezTo>
                    <a:cubicBezTo>
                      <a:pt x="85" y="188"/>
                      <a:pt x="112" y="190"/>
                      <a:pt x="122" y="190"/>
                    </a:cubicBezTo>
                    <a:cubicBezTo>
                      <a:pt x="182" y="190"/>
                      <a:pt x="225" y="147"/>
                      <a:pt x="225" y="99"/>
                    </a:cubicBezTo>
                    <a:cubicBezTo>
                      <a:pt x="225" y="75"/>
                      <a:pt x="216" y="52"/>
                      <a:pt x="200" y="38"/>
                    </a:cubicBezTo>
                    <a:cubicBezTo>
                      <a:pt x="223" y="16"/>
                      <a:pt x="245" y="13"/>
                      <a:pt x="257" y="13"/>
                    </a:cubicBezTo>
                    <a:cubicBezTo>
                      <a:pt x="259" y="13"/>
                      <a:pt x="261" y="13"/>
                      <a:pt x="263" y="14"/>
                    </a:cubicBezTo>
                    <a:cubicBezTo>
                      <a:pt x="256" y="16"/>
                      <a:pt x="254" y="23"/>
                      <a:pt x="254" y="31"/>
                    </a:cubicBezTo>
                    <a:cubicBezTo>
                      <a:pt x="254" y="41"/>
                      <a:pt x="261" y="48"/>
                      <a:pt x="272" y="48"/>
                    </a:cubicBezTo>
                    <a:cubicBezTo>
                      <a:pt x="277" y="48"/>
                      <a:pt x="290" y="45"/>
                      <a:pt x="290" y="31"/>
                    </a:cubicBezTo>
                    <a:moveTo>
                      <a:pt x="178" y="99"/>
                    </a:moveTo>
                    <a:cubicBezTo>
                      <a:pt x="178" y="115"/>
                      <a:pt x="178" y="135"/>
                      <a:pt x="167" y="151"/>
                    </a:cubicBezTo>
                    <a:cubicBezTo>
                      <a:pt x="164" y="158"/>
                      <a:pt x="149" y="176"/>
                      <a:pt x="122" y="176"/>
                    </a:cubicBezTo>
                    <a:cubicBezTo>
                      <a:pt x="68" y="176"/>
                      <a:pt x="68" y="113"/>
                      <a:pt x="68" y="99"/>
                    </a:cubicBezTo>
                    <a:cubicBezTo>
                      <a:pt x="68" y="83"/>
                      <a:pt x="68" y="61"/>
                      <a:pt x="79" y="47"/>
                    </a:cubicBezTo>
                    <a:cubicBezTo>
                      <a:pt x="83" y="38"/>
                      <a:pt x="97" y="22"/>
                      <a:pt x="122" y="22"/>
                    </a:cubicBezTo>
                    <a:cubicBezTo>
                      <a:pt x="178" y="22"/>
                      <a:pt x="178" y="84"/>
                      <a:pt x="178" y="99"/>
                    </a:cubicBezTo>
                    <a:moveTo>
                      <a:pt x="248" y="334"/>
                    </a:moveTo>
                    <a:cubicBezTo>
                      <a:pt x="248" y="368"/>
                      <a:pt x="203" y="400"/>
                      <a:pt x="140" y="400"/>
                    </a:cubicBezTo>
                    <a:cubicBezTo>
                      <a:pt x="77" y="400"/>
                      <a:pt x="34" y="368"/>
                      <a:pt x="34" y="334"/>
                    </a:cubicBezTo>
                    <a:cubicBezTo>
                      <a:pt x="34" y="305"/>
                      <a:pt x="58" y="282"/>
                      <a:pt x="85" y="280"/>
                    </a:cubicBezTo>
                    <a:cubicBezTo>
                      <a:pt x="97" y="280"/>
                      <a:pt x="110" y="280"/>
                      <a:pt x="122" y="280"/>
                    </a:cubicBezTo>
                    <a:cubicBezTo>
                      <a:pt x="176" y="280"/>
                      <a:pt x="248" y="280"/>
                      <a:pt x="248" y="3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5" name="Freeform 116"/>
              <p:cNvSpPr/>
              <p:nvPr/>
            </p:nvSpPr>
            <p:spPr>
              <a:xfrm>
                <a:off x="2304720" y="620640"/>
                <a:ext cx="112320" cy="159840"/>
              </a:xfrm>
              <a:custGeom>
                <a:avLst/>
                <a:gdLst/>
                <a:ahLst/>
                <a:rect l="0" t="0" r="r" b="b"/>
                <a:pathLst>
                  <a:path w="312" h="444">
                    <a:moveTo>
                      <a:pt x="311" y="438"/>
                    </a:moveTo>
                    <a:cubicBezTo>
                      <a:pt x="311" y="431"/>
                      <a:pt x="311" y="425"/>
                      <a:pt x="311" y="418"/>
                    </a:cubicBezTo>
                    <a:cubicBezTo>
                      <a:pt x="268" y="418"/>
                      <a:pt x="263" y="413"/>
                      <a:pt x="263" y="382"/>
                    </a:cubicBezTo>
                    <a:cubicBezTo>
                      <a:pt x="263" y="255"/>
                      <a:pt x="263" y="127"/>
                      <a:pt x="263" y="0"/>
                    </a:cubicBezTo>
                    <a:cubicBezTo>
                      <a:pt x="232" y="2"/>
                      <a:pt x="202" y="5"/>
                      <a:pt x="171" y="7"/>
                    </a:cubicBezTo>
                    <a:cubicBezTo>
                      <a:pt x="171" y="14"/>
                      <a:pt x="171" y="20"/>
                      <a:pt x="171" y="27"/>
                    </a:cubicBezTo>
                    <a:cubicBezTo>
                      <a:pt x="216" y="27"/>
                      <a:pt x="221" y="31"/>
                      <a:pt x="221" y="63"/>
                    </a:cubicBezTo>
                    <a:cubicBezTo>
                      <a:pt x="221" y="108"/>
                      <a:pt x="221" y="153"/>
                      <a:pt x="221" y="197"/>
                    </a:cubicBezTo>
                    <a:cubicBezTo>
                      <a:pt x="203" y="176"/>
                      <a:pt x="175" y="160"/>
                      <a:pt x="140" y="160"/>
                    </a:cubicBezTo>
                    <a:cubicBezTo>
                      <a:pt x="67" y="160"/>
                      <a:pt x="0" y="221"/>
                      <a:pt x="0" y="302"/>
                    </a:cubicBezTo>
                    <a:cubicBezTo>
                      <a:pt x="0" y="382"/>
                      <a:pt x="63" y="443"/>
                      <a:pt x="135" y="443"/>
                    </a:cubicBezTo>
                    <a:cubicBezTo>
                      <a:pt x="175" y="443"/>
                      <a:pt x="203" y="422"/>
                      <a:pt x="220" y="402"/>
                    </a:cubicBezTo>
                    <a:cubicBezTo>
                      <a:pt x="220" y="416"/>
                      <a:pt x="220" y="430"/>
                      <a:pt x="220" y="443"/>
                    </a:cubicBezTo>
                    <a:cubicBezTo>
                      <a:pt x="250" y="442"/>
                      <a:pt x="281" y="440"/>
                      <a:pt x="311" y="438"/>
                    </a:cubicBezTo>
                    <a:moveTo>
                      <a:pt x="220" y="363"/>
                    </a:moveTo>
                    <a:cubicBezTo>
                      <a:pt x="220" y="373"/>
                      <a:pt x="220" y="375"/>
                      <a:pt x="212" y="386"/>
                    </a:cubicBezTo>
                    <a:cubicBezTo>
                      <a:pt x="193" y="416"/>
                      <a:pt x="164" y="431"/>
                      <a:pt x="137" y="431"/>
                    </a:cubicBezTo>
                    <a:cubicBezTo>
                      <a:pt x="110" y="431"/>
                      <a:pt x="86" y="415"/>
                      <a:pt x="70" y="389"/>
                    </a:cubicBezTo>
                    <a:cubicBezTo>
                      <a:pt x="54" y="364"/>
                      <a:pt x="52" y="328"/>
                      <a:pt x="52" y="303"/>
                    </a:cubicBezTo>
                    <a:cubicBezTo>
                      <a:pt x="52" y="280"/>
                      <a:pt x="54" y="242"/>
                      <a:pt x="72" y="214"/>
                    </a:cubicBezTo>
                    <a:cubicBezTo>
                      <a:pt x="86" y="194"/>
                      <a:pt x="110" y="172"/>
                      <a:pt x="144" y="172"/>
                    </a:cubicBezTo>
                    <a:cubicBezTo>
                      <a:pt x="166" y="172"/>
                      <a:pt x="193" y="183"/>
                      <a:pt x="212" y="210"/>
                    </a:cubicBezTo>
                    <a:cubicBezTo>
                      <a:pt x="220" y="221"/>
                      <a:pt x="220" y="223"/>
                      <a:pt x="220" y="233"/>
                    </a:cubicBezTo>
                    <a:cubicBezTo>
                      <a:pt x="220" y="276"/>
                      <a:pt x="220" y="319"/>
                      <a:pt x="220" y="3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6" name="Freeform 117"/>
              <p:cNvSpPr/>
              <p:nvPr/>
            </p:nvSpPr>
            <p:spPr>
              <a:xfrm>
                <a:off x="2429640" y="67608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41" y="201"/>
                      <a:pt x="238" y="201"/>
                    </a:cubicBezTo>
                    <a:cubicBezTo>
                      <a:pt x="232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4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4" y="201"/>
                      <a:pt x="54" y="160"/>
                      <a:pt x="54" y="138"/>
                    </a:cubicBezTo>
                    <a:cubicBezTo>
                      <a:pt x="113" y="138"/>
                      <a:pt x="172" y="138"/>
                      <a:pt x="230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9" y="0"/>
                      <a:pt x="0" y="66"/>
                      <a:pt x="0" y="144"/>
                    </a:cubicBezTo>
                    <a:cubicBezTo>
                      <a:pt x="0" y="228"/>
                      <a:pt x="67" y="289"/>
                      <a:pt x="140" y="289"/>
                    </a:cubicBezTo>
                    <a:cubicBezTo>
                      <a:pt x="218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8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7" name="Freeform 118"/>
              <p:cNvSpPr/>
              <p:nvPr/>
            </p:nvSpPr>
            <p:spPr>
              <a:xfrm>
                <a:off x="2528640" y="6386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8" y="135"/>
                      <a:pt x="158" y="135"/>
                      <a:pt x="189" y="135"/>
                    </a:cubicBezTo>
                    <a:cubicBezTo>
                      <a:pt x="189" y="128"/>
                      <a:pt x="189" y="121"/>
                      <a:pt x="189" y="115"/>
                    </a:cubicBezTo>
                    <a:cubicBezTo>
                      <a:pt x="158" y="115"/>
                      <a:pt x="128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8" y="0"/>
                      <a:pt x="83" y="0"/>
                    </a:cubicBezTo>
                    <a:cubicBezTo>
                      <a:pt x="81" y="52"/>
                      <a:pt x="63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3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8" name="Freeform 119"/>
              <p:cNvSpPr/>
              <p:nvPr/>
            </p:nvSpPr>
            <p:spPr>
              <a:xfrm>
                <a:off x="2619360" y="676080"/>
                <a:ext cx="88560" cy="104400"/>
              </a:xfrm>
              <a:custGeom>
                <a:avLst/>
                <a:gdLst/>
                <a:ahLst/>
                <a:rect l="0" t="0" r="r" b="b"/>
                <a:pathLst>
                  <a:path w="246" h="290">
                    <a:moveTo>
                      <a:pt x="245" y="208"/>
                    </a:moveTo>
                    <a:cubicBezTo>
                      <a:pt x="245" y="201"/>
                      <a:pt x="239" y="201"/>
                      <a:pt x="236" y="201"/>
                    </a:cubicBezTo>
                    <a:cubicBezTo>
                      <a:pt x="230" y="201"/>
                      <a:pt x="230" y="205"/>
                      <a:pt x="229" y="210"/>
                    </a:cubicBezTo>
                    <a:cubicBezTo>
                      <a:pt x="207" y="275"/>
                      <a:pt x="149" y="275"/>
                      <a:pt x="142" y="275"/>
                    </a:cubicBezTo>
                    <a:cubicBezTo>
                      <a:pt x="112" y="275"/>
                      <a:pt x="86" y="255"/>
                      <a:pt x="72" y="232"/>
                    </a:cubicBezTo>
                    <a:cubicBezTo>
                      <a:pt x="52" y="201"/>
                      <a:pt x="52" y="160"/>
                      <a:pt x="52" y="138"/>
                    </a:cubicBezTo>
                    <a:cubicBezTo>
                      <a:pt x="111" y="138"/>
                      <a:pt x="170" y="138"/>
                      <a:pt x="229" y="138"/>
                    </a:cubicBezTo>
                    <a:cubicBezTo>
                      <a:pt x="243" y="138"/>
                      <a:pt x="245" y="138"/>
                      <a:pt x="245" y="124"/>
                    </a:cubicBezTo>
                    <a:cubicBezTo>
                      <a:pt x="245" y="61"/>
                      <a:pt x="211" y="0"/>
                      <a:pt x="131" y="0"/>
                    </a:cubicBezTo>
                    <a:cubicBezTo>
                      <a:pt x="58" y="0"/>
                      <a:pt x="0" y="66"/>
                      <a:pt x="0" y="144"/>
                    </a:cubicBezTo>
                    <a:cubicBezTo>
                      <a:pt x="0" y="228"/>
                      <a:pt x="67" y="289"/>
                      <a:pt x="139" y="289"/>
                    </a:cubicBezTo>
                    <a:cubicBezTo>
                      <a:pt x="216" y="289"/>
                      <a:pt x="245" y="219"/>
                      <a:pt x="245" y="208"/>
                    </a:cubicBezTo>
                    <a:moveTo>
                      <a:pt x="203" y="124"/>
                    </a:moveTo>
                    <a:cubicBezTo>
                      <a:pt x="154" y="124"/>
                      <a:pt x="104" y="124"/>
                      <a:pt x="54" y="124"/>
                    </a:cubicBezTo>
                    <a:cubicBezTo>
                      <a:pt x="58" y="31"/>
                      <a:pt x="110" y="14"/>
                      <a:pt x="131" y="14"/>
                    </a:cubicBezTo>
                    <a:cubicBezTo>
                      <a:pt x="196" y="14"/>
                      <a:pt x="203" y="101"/>
                      <a:pt x="203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49" name="Freeform 120"/>
              <p:cNvSpPr/>
              <p:nvPr/>
            </p:nvSpPr>
            <p:spPr>
              <a:xfrm>
                <a:off x="2721960" y="676080"/>
                <a:ext cx="87120" cy="104400"/>
              </a:xfrm>
              <a:custGeom>
                <a:avLst/>
                <a:gdLst/>
                <a:ahLst/>
                <a:rect l="0" t="0" r="r" b="b"/>
                <a:pathLst>
                  <a:path w="242" h="290">
                    <a:moveTo>
                      <a:pt x="241" y="208"/>
                    </a:moveTo>
                    <a:cubicBezTo>
                      <a:pt x="241" y="201"/>
                      <a:pt x="234" y="201"/>
                      <a:pt x="232" y="201"/>
                    </a:cubicBezTo>
                    <a:cubicBezTo>
                      <a:pt x="227" y="201"/>
                      <a:pt x="227" y="205"/>
                      <a:pt x="225" y="208"/>
                    </a:cubicBezTo>
                    <a:cubicBezTo>
                      <a:pt x="207" y="266"/>
                      <a:pt x="166" y="275"/>
                      <a:pt x="142" y="275"/>
                    </a:cubicBezTo>
                    <a:cubicBezTo>
                      <a:pt x="108" y="275"/>
                      <a:pt x="52" y="248"/>
                      <a:pt x="52" y="145"/>
                    </a:cubicBezTo>
                    <a:cubicBezTo>
                      <a:pt x="52" y="43"/>
                      <a:pt x="104" y="16"/>
                      <a:pt x="139" y="16"/>
                    </a:cubicBezTo>
                    <a:cubicBezTo>
                      <a:pt x="144" y="16"/>
                      <a:pt x="184" y="18"/>
                      <a:pt x="205" y="39"/>
                    </a:cubicBezTo>
                    <a:cubicBezTo>
                      <a:pt x="180" y="41"/>
                      <a:pt x="176" y="61"/>
                      <a:pt x="176" y="68"/>
                    </a:cubicBezTo>
                    <a:cubicBezTo>
                      <a:pt x="176" y="84"/>
                      <a:pt x="187" y="97"/>
                      <a:pt x="205" y="97"/>
                    </a:cubicBezTo>
                    <a:cubicBezTo>
                      <a:pt x="221" y="97"/>
                      <a:pt x="234" y="88"/>
                      <a:pt x="234" y="68"/>
                    </a:cubicBezTo>
                    <a:cubicBezTo>
                      <a:pt x="234" y="25"/>
                      <a:pt x="185" y="0"/>
                      <a:pt x="137" y="0"/>
                    </a:cubicBezTo>
                    <a:cubicBezTo>
                      <a:pt x="58" y="0"/>
                      <a:pt x="0" y="68"/>
                      <a:pt x="0" y="147"/>
                    </a:cubicBezTo>
                    <a:cubicBezTo>
                      <a:pt x="0" y="228"/>
                      <a:pt x="63" y="289"/>
                      <a:pt x="137" y="289"/>
                    </a:cubicBezTo>
                    <a:cubicBezTo>
                      <a:pt x="221" y="289"/>
                      <a:pt x="241" y="214"/>
                      <a:pt x="241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50" name="Freeform 121"/>
              <p:cNvSpPr/>
              <p:nvPr/>
            </p:nvSpPr>
            <p:spPr>
              <a:xfrm>
                <a:off x="2819520" y="638640"/>
                <a:ext cx="71640" cy="141840"/>
              </a:xfrm>
              <a:custGeom>
                <a:avLst/>
                <a:gdLst/>
                <a:ahLst/>
                <a:rect l="0" t="0" r="r" b="b"/>
                <a:pathLst>
                  <a:path w="199" h="394">
                    <a:moveTo>
                      <a:pt x="198" y="309"/>
                    </a:moveTo>
                    <a:cubicBezTo>
                      <a:pt x="198" y="297"/>
                      <a:pt x="198" y="285"/>
                      <a:pt x="198" y="273"/>
                    </a:cubicBezTo>
                    <a:cubicBezTo>
                      <a:pt x="193" y="273"/>
                      <a:pt x="187" y="273"/>
                      <a:pt x="182" y="273"/>
                    </a:cubicBezTo>
                    <a:cubicBezTo>
                      <a:pt x="182" y="284"/>
                      <a:pt x="182" y="296"/>
                      <a:pt x="182" y="307"/>
                    </a:cubicBezTo>
                    <a:cubicBezTo>
                      <a:pt x="182" y="354"/>
                      <a:pt x="164" y="379"/>
                      <a:pt x="140" y="379"/>
                    </a:cubicBezTo>
                    <a:cubicBezTo>
                      <a:pt x="97" y="379"/>
                      <a:pt x="97" y="321"/>
                      <a:pt x="97" y="310"/>
                    </a:cubicBezTo>
                    <a:cubicBezTo>
                      <a:pt x="97" y="252"/>
                      <a:pt x="97" y="193"/>
                      <a:pt x="97" y="135"/>
                    </a:cubicBezTo>
                    <a:cubicBezTo>
                      <a:pt x="127" y="135"/>
                      <a:pt x="157" y="135"/>
                      <a:pt x="187" y="135"/>
                    </a:cubicBezTo>
                    <a:cubicBezTo>
                      <a:pt x="187" y="128"/>
                      <a:pt x="187" y="121"/>
                      <a:pt x="187" y="115"/>
                    </a:cubicBezTo>
                    <a:cubicBezTo>
                      <a:pt x="157" y="115"/>
                      <a:pt x="127" y="115"/>
                      <a:pt x="97" y="115"/>
                    </a:cubicBezTo>
                    <a:cubicBezTo>
                      <a:pt x="97" y="77"/>
                      <a:pt x="97" y="38"/>
                      <a:pt x="97" y="0"/>
                    </a:cubicBezTo>
                    <a:cubicBezTo>
                      <a:pt x="92" y="0"/>
                      <a:pt x="86" y="0"/>
                      <a:pt x="81" y="0"/>
                    </a:cubicBezTo>
                    <a:cubicBezTo>
                      <a:pt x="81" y="52"/>
                      <a:pt x="61" y="118"/>
                      <a:pt x="0" y="122"/>
                    </a:cubicBezTo>
                    <a:cubicBezTo>
                      <a:pt x="0" y="126"/>
                      <a:pt x="0" y="130"/>
                      <a:pt x="0" y="135"/>
                    </a:cubicBezTo>
                    <a:cubicBezTo>
                      <a:pt x="18" y="135"/>
                      <a:pt x="36" y="135"/>
                      <a:pt x="54" y="135"/>
                    </a:cubicBezTo>
                    <a:cubicBezTo>
                      <a:pt x="54" y="193"/>
                      <a:pt x="54" y="251"/>
                      <a:pt x="54" y="309"/>
                    </a:cubicBezTo>
                    <a:cubicBezTo>
                      <a:pt x="54" y="386"/>
                      <a:pt x="112" y="393"/>
                      <a:pt x="135" y="393"/>
                    </a:cubicBezTo>
                    <a:cubicBezTo>
                      <a:pt x="180" y="393"/>
                      <a:pt x="198" y="350"/>
                      <a:pt x="198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51" name="Freeform 122"/>
              <p:cNvSpPr/>
              <p:nvPr/>
            </p:nvSpPr>
            <p:spPr>
              <a:xfrm>
                <a:off x="2910240" y="676080"/>
                <a:ext cx="100800" cy="104400"/>
              </a:xfrm>
              <a:custGeom>
                <a:avLst/>
                <a:gdLst/>
                <a:ahLst/>
                <a:rect l="0" t="0" r="r" b="b"/>
                <a:pathLst>
                  <a:path w="280" h="290">
                    <a:moveTo>
                      <a:pt x="279" y="149"/>
                    </a:moveTo>
                    <a:cubicBezTo>
                      <a:pt x="279" y="68"/>
                      <a:pt x="216" y="0"/>
                      <a:pt x="140" y="0"/>
                    </a:cubicBezTo>
                    <a:cubicBezTo>
                      <a:pt x="61" y="0"/>
                      <a:pt x="0" y="70"/>
                      <a:pt x="0" y="149"/>
                    </a:cubicBezTo>
                    <a:cubicBezTo>
                      <a:pt x="0" y="230"/>
                      <a:pt x="65" y="289"/>
                      <a:pt x="139" y="289"/>
                    </a:cubicBezTo>
                    <a:cubicBezTo>
                      <a:pt x="216" y="289"/>
                      <a:pt x="279" y="228"/>
                      <a:pt x="279" y="149"/>
                    </a:cubicBezTo>
                    <a:moveTo>
                      <a:pt x="227" y="144"/>
                    </a:moveTo>
                    <a:cubicBezTo>
                      <a:pt x="227" y="165"/>
                      <a:pt x="227" y="199"/>
                      <a:pt x="212" y="228"/>
                    </a:cubicBezTo>
                    <a:cubicBezTo>
                      <a:pt x="200" y="255"/>
                      <a:pt x="171" y="275"/>
                      <a:pt x="140" y="275"/>
                    </a:cubicBezTo>
                    <a:cubicBezTo>
                      <a:pt x="113" y="275"/>
                      <a:pt x="85" y="260"/>
                      <a:pt x="68" y="232"/>
                    </a:cubicBezTo>
                    <a:cubicBezTo>
                      <a:pt x="52" y="205"/>
                      <a:pt x="52" y="165"/>
                      <a:pt x="52" y="144"/>
                    </a:cubicBezTo>
                    <a:cubicBezTo>
                      <a:pt x="52" y="118"/>
                      <a:pt x="52" y="84"/>
                      <a:pt x="67" y="57"/>
                    </a:cubicBezTo>
                    <a:cubicBezTo>
                      <a:pt x="85" y="29"/>
                      <a:pt x="113" y="14"/>
                      <a:pt x="139" y="14"/>
                    </a:cubicBezTo>
                    <a:cubicBezTo>
                      <a:pt x="167" y="14"/>
                      <a:pt x="194" y="29"/>
                      <a:pt x="211" y="56"/>
                    </a:cubicBezTo>
                    <a:cubicBezTo>
                      <a:pt x="227" y="83"/>
                      <a:pt x="227" y="118"/>
                      <a:pt x="227" y="1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52" name="Freeform 123"/>
              <p:cNvSpPr/>
              <p:nvPr/>
            </p:nvSpPr>
            <p:spPr>
              <a:xfrm>
                <a:off x="3023640" y="678240"/>
                <a:ext cx="76680" cy="100440"/>
              </a:xfrm>
              <a:custGeom>
                <a:avLst/>
                <a:gdLst/>
                <a:ahLst/>
                <a:rect l="0" t="0" r="r" b="b"/>
                <a:pathLst>
                  <a:path w="213" h="279">
                    <a:moveTo>
                      <a:pt x="212" y="38"/>
                    </a:moveTo>
                    <a:cubicBezTo>
                      <a:pt x="212" y="18"/>
                      <a:pt x="194" y="0"/>
                      <a:pt x="166" y="0"/>
                    </a:cubicBezTo>
                    <a:cubicBezTo>
                      <a:pt x="121" y="0"/>
                      <a:pt x="97" y="41"/>
                      <a:pt x="88" y="68"/>
                    </a:cubicBezTo>
                    <a:cubicBezTo>
                      <a:pt x="88" y="45"/>
                      <a:pt x="88" y="23"/>
                      <a:pt x="88" y="0"/>
                    </a:cubicBezTo>
                    <a:cubicBezTo>
                      <a:pt x="59" y="2"/>
                      <a:pt x="29" y="4"/>
                      <a:pt x="0" y="5"/>
                    </a:cubicBezTo>
                    <a:cubicBezTo>
                      <a:pt x="0" y="12"/>
                      <a:pt x="0" y="19"/>
                      <a:pt x="0" y="25"/>
                    </a:cubicBezTo>
                    <a:cubicBezTo>
                      <a:pt x="45" y="25"/>
                      <a:pt x="50" y="31"/>
                      <a:pt x="50" y="61"/>
                    </a:cubicBezTo>
                    <a:cubicBezTo>
                      <a:pt x="50" y="117"/>
                      <a:pt x="50" y="173"/>
                      <a:pt x="50" y="230"/>
                    </a:cubicBezTo>
                    <a:cubicBezTo>
                      <a:pt x="50" y="258"/>
                      <a:pt x="43" y="258"/>
                      <a:pt x="0" y="258"/>
                    </a:cubicBezTo>
                    <a:cubicBezTo>
                      <a:pt x="0" y="265"/>
                      <a:pt x="0" y="272"/>
                      <a:pt x="0" y="278"/>
                    </a:cubicBezTo>
                    <a:cubicBezTo>
                      <a:pt x="24" y="278"/>
                      <a:pt x="48" y="277"/>
                      <a:pt x="72" y="276"/>
                    </a:cubicBezTo>
                    <a:cubicBezTo>
                      <a:pt x="99" y="276"/>
                      <a:pt x="128" y="276"/>
                      <a:pt x="153" y="278"/>
                    </a:cubicBezTo>
                    <a:cubicBezTo>
                      <a:pt x="153" y="272"/>
                      <a:pt x="153" y="265"/>
                      <a:pt x="153" y="258"/>
                    </a:cubicBezTo>
                    <a:cubicBezTo>
                      <a:pt x="149" y="258"/>
                      <a:pt x="145" y="258"/>
                      <a:pt x="140" y="258"/>
                    </a:cubicBezTo>
                    <a:cubicBezTo>
                      <a:pt x="94" y="258"/>
                      <a:pt x="92" y="251"/>
                      <a:pt x="92" y="228"/>
                    </a:cubicBezTo>
                    <a:cubicBezTo>
                      <a:pt x="92" y="196"/>
                      <a:pt x="92" y="163"/>
                      <a:pt x="92" y="131"/>
                    </a:cubicBezTo>
                    <a:cubicBezTo>
                      <a:pt x="92" y="68"/>
                      <a:pt x="119" y="13"/>
                      <a:pt x="166" y="13"/>
                    </a:cubicBezTo>
                    <a:cubicBezTo>
                      <a:pt x="171" y="13"/>
                      <a:pt x="173" y="13"/>
                      <a:pt x="173" y="14"/>
                    </a:cubicBezTo>
                    <a:cubicBezTo>
                      <a:pt x="171" y="14"/>
                      <a:pt x="158" y="22"/>
                      <a:pt x="158" y="38"/>
                    </a:cubicBezTo>
                    <a:cubicBezTo>
                      <a:pt x="158" y="56"/>
                      <a:pt x="173" y="65"/>
                      <a:pt x="185" y="65"/>
                    </a:cubicBezTo>
                    <a:cubicBezTo>
                      <a:pt x="198" y="65"/>
                      <a:pt x="212" y="57"/>
                      <a:pt x="212" y="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753" name="Freeform 124"/>
              <p:cNvSpPr/>
              <p:nvPr/>
            </p:nvSpPr>
            <p:spPr>
              <a:xfrm>
                <a:off x="3114360" y="676080"/>
                <a:ext cx="74880" cy="104400"/>
              </a:xfrm>
              <a:custGeom>
                <a:avLst/>
                <a:gdLst/>
                <a:ahLst/>
                <a:rect l="0" t="0" r="r" b="b"/>
                <a:pathLst>
                  <a:path w="208" h="290">
                    <a:moveTo>
                      <a:pt x="207" y="203"/>
                    </a:moveTo>
                    <a:cubicBezTo>
                      <a:pt x="207" y="169"/>
                      <a:pt x="187" y="151"/>
                      <a:pt x="180" y="142"/>
                    </a:cubicBezTo>
                    <a:cubicBezTo>
                      <a:pt x="158" y="122"/>
                      <a:pt x="135" y="117"/>
                      <a:pt x="108" y="113"/>
                    </a:cubicBezTo>
                    <a:cubicBezTo>
                      <a:pt x="72" y="106"/>
                      <a:pt x="31" y="97"/>
                      <a:pt x="31" y="61"/>
                    </a:cubicBezTo>
                    <a:cubicBezTo>
                      <a:pt x="31" y="39"/>
                      <a:pt x="47" y="13"/>
                      <a:pt x="101" y="13"/>
                    </a:cubicBezTo>
                    <a:cubicBezTo>
                      <a:pt x="171" y="13"/>
                      <a:pt x="175" y="70"/>
                      <a:pt x="175" y="90"/>
                    </a:cubicBezTo>
                    <a:cubicBezTo>
                      <a:pt x="176" y="95"/>
                      <a:pt x="179" y="93"/>
                      <a:pt x="182" y="95"/>
                    </a:cubicBezTo>
                    <a:cubicBezTo>
                      <a:pt x="191" y="95"/>
                      <a:pt x="191" y="92"/>
                      <a:pt x="191" y="79"/>
                    </a:cubicBezTo>
                    <a:cubicBezTo>
                      <a:pt x="191" y="58"/>
                      <a:pt x="191" y="37"/>
                      <a:pt x="191" y="16"/>
                    </a:cubicBezTo>
                    <a:cubicBezTo>
                      <a:pt x="191" y="5"/>
                      <a:pt x="191" y="0"/>
                      <a:pt x="184" y="0"/>
                    </a:cubicBezTo>
                    <a:cubicBezTo>
                      <a:pt x="180" y="0"/>
                      <a:pt x="180" y="0"/>
                      <a:pt x="171" y="9"/>
                    </a:cubicBezTo>
                    <a:cubicBezTo>
                      <a:pt x="169" y="11"/>
                      <a:pt x="164" y="16"/>
                      <a:pt x="160" y="18"/>
                    </a:cubicBezTo>
                    <a:cubicBezTo>
                      <a:pt x="137" y="0"/>
                      <a:pt x="110" y="0"/>
                      <a:pt x="101" y="0"/>
                    </a:cubicBezTo>
                    <a:cubicBezTo>
                      <a:pt x="23" y="0"/>
                      <a:pt x="0" y="43"/>
                      <a:pt x="0" y="79"/>
                    </a:cubicBezTo>
                    <a:cubicBezTo>
                      <a:pt x="0" y="101"/>
                      <a:pt x="11" y="118"/>
                      <a:pt x="27" y="131"/>
                    </a:cubicBezTo>
                    <a:cubicBezTo>
                      <a:pt x="47" y="149"/>
                      <a:pt x="65" y="153"/>
                      <a:pt x="110" y="162"/>
                    </a:cubicBezTo>
                    <a:cubicBezTo>
                      <a:pt x="124" y="163"/>
                      <a:pt x="176" y="174"/>
                      <a:pt x="176" y="219"/>
                    </a:cubicBezTo>
                    <a:cubicBezTo>
                      <a:pt x="176" y="251"/>
                      <a:pt x="155" y="276"/>
                      <a:pt x="104" y="276"/>
                    </a:cubicBezTo>
                    <a:cubicBezTo>
                      <a:pt x="52" y="276"/>
                      <a:pt x="29" y="240"/>
                      <a:pt x="16" y="187"/>
                    </a:cubicBezTo>
                    <a:cubicBezTo>
                      <a:pt x="14" y="178"/>
                      <a:pt x="14" y="176"/>
                      <a:pt x="7" y="176"/>
                    </a:cubicBezTo>
                    <a:cubicBezTo>
                      <a:pt x="0" y="176"/>
                      <a:pt x="0" y="179"/>
                      <a:pt x="0" y="192"/>
                    </a:cubicBezTo>
                    <a:cubicBezTo>
                      <a:pt x="0" y="220"/>
                      <a:pt x="0" y="247"/>
                      <a:pt x="0" y="275"/>
                    </a:cubicBezTo>
                    <a:cubicBezTo>
                      <a:pt x="0" y="285"/>
                      <a:pt x="0" y="289"/>
                      <a:pt x="7" y="289"/>
                    </a:cubicBezTo>
                    <a:cubicBezTo>
                      <a:pt x="11" y="289"/>
                      <a:pt x="11" y="289"/>
                      <a:pt x="23" y="276"/>
                    </a:cubicBezTo>
                    <a:cubicBezTo>
                      <a:pt x="28" y="272"/>
                      <a:pt x="23" y="275"/>
                      <a:pt x="36" y="262"/>
                    </a:cubicBezTo>
                    <a:cubicBezTo>
                      <a:pt x="63" y="289"/>
                      <a:pt x="92" y="289"/>
                      <a:pt x="104" y="289"/>
                    </a:cubicBezTo>
                    <a:cubicBezTo>
                      <a:pt x="178" y="289"/>
                      <a:pt x="207" y="248"/>
                      <a:pt x="207" y="2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sp>
        <p:nvSpPr>
          <p:cNvPr id="754" name="Freeform 125"/>
          <p:cNvSpPr/>
          <p:nvPr/>
        </p:nvSpPr>
        <p:spPr>
          <a:xfrm>
            <a:off x="310320" y="182880"/>
            <a:ext cx="9327240" cy="5029560"/>
          </a:xfrm>
          <a:custGeom>
            <a:avLst/>
            <a:gdLst/>
            <a:ahLst/>
            <a:rect l="0" t="0" r="r" b="b"/>
            <a:pathLst>
              <a:path w="25909" h="13971">
                <a:moveTo>
                  <a:pt x="0" y="762"/>
                </a:moveTo>
                <a:lnTo>
                  <a:pt x="254" y="13970"/>
                </a:lnTo>
                <a:lnTo>
                  <a:pt x="12954" y="13970"/>
                </a:lnTo>
                <a:lnTo>
                  <a:pt x="12954" y="5842"/>
                </a:lnTo>
                <a:lnTo>
                  <a:pt x="25908" y="5842"/>
                </a:lnTo>
                <a:lnTo>
                  <a:pt x="25908" y="0"/>
                </a:lnTo>
                <a:lnTo>
                  <a:pt x="13870" y="0"/>
                </a:lnTo>
                <a:lnTo>
                  <a:pt x="13870" y="762"/>
                </a:lnTo>
                <a:lnTo>
                  <a:pt x="0" y="762"/>
                </a:lnTo>
                <a:lnTo>
                  <a:pt x="0" y="786"/>
                </a:lnTo>
                <a:lnTo>
                  <a:pt x="0" y="762"/>
                </a:lnTo>
                <a:close/>
              </a:path>
            </a:pathLst>
          </a:custGeom>
          <a:noFill/>
          <a:ln w="72000">
            <a:solidFill>
              <a:srgbClr val="ff0000"/>
            </a:solidFill>
            <a:round/>
          </a:ln>
        </p:spPr>
      </p:sp>
      <p:sp>
        <p:nvSpPr>
          <p:cNvPr id="755" name="TextShape 126"/>
          <p:cNvSpPr txBox="1"/>
          <p:nvPr/>
        </p:nvSpPr>
        <p:spPr>
          <a:xfrm>
            <a:off x="490320" y="2645640"/>
            <a:ext cx="3311280" cy="427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Times New Roman"/>
                <a:hlinkClick r:id="rId6"/>
              </a:rPr>
              <a:t>Design and construction of the ATLAS High-Granularity Timing Detector </a:t>
            </a:r>
            <a:endParaRPr b="0" lang="en-US" sz="1500" spc="-1" strike="noStrike">
              <a:latin typeface="Arial"/>
            </a:endParaRPr>
          </a:p>
        </p:txBody>
      </p:sp>
      <p:pic>
        <p:nvPicPr>
          <p:cNvPr id="756" name="" descr=""/>
          <p:cNvPicPr/>
          <p:nvPr/>
        </p:nvPicPr>
        <p:blipFill>
          <a:blip r:embed="rId7"/>
          <a:stretch/>
        </p:blipFill>
        <p:spPr>
          <a:xfrm>
            <a:off x="5718960" y="249120"/>
            <a:ext cx="3299400" cy="17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2022-09-09T10:02:05Z</dcterms:created>
  <dc:creator/>
  <dc:description/>
  <dc:language>en-US</dc:language>
  <cp:lastModifiedBy/>
  <dcterms:modified xsi:type="dcterms:W3CDTF">2023-10-16T17:25:48Z</dcterms:modified>
  <cp:revision>104</cp:revision>
  <dc:subject/>
  <dc:title/>
</cp:coreProperties>
</file>