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865" r:id="rId2"/>
    <p:sldMasterId id="2147484206" r:id="rId3"/>
  </p:sldMasterIdLst>
  <p:notesMasterIdLst>
    <p:notesMasterId r:id="rId6"/>
  </p:notesMasterIdLst>
  <p:handoutMasterIdLst>
    <p:handoutMasterId r:id="rId7"/>
  </p:handoutMasterIdLst>
  <p:sldIdLst>
    <p:sldId id="256" r:id="rId4"/>
    <p:sldId id="282" r:id="rId5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E3C88"/>
    <a:srgbClr val="4B568B"/>
    <a:srgbClr val="ED9E0B"/>
    <a:srgbClr val="FCAF18"/>
    <a:srgbClr val="A5A5A5"/>
    <a:srgbClr val="A6A6A6"/>
    <a:srgbClr val="ED7D31"/>
    <a:srgbClr val="FFC000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1" autoAdjust="0"/>
    <p:restoredTop sz="91020" autoAdjust="0"/>
  </p:normalViewPr>
  <p:slideViewPr>
    <p:cSldViewPr snapToGrid="0">
      <p:cViewPr varScale="1">
        <p:scale>
          <a:sx n="116" d="100"/>
          <a:sy n="116" d="100"/>
        </p:scale>
        <p:origin x="1184" y="184"/>
      </p:cViewPr>
      <p:guideLst>
        <p:guide orient="horz" pos="799"/>
        <p:guide pos="3840"/>
      </p:guideLst>
    </p:cSldViewPr>
  </p:slideViewPr>
  <p:outlineViewPr>
    <p:cViewPr>
      <p:scale>
        <a:sx n="33" d="100"/>
        <a:sy n="33" d="100"/>
      </p:scale>
      <p:origin x="16" y="1296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F89D-A3A4-4F4A-8B3A-BDFEE8D51E2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3D72-4BAD-5547-87BC-5CB700B4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28567-BDF5-451C-8737-F40313BC91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84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0" y="5210346"/>
            <a:ext cx="3736126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A91CB-2AEA-71F9-99B4-FE84A7C35B0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95" y="273553"/>
            <a:ext cx="2788151" cy="12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08C-906E-43EA-885E-38D7E516C950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2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375-5B77-493B-B985-7DE9ED0B3819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1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541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‹#›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sz="2800"/>
          </a:p>
        </p:txBody>
      </p:sp>
      <p:sp>
        <p:nvSpPr>
          <p:cNvPr id="9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‹#›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0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‹#›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5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6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95" y="273553"/>
            <a:ext cx="2788151" cy="1261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>
                <a:solidFill>
                  <a:schemeClr val="bg1"/>
                </a:solidFill>
              </a:rPr>
              <a:t>No. 101079773</a:t>
            </a:r>
          </a:p>
        </p:txBody>
      </p: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R. Assmann, M. Ferrario - 5 June 2023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367533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Assmann, M. Ferrario - 5 June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9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Assmann, M. Ferrario - 5 June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0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3" y="6462572"/>
            <a:ext cx="5180359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IV EuPRAXIA@SPARC_LAB Review Committee Meeting, LNF, November 30, 2022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2C8A98-6E54-60B4-EC66-130DC0080D27}"/>
              </a:ext>
            </a:extLst>
          </p:cNvPr>
          <p:cNvGrpSpPr/>
          <p:nvPr userDrawn="1"/>
        </p:nvGrpSpPr>
        <p:grpSpPr>
          <a:xfrm>
            <a:off x="220133" y="-59851"/>
            <a:ext cx="1943100" cy="872190"/>
            <a:chOff x="3888739" y="2944556"/>
            <a:chExt cx="1943100" cy="8721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D20BC6-6005-1522-DEB8-7EE6010A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7117" y="2944556"/>
              <a:ext cx="1421141" cy="6105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93E76B-2A09-B4AC-611C-36DEBEBF12D0}"/>
                </a:ext>
              </a:extLst>
            </p:cNvPr>
            <p:cNvSpPr txBox="1"/>
            <p:nvPr/>
          </p:nvSpPr>
          <p:spPr>
            <a:xfrm>
              <a:off x="3888739" y="3555136"/>
              <a:ext cx="194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>
                  <a:solidFill>
                    <a:srgbClr val="2C3882"/>
                  </a:solidFill>
                </a:rPr>
                <a:t>a</a:t>
              </a:r>
              <a:r>
                <a:rPr lang="en-IT" sz="1100">
                  <a:solidFill>
                    <a:srgbClr val="2C3882"/>
                  </a:solidFill>
                </a:rPr>
                <a:t>t </a:t>
              </a:r>
              <a:r>
                <a:rPr lang="en-IT" sz="1100">
                  <a:solidFill>
                    <a:srgbClr val="FCAF18"/>
                  </a:solidFill>
                </a:rPr>
                <a:t>S</a:t>
              </a:r>
              <a:r>
                <a:rPr lang="en-IT" sz="1100">
                  <a:solidFill>
                    <a:srgbClr val="2C3882"/>
                  </a:solidFill>
                </a:rPr>
                <a:t>PARC_</a:t>
              </a:r>
              <a:r>
                <a:rPr lang="en-IT" sz="1100">
                  <a:solidFill>
                    <a:srgbClr val="FCAF18"/>
                  </a:solidFill>
                </a:rPr>
                <a:t>L</a:t>
              </a:r>
              <a:r>
                <a:rPr lang="en-IT" sz="1100">
                  <a:solidFill>
                    <a:srgbClr val="2C3882"/>
                  </a:solidFill>
                </a:rPr>
                <a:t>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480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Assmann, M. Ferrario - 5 June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14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Assmann, M. Ferrario - 5 June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71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Assmann, M. Ferrario - 5 June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096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Assmann, M. Ferrario - 5 June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77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Assmann, M. Ferrario - 5 June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55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Assmann, M. Ferrario - 5 June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2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Assmann, M. Ferrario - 5 June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A432-0A7F-4C00-891E-203DB036B6DB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2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466-3B82-475E-B082-527677DD09F8}" type="datetime1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1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D47-8CAF-40B8-839E-ACD68B3A7126}" type="datetime1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37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0591-3475-4EBB-8016-10D483697907}" type="datetime1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7272-7EFB-437A-AE66-D494C00346C2}" type="datetime1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11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7A4-D14A-4CCB-9FE4-240F31646354}" type="datetime1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5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1834-46A7-4729-87E5-523A704ACD68}" type="datetime1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45F3-8D30-4E47-A23B-88EACEE32C39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0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R. Assmann, M. Ferrario - 5 June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5E40C9-94AD-A1C1-E270-9C0F50A41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434" y="2211025"/>
            <a:ext cx="9634172" cy="1013220"/>
          </a:xfrm>
        </p:spPr>
        <p:txBody>
          <a:bodyPr>
            <a:noAutofit/>
          </a:bodyPr>
          <a:lstStyle/>
          <a:p>
            <a:r>
              <a:rPr lang="en-IT" sz="4400" dirty="0">
                <a:solidFill>
                  <a:srgbClr val="FCAF18"/>
                </a:solidFill>
              </a:rPr>
              <a:t>View on Excellence Centers</a:t>
            </a:r>
            <a:endParaRPr lang="en-GB" sz="44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06F2BDD-3E49-D171-A9F5-8D061FDA7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603" y="3389320"/>
            <a:ext cx="7813967" cy="104385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D9E0B"/>
                </a:solidFill>
              </a:rPr>
              <a:t>M. Ferrario, INFN-LNF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3D466-A626-C2EF-D23B-C3E4951B70BB}"/>
              </a:ext>
            </a:extLst>
          </p:cNvPr>
          <p:cNvSpPr txBox="1"/>
          <p:nvPr/>
        </p:nvSpPr>
        <p:spPr>
          <a:xfrm>
            <a:off x="8308490" y="5642102"/>
            <a:ext cx="362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ED9E0B"/>
                </a:solidFill>
              </a:rPr>
              <a:t>6</a:t>
            </a:r>
            <a:r>
              <a:rPr lang="en-US" sz="1800" baseline="30000" dirty="0">
                <a:solidFill>
                  <a:srgbClr val="ED9E0B"/>
                </a:solidFill>
              </a:rPr>
              <a:t>th</a:t>
            </a:r>
            <a:r>
              <a:rPr lang="en-US" sz="1800" dirty="0">
                <a:solidFill>
                  <a:srgbClr val="ED9E0B"/>
                </a:solidFill>
              </a:rPr>
              <a:t> EAAC 2023, September 19, Elba </a:t>
            </a:r>
          </a:p>
        </p:txBody>
      </p:sp>
    </p:spTree>
    <p:extLst>
      <p:ext uri="{BB962C8B-B14F-4D97-AF65-F5344CB8AC3E}">
        <p14:creationId xmlns:p14="http://schemas.microsoft.com/office/powerpoint/2010/main" val="22476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4D0608E-4FB1-1AA9-62ED-A4A4AF637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122" t="20409" r="25350" b="10649"/>
          <a:stretch/>
        </p:blipFill>
        <p:spPr>
          <a:xfrm>
            <a:off x="266700" y="1009337"/>
            <a:ext cx="9144000" cy="52209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020BE9-02CA-9DEF-3693-AB9CC92AED98}"/>
              </a:ext>
            </a:extLst>
          </p:cNvPr>
          <p:cNvSpPr txBox="1"/>
          <p:nvPr/>
        </p:nvSpPr>
        <p:spPr>
          <a:xfrm>
            <a:off x="1728457" y="14898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3418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Distributed Research Infrastructure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echseck 32">
            <a:extLst>
              <a:ext uri="{FF2B5EF4-FFF2-40B4-BE49-F238E27FC236}">
                <a16:creationId xmlns:a16="http://schemas.microsoft.com/office/drawing/2014/main" id="{C047B195-2A15-2968-7E8E-5BDE50A75ED6}"/>
              </a:ext>
            </a:extLst>
          </p:cNvPr>
          <p:cNvSpPr/>
          <p:nvPr/>
        </p:nvSpPr>
        <p:spPr>
          <a:xfrm>
            <a:off x="506199" y="2195891"/>
            <a:ext cx="229016" cy="197428"/>
          </a:xfrm>
          <a:prstGeom prst="hexagon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2F0DFE-3E89-63F0-D9C6-8444184FF795}"/>
              </a:ext>
            </a:extLst>
          </p:cNvPr>
          <p:cNvSpPr/>
          <p:nvPr/>
        </p:nvSpPr>
        <p:spPr>
          <a:xfrm>
            <a:off x="516336" y="2687346"/>
            <a:ext cx="199800" cy="197428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2FC7323-A454-747E-C114-83D110481C66}"/>
              </a:ext>
            </a:extLst>
          </p:cNvPr>
          <p:cNvSpPr txBox="1"/>
          <p:nvPr/>
        </p:nvSpPr>
        <p:spPr>
          <a:xfrm>
            <a:off x="698399" y="2133075"/>
            <a:ext cx="2511777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Sites 1 &amp;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Excellence Center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Cluster Units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2F10A265-9185-68C5-ECA9-4A27E2841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57" y="5649874"/>
            <a:ext cx="509892" cy="336860"/>
          </a:xfrm>
          <a:prstGeom prst="rect">
            <a:avLst/>
          </a:prstGeom>
        </p:spPr>
      </p:pic>
      <p:sp>
        <p:nvSpPr>
          <p:cNvPr id="22" name="TextBox 9">
            <a:extLst>
              <a:ext uri="{FF2B5EF4-FFF2-40B4-BE49-F238E27FC236}">
                <a16:creationId xmlns:a16="http://schemas.microsoft.com/office/drawing/2014/main" id="{8EA0EB20-866A-3DC1-A1D4-5EF469ABAE51}"/>
              </a:ext>
            </a:extLst>
          </p:cNvPr>
          <p:cNvSpPr txBox="1"/>
          <p:nvPr/>
        </p:nvSpPr>
        <p:spPr>
          <a:xfrm>
            <a:off x="325179" y="5962596"/>
            <a:ext cx="814925" cy="19620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 Europe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D5F8806-53BA-7FE2-E680-41B21634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23" y="4495937"/>
            <a:ext cx="2072389" cy="10476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34DA2E8-4717-0139-1694-40FB7834D4DF}"/>
              </a:ext>
            </a:extLst>
          </p:cNvPr>
          <p:cNvGrpSpPr/>
          <p:nvPr/>
        </p:nvGrpSpPr>
        <p:grpSpPr>
          <a:xfrm>
            <a:off x="4838700" y="2020488"/>
            <a:ext cx="1373783" cy="2725787"/>
            <a:chOff x="4838700" y="2020488"/>
            <a:chExt cx="1373783" cy="2725787"/>
          </a:xfrm>
        </p:grpSpPr>
        <p:sp>
          <p:nvSpPr>
            <p:cNvPr id="38" name="Sechseck 37">
              <a:extLst>
                <a:ext uri="{FF2B5EF4-FFF2-40B4-BE49-F238E27FC236}">
                  <a16:creationId xmlns:a16="http://schemas.microsoft.com/office/drawing/2014/main" id="{BD36949C-B0B5-5A6B-964D-9BC9CB55440D}"/>
                </a:ext>
              </a:extLst>
            </p:cNvPr>
            <p:cNvSpPr/>
            <p:nvPr/>
          </p:nvSpPr>
          <p:spPr>
            <a:xfrm>
              <a:off x="4838700" y="2020488"/>
              <a:ext cx="310818" cy="267947"/>
            </a:xfrm>
            <a:prstGeom prst="hexagon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6" name="Sechseck 37">
              <a:extLst>
                <a:ext uri="{FF2B5EF4-FFF2-40B4-BE49-F238E27FC236}">
                  <a16:creationId xmlns:a16="http://schemas.microsoft.com/office/drawing/2014/main" id="{A45E19E7-A43A-23EF-5560-B75F7E2FF4EF}"/>
                </a:ext>
              </a:extLst>
            </p:cNvPr>
            <p:cNvSpPr/>
            <p:nvPr/>
          </p:nvSpPr>
          <p:spPr>
            <a:xfrm>
              <a:off x="5901665" y="4478328"/>
              <a:ext cx="310818" cy="267947"/>
            </a:xfrm>
            <a:prstGeom prst="hexagon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559E429F-27E7-FD23-B740-43E83B17C822}"/>
              </a:ext>
            </a:extLst>
          </p:cNvPr>
          <p:cNvSpPr txBox="1"/>
          <p:nvPr/>
        </p:nvSpPr>
        <p:spPr>
          <a:xfrm>
            <a:off x="9497136" y="1182698"/>
            <a:ext cx="26017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DE" sz="1800" b="1" dirty="0">
                <a:solidFill>
                  <a:srgbClr val="4472C4"/>
                </a:solidFill>
              </a:rPr>
              <a:t>Construction Sites: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e-DE" sz="1800" dirty="0"/>
              <a:t>PWFA User Facility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e-DE" sz="1800" dirty="0"/>
              <a:t>LWFA User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1" dirty="0">
              <a:solidFill>
                <a:srgbClr val="4472C4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Excellence Centers: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R&amp;D and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Prototyping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Service </a:t>
            </a:r>
            <a:r>
              <a:rPr lang="de-DE" sz="1800" dirty="0" err="1">
                <a:solidFill>
                  <a:prstClr val="black"/>
                </a:solidFill>
                <a:latin typeface="Calibri" panose="020F0502020204030204"/>
              </a:rPr>
              <a:t>to</a:t>
            </a: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 Sites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Hardware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National Institutes </a:t>
            </a:r>
            <a:r>
              <a:rPr lang="de-DE" sz="1800" dirty="0" err="1">
                <a:solidFill>
                  <a:prstClr val="black"/>
                </a:solidFill>
                <a:latin typeface="Calibri" panose="020F0502020204030204"/>
              </a:rPr>
              <a:t>Coordination</a:t>
            </a:r>
            <a:endParaRPr lang="de-DE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Cluster Units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Training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Cluster Units: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e-DE" sz="1800" dirty="0" err="1">
                <a:latin typeface="Calibri" panose="020F0502020204030204"/>
              </a:rPr>
              <a:t>Complement</a:t>
            </a:r>
            <a:r>
              <a:rPr lang="de-DE" sz="1800" dirty="0">
                <a:latin typeface="Calibri" panose="020F0502020204030204"/>
              </a:rPr>
              <a:t> EC </a:t>
            </a:r>
            <a:r>
              <a:rPr lang="de-DE" sz="1800" dirty="0" err="1">
                <a:latin typeface="Calibri" panose="020F0502020204030204"/>
              </a:rPr>
              <a:t>expertise</a:t>
            </a:r>
            <a:endParaRPr lang="de-DE" sz="18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e-DE" sz="1800" dirty="0" err="1">
                <a:latin typeface="Calibri" panose="020F0502020204030204"/>
              </a:rPr>
              <a:t>Contribute</a:t>
            </a:r>
            <a:r>
              <a:rPr lang="de-DE" sz="1800" dirty="0">
                <a:latin typeface="Calibri" panose="020F0502020204030204"/>
              </a:rPr>
              <a:t> </a:t>
            </a:r>
            <a:r>
              <a:rPr lang="de-DE" sz="1800" dirty="0" err="1">
                <a:latin typeface="Calibri" panose="020F0502020204030204"/>
              </a:rPr>
              <a:t>with</a:t>
            </a:r>
            <a:r>
              <a:rPr lang="de-DE" sz="1800" dirty="0">
                <a:latin typeface="Calibri" panose="020F0502020204030204"/>
              </a:rPr>
              <a:t> limited </a:t>
            </a:r>
            <a:r>
              <a:rPr lang="de-DE" sz="1800" dirty="0" err="1">
                <a:latin typeface="Calibri" panose="020F0502020204030204"/>
              </a:rPr>
              <a:t>deliverable</a:t>
            </a:r>
            <a:endParaRPr lang="de-DE" sz="1800" dirty="0">
              <a:latin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60ADA4-0A1D-1B12-B5BD-BD3CC39F3C58}"/>
              </a:ext>
            </a:extLst>
          </p:cNvPr>
          <p:cNvSpPr txBox="1"/>
          <p:nvPr/>
        </p:nvSpPr>
        <p:spPr>
          <a:xfrm>
            <a:off x="455332" y="3179035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E582D9B-76FE-F929-A3F1-E3231182D425}"/>
              </a:ext>
            </a:extLst>
          </p:cNvPr>
          <p:cNvGrpSpPr/>
          <p:nvPr/>
        </p:nvGrpSpPr>
        <p:grpSpPr>
          <a:xfrm>
            <a:off x="3054918" y="1594584"/>
            <a:ext cx="4358950" cy="3603573"/>
            <a:chOff x="3054918" y="1594584"/>
            <a:chExt cx="4358950" cy="360357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5A7453F-CEB0-CF90-F392-E3652491FF67}"/>
                </a:ext>
              </a:extLst>
            </p:cNvPr>
            <p:cNvCxnSpPr>
              <a:stCxn id="18" idx="6"/>
            </p:cNvCxnSpPr>
            <p:nvPr/>
          </p:nvCxnSpPr>
          <p:spPr>
            <a:xfrm flipV="1">
              <a:off x="3054918" y="4655567"/>
              <a:ext cx="2846747" cy="310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1E44289-0E03-2AD2-E2A3-E2FEBDD0221C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 flipV="1">
              <a:off x="3816277" y="2288435"/>
              <a:ext cx="1089410" cy="24790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CD7E65B-CC9E-0904-8C62-CA45AA976825}"/>
                </a:ext>
              </a:extLst>
            </p:cNvPr>
            <p:cNvCxnSpPr>
              <a:cxnSpLocks/>
              <a:endCxn id="36" idx="3"/>
            </p:cNvCxnSpPr>
            <p:nvPr/>
          </p:nvCxnSpPr>
          <p:spPr>
            <a:xfrm>
              <a:off x="4314266" y="2687346"/>
              <a:ext cx="1587399" cy="19249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D3B900B-B740-1E06-2EF0-EBA4C8355F96}"/>
                </a:ext>
              </a:extLst>
            </p:cNvPr>
            <p:cNvCxnSpPr>
              <a:cxnSpLocks/>
              <a:endCxn id="38" idx="3"/>
            </p:cNvCxnSpPr>
            <p:nvPr/>
          </p:nvCxnSpPr>
          <p:spPr>
            <a:xfrm flipV="1">
              <a:off x="4293044" y="2154462"/>
              <a:ext cx="545656" cy="685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9CB2623-EF80-2E73-FBFA-E95709A0B95B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 flipH="1" flipV="1">
              <a:off x="6212483" y="4612302"/>
              <a:ext cx="1201385" cy="5858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65C0EA9-FAD8-8783-125B-C0970B97AE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49518" y="2195891"/>
              <a:ext cx="1706876" cy="1557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3F183A8-9C0D-76F6-99B2-8FBBD1DFF796}"/>
                </a:ext>
              </a:extLst>
            </p:cNvPr>
            <p:cNvCxnSpPr>
              <a:cxnSpLocks/>
              <a:endCxn id="38" idx="5"/>
            </p:cNvCxnSpPr>
            <p:nvPr/>
          </p:nvCxnSpPr>
          <p:spPr>
            <a:xfrm flipH="1">
              <a:off x="5082531" y="1594584"/>
              <a:ext cx="1000197" cy="425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48689D5-3C6E-DA69-1427-72EC2A0A8BC2}"/>
                </a:ext>
              </a:extLst>
            </p:cNvPr>
            <p:cNvCxnSpPr>
              <a:cxnSpLocks/>
              <a:endCxn id="36" idx="5"/>
            </p:cNvCxnSpPr>
            <p:nvPr/>
          </p:nvCxnSpPr>
          <p:spPr>
            <a:xfrm flipH="1">
              <a:off x="6145496" y="1801377"/>
              <a:ext cx="66987" cy="26769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80601C4-C025-BF12-C69A-D425660F0CE7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 flipH="1">
              <a:off x="6212483" y="2786060"/>
              <a:ext cx="561108" cy="1826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B986059-B2A3-F4A6-DD53-7975F33A8D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2831" y="3770743"/>
              <a:ext cx="667747" cy="725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4BC72AB-D85E-4703-DCC5-7A8EB662F901}"/>
                </a:ext>
              </a:extLst>
            </p:cNvPr>
            <p:cNvCxnSpPr>
              <a:cxnSpLocks/>
              <a:stCxn id="15" idx="7"/>
              <a:endCxn id="38" idx="1"/>
            </p:cNvCxnSpPr>
            <p:nvPr/>
          </p:nvCxnSpPr>
          <p:spPr>
            <a:xfrm flipV="1">
              <a:off x="4624789" y="2288435"/>
              <a:ext cx="457742" cy="1148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1CB67EE-EBF8-7693-A6CD-1ED4EEE37FD2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>
              <a:off x="4658994" y="3571426"/>
              <a:ext cx="1309658" cy="9069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57D49DD-99C1-AD50-4462-B6A55CD69B27}"/>
                </a:ext>
              </a:extLst>
            </p:cNvPr>
            <p:cNvCxnSpPr>
              <a:cxnSpLocks/>
              <a:endCxn id="36" idx="5"/>
            </p:cNvCxnSpPr>
            <p:nvPr/>
          </p:nvCxnSpPr>
          <p:spPr>
            <a:xfrm>
              <a:off x="5754308" y="2861708"/>
              <a:ext cx="391188" cy="1616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0B5A319-E87C-D69E-4E17-D1ED8AED7371}"/>
                </a:ext>
              </a:extLst>
            </p:cNvPr>
            <p:cNvCxnSpPr>
              <a:cxnSpLocks/>
              <a:stCxn id="14" idx="2"/>
              <a:endCxn id="38" idx="1"/>
            </p:cNvCxnSpPr>
            <p:nvPr/>
          </p:nvCxnSpPr>
          <p:spPr>
            <a:xfrm flipH="1" flipV="1">
              <a:off x="5082531" y="2288435"/>
              <a:ext cx="555313" cy="4619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72ABCE4-AD18-DD56-1087-BFE1379DEF8A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6044710" y="3172384"/>
              <a:ext cx="411889" cy="1305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B99DCF7-430F-0EA4-C08A-3B22453E911B}"/>
              </a:ext>
            </a:extLst>
          </p:cNvPr>
          <p:cNvGrpSpPr/>
          <p:nvPr/>
        </p:nvGrpSpPr>
        <p:grpSpPr>
          <a:xfrm>
            <a:off x="2919335" y="1178541"/>
            <a:ext cx="4597958" cy="4512848"/>
            <a:chOff x="2919335" y="1178541"/>
            <a:chExt cx="4597958" cy="4512848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FF22862-4FD3-70AA-7932-03179C288339}"/>
                </a:ext>
              </a:extLst>
            </p:cNvPr>
            <p:cNvSpPr txBox="1"/>
            <p:nvPr/>
          </p:nvSpPr>
          <p:spPr>
            <a:xfrm>
              <a:off x="3349685" y="5128941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FBB210-908C-FFE3-F3D7-C501D59B89E4}"/>
                </a:ext>
              </a:extLst>
            </p:cNvPr>
            <p:cNvSpPr txBox="1"/>
            <p:nvPr/>
          </p:nvSpPr>
          <p:spPr>
            <a:xfrm>
              <a:off x="3248819" y="4367115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89B9376-C8C7-43AD-E81D-F1AF92BB1E8E}"/>
                </a:ext>
              </a:extLst>
            </p:cNvPr>
            <p:cNvSpPr txBox="1"/>
            <p:nvPr/>
          </p:nvSpPr>
          <p:spPr>
            <a:xfrm>
              <a:off x="6163210" y="5306668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0BE2C64-D706-3921-987D-A8455AADC2FD}"/>
                </a:ext>
              </a:extLst>
            </p:cNvPr>
            <p:cNvSpPr txBox="1"/>
            <p:nvPr/>
          </p:nvSpPr>
          <p:spPr>
            <a:xfrm>
              <a:off x="5607208" y="3815055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76732A-3646-97F8-7F14-B017BA2F4051}"/>
                </a:ext>
              </a:extLst>
            </p:cNvPr>
            <p:cNvSpPr txBox="1"/>
            <p:nvPr/>
          </p:nvSpPr>
          <p:spPr>
            <a:xfrm>
              <a:off x="4460512" y="3886886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DE7F5D-33CE-DCD6-F547-69E2107311E1}"/>
                </a:ext>
              </a:extLst>
            </p:cNvPr>
            <p:cNvSpPr txBox="1"/>
            <p:nvPr/>
          </p:nvSpPr>
          <p:spPr>
            <a:xfrm>
              <a:off x="3928190" y="3380126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3416AB8-2526-4ED7-E17B-450B0E20B6DC}"/>
                </a:ext>
              </a:extLst>
            </p:cNvPr>
            <p:cNvSpPr txBox="1"/>
            <p:nvPr/>
          </p:nvSpPr>
          <p:spPr>
            <a:xfrm>
              <a:off x="3802453" y="2108380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3128DC-32CA-AA87-DBB6-9E5AEB744A17}"/>
                </a:ext>
              </a:extLst>
            </p:cNvPr>
            <p:cNvSpPr txBox="1"/>
            <p:nvPr/>
          </p:nvSpPr>
          <p:spPr>
            <a:xfrm>
              <a:off x="3237196" y="2141869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151D99-9304-0744-8051-ACEF264DD3DE}"/>
                </a:ext>
              </a:extLst>
            </p:cNvPr>
            <p:cNvSpPr txBox="1"/>
            <p:nvPr/>
          </p:nvSpPr>
          <p:spPr>
            <a:xfrm>
              <a:off x="5288132" y="2861708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82793C9-B367-29B9-0B1D-BF18FB5F45A3}"/>
                </a:ext>
              </a:extLst>
            </p:cNvPr>
            <p:cNvSpPr txBox="1"/>
            <p:nvPr/>
          </p:nvSpPr>
          <p:spPr>
            <a:xfrm>
              <a:off x="5508763" y="3201826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C9B03CD-05B6-7162-EC92-6FA6D484FB6F}"/>
                </a:ext>
              </a:extLst>
            </p:cNvPr>
            <p:cNvSpPr txBox="1"/>
            <p:nvPr/>
          </p:nvSpPr>
          <p:spPr>
            <a:xfrm>
              <a:off x="6240451" y="1178541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23560C6-D51F-821B-33D1-D4A70745DB0D}"/>
                </a:ext>
              </a:extLst>
            </p:cNvPr>
            <p:cNvSpPr txBox="1"/>
            <p:nvPr/>
          </p:nvSpPr>
          <p:spPr>
            <a:xfrm>
              <a:off x="7210799" y="2731932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A94D118-5D70-BDD7-86E3-B1B90EB53E8A}"/>
                </a:ext>
              </a:extLst>
            </p:cNvPr>
            <p:cNvSpPr txBox="1"/>
            <p:nvPr/>
          </p:nvSpPr>
          <p:spPr>
            <a:xfrm>
              <a:off x="4236410" y="4134442"/>
              <a:ext cx="3064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C5D3ECF-76B2-560C-3003-99756F838DE5}"/>
                </a:ext>
              </a:extLst>
            </p:cNvPr>
            <p:cNvCxnSpPr>
              <a:stCxn id="92" idx="1"/>
              <a:endCxn id="18" idx="6"/>
            </p:cNvCxnSpPr>
            <p:nvPr/>
          </p:nvCxnSpPr>
          <p:spPr>
            <a:xfrm flipH="1">
              <a:off x="3054918" y="4007416"/>
              <a:ext cx="2552290" cy="958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6D0DE8D-532D-2E5C-4FA8-4DB2A8A60921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3015207" y="3603311"/>
              <a:ext cx="1027893" cy="1267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B48221F-B255-AD57-D149-D2AF02CEEBDF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2919335" y="2288435"/>
              <a:ext cx="1036099" cy="25435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A4A0F18-E294-8267-0D76-D0F68210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3104" y="2974850"/>
              <a:ext cx="751172" cy="461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24481452-3843-855F-EC5B-4786F81E6F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3774" y="3696266"/>
              <a:ext cx="55551" cy="32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35D7E8-BFB4-0833-4D04-44527F3FC9C4}"/>
              </a:ext>
            </a:extLst>
          </p:cNvPr>
          <p:cNvGrpSpPr/>
          <p:nvPr/>
        </p:nvGrpSpPr>
        <p:grpSpPr>
          <a:xfrm>
            <a:off x="2783752" y="1513778"/>
            <a:ext cx="4901282" cy="3886150"/>
            <a:chOff x="2783752" y="1513778"/>
            <a:chExt cx="4901282" cy="388615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EBCD1E4-5914-3717-F5DE-3607918097DF}"/>
                </a:ext>
              </a:extLst>
            </p:cNvPr>
            <p:cNvGrpSpPr/>
            <p:nvPr/>
          </p:nvGrpSpPr>
          <p:grpSpPr>
            <a:xfrm>
              <a:off x="2783752" y="1513778"/>
              <a:ext cx="4901282" cy="3886150"/>
              <a:chOff x="2783752" y="1513778"/>
              <a:chExt cx="4901282" cy="388615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111E83F-E738-AFBA-4E5C-8B462203A756}"/>
                  </a:ext>
                </a:extLst>
              </p:cNvPr>
              <p:cNvSpPr/>
              <p:nvPr/>
            </p:nvSpPr>
            <p:spPr>
              <a:xfrm>
                <a:off x="5637844" y="2616388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4FE6CF0-EB83-797D-2AF0-76CD7DBC68BF}"/>
                  </a:ext>
                </a:extLst>
              </p:cNvPr>
              <p:cNvSpPr/>
              <p:nvPr/>
            </p:nvSpPr>
            <p:spPr>
              <a:xfrm>
                <a:off x="4393334" y="3397319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332958A-D319-8D67-D84B-A6B749640D11}"/>
                  </a:ext>
                </a:extLst>
              </p:cNvPr>
              <p:cNvSpPr/>
              <p:nvPr/>
            </p:nvSpPr>
            <p:spPr>
              <a:xfrm>
                <a:off x="4074757" y="2656346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19C15CE-3C11-97C3-D971-51208AACB359}"/>
                  </a:ext>
                </a:extLst>
              </p:cNvPr>
              <p:cNvSpPr/>
              <p:nvPr/>
            </p:nvSpPr>
            <p:spPr>
              <a:xfrm>
                <a:off x="6456599" y="3038410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0D08B9B-A566-829A-5766-08A1900A124D}"/>
                  </a:ext>
                </a:extLst>
              </p:cNvPr>
              <p:cNvSpPr/>
              <p:nvPr/>
            </p:nvSpPr>
            <p:spPr>
              <a:xfrm>
                <a:off x="2783752" y="4831946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8B713B3-087C-4736-CB44-71BD6EE916C2}"/>
                  </a:ext>
                </a:extLst>
              </p:cNvPr>
              <p:cNvSpPr/>
              <p:nvPr/>
            </p:nvSpPr>
            <p:spPr>
              <a:xfrm>
                <a:off x="6864859" y="3580439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B1AE74B-FA63-BA7B-5999-B89576740B98}"/>
                  </a:ext>
                </a:extLst>
              </p:cNvPr>
              <p:cNvSpPr/>
              <p:nvPr/>
            </p:nvSpPr>
            <p:spPr>
              <a:xfrm>
                <a:off x="5297808" y="3619836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8F1EBEA-4F5F-AC46-E2CA-FD4363D22642}"/>
                  </a:ext>
                </a:extLst>
              </p:cNvPr>
              <p:cNvSpPr/>
              <p:nvPr/>
            </p:nvSpPr>
            <p:spPr>
              <a:xfrm>
                <a:off x="6082728" y="1513778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424F6CD-E9E4-2007-F7B3-75EF310058D9}"/>
                  </a:ext>
                </a:extLst>
              </p:cNvPr>
              <p:cNvSpPr/>
              <p:nvPr/>
            </p:nvSpPr>
            <p:spPr>
              <a:xfrm>
                <a:off x="6773591" y="2566041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FAED758-AADF-BDE7-D29D-97DC3F9979F6}"/>
                  </a:ext>
                </a:extLst>
              </p:cNvPr>
              <p:cNvSpPr/>
              <p:nvPr/>
            </p:nvSpPr>
            <p:spPr>
              <a:xfrm>
                <a:off x="7413868" y="5131981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C8B9956-1184-1863-74E7-37503FAEACA7}"/>
                  </a:ext>
                </a:extLst>
              </p:cNvPr>
              <p:cNvSpPr/>
              <p:nvPr/>
            </p:nvSpPr>
            <p:spPr>
              <a:xfrm>
                <a:off x="3545111" y="4655567"/>
                <a:ext cx="271166" cy="2679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</p:grp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B7D9D9D-8042-A2B2-E06B-5CE15652EFC4}"/>
                </a:ext>
              </a:extLst>
            </p:cNvPr>
            <p:cNvSpPr/>
            <p:nvPr/>
          </p:nvSpPr>
          <p:spPr>
            <a:xfrm>
              <a:off x="5715357" y="4217116"/>
              <a:ext cx="199800" cy="19742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471CCB3-8115-3BB0-3CEE-F7D4E4733665}"/>
                </a:ext>
              </a:extLst>
            </p:cNvPr>
            <p:cNvSpPr/>
            <p:nvPr/>
          </p:nvSpPr>
          <p:spPr>
            <a:xfrm>
              <a:off x="6260873" y="3464804"/>
              <a:ext cx="199800" cy="19742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9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11326</TotalTime>
  <Words>99</Words>
  <Application>Microsoft Macintosh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Narrow</vt:lpstr>
      <vt:lpstr>Arial Rounded MT Bold</vt:lpstr>
      <vt:lpstr>Calibri</vt:lpstr>
      <vt:lpstr>Calibri Light</vt:lpstr>
      <vt:lpstr>Helvetica Neue Light</vt:lpstr>
      <vt:lpstr>Open Sans Semibold</vt:lpstr>
      <vt:lpstr>1_Office Theme</vt:lpstr>
      <vt:lpstr>2_Tema di Office</vt:lpstr>
      <vt:lpstr>Office Theme</vt:lpstr>
      <vt:lpstr>View on Excellence Centers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Massimo Ferrario</cp:lastModifiedBy>
  <cp:revision>3040</cp:revision>
  <cp:lastPrinted>2023-06-06T07:20:18Z</cp:lastPrinted>
  <dcterms:created xsi:type="dcterms:W3CDTF">2018-02-09T13:41:45Z</dcterms:created>
  <dcterms:modified xsi:type="dcterms:W3CDTF">2023-09-19T09:02:12Z</dcterms:modified>
</cp:coreProperties>
</file>