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1"/>
  </p:normalViewPr>
  <p:slideViewPr>
    <p:cSldViewPr snapToGrid="0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3CE4-69C4-F1F8-2B85-77795120B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FB1E63-8F30-1171-80B6-32F61C1500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705D7-084B-CDDA-C75C-21B3B9904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C74-F6A1-7243-979B-A1ECD060F1CB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C2DC9-224B-C353-535D-2E1737219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3B9AF-72C3-8866-460E-579C97B67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B827-394F-FE40-B208-92DBCE4D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2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20E82-9200-3EDD-6E21-85F4F5580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CE204-CE97-EFAF-C944-BB81377A1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5A6F8-9DC6-85C8-EFB2-6C0B29CEC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C74-F6A1-7243-979B-A1ECD060F1CB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A5E5B-2984-7D87-5D21-80085DB5E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38B54-A28D-1621-0B74-87005FFC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B827-394F-FE40-B208-92DBCE4D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C5FF0D-B00C-CAFF-7B1B-B531E501B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A5F620-6CB8-7685-8CC2-2B76CA243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418EC-8DA9-D0CE-3EE2-0154F3E0F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C74-F6A1-7243-979B-A1ECD060F1CB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7E474-62E2-4FCB-6798-9B5ADCDBF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FEA3C-6C34-D241-887C-3E9403521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B827-394F-FE40-B208-92DBCE4D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6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3070-1359-102D-7790-4F6AA9EE0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5F02F-0B94-61F0-7799-5D0EDE151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55F17-AC76-4EC7-DA1D-D8E5F0D5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C74-F6A1-7243-979B-A1ECD060F1CB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AF52-FD3C-2F3E-F9B0-88C52F4F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16CE2-E010-73DA-B0E9-AC5EF5E7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B827-394F-FE40-B208-92DBCE4D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3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2272A-BA23-ECB4-0426-1FB6C5BD5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4FD89-2318-9DA4-D3B3-06E0BBE5C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A5134-3118-CA81-EC8A-9621E150B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C74-F6A1-7243-979B-A1ECD060F1CB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69D3A-FE8A-516E-8E1C-20257FAB6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E8524-6304-B2F8-5390-344A4D604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B827-394F-FE40-B208-92DBCE4D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1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AF267-0D15-B3C5-DC7C-7104799B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49899-C666-3516-4898-419814762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14DDC-E363-4F8E-1928-5B5DFD0BC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2711B-8AD8-3B66-6F1E-E86238011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C74-F6A1-7243-979B-A1ECD060F1CB}" type="datetimeFigureOut">
              <a:rPr lang="en-US" smtClean="0"/>
              <a:t>9/21/23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86D8E-297C-DCAB-655A-24E8EC834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26582-6911-EEA2-571F-B140775D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B827-394F-FE40-B208-92DBCE4D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8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0AF3D-A51B-3C69-117C-1AA527692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8AA8F-1045-F4BF-5094-2A1B9E791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93D60-FECD-F448-EE37-72BB28B56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BCD65B-6BCA-E2CB-00FC-926D4CB15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B511FC-4039-A5C0-6F27-26F38C837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D79789-286D-8C65-611C-C0F91072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C74-F6A1-7243-979B-A1ECD060F1CB}" type="datetimeFigureOut">
              <a:rPr lang="en-US" smtClean="0"/>
              <a:t>9/21/23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7B802-F197-EB34-B181-A8DD2624E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A6D457-6A33-D111-BAEC-4BB15234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B827-394F-FE40-B208-92DBCE4D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45DBB-3046-6D45-DFDC-0CAD01389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6924C3-8443-69F8-ACFC-C61365AF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C74-F6A1-7243-979B-A1ECD060F1CB}" type="datetimeFigureOut">
              <a:rPr lang="en-US" smtClean="0"/>
              <a:t>9/21/23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1A6386-0DE6-BD7C-916B-2FAC267D9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9974A2-BE6B-E664-DADB-ADAA53EB0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B827-394F-FE40-B208-92DBCE4D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677774-60EF-33DA-D4EC-465C0C80D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C74-F6A1-7243-979B-A1ECD060F1CB}" type="datetimeFigureOut">
              <a:rPr lang="en-US" smtClean="0"/>
              <a:t>9/21/23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C719F5-C7BA-830C-6634-97EA0F67E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82A69-E3E0-CF74-3881-743197637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B827-394F-FE40-B208-92DBCE4D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6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1D649-E013-891F-5C16-F76477D1B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8B8ED-2C53-D6D9-E4D5-70F2CEB88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8A159-D207-A439-32FC-C87E47E95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F2B28E-601A-F25C-5863-6862D48E7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C74-F6A1-7243-979B-A1ECD060F1CB}" type="datetimeFigureOut">
              <a:rPr lang="en-US" smtClean="0"/>
              <a:t>9/21/23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34CE-AB70-5981-AB3A-DBA1FA29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8DB75-0BC9-9984-5908-DFA61D96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B827-394F-FE40-B208-92DBCE4D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3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BF100-3E52-EADF-F411-9CE0982C9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C1128-2B85-DA5F-C095-9CA3311B3E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5F4E55-F516-271D-C96A-1C5B9E2CD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C10BC-8F9B-DF9D-EBC1-CB43DD0F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1CC74-F6A1-7243-979B-A1ECD060F1CB}" type="datetimeFigureOut">
              <a:rPr lang="en-US" smtClean="0"/>
              <a:t>9/21/23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A3930-5798-4660-E97F-334E647E5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BCFFF-8688-76D7-64E2-8C7B9C1A8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B827-394F-FE40-B208-92DBCE4D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18CFEE-43D0-CF97-4085-E9034CA2F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6AD38-B95A-9F45-83ED-880204B8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96C10-B6A7-041C-E380-360F8E881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1CC74-F6A1-7243-979B-A1ECD060F1CB}" type="datetimeFigureOut">
              <a:rPr lang="en-US" smtClean="0"/>
              <a:t>9/21/23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BE5C7-B225-CA4A-DB81-5462CFDCF0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F16B3-53B9-2175-B7C4-870AEDA741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5B827-394F-FE40-B208-92DBCE4DB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1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D13F6F-D146-B58C-759A-179172E43023}"/>
              </a:ext>
            </a:extLst>
          </p:cNvPr>
          <p:cNvSpPr txBox="1"/>
          <p:nvPr/>
        </p:nvSpPr>
        <p:spPr>
          <a:xfrm>
            <a:off x="981307" y="579863"/>
            <a:ext cx="807958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/>
              <a:t>Staging</a:t>
            </a:r>
          </a:p>
          <a:p>
            <a:endParaRPr lang="en-GB" sz="1800" dirty="0"/>
          </a:p>
          <a:p>
            <a:r>
              <a:rPr lang="en-GB" sz="1800" dirty="0"/>
              <a:t>Single stage and interstage models with all the relevant physics: beam &amp; laser driven</a:t>
            </a:r>
          </a:p>
          <a:p>
            <a:endParaRPr lang="en-GB" dirty="0"/>
          </a:p>
          <a:p>
            <a:r>
              <a:rPr lang="en-GB" dirty="0"/>
              <a:t>Any potential show-stoppers &amp; reduced models</a:t>
            </a:r>
          </a:p>
          <a:p>
            <a:endParaRPr lang="en-GB" dirty="0"/>
          </a:p>
          <a:p>
            <a:r>
              <a:rPr lang="en-GB" dirty="0"/>
              <a:t>Heat extraction</a:t>
            </a:r>
          </a:p>
          <a:p>
            <a:endParaRPr lang="en-GB" dirty="0"/>
          </a:p>
          <a:p>
            <a:r>
              <a:rPr lang="en-GB" dirty="0"/>
              <a:t>Positron acceleration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62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Pattathil, Rajeev (STFC,RAL,CLF)</dc:creator>
  <cp:lastModifiedBy>Pattathil, Rajeev (STFC,RAL,CLF)</cp:lastModifiedBy>
  <cp:revision>1</cp:revision>
  <dcterms:created xsi:type="dcterms:W3CDTF">2023-09-21T13:41:47Z</dcterms:created>
  <dcterms:modified xsi:type="dcterms:W3CDTF">2023-09-21T14:19:30Z</dcterms:modified>
</cp:coreProperties>
</file>